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2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notesSlides/notesSlide3.xml" ContentType="application/vnd.openxmlformats-officedocument.presentationml.notesSlide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notesSlides/notesSlide4.xml" ContentType="application/vnd.openxmlformats-officedocument.presentationml.notesSlide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notesSlides/notesSlide5.xml" ContentType="application/vnd.openxmlformats-officedocument.presentationml.notesSlide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notesSlides/notesSlide6.xml" ContentType="application/vnd.openxmlformats-officedocument.presentationml.notesSlide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notesSlides/notesSlide7.xml" ContentType="application/vnd.openxmlformats-officedocument.presentationml.notesSlide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notesSlides/notesSlide8.xml" ContentType="application/vnd.openxmlformats-officedocument.presentationml.notesSlide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72" r:id="rId2"/>
    <p:sldId id="1431" r:id="rId3"/>
    <p:sldId id="1374" r:id="rId4"/>
    <p:sldId id="1373" r:id="rId5"/>
    <p:sldId id="1432" r:id="rId6"/>
    <p:sldId id="1433" r:id="rId7"/>
    <p:sldId id="1434" r:id="rId8"/>
    <p:sldId id="1435" r:id="rId9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3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0:41:2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17428,'-5'3'768,"-10"-3"-560,-3-1-96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37 162 19780,'-28'3'1752,"20"-2"-1038,18-3 138,43-10-262,-2-2-1,54-21 1,2-1-456,-57 21-117,137-35-187,-184 50 159,0-1 0,0 1-1,1 0 1,-1 0 0,0 0 0,0 0 0,0 0-1,0 1 1,4 0 0,-6 0 6,0-1 0,-1 1 0,1-1 0,0 0 0,0 1 0,-1 0 0,1-1 0,0 1 1,-1-1-1,1 1 0,-1 0 0,1 0 0,-1-1 0,1 1 0,-1 0 0,1 0 0,-1-1 0,0 1 0,1 0 0,-1 0 0,0 0 0,0 0 0,0 0 0,0 0 0,1-1 0,-1 1 0,-1 0 0,1 0 0,0 0 1,0 0-1,0 0 0,0 0 0,0-1 0,-1 1 0,1 0 0,0 0 0,-2 1 0,-3 12-13,-2-1-1,0 0 1,-1 0-1,0 0 1,-15 16 0,-1 4 40,-25 39 170,3 2 1,-55 123-1,93-181-253,2 0 0,0 0 0,1 1 0,0-1 0,1 1-1,-2 32 1,6-71-1876,1 10 1524,-1-1 0,-2-19 0,-7-14-221,-3-3-137</inkml:trace>
  <inkml:trace contextRef="#ctx0" brushRef="#br0" timeOffset="1">167 311 13747,'0'8'1192,"5"-2"-664,5 0-160,8-3 729,5-3-209,15 0-200,5-2-48,7-3-120,1-1-248,1 0 1521,-5-4-1465,1 6-32,-4 0 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18772,'-6'18'1922,"0"-2"-738,1 0-1,-6 29 0,11-42-1151,-1 0-1,1-1 1,0 1-1,-1 0 0,1 0 1,0 0-1,1-1 0,-1 1 1,0 0-1,1 0 1,-1-1-1,1 1 0,0 0 1,0-1-1,0 1 0,1-1 1,-1 1-1,0-1 0,1 1 1,0-1-1,-1 0 1,1 0-1,3 3 0,-2-4-44,-1 0 0,1 0 0,0 0 0,0 0 0,0-1-1,-1 1 1,1-1 0,0 1 0,0-1 0,0 0 0,0-1-1,0 1 1,0 0 0,0-1 0,0 1 0,-1-1 0,1 0-1,0 0 1,0 0 0,-1 0 0,6-4 0,4-1-90,1-2 0,21-16 0,18-30-287,-56 61 363,0 0 0,1 1 0,-6 13 0,8-18-27,0 0 0,0-1 0,0 1-1,1 0 1,-1 0 0,1 0 0,0 0-1,0 0 1,0 0 0,0 0 0,0 0-1,1-1 1,-1 1 0,2 3 0,-2-6 48,0 1 0,0-1 1,0 0-1,1 1 0,-1-1 0,0 0 1,0 1-1,1-1 0,-1 0 1,0 1-1,0-1 0,1 0 1,-1 0-1,0 0 0,1 1 0,-1-1 1,0 0-1,1 0 0,-1 0 1,0 0-1,1 0 0,-1 0 1,1 1-1,-1-1 0,1 0 1,12-4-194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63 17972,'11'-9'890,"0"1"1,0 0-1,23-11 0,-28 16-530,1 0 0,0 1 0,-1-1-1,1 1 1,0 1 0,0-1 0,0 1-1,0 1 1,10-1 0,-16 1-317,1 0 1,0 0 0,-1 0 0,1 0-1,0 0 1,-1 1 0,1-1-1,0 0 1,-1 1 0,1-1 0,0 1-1,-1 0 1,1 0 0,-1-1-1,0 1 1,1 0 0,-1 0 0,1 0-1,-1 0 1,0 1 0,0-1-1,0 0 1,0 1 0,0-1 0,0 0-1,0 1 1,0-1 0,-1 1 0,1-1-1,0 1 1,-1 0 0,1-1-1,-1 1 1,0 0 0,1-1 0,-1 1-1,0 0 1,0-1 0,0 1-1,0 0 1,-1 2 0,0 1-22,0 0 1,-1 0 0,1 0-1,-1 0 1,0 0-1,-1 0 1,1-1 0,-1 1-1,0-1 1,0 0-1,0 0 1,-6 6-1,-13 8 83,-45 29 0,-2 2 76,66-48-173,1 1 0,0-1 0,0 1 0,1 0 0,-1 0 0,0 0 0,1 0 0,-1 0 0,1 0-1,0 1 1,-1-1 0,0 4 0,2-5-5,0 0 0,0 0 0,0 0-1,0 0 1,0 0 0,0 0 0,1 0-1,-1 0 1,0 0 0,1 0 0,-1 0 0,1 0-1,-1 0 1,1 0 0,-1 0 0,1-1-1,0 1 1,-1 0 0,1 0 0,0-1 0,0 1-1,0 0 1,-1-1 0,1 1 0,0-1-1,0 1 1,0-1 0,0 1 0,0-1 0,0 0-1,0 0 1,0 1 0,2-1 0,11 4-82,0-1 1,0-1 0,1 0 0,-1-1 0,26 0 0,-5-4-355,44-7 1,-24-1 241,-2-2-79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42 115 20516,'-1'2'144,"0"-1"1,-1 1-1,1-1 0,0 1 0,-1-1 0,1 1 0,0 0 0,0-1 0,0 1 0,1 0 0,-1 0 0,0 0 0,1 0 0,-1 0 0,1 0 0,0 0 0,-1 0 0,1 0 1,0 0-1,0 0 0,0 0 0,1 0 0,-1 0 0,0 0 0,2 2 0,-1-2-109,1 1 0,0-1 0,0 1-1,0-1 1,0 0 0,0 0 0,1 0 0,-1-1 0,0 1 0,1 0-1,0-1 1,-1 0 0,1 1 0,0-1 0,0 0 0,4 1 0,36 9-400,31 11-104,-66-19 436,-1 0 0,1 1 0,-1 0 0,0 0 0,0 0 0,12 11 0,-18-15 43,0 1-1,-1 0 0,1 0 0,0 0 0,0 0 0,0 0 1,-1 0-1,1 0 0,0 0 0,-1 0 0,1 0 1,-1 0-1,1 0 0,-1 0 0,0 0 0,1 1 0,-1-1 1,0 0-1,0 0 0,0 0 0,0 1 0,0-1 0,0 0 1,0 0-1,0 0 0,-1 1 0,1-1 0,0 0 1,-1 0-1,1 0 0,-1 0 0,1 0 0,-1 0 0,1 0 1,-1 0-1,0 0 0,0 0 0,1 0 0,-1 0 0,0 0 1,0 0-1,0-1 0,0 1 0,-1 0 0,-6 5 136,0-1 0,-1 0 0,1 0 0,-13 4 0,17-8-102,-9 5 80,0-1 1,0 0 0,-1-1 0,0 0 0,-25 2-1,36-5-217,0-1-1,0 0 1,0 0-1,-1 0 1,1 0-1,0-1 1,0 1-1,0-1 1,0 0-1,0 0 1,0 0-1,1 0 1,-1 0-1,0-1 0,0 1 1,1-1-1,-1 0 1,1 0-1,0 0 1,-1 0-1,1 0 1,0 0-1,0 0 1,0-1-1,0 1 1,1-1-1,-1 0 1,1 0-1,0 1 1,-1-1-1,1 0 1,0 0-1,0-3 0,-4-21-671</inkml:trace>
  <inkml:trace contextRef="#ctx0" brushRef="#br0" timeOffset="1">50 27 16147,'14'2'2225,"10"1"-1073,2-1-504,10-2 1937,4 0-1193,3 1-784,0 2-784,4-6 312,4-7-136,-6-14-248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17396,'-4'2'445,"-1"1"1,0 0 0,1-1 0,0 1-1,0 1 1,0-1 0,0 1-1,0-1 1,1 1 0,-1 0-1,1 0 1,0 1 0,0-1 0,-2 7-1,4-9-315,0 0 1,0 0-1,1 0 0,-1 0 0,1 0 0,0 0 0,0 0 0,-1 0 1,1 0-1,1 0 0,-1 0 0,0 1 0,0-1 0,1 0 0,1 3 1,-1-2-108,0-1 0,1 1 0,-1-1 0,1 0 0,-1 0 0,1 0 0,0 0 0,0 0 0,0 0 0,0 0 0,1-1 0,-1 1 0,0-1 0,1 1 0,2 0 0,6 2-283,1 0-1,-1 0 1,1-1-1,0 0 1,0-1 0,0-1-1,0 0 1,0 0-1,23-3 1,-11-1-1009,1 0 1,-1-2-1,45-15 0,2-9-3432,-65 26 4384,1 0-1,-1-1 1,0 0-1,-1 0 1,1 0-1,-1-1 1,0 1-1,8-10 0,-49 59 5019,18-25-2674,-24 38-1,20-19-1182,1 1 0,2 1 0,-24 82 0,24-56-642,18-51-303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19644,'3'25'2161,"-2"-4"-1521,-2 2-288,-1 9 1400,-2 5-1128,0 2-120,2 4-520,0-2-456,3-8-328,2-4 656,4-15-168,2-4-80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22453,'0'0'2008,"1"1"-1456,3-1-248,4-1 913,2-4-873,-2-2-88,1 1-56,-2 2-256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23397,'-2'7'360,"0"-1"-1,0 0 1,-1 0 0,0-1-1,0 1 1,0-1 0,-1 1-1,-6 6 1,-11 18 439,7-5-475,-12 29 1,22-45-323,1-1 1,0 1 0,0 1 0,1-1-1,1 0 1,-1 1 0,1 12-1,1-19-2,0-1-1,0 1 1,1-1-1,-1 1 1,1 0-1,0-1 1,-1 1-1,1-1 1,0 0-1,1 1 1,-1-1-1,0 0 1,1 1-1,-1-1 1,1 0 0,0 0-1,2 2 1,0-1-18,-1 0 0,1-1 0,0 0 1,0 1-1,0-1 0,0-1 1,0 1-1,1-1 0,6 2 0,0-1-220,0-1-1,0 0 0,0 0 1,0-1-1,1-1 1,-1 0-1,20-5 0,-21 3-192,1-1 0,0 0 0,-1-1 0,0 0 0,0 0 0,-1-1 0,1-1 0,-1 1 0,-1-2-1,15-14 1,-4 1-1378,-2 0-1,-1-1 0,15-27 0,-100 149 8792,39-59-4613,-28 52 0,50-79-2371,2 0-1,-1 0 1,2 1 0,0 0-1,1 0 1,0 0-1,1 0 1,-1 18-1,5-13-174,2-9-94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4 17444,'-1'-1'137,"0"1"0,0 0 0,0-1 0,0 1 0,0-1 0,0 1-1,0 0 1,0 0 0,1-1 0,-1 1 0,0 0 0,-1 0 0,1 0 0,0 0 0,0 0 0,-1 1 0,-21 1 115,12 0-48,1 1 1,0 0-1,0 0 0,0 1 0,0 1 0,0 0 1,1 0-1,0 1 0,0 0 0,-8 8 0,-13 12 178,-34 38 0,64-64-382,-42 46 259,-53 74 0,82-100-211,0 0 0,2 1 0,0 0 0,1 1 0,1 0 0,-11 46 0,18-62-41,1 0 1,1 0 0,-1 0 0,1 0-1,0 0 1,0 0 0,1-1 0,0 1-1,0 0 1,0 0 0,1 0 0,2 5-1,-3-7-9,2 0 0,-1 0-1,0 0 1,1 0 0,0-1-1,-1 0 1,1 1 0,1-1 0,-1 0-1,0 0 1,1-1 0,0 1-1,-1-1 1,1 1 0,0-1-1,7 2 1,0-1-3,-1 0 0,1-1-1,0-1 1,0 1 0,0-2 0,0 1-1,0-2 1,0 1 0,0-2 0,-1 1 0,1-2-1,0 1 1,-1-1 0,1-1 0,-1 0-1,0 0 1,0-1 0,0 0 0,-1-1-1,0 0 1,0-1 0,-1 0 0,1 0-1,-1 0 1,-1-1 0,9-12 0,-14 18 14,0-1 1,-1 1-1,1-1 1,-1 1-1,0-1 1,0 0-1,0 0 1,0 0-1,0 1 1,-1-1-1,1 0 1,-1 0-1,0 0 1,0-3-1,0 4 2,0 0 0,-1 0 0,1 0 0,-1 0 0,0 0 0,0 0 0,0 0 0,0 0 0,0 0 0,0 1 0,0-1 0,0 0 0,-1 1 0,1-1 0,-3-2 0,-1 1 11,0 0 1,0 0-1,0 0 1,-1 1-1,1-1 1,-1 1-1,1 1 1,-1-1-1,0 1 1,1 0-1,-1 0 1,-9 0 0,9 1-13,1 0-82,-1-1 0,1 1-1,0 0 1,0 1 0,0-1 0,0 1 0,0 0 0,-6 3 0,11-4 35,0 0 1,0 0-1,0 0 0,0 0 1,0 0-1,0 0 1,1 0-1,-1 0 0,0 0 1,0 0-1,0 1 1,0-1-1,0 0 1,0 0-1,0 0 0,0 0 1,0 0-1,1 0 1,-1 0-1,0 1 0,0-1 1,0 0-1,0 0 1,0 0-1,0 0 0,0 0 1,0 1-1,0-1 1,0 0-1,0 0 1,0 0-1,0 0 0,0 0 1,0 0-1,0 1 1,0-1-1,0 0 0,0 0 1,0 0-1,-1 0 1,1 0-1,0 0 0,0 1 1,0-1-1,0 0 1,0 0-1,0 0 0,0 0 1,14 0-337,9-2-116,11-3-168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 17580,'-21'28'1486,"-30"52"1,43-66-1156,2 1 0,-1 0 0,2 0 0,0 0 0,-6 32 0,10-44-263,1 1-1,0 0 0,-1 0 0,1 0 0,1 0 1,-1 0-1,0 0 0,1 0 0,0 0 0,0 0 0,0 0 1,1-1-1,2 8 0,-2-9-45,0 0 0,-1 1 1,1-1-1,0 0 0,0 0 0,0-1 0,1 1 1,-1 0-1,0-1 0,1 1 0,-1-1 1,1 0-1,-1 0 0,1 0 0,-1 0 0,1 0 1,0-1-1,-1 1 0,1-1 0,4 1 0,5-1-7,1 0 0,-1-1 0,0 0 0,0-1 0,1-1 0,-1 0 0,-1 0 0,1-1 0,0-1 0,-1 0 0,0 0 1,0-1-1,-1-1 0,1 0 0,-1 0 0,-1-1 0,1 0 0,-2 0 0,1-1 0,-1-1 0,0 1 0,-1-1 0,12-21 0,-17 26-5,0 0 1,-1 0-1,1 0 1,-1-1 0,0 1-1,-1 0 1,1-1 0,-1 1-1,0 0 1,0-1 0,-1 1-1,0 0 1,0-1 0,0 1-1,0 0 1,-1 0 0,0 0-1,0 0 1,0 0 0,-1 0-1,-2-4 1,2 5-22,1 0 0,-1 0 0,0 1 0,-1-1 1,1 1-1,0 0 0,-1 0 0,0 0 0,0 0 0,1 0 0,-2 1 0,1 0 1,0 0-1,0 0 0,-1 0 0,1 1 0,-1 0 0,1 0 0,-1 0 0,0 0 0,1 1 1,-1 0-1,-8 0 0,12 0-34,0 0 0,1 0-1,-1 0 1,0 0 0,0 0 0,0 0 0,0 1 0,0-1 0,0 0-1,0 0 1,1 1 0,-1-1 0,0 1 0,0-1 0,0 1 0,1-1-1,-1 1 1,0-1 0,1 1 0,-1 0 0,0-1 0,1 1 0,-1 0-1,1-1 1,-1 1 0,1 0 0,-1 0 0,1 0 0,0 0 0,-1-1-1,1 1 1,0 0 0,0 0 0,0 0 0,-1 0 0,1 0 0,0 0-1,0 0 1,0 0 0,1-1 0,-1 1 0,0 0 0,0 0 0,0 0-1,1 0 1,-1 0 0,0 0 0,1-1 0,0 2 0,1 2-95,0 0 1,0 0-1,0 0 1,1 0-1,0 0 1,0-1-1,0 1 1,4 4-1,18 10-599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19716,'0'8'2113,"7"-4"-1417,16-4-280,6-6 1016,11 0-552,5-2-215,6 1-417,1-6-272,-1 3-248,-2 1 256,-7 0-113,-5-12-103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35 18796,'1'-5'1049,"10"-20"1115,-10 20-879,-8 18 866,-11 28-1868,2 0 0,1 1-1,2 0 1,2 1-1,2 0 1,-5 63-1,14-99-273,0 1-1,0-1 0,0 1 1,1-1-1,0 1 1,1-1-1,0 1 0,0-1 1,0 0-1,5 8 1,-6-12-49,1 0 1,0 0 0,0-1 0,0 1 0,0-1 0,0 1 0,1-1-1,-1 0 1,1 0 0,-1 0 0,1 0 0,0 0 0,0-1-1,0 1 1,0-1 0,0 0 0,0 0 0,0 0 0,0 0 0,0 0-1,1-1 1,-1 1 0,0-1 0,1 0 0,5-1 0,0 0-169,-1 0 0,0-1 0,0 0 0,0-1 0,-1 0 0,1 0 0,-1-1 1,1 1-1,-1-2 0,0 1 0,-1-1 0,1 0 0,-1 0 0,0-1 0,0 0 0,9-13 1,8-17-704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16548,'8'13'1872,"-1"1"-952,3 2-352,-2 8 1233,4 4-681,2-3-312,6 3-120,2-6-320,-2-1-112,4-3-512,-1-4-320,-3-5-592,-1-5 968,-6-5-160,-8-11-144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17628,'-13'33'1840,"-4"2"-1040,1 3-328,4 3 913,2-8-297,10-3-776,5-2-480,8-15 296,7-3-128,7-6-240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45 17636,'-3'2'206,"0"1"0,0-1 0,0 1-1,0-1 1,1 1 0,-1 0 0,1 0 0,-1 0 0,1 0 0,0 1 0,-2 6 0,-1-2 83,-9 18 573,0 0-1,-19 56 0,28-65-704,1-1 0,0 1 0,1 0 0,1 0 0,0 0 0,2 28-1,0-42-136,0 1 0,1-1 0,-1 0 0,1 0 0,0 0 0,-1 0 0,1 1-1,1-1 1,-1-1 0,0 1 0,1 0 0,0 0 0,-1 0 0,1-1 0,0 1-1,1-1 1,-1 0 0,0 1 0,5 3 0,-4-5-13,0 0 1,-1 0-1,1 0 0,-1 0 1,1-1-1,0 1 0,0-1 0,-1 1 1,1-1-1,0 0 0,0 0 1,0 0-1,-1 0 0,1-1 1,0 1-1,0-1 0,-1 0 0,1 0 1,0 0-1,-1 0 0,1 0 1,4-3-1,2-2 7,-1 0 0,1-1 0,-1 0 0,0-1 0,-1 1 0,0-1 0,0-1 0,-1 1 0,0-1 0,0 0 0,-1-1 0,0 1 0,-1-1 0,0 0 0,4-17 0,-4 11 3,0 0 0,-1 0 0,-1-1 1,-1 1-1,0 0 0,-1-1 0,-1 1 1,0 0-1,-6-27 0,4 34-6,1 1 0,-1-1 0,-1 1 0,-8-15 0,11 20-33,0 1 0,-1 0 1,1-1-1,-1 1 0,0 0 0,1 0 1,-1 0-1,0 0 0,0 1 1,-1-1-1,1 1 0,0-1 0,0 1 1,-1-1-1,1 1 0,-1 0 1,1 0-1,-1 0 0,1 1 0,-4-1 1,5 1-23,0 0 1,1 0-1,-1 0 1,0 0-1,0 0 1,0 0-1,0 0 1,0 1-1,1-1 1,-1 0-1,0 0 1,0 1-1,1-1 1,-1 1-1,0-1 1,0 1-1,1-1 1,-1 1-1,0-1 1,1 1-1,-1 0 1,1-1-1,-1 1 1,1 0-1,-1 0 1,1-1-1,0 1 1,-1 0-1,1 0 1,0 0-1,-1-1 1,1 1-1,0 0 1,0 0-1,0 0 1,0 0-1,0 0 1,0-1-1,0 1 1,0 0-1,0 0 1,1 1-1,-1 3-193,1-1 0,0 1 0,0-1 0,0 1 0,1-1 0,3 8 0,-2-6 91,1 0 0,0-1 0,0 1 0,0-1 0,1 0 0,0 0 0,0-1 0,6 5 0,23 13-693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181 230 14595,'0'0'42,"1"-1"-1,-1 1 0,0 0 1,0-1-1,0 1 1,0 0-1,0-1 0,0 1 1,0 0-1,0 0 1,0-1-1,0 1 0,0 0 1,0-1-1,0 1 1,0 0-1,0-1 0,-1 1 1,1 0-1,0 0 1,0-1-1,0 1 0,0 0 1,0 0-1,-1-1 1,1 1-1,0 0 0,0 0 1,-1 0-1,1-1 1,0 1-1,0 0 0,-1 0 1,1 0-1,0 0 1,0-1-1,-1 1 0,1 0 1,0 0-1,-1 0 1,1 0-1,0 0 0,0 0 1,-1 0-1,1 0 1,0 0-1,-1 0 0,1 0 1,0 0-1,-1 0 1,1 0-1,0 0 0,0 0 1,-1 0-1,1 1 1,0-1-1,0 0 0,-1 0 1,1 0-1,0 0 1,0 1-1,-1-1 1,-23 12 715,11-3-248,0 1-1,2 0 0,-1 1 1,1 0-1,1 1 0,0 0 1,-10 16-1,14-18-328,0 0-1,0 0 1,2 1-1,-1 0 1,1-1-1,1 1 0,0 1 1,0-1-1,1 0 1,-1 18-1,3-26-146,0 0 0,0 1 0,0-1 0,0 0 0,1 0 0,-1 1 0,1-1 0,0 0 0,0 0 0,0 0 0,0 0 0,1 0 0,-1 0 0,1 0 0,-1 0 0,1-1 0,0 1 0,0-1 0,1 1 0,-1-1 0,0 0 0,1 1 0,-1-1 0,1-1 0,0 1 0,0 0 0,-1-1 0,1 1 0,0-1 0,0 0 0,1 0 0,4 1 0,0-1-8,0 0-1,0 0 1,0-1 0,0 0-1,0-1 1,0 0 0,0 0 0,-1-1-1,1 0 1,0 0 0,-1 0-1,11-6 1,-8 3-12,-1-1 1,1 0-1,-1-1 0,-1 0 1,1 0-1,-1 0 0,0-1 0,-1-1 1,0 1-1,0-1 0,-1 0 1,0-1-1,-1 0 0,0 1 0,5-15 1,-7 14-17,1 0 0,-2 1 1,1-1-1,-2 0 1,1-1-1,-1 1 0,-1 0 1,0 0-1,0 0 0,-1-1 1,0 1-1,-1 0 1,0 0-1,0 0 0,-1 0 1,-8-15-1,9 20-6,-1 1-1,-1-1 1,1 1-1,0 0 1,-1 0 0,0 0-1,0 1 1,0-1-1,0 1 1,-1 0-1,-9-5 1,13 7-22,-1 1 1,1-1-1,-1 0 1,1 0-1,-1 1 0,1-1 1,-1 1-1,1 0 1,-1-1-1,1 1 1,-1 0-1,0 0 0,1 0 1,-1 0-1,0 0 1,1 1-1,-1-1 0,1 0 1,-1 1-1,1-1 1,-1 1-1,1-1 1,-1 1-1,1 0 0,-1 0 1,1 0-1,0-1 1,-1 1-1,1 1 0,0-1 1,0 0-1,0 0 1,0 0-1,0 0 1,0 1-1,0-1 0,0 1 1,0-1-1,1 1 1,-1-1-1,1 1 0,-1 2 1,0-2-71,0 1 1,0 0-1,1 0 1,-1-1-1,1 1 1,0 0-1,0 0 1,0 0-1,0 0 0,0-1 1,1 1-1,0 0 1,-1 0-1,1-1 1,0 1-1,0 0 1,0-1-1,0 1 1,1-1-1,-1 1 1,1-1-1,0 0 0,-1 1 1,1-1-1,0 0 1,0 0-1,1-1 1,-1 1-1,0 0 1,3 1-1,23 8-650</inkml:trace>
  <inkml:trace contextRef="#ctx0" brushRef="#br0" timeOffset="1">755 180 18564,'8'10'2000,"-13"11"-1095,-10 4-353,-2 6 1584,-2 5-1056,5 3-463,1 2-89,12-1-224,4-5-120,9-8-184,9-3-72,11-8-168,4-4-136,2-11-513,0-7-167,-3-18 768,-1-8-176,-2-14-144</inkml:trace>
  <inkml:trace contextRef="#ctx0" brushRef="#br0" timeOffset="2">816 19 17140,'-23'-10'2480,"9"3"-1488,10 5 2329,22 8-2185,4 1-480,8 1-720,3 2 161,4-2-170,-2-1-23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 16740,'-19'16'1912,"16"1"-1016,6-4-360,17-6 1537,12-1-945,16-9-360,13-2-128,7-3-360,5-4-232,-1 1-696,-7-1-384,-14 2 832,-8-1-160,-23 5-192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17340,'0'12'2104,"8"-4"-1344,21-13-208,7-6 1049,15 4-609,5-6-64,4-2-488,2 3-328,0-1-752,-6 0 464,-8 0 32,-3-3-128,-12-1-136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20500,'-29'6'2041,"10"11"-1241,5 3-368,14 8 1024,3 0-359,18 2-457,9 0-200,15-5-456,5-5-176,7-7-624,2-6-265,-4-11-455,-2-8-56,-6-9 944,-4-4-345,-10-2-151</inkml:trace>
  <inkml:trace contextRef="#ctx0" brushRef="#br0" timeOffset="1">567 39 17236,'-11'4'1944,"-7"11"-928,-3 3-368,-3 12 1161,1 8-281,-2 9-488,1 5-199,1 2-289,3 5-80,4-3-408,2-2-176,-1-5-624,4-9-193,5-8 721,2-7-176,4-7-168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20492,'-5'20'1873,"1"4"-1513,0 6-192,1 2 680,3 1-1216,1-3-384,5-6 704,1-7-272,3-4-152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18644,'-29'8'4217,"14"0"-3897,0 0 1,1 1-1,0 0 1,0 1-1,-15 16 1,28-26-319,1 0 0,-1 1-1,1-1 1,-1 1 0,1-1 0,0 0 0,-1 1 0,1-1-1,0 1 1,0-1 0,-1 1 0,1 0 0,0-1 0,0 1-1,0-1 1,0 1 0,0-1 0,-1 1 0,1 0 0,0-1-1,0 1 1,0-1 0,1 1 0,-1-1 0,0 1-1,0 0 1,0-1 0,0 1 0,0-1 0,1 1 0,-1-1-1,0 1 1,1-1 0,-1 1 0,0-1 0,1 1 0,-1-1-1,0 1 1,1-1 0,-1 0 0,1 1 0,-1-1 0,1 0-1,-1 1 1,1-1 0,-1 0 0,1 0 0,-1 1 0,2-1-1,35 12 23,-24-8-15,20 8 4,-1 1 0,36 21 0,-59-29-13,-1 0 0,0 0 1,0 1-1,-1-1 0,1 2 0,-1-1 1,-1 1-1,1 0 0,-1 1 1,-1 0-1,1-1 0,-1 2 0,4 8 1,-8-14 19,0 0 0,0 0 0,0 0 0,0 1 1,-1-1-1,1 0 0,-1 0 0,0 0 0,0 0 0,0 1 1,0-1-1,-1 0 0,1 0 0,-1 0 0,0 0 1,0 0-1,-1 4 0,-1-3 43,0 1 0,1-1 1,-1 0-1,-1 0 0,1 0 0,0-1 1,-1 1-1,0-1 0,-8 6 0,-1-1 185,-1 0-1,0-1 1,0-1-1,-1 0 1,-29 7-1,34-10-128,0-1 0,0-1 0,0 0 0,0 0 0,0-1 0,0 0 0,0 0 0,-17-4-1,23 3-141,0 0 0,0-1-1,0 1 1,0-1-1,0 0 1,0 0 0,1 0-1,-1 0 1,0 0-1,1-1 1,0 0 0,0 0-1,0 0 1,0 0 0,0 0-1,1-1 1,-1 1-1,1-1 1,0 1 0,0-1-1,0 0 1,-2-7-1,-2-23-149,8-1-51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22053,'-13'-6'1984,"5"3"-1480,-1 3-200,6 2 881,3-1-497,6 1-1208,4-2 568,4 5-184,5 1-144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19916,'-2'4'2417,"2"-1"-1481,5-3-448,5-1 1649,13-1-1065,1 0-296,15-3-568,5 2-296,9-2-816,0-1 1432,3-3-624,-1 1-88,-4-1-136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18332,'-12'20'1744,"-4"9"-1104,6 7-247,-10 8 711,0 5-208,-4 7-272,5-2-144,-1-1-336,6-1-280,2-6-672,1-9-216,5-8 800,3-3-208,6-8-128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21597,'-11'16'928,"1"1"0,1 0 0,0 0 1,2 1-1,-7 19 0,7-18-504,-25 76 335,29-83-724,0 1 0,1-1 0,0 1-1,1 0 1,0 20 0,1-32-33,0 1 1,1 0-1,-1-1 0,0 1 1,0 0-1,1-1 1,-1 1-1,1-1 0,-1 1 1,1-1-1,0 1 0,-1-1 1,1 1-1,0-1 0,0 0 1,0 1-1,0-1 0,0 0 1,1 0-1,-1 0 0,0 0 1,0 0-1,1 0 0,-1 0 1,1 0-1,-1-1 0,1 1 1,-1 0-1,1-1 1,-1 1-1,1-1 0,-1 0 1,1 1-1,0-1 0,-1 0 1,1 0-1,0 0 0,-1 0 1,1 0-1,-1-1 0,4 0 1,6-1 1,0-1 0,0 0 0,-1-1 1,18-8-1,-24 10-3,93-48-67,153-103-1,-247 151 56,14-9-325,-1-1 1,-1 0 0,27-26 0,-41 37 344,0 0-1,-1 0 1,1 0 0,0 0-1,-1 1 1,1-1 0,-1 0 0,1 0-1,-1 0 1,1 0 0,-1 0-1,0 0 1,0 0 0,1-2-1,-1 3-14,0 0-1,-1-1 0,1 1 0,0 0 0,0 0 0,0-1 0,0 1 0,-1 0 0,1 0 0,0 0 0,0-1 0,-1 1 0,1 0 0,0 0 0,0 0 0,-1 0 0,1-1 1,0 1-1,-1 0 0,1 0 0,0 0 0,0 0 0,-1 0 0,1 0 0,0 0 0,-1 0 0,1 0 0,0 0 0,-1 0 0,1 0 0,0 0 0,0 0 0,-1 0 0,1 0 1,0 0-1,-1 1 0,1-1 0,0 0 0,0 0 0,-1 0 0,1 0 0,0 1 0,-1-1 0,-14 8-326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19 146 14755,'-3'7'500,"0"0"1,0 0-1,1 1 0,0-1 0,0 1 0,0 0 1,1 0-1,0 14 0,1-19-355,0-1 0,1 1 0,-1-1 0,1 0 0,-1 1 0,1-1 1,0 0-1,0 1 0,0-1 0,0 0 0,0 0 0,1 0 0,-1 0 0,1 0 0,-1 0 0,1 0 1,0-1-1,0 1 0,-1-1 0,1 1 0,0-1 0,0 0 0,1 1 0,-1-1 0,0 0 0,0 0 1,0-1-1,1 1 0,-1 0 0,0-1 0,1 1 0,3-1 0,6 1-284,1-1-1,-1 0 1,0 0 0,0-2-1,0 0 1,0 0 0,0-1-1,-1 0 1,1-1 0,-1 0-1,0-1 1,0 0 0,0-1-1,0 0 1,9-8 0,-1-1-427,0 0 0,0-1 0,-2-1 0,0-1 0,-1 0 0,21-31 0,-43 58 2018,-5 6 130,2 1 0,-11 21 0,18-33-1436,0 0 0,1 0-1,-1 1 1,1-1 0,0 1-1,0-1 1,0 1 0,1 0-1,0-1 1,0 1 0,0 0 0,0-1-1,1 1 1,1 8 0,-1-11-114,-1-1 0,1 1 0,0-1 0,-1 1 0,1-1 0,0 1 0,0-1 0,0 0 0,0 1 0,0-1 0,0 0 0,1 0 0,-1 0 0,0 0 0,0 0 1,1 0-1,-1 0 0,1 0 0,-1 0 0,3 0 0,-1 0-8,0-1 1,0 1 0,0-1-1,0 0 1,0 0 0,0 0-1,-1 0 1,1-1 0,0 1-1,5-2 1,3-2 6,-1 0 0,0 0 0,0-1 0,19-13-1,-9 4-13,0-2-1,-1 0 1,-1-1-1,-1-1 1,18-23-1,-25 24-43,-10 17 26,0 0 0,0 0 0,0 0 0,0 0 0,0-1 0,0 1 1,0 0-1,0 0 0,0 0 0,0 0 0,0 0 0,0-1 1,0 1-1,0 0 0,0 0 0,0 0 0,0 0 0,0 0 0,-1 0 1,1-1-1,0 1 0,0 0 0,0 0 0,0 0 0,0 0 0,0 0 1,0 0-1,0 0 0,0 0 0,-1 0 0,1-1 0,0 1 0,0 0 1,0 0-1,0 0 0,0 0 0,0 0 0,-1 0 0,1 0 1,0 0-1,0 0 0,0 0 0,0 0 0,0 0 0,-1 0 0,1 0 1,0 0-1,0 0 0,0 0 0,0 0 0,0 0 0,-1 0 1,-2 2-7,1-1 1,-1 0 0,0 1 0,0-1 0,1 1 0,-1 0 0,1 0 0,0 0 0,-3 3 0,-7 6 74,2 1 0,-16 22 0,22-29-42,1 0 1,0 0 0,0 1-1,1-1 1,0 1-1,0 0 1,0-1-1,0 1 1,1 0-1,-1 8 1,2-13-13,0 1 1,0-1-1,0 0 0,0 1 1,1-1-1,-1 0 0,0 1 1,1-1-1,-1 0 0,0 1 1,1-1-1,0 0 0,-1 0 1,1 0-1,0 1 0,0-1 1,-1 0-1,1 0 1,0 0-1,0 0 0,0 0 1,2 1-1,0 0 9,0-1 0,0 0 1,0 0-1,0 0 0,0 0 1,0 0-1,1 0 0,-1-1 1,5 1-1,5-1 45,1-1 1,-1 0-1,25-5 0,10-8-12,0-1 0,0-3-1,-2-2 1,77-44 0,-116 60-56,15-8 16,-18 12 5,-11 11 11,-4 3-20,0 0 1,1 1-1,0 0 0,2 0 1,-1 1-1,2 0 0,0 0 0,1 1 1,-5 23-1,7-14 142,4-20 89,2-17 17,-1-5-145,2 0-1,0 0 1,1 1-1,1-1 1,0 1-1,12-23 1,-13 32-114,1-1-1,1 1 1,-1 0 0,1 0-1,0 1 1,0 0 0,1 0 0,-1 1-1,1-1 1,0 1 0,1 1 0,-1-1-1,1 1 1,-1 1 0,10-3 0,-5 2-13,-1 0 1,1 2 0,-1-1-1,1 1 1,-1 1 0,1 0-1,0 0 1,-1 2 0,23 4 0,-32-6 7,-1 0 0,0 1 0,0-1 0,1 0 1,-1 1-1,0-1 0,0 1 0,0 0 1,1-1-1,-1 1 0,0 0 0,0 0 1,0 0-1,0 0 0,-1 0 0,1 0 1,0 0-1,0 0 0,0 0 0,-1 0 1,1 0-1,-1 0 0,1 0 0,-1 1 1,1-1-1,-1 0 0,0 0 0,1 1 1,-1-1-1,0 0 0,0 1 0,0-1 1,0 0-1,0 1 0,0-1 0,0 0 1,-1 0-1,1 1 0,-1 1 0,-2 6-4,-1-1 0,0 1 0,0-1-1,-10 14 1,2-2-6,6-9 13,1-3 1,1 0-1,0 0 1,0 1 0,1-1 0,0 1 0,0 0 0,1 0 0,0 0 0,0 0 0,0 12-1,2-19 1,1 0-1,-1-1 1,1 1-1,-1 0 1,1-1-1,-1 1 0,1 0 1,0-1-1,0 1 1,0-1-1,0 0 0,0 1 1,0-1-1,0 0 1,0 1-1,1-1 1,-1 0-1,0 0 0,1 0 1,-1 0-1,1 0 1,-1 0-1,1-1 0,0 1 1,-1-1-1,1 1 1,0-1-1,-1 1 1,1-1-1,0 0 0,-1 0 1,1 1-1,0-2 1,0 1-1,1 0 0,7 0-4,-1-1 0,0 0 0,0-1 0,1 0 0,9-4-1,3-2-7,-1-1 0,0-1 0,-1 0 0,0-2-1,-1 0 1,0-2 0,-1 0 0,0-1-1,-2 0 1,1-2 0,-2 0 0,23-32-1,-33 40 13,0 1 0,-1-1-1,0 0 1,4-16-1,-7 23 2,-1 0 0,1-1 0,-1 1 0,0 0 0,1 0-1,-1-1 1,0 1 0,-1 0 0,1-1 0,0 1 0,-1-3 0,0 4-1,1 0 1,-1 0 0,1 1-1,-1-1 1,1 0 0,-1 0-1,0 1 1,1-1 0,-1 0 0,0 1-1,0-1 1,1 0 0,-1 1-1,0 0 1,0-1 0,0 1-1,0-1 1,1 1 0,-1 0 0,0-1-1,0 1 1,0 0 0,0 0-1,0 0 1,0 0 0,0 0-1,-1 0 1,0 0-2,1 0 0,-1 0 1,0 0-1,1 0 0,-1 1 0,1-1 0,-1 1 1,1-1-1,0 1 0,-1-1 0,1 1 0,-1 0 1,1-1-1,0 1 0,0 0 0,-1 0 0,1 0 0,0 0 1,0 0-1,0 1 0,0-1 0,0 0 0,0 0 1,1 1-1,-1-1 0,0 0 0,1 1 0,-1-1 1,1 1-1,-1-1 0,1 1 0,-1-1 0,1 1 0,0-1 1,0 3-1,0 0 0,0-1 0,0 0-1,0 0 1,0 1 0,1-1 0,0 0 0,-1 0-1,1 0 1,0 1 0,1-1 0,-1 0 0,0 0 0,1-1-1,0 1 1,3 4 0,0-2 2,0-1-1,1 1 1,0-2-1,-1 1 1,1-1 0,1 1-1,-1-2 1,0 1-1,1-1 1,-1 0-1,1 0 1,0-1 0,0 0-1,-1 0 1,1 0-1,0-1 1,9-1-1,3 0 4,0-1-1,0-1 0,-1-1 0,1-1 0,18-7 0,-5 1-10,43-24-1,-63 29 0,0-1 0,-1-1 0,0 0 0,0 0-1,-1-1 1,14-15 0,-23 23 6,0 1 0,0-1 0,0 0 0,0 0 0,-1 0 1,1 0-1,0 0 0,-1-1 0,1 1 0,0 0 0,-1 0 0,1 0 0,-1-1 0,0 1 0,1 0 0,-1 0 0,0-1 0,0 1 1,0 0-1,0 0 0,0-1 0,0 1 0,0 0 0,0-1 0,-1 1 0,1 0 0,0 0 0,-2-3 0,1 3-1,0 0-1,-1-1 0,1 1 0,-1 0 0,0 0 1,1 0-1,-1 0 0,0 0 0,0 0 0,1 1 0,-1-1 1,0 0-1,0 1 0,0 0 0,0-1 0,0 1 1,0 0-1,-3 0 0,-4 0 1,0 1-1,1-1 1,-1 2 0,1-1 0,-1 1-1,1 0 1,0 1 0,0 0-1,0 0 1,0 1 0,1 0 0,-1 0-1,1 1 1,0 0 0,0 0-1,1 1 1,-1 0 0,-5 7 0,7-8 10,1 0 0,0 1 0,1 0 0,-1 0 0,1 0 1,0 0-1,0 0 0,1 1 0,0-1 0,0 1 0,0 0 1,1 0-1,0-1 0,1 1 0,-1 0 0,1 0 0,0 0 1,1 0-1,0 0 0,0-1 0,1 1 0,-1 0 1,4 8-1,-2-8-66,0 0 0,1 0 0,-1 0 0,1-1 0,1 1 0,-1-1 0,1 0 1,0 0-1,1-1 0,-1 0 0,1 1 0,0-2 0,1 1 0,-1-1 0,1 0 0,9 5 0,-6-6-27,-1 1-1,1-2 0,0 1 1,0-1-1,-1-1 1,1 0-1,0 0 0,1-1 1,-1 0-1,0 0 0,0-2 1,13-2-1,43-15-332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14843,'-27'7'1384,"-2"10"-783,2 13-201,-2 25 760,1 18-432,3 19-136,2 2-72,5 11-120,5 5-88,10 3-472,3-2-328,4-22-344,3-11 696,0-16-168,2-9-80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4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0 680 14835,'3'-3'180,"-1"0"0,1 0 0,0 0 0,0 0 0,0 1-1,0 0 1,0-1 0,1 1 0,-1 0 0,1 1 0,-1-1 0,1 0 0,7-1 0,6-1 316,34-4 0,-28 5-53,1461-152-215,-102 22-341,-648 56 1339,-131 30 233,921 48 0,-614 39-1235,1-50-156,502-97-195,-504 33-373,0 24-351,-6 31 195,-2 49 844,-772-18-118,-56-3-23,-1-4 0,78-4 0,-148-1-32,-1 0 1,1 0-1,-1 0 0,1 0 1,0-1-1,-1 1 1,1-1-1,-1 1 1,1-1-1,-1 1 1,0-1-1,3-1 1,-5-2 169,-11 0-41,9 4-124,1 0-1,-1 0 1,0 0-1,0 0 1,1 1-1,-1-1 1,1 1-1,-1-1 1,0 1-1,1 0 1,-1 0-1,1 0 1,0 0-1,-1 0 0,1 1 1,0-1-1,0 1 1,-1 0-1,1-1 1,1 1-1,-1 0 1,0 0-1,0 0 1,1 1-1,-1-1 1,1 0-1,-2 5 1,-3 5 34,1 1 0,1 0 1,0 1-1,-3 16 1,2-8 32,-77 339 671,65-266-819,-8 177 1,25-263 16,-1-4-14,1 0 0,0 0 0,0 0 0,0-1 0,1 1 0,-1 0 0,1 0 0,0 0 0,1 0 1,2 7-1,-4-12 32,1 0 1,-1 1-1,0-1 1,0 0 0,0 0-1,0 0 1,0 0 0,0 1-1,1-1 1,-1 0-1,0 0 1,0 0 0,0 0-1,0 0 1,1 0-1,-1 0 1,0 1 0,0-1-1,0 0 1,1 0 0,-1 0-1,0 0 1,0 0-1,0 0 1,1 0 0,-1 0-1,0 0 1,0 0 0,0 0-1,1 0 1,-1 0-1,0 0 1,0 0 0,0 0-1,1 0 1,-1 0-1,0-1 1,0 1 0,0 0-1,1 0 1,-1 0 0,0 0-1,0 0 1,0 0-1,0-1 1,0 1 0,1 0-1,-1 0 1,0 0-1,0 0 1,0-1 0,0 1-1,0 0 1,0 0 0,0 0-1,0 0 1,1-1-1,-1 1 1,4-11-530,-3 5 48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4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12302 1 16916,'2'4'3215,"-2"-4"-3180,-1 0-1,0 0 1,1 0 0,-1 0-1,0 0 1,1 0 0,-1 1-1,0-1 1,1 0 0,-1 0-1,0 0 1,1 1 0,-1-1-1,1 0 1,-1 1 0,1-1-1,-1 0 1,1 1 0,-2 0-1,-25 15 23,0-1-1,-1-1 0,-1-1 0,-50 14 0,-128 23-83,-220 11-39,-9-29 22,-556 13 110,450-23-39,-1330 49-17,-108 5 10,915-37-18,-51 2-1,-840 130 31,1842-157-9,-376 41-59,4-26 420,272-33 212,189 1-415,0 0 1,0-2-1,0 0 1,1-2 0,0-1-1,-31-14 1,54 20-429,8 1-17,19-1-213,7 0 223,8-6 30,4-2-93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8056 93 12619,'-3'-2'120,"-1"-1"0,1 1 0,0-1 0,-1 0 0,1 1 0,0-1 0,1-1 0,-1 1 0,0 0 0,1-1 0,0 1 0,0-1 0,0 0 0,0 1 0,1-1 0,-1 0 0,1 0 0,0 0 0,0 0 0,0-1 0,1 1 0,0 0 0,0-6 0,0 10-107,0 0 1,0 0-1,0 0 0,0 0 0,-1-1 0,1 1 0,0 0 0,0 0 0,0 0 0,0 0 0,0-1 1,0 1-1,0 0 0,0 0 0,0 0 0,0 0 0,0 0 0,-1 0 0,1-1 0,0 1 1,0 0-1,0 0 0,0 0 0,0 0 0,0 0 0,-1 0 0,1 0 0,0 0 0,0 0 0,0 0 1,0 0-1,-1 0 0,1 0 0,0 0 0,0 0 0,0 0 0,0 0 0,0 0 0,-1 0 1,1 0-1,-12 3 262,-22 13-172,6-2-52,-54 13 771,-160 32-1,205-55-770,0-1-1,-66-3 0,38-1-37,-327 26 311,1 31-108,335-47-254,-283 49-100,-193 27 134,-201-30-298,-338-38 439,359 21-161,293-9 140,369-26-89,-911 40 143,897-41-150,-599 5 128,367-29-28,38 0 253,194 20-113,0 3 0,-67 9 0,99-6-145,16-3-61,0 1 0,0 1 1,0 0-1,1 1 1,-27 10-1,41-14-83,0 1 1,0-1-1,1 0 1,-1 1-1,0-1 1,0 1-1,1-1 0,-1 1 1,1-1-1,-1 1 1,0-1-1,1 1 0,-1 0 1,1-1-1,-1 1 1,1 0-1,0 0 0,-1-1 1,1 1-1,0 0 1,-1 0-1,1 0 0,0-1 1,0 1-1,0 0 1,0 0-1,0 0 1,0-1-1,0 1 0,0 0 1,0 0-1,0 0 1,0 0-1,0-1 0,1 1 1,-1 1-1,1-1-10,0 0 0,-1 0 0,1 1 0,0-1-1,0 0 1,-1 0 0,1 0 0,0-1 0,0 1-1,0 0 1,0 0 0,0 0 0,0-1 0,1 1-1,-1-1 1,0 1 0,0-1 0,0 1 0,1-1 0,-1 1-1,0-1 1,2 0 0,13-3-341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 21605,'2'-2'91,"1"0"0,-1 0 0,0 0 0,0 0 0,1 0 1,-1 1-1,1-1 0,0 1 0,-1 0 0,1 0 0,0 0 1,0 0-1,0 0 0,0 1 0,-1-1 0,1 1 1,0 0-1,0 0 0,0 0 0,0 0 0,0 0 0,0 1 1,4 0-1,-5 0-57,0 0 0,1-1 0,-1 1 0,0 0 0,0 0 0,0 0 0,0 0 0,-1 1 0,1-1-1,0 0 1,0 1 0,-1-1 0,1 1 0,-1 0 0,1 0 0,-1-1 0,0 1 0,0 0 0,0 0 0,0 0 0,0 0 0,0 0 0,0 0 0,-1 1 0,1-1 0,-1 0 0,1 0 0,-1 0 0,0 1 0,0-1 0,0 3 0,-2 3 26,1 0 1,-1 0-1,-1-1 1,1 1-1,-1-1 1,0 0-1,-7 11 1,-33 46 447,10-24-130,24-31-275,1 1 0,0 0 0,0 0 0,1 1 0,0-1 0,1 2 0,-9 20 0,15-30-97,0 0 0,-1-1 0,1 1 1,0-1-1,-1 1 0,1 0 0,0-1 0,0 1 1,0 0-1,1-1 0,-1 1 0,0-1 0,1 1 1,-1 0-1,1-1 0,-1 1 0,1-1 0,0 1 1,-1-1-1,1 0 0,0 1 0,2 1 1,-1-1-11,0 0 1,1 0-1,-1 0 1,1-1-1,0 1 1,0-1-1,-1 1 1,1-1-1,0 0 1,0 0-1,4 0 1,4 1-208,1 0-1,0-1 1,-1 0 0,1-1-1,16-2 1,-15 0-31,1-1-1,-1 0 1,0-1 0,0 0-1,-1-1 1,1-1 0,-1 0 0,0 0-1,0-1 1,-1-1 0,17-14 0,13-18-545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17532,'0'5'359,"-1"-1"0,0 1 1,0 0-1,-1-1 0,1 1 1,-1-1-1,0 0 0,0 0 0,-1 1 1,-3 4-1,-12 25 1167,16-29-1412,1 0 0,-1 0 0,1 0 0,0 0 0,0 1-1,0-1 1,1 8 0,0-11-94,1 0 0,-1-1 0,0 1 1,1 0-1,-1-1 0,1 1 0,0 0 0,0-1 0,-1 1 0,1-1 0,0 1 0,1-1 0,-1 1 1,0-1-1,0 0 0,0 1 0,1-1 0,-1 0 0,1 0 0,-1 0 0,1 0 0,-1 0 0,1-1 1,-1 1-1,1 0 0,2 0 0,52 14-44,-40-11 4,0 0 0,0 1 0,22 10 0,-34-13 17,1 0 0,-1 1 0,0 0 0,-1-1 1,1 1-1,0 1 0,-1-1 0,1 0 0,-1 1 1,0 0-1,-1 0 0,1 0 0,0 0 0,-1 0 0,0 0 1,2 8-1,-2-6-5,-1 0-1,0 0 1,0 1 0,0-1-1,-1 0 1,0 1 0,0-1-1,-1 1 1,0-1 0,0 0 0,0 0-1,-1 1 1,0-1 0,0 0-1,0 0 1,-1-1 0,0 1-1,0 0 1,-1-1 0,1 0 0,-1 0-1,0 0 1,-1 0 0,1-1-1,-1 1 1,0-1 0,0 0-1,0-1 1,-1 1 0,-10 4-1,14-7-24,0 0-1,-1-1 1,1 1-1,0-1 1,-1 0-1,1 1 1,-1-1-1,1 0 1,0 0-1,-1-1 1,1 1-1,0 0 0,-1-1 1,1 0-1,0 1 1,-1-1-1,1 0 1,0 0-1,0 0 1,0-1-1,0 1 1,0 0-1,0-1 0,0 1 1,1-1-1,-1 0 1,0 1-1,1-1 1,-1 0-1,1 0 1,0 0-1,-2-3 1,-19-36-310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16468,'22'2'2424,"-4"3"-1368,8 1-408,1-1 1849,6-1-1297,5 0-152,-1-2-688,0-2-616,-1 0 296,0-2-88,-5 2-152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19612,'-2'4'2097,"2"5"-1497,-1 8-264,-2 5 1184,0 12-736,0 5-176,2 8-407,0 2-49,1-2-192,1-2-193,0-11-567,2-2-368,0-15 928,-1-6-192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17604,'0'4'2024,"3"1"-1288,10-2-296,1-2 1209,9 2-841,4 0-104,8-2-232,3 1-136,3-2-448,-1 0-464,-9-3 920,-2-2-392,-16 1-48,-7 1-72</inkml:trace>
  <inkml:trace contextRef="#ctx0" brushRef="#br0" timeOffset="1">0 145 16628,'9'11'2072,"4"-2"-1192,10-9-296,7-6 977,6 0-505,5 2-80,5 0-384,0-2-448,-6 2-2736,-5-2 2416,-11-3-360,-4 1-201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17396,'0'-6'2912,"8"9"-2408,5 1 1289,7-1-777,7-4-168,11-6-696,9-5-448,10-7-2184,9-3 2288,3-4-392,-2 0-241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19492,'0'16'1216,"0"-16"-1189,1 0-1,-1 0 0,0 0 0,0 0 0,1 0 0,-1 0 0,0 0 1,1 0-1,-1 0 0,0 0 0,0 0 0,1 0 0,-1 0 0,0-1 1,1 1-1,-1 0 0,0 0 0,0 0 0,1 0 0,-1 0 0,0-1 0,0 1 1,0 0-1,1 0 0,-1-1 0,0 1 0,0 0 0,0 0 0,1-1 1,22-31 807,-17 24-634,39-55 782,59-85 241,-56 79-506,-52 91-320,-49 152-222,46-147-197,1 0 1,2 1-1,1-1 1,1 44 0,1-70-25,1 1 0,0 0 1,1 0-1,-1 0 1,0-1-1,0 1 1,1 0-1,-1 0 1,1-1-1,-1 1 1,1 0-1,0-1 1,0 1-1,0-1 1,1 3-1,-1-4 7,-1 0 0,1 1 0,-1-1 0,1 0 0,-1 0 0,1 0 0,0 1 0,-1-1 0,1 0 0,-1 0 0,1 0 0,-1 0 0,1 0 0,0 0 0,-1 0 0,1 0 0,-1-1 1,1 1-1,0 0 0,-1 0 0,1 0 0,-1-1 0,1 1 0,-1 0 0,1 0 0,-1-1 0,1 1 0,0-1 0,4-3-116,0-1 1,0 0-1,-1 0 1,0 0-1,0 0 0,4-8 1,14-23-406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34 14915,'-23'25'2100,"2"1"-1,-22 34 1,37-51-1789,1 1 1,-1-1-1,2 1 0,-1 0 1,2 1-1,-1-1 0,1 1 1,1 0-1,0-1 0,-1 18 1,3-25-287,0 1 0,0-1 1,0 1-1,0-1 0,1 0 0,-1 1 1,1-1-1,0 0 0,0 0 1,0 1-1,1-1 0,-1 0 1,1 0-1,-1 0 0,1-1 1,0 1-1,0 0 0,1-1 0,-1 1 1,0-1-1,1 0 0,-1 1 1,4 1-1,-1-2-17,-1-1 0,0 1 0,1-1 1,-1 0-1,1 0 0,0 0 0,-1 0 0,1-1 0,0 0 0,-1 0 0,1 0 0,0 0 1,-1-1-1,1 0 0,-1 0 0,7-2 0,0-1 31,-1-1 0,1 0 0,-1 0 0,1-1 0,-1 0 0,-1-1 0,0 0 0,0-1 0,0 0 0,-1 0 0,0-1 0,13-17 0,-16 18 16,1 0-1,-2 0 1,1 0 0,-1-1-1,0 1 1,0-1 0,-1 0-1,0 0 1,-1 0 0,0-1-1,-1 1 1,0-1 0,0 1-1,-1-1 1,0 1 0,-2-12-1,1 17-55,0 0 0,0 0-1,0 1 1,-1-1-1,1 1 1,-1-1 0,0 1-1,0 0 1,0-1-1,-1 1 1,1 0 0,-1 0-1,0 1 1,1-1-1,-1 1 1,-1-1 0,1 1-1,0 0 1,0 0-1,-1 0 1,1 1 0,-1-1-1,0 1 1,1 0-1,-1 0 1,0 0-1,0 0 1,0 1 0,1-1-1,-1 1 1,0 0-1,0 0 1,0 1 0,0-1-1,0 1 1,1 0-1,-7 1 1,10-1-56,-1-1 0,0 0 0,0 0 1,0 0-1,0 0 0,1 1 0,-1-1 0,0 0 0,0 1 0,0-1 0,1 0 0,-1 1 1,0-1-1,0 1 0,1-1 0,-1 1 0,1 0 0,-1-1 0,0 1 0,1 0 1,-1-1-1,1 1 0,0 0 0,-1 0 0,1-1 0,-1 1 0,1 0 0,0 0 1,0 0-1,0 0 0,-1-1 0,1 1 0,0 0 0,0 0 0,0 1 0,1 0-76,0-1 0,0 0 0,-1 0 0,1 0 0,0 0 0,0 0 0,0 0-1,0 0 1,0 0 0,1 0 0,-1 0 0,0-1 0,0 1 0,1 0 0,-1-1-1,0 1 1,1-1 0,-1 1 0,0-1 0,1 0 0,-1 0 0,1 1 0,1-1 0,24 2-1463,1-1 1,0-2 0,31-3 0,84-19-2457,-51 7 4082,-69 13 607,-23 3-586,1 0 0,-1 0 0,0 0 0,0 0 0,0 0 0,1 0 0,-1 0 0,0 0 0,0 0 0,1 0 1,-1 0-1,0 0 0,0 0 0,1 0 0,-1 0 0,0 1 0,0-1 0,0 0 0,1 0 0,-1 0 1,0 0-1,0 0 0,0 0 0,1 1 0,-1-1 0,0 0 0,0 0 0,0 0 0,0 0 0,0 1 0,1-1 1,-1 0-1,0 0 0,0 0 0,0 1 0,-3 8 1127,-12 10 295,15-19-1364,-22 24 1426,1 2 1,-25 39-1,40-56-1313,0 1 0,1 0 0,0 1 0,1-1 0,0 1-1,1 0 1,0 0 0,0 0 0,2 0 0,-2 20 0,3-28-164,0 0 0,0 1 0,1-1 1,-1 0-1,1 1 0,0-1 0,0 0 0,0 0 0,0 1 1,1-1-1,-1 0 0,4 4 0,-4-5-31,1-1-1,0 1 1,-1 0 0,1-1-1,0 1 1,0-1-1,0 0 1,0 0 0,0 0-1,0 0 1,0 0-1,0 0 1,1 0 0,-1 0-1,0-1 1,0 1-1,1-1 1,-1 0 0,4 0-1,2 0 2,1-1-1,-1-1 1,0 0-1,1 0 1,-1 0-1,0-1 0,0 0 1,0-1-1,-1 0 1,1 0-1,-1 0 1,0-1-1,8-7 1,4-4 67,-1 0-1,-1-2 1,21-25 0,-26 28 3,-1-1 0,-1 1-1,13-27 1,-20 36-65,-1 1-1,0-1 1,0 1 0,0-1-1,0 0 1,-1 1 0,0-1-1,0 0 1,-1 0 0,0 0-1,0 0 1,0 0 0,-1 0 0,1 0-1,-3-7 1,2 11-30,0 0 0,0 0 0,0 0 0,-1 0 0,1 0 0,0 0 1,-1 1-1,1-1 0,-1 0 0,0 1 0,1 0 0,-1-1 0,0 1 0,0 0 0,0 0 0,0 0 0,0 0 1,0 0-1,0 0 0,0 0 0,0 1 0,-1-1 0,1 1 0,0 0 0,0-1 0,-1 1 0,1 0 0,0 0 0,0 1 1,-1-1-1,1 0 0,0 1 0,-4 1 0,3-2-159,0 1 0,-1 0 0,1 0 1,0 1-1,0-1 0,0 0 0,0 1 0,0 0 0,0 0 0,1 0 1,-1 0-1,1 0 0,-1 1 0,1-1 0,0 1 0,0-1 1,0 1-1,0 0 0,0 0 0,1 0 0,-1 0 0,0 3 1,2-5 109,-1 0 1,1 0-1,0 0 1,0 0 0,0 0-1,0-1 1,0 1-1,1 0 1,-1 0 0,0 0-1,0 0 1,1 0 0,-1 0-1,0-1 1,1 1-1,-1 0 1,1 0 0,-1 0-1,1-1 1,-1 1-1,1 0 1,0-1 0,-1 1-1,1 0 1,0-1-1,-1 1 1,1-1 0,0 1-1,1 0 1,22 7-841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60 238 18940,'3'22'1952,"-10"9"-1143,-7 5-321,-1 1 1096,2 2-584,5-3-328,2-3-231,9-12-441,6-6-313,6-12-591,7-3-376,-1-15 936,-1-6-208,0-9-184</inkml:trace>
  <inkml:trace contextRef="#ctx0" brushRef="#br0" timeOffset="1">65 13 20316,'-12'-7'2089,"1"1"-1545,6 9-288,2-1 1176,8-1-1736,5 5 616,1-2-392,4 0-152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17500,'19'11'2336,"4"2"-1408,8-4-359,8 1 1887,11-1-1536,3-1-40,6-4-455,0 1-265,-9-2-1017,-7-3 521,-14-5 176,-8-3-136,-18-4-152</inkml:trace>
  <inkml:trace contextRef="#ctx0" brushRef="#br0" timeOffset="1">3 166 20276,'26'17'1817,"13"-11"-1217,6-1-264,14 0 576,3-5-48,5 0-352,-1-2-648,-9-2 176,-8 0-40,-13-9-136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39 16275,'0'-2'148,"0"0"0,0 0-1,0 0 1,0 0-1,-1 0 1,1 0-1,0 0 1,-1 1 0,1-1-1,-1 0 1,0 0-1,0 1 1,0-1-1,0 0 1,-1-1 0,1 2-80,0 0 0,0 1 1,0-1-1,0 0 1,0 1-1,-1-1 1,1 1-1,0-1 0,0 1 1,-1-1-1,1 1 1,0 0-1,0 0 1,-1 0-1,1 0 1,0 0-1,-1 0 0,1 0 1,0 0-1,-1 0 1,1 1-1,0-1 1,-2 1-1,-3 1 105,0 1 0,0-1 0,1 1 0,0 0 0,-1 1 0,1-1 0,0 1 0,0 0 0,1 0 0,-1 1 0,1 0 0,0-1 0,-6 10 0,-2 5 107,1 0 1,-13 31-1,13-25-81,1 1 0,1 1 0,-9 49 0,16-66-158,1 0 1,-1 0-1,2 1 0,0-1 0,0 1 1,1-1-1,0 0 0,0 1 1,2-1-1,-1 0 0,1 0 0,0 0 1,7 12-1,-7-18-32,-1 0 0,1-1 1,-1 1-1,1-1 0,1 0 0,-1 0 1,0 0-1,1 0 0,-1-1 0,1 1 1,0-1-1,0 0 0,-1 0 0,2-1 1,-1 1-1,0-1 0,0 1 0,0-1 1,1-1-1,-1 1 0,0-1 0,1 1 1,-1-1-1,1-1 0,-1 1 0,0 0 1,1-1-1,3-1 0,1 0 21,-1 0 1,0-1-1,0 0 1,0 0-1,0-1 1,0 0-1,-1 0 1,1-1-1,-1 0 1,0 0-1,-1 0 1,1-1-1,7-9 1,-12 13-15,-1-1 1,1 1-1,0 0 1,-1-1-1,1 1 0,-1-1 1,0 0-1,0 1 1,0-1-1,0 0 1,0 0-1,-1 1 1,1-1-1,-1 0 0,0 0 1,0 0-1,0 0 1,0 0-1,0 0 1,-1-3-1,-1 2 6,1 0 1,-1 1-1,0-1 0,0 0 0,0 1 0,-1-1 1,1 1-1,-1 0 0,0 0 0,1 0 0,-2 0 1,-5-4-1,-1 0-71,0 1 0,-1 0 0,0 0 1,-1 1-1,1 0 0,-1 1 0,0 1 0,-20-4 1,26 6-150,4 0 104,1 1 0,-1-1 0,1 1 0,0 0-1,-1 0 1,1-1 0,-1 1 0,1 0 0,0 1 0,-1-1 0,1 0-1,-1 0 1,1 1 0,0-1 0,-1 0 0,-1 2 0,3-2 65,0 0 0,0 0 1,0 0-1,0 0 0,0 1 0,0-1 0,0 0 1,0 0-1,0 0 0,0 0 0,0 0 1,0 0-1,0 1 0,0-1 0,0 0 1,0 0-1,0 0 0,0 0 0,0 0 1,0 0-1,0 1 0,0-1 0,0 0 1,1 0-1,-1 0 0,0 0 0,0 0 1,0 0-1,0 0 0,0 0 0,0 1 0,0-1 1,1 0-1,-1 0 0,0 0 0,0 0 1,0 0-1,0 0 0,0 0 0,0 0 1,1 0-1,-1 0 0,0 0 0,0 0 1,0 0-1,0 0 0,0 0 0,1 0 1,-1 0-1,0 0 0,0 0 0,0 0 0,0 0 1,1 0-1,10 1-242,16-3-391,13-3-171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 17316,'-28'38'3352,"10"-14"-2395,2 1-1,1 0 1,-20 47-1,28-55-746,1 1-1,0 1 0,1-1 0,1 1 0,1 0 1,-1 35-1,4-48-169,0 0 0,0 0 0,1 0-1,0 0 1,0-1 0,0 1 0,1 0 0,0-1 0,0 1 0,4 7 0,-5-11-29,1 0 0,0 0 0,-1 0 0,1 0 0,0 0 0,0-1 0,0 1-1,0-1 1,0 1 0,0-1 0,0 1 0,0-1 0,1 0 0,-1 0 0,0 0 0,1 0 0,-1-1 0,1 1 0,-1-1 0,1 1 0,0-1 0,-1 0 0,1 0 0,-1 0 0,6-1 0,0-1 11,-1 0 0,1 0 0,0-1 0,-1 0 0,0 0 0,1-1 0,-1 0 0,-1 0 0,1 0 0,-1-1 0,1 0 0,-1-1 1,-1 1-1,1-1 0,-1 0 0,6-9 0,-2 3 39,-1-1 1,-1 0-1,0 0 1,0 0-1,-1-1 1,-1 0-1,7-29 1,-11 31-17,1-1 0,-1 1 0,-1-1 0,-1 1 0,1-1 0,-2 1 0,0 0 0,0-1 0,-8-19 0,8 25-48,-1 1 0,0-1 0,0 1-1,-1 0 1,0-1 0,0 2 0,0-1 0,-6-5 0,7 8-35,-1 0 0,1 0 0,-1 0 0,0 1 0,1-1 0,-1 1 0,0 0 0,-1 0 0,1 1 0,0-1 0,0 1 0,-1 0 0,-7-1 1,9 1-83,1 1 0,-1 0 0,0 0 1,0 0-1,0 1 0,0-1 0,0 1 0,0-1 1,0 1-1,1 0 0,-6 2 0,7-2 70,-1 0 0,1 0-1,0 0 1,0 0-1,-1 0 1,1 0-1,0 0 1,0 0-1,0 0 1,0 1-1,0-1 1,1 0-1,-1 1 1,0-1-1,1 0 1,-1 1-1,1-1 1,-1 1-1,1-1 1,0 1-1,-1-1 1,1 1-1,0 2 1,1 16-537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17836,'2'11'2064,"5"-2"-1336,8-5-215,11 0 1039,10-2-616,11-4-80,14-2-320,5-2-408,-5-2-2664,1-5 2432,-3-6-384,-6-1-200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19684,'3'1'3560,"-3"-1"-3487,-3 16 1463,-9 24-485,9-32-918,-30 104 679,30-99-798,1 0 0,1 0 0,0 0-1,0 0 1,1 0 0,4 25 0,-4-35-42,1 0 0,-1 1 0,1-1 0,0 0 1,0 0-1,1 0 0,-1 1 0,0-1 0,1-1 0,0 1 1,0 0-1,0 0 0,0-1 0,0 1 0,1-1 0,-1 1 0,1-1 1,-1 0-1,1 0 0,0 0 0,0 0 0,0-1 0,0 1 1,0-1-1,5 2 0,-3-2-156,0-1-1,1 1 1,-1-1-1,0 0 1,1 0 0,-1-1-1,0 0 1,0 0-1,1 0 1,-1 0 0,0-1-1,0 0 1,0 0-1,-1 0 1,9-5 0,-1-1-792,1-1 0,-1 0 0,-1-1 0,0 0 1,0-1-1,-1 0 0,0 0 0,-1-1 0,0 0 1,-1-1-1,-1 0 0,11-25 0,-19 36 1979,-5 7-18,-6 7 732,0 10 452,2 0 0,-15 42 0,20-48-1615,0 0 0,2 1 0,0-1 0,-1 34 0,4-45-542,0 0 1,1 0 0,-1 1-1,1-1 1,2 7 0,-3-11-10,1 0 0,-1 0 1,1 0-1,-1 0 0,1 1 1,-1-1-1,1 0 1,0 0-1,-1 0 0,1 0 1,0-1-1,0 1 1,0 0-1,-1 0 0,1 0 1,0-1-1,0 1 0,0 0 1,1-1-1,-1 1 1,0-1-1,0 1 0,0-1 1,0 1-1,0-1 1,1 0-1,-1 0 0,0 0 1,2 1-1,22-8-127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18060,'-1'2'1691,"-20"49"1254,15-39-2405,1 1-1,0 0 1,0 0-1,1 1 1,-3 26 0,7-38-526,-1-1 0,2 1 0,-1 0 0,0-1 1,0 1-1,0-1 0,1 1 0,-1-1 0,1 1 1,0-1-1,-1 1 0,1-1 0,0 1 0,0-1 1,-1 0-1,1 1 0,0-1 0,1 0 1,-1 0-1,0 0 0,0 0 0,0 0 0,1 0 1,-1 0-1,0 0 0,1 0 0,-1 0 0,1-1 1,-1 1-1,1-1 0,-1 1 0,1-1 0,0 0 1,2 1-1,7 0-75,1 0 1,0 0-1,22-2 0,-12 0-8,-9 1 17,-3-1-29,0 1 0,1 0 0,-1 1 0,0 0 1,0 0-1,0 1 0,0 0 0,0 1 1,16 7-1,-24-10 68,-1 1 1,1 0 0,-1 1-1,0-1 1,1 0-1,-1 0 1,0 1 0,1-1-1,-1 0 1,0 1-1,0-1 1,0 1 0,0 0-1,-1-1 1,1 1 0,0 0-1,-1-1 1,1 1-1,-1 0 1,0 0 0,1 0-1,-1-1 1,0 1-1,0 0 1,0 0 0,0 0-1,0-1 1,-1 1-1,1 0 1,-1 0 0,1 0-1,-1-1 1,1 1 0,-1 0-1,0-1 1,0 1-1,0-1 1,-1 3 0,-4 5 59,-1 0 0,1 0 0,-2-1 1,-15 15-1,7-8 180,0-1 1,-26 16-1,37-27-176,0 0 1,-1 0-1,1 0 0,-1 0 0,0-1 1,0 0-1,0 0 0,0-1 0,0 0 1,0 0-1,0 0 0,-13-1 0,17 0-84,1 0-1,-1-1 0,1 1 1,0-1-1,-1 1 1,1-1-1,-1 0 0,1 0 1,0 1-1,0-1 0,-1 0 1,1 0-1,0 0 1,0 0-1,0 0 0,0-1 1,0 1-1,0 0 0,0 0 1,1-1-1,-1 1 0,0 0 1,1-1-1,-1 1 1,1-1-1,0 1 0,-1-1 1,1 1-1,0-2 0,-1-2-1,1 0-1,-1 0 1,1 0-1,0 0 1,1 0-1,0 0 1,-1 0-1,3-5 1,2-6-272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28 20548,'6'-18'1905,"-9"11"-1329,-2 4-264,-5 8 824,-1 6-264,-2 8-423,0 4-161,4 8-184,4 4-104,-2 0-264,-1 0-281,8-1-599,0-5-208,5-6 1024,-4-4-280,1-12-289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61 18620,'0'-1'138,"0"0"0,0 0 1,-1 0-1,1-1 0,0 1 0,-1 0 1,1 0-1,0 0 0,-1 0 0,1 0 0,-1 0 1,0 0-1,1 0 0,-1 1 0,0-1 1,1 0-1,-1 0 0,0 0 0,0 1 1,0-1-1,0 0 0,0 1 0,0-1 0,0 1 1,0-1-1,0 1 0,0 0 0,0-1 1,0 1-1,0 0 0,0 0 0,0-1 1,0 1-1,-1 0 0,1 0 0,0 0 0,0 1 1,0-1-1,0 0 0,0 0 0,-2 1 1,-1 0 122,-1 0 1,0 1 0,1 0 0,-1 0 0,1 0-1,-1 0 1,1 1 0,-6 4 0,0 3-165,-1 0 1,2 1-1,-1 0 1,2 1 0,-1 0-1,1 1 1,1-1-1,1 1 1,0 1-1,0-1 1,1 1 0,1 0-1,0 0 1,1 0-1,1 1 1,0-1 0,0 17-1,2-26-87,0-1 0,0 1 0,1 0 1,-1-1-1,1 1 0,0-1 0,1 1 0,-1-1 0,1 1 0,0-1 0,0 0 0,0 0 1,0 0-1,1 0 0,-1 0 0,1-1 0,0 1 0,0-1 0,1 1 0,-1-1 1,1 0-1,0-1 0,-1 1 0,1-1 0,0 1 0,1-1 0,-1 0 0,0-1 0,1 1 1,-1-1-1,0 0 0,1 0 0,0 0 0,-1 0 0,1-1 0,-1 0 0,1 0 1,0 0-1,-1-1 0,7-1 0,2 0 5,0-1 1,-1-1-1,1-1 0,-1 1 1,0-2-1,-1 0 1,1 0-1,-1-1 0,0 0 1,12-12-1,-14 11 0,0 0 0,-1 0 0,0-1 1,0 0-1,-1 0 0,0-1 0,-1 0 0,0 0 0,0 0 0,-1-1 0,6-19 1,-9 23-12,-1 0 0,0-1 1,0 1-1,-1 0 1,0-1-1,0 1 1,0-1-1,-1 1 0,0 0 1,-1-1-1,0 1 1,0 0-1,0 0 1,-1 0-1,0 0 0,0 1 1,-1-1-1,0 1 1,0 0-1,0 0 0,-1 0 1,0 0-1,0 1 1,-11-9-1,10 9-4,0 1-1,0 0 0,0 1 1,0-1-1,-1 1 1,1 1-1,-1-1 1,0 1-1,0 0 1,0 1-1,0-1 0,0 1 1,0 1-1,0-1 1,0 1-1,-1 1 1,1-1-1,0 1 1,0 1-1,0-1 0,0 1 1,0 0-1,1 0 1,-1 1-1,-11 7 1,6-3 3,1 1 1,0 1 0,0-1 0,1 2-1,0 0 1,1 0 0,0 0-1,0 1 1,1 1 0,1-1 0,0 1-1,0 1 1,2-1 0,-7 17 0,11-25-6,1 0 1,-1 1 0,0-1 0,1 0 0,0 0 0,0 1 0,0-1 0,1 0-1,-1 0 1,1 0 0,0 1 0,0-1 0,0 0 0,3 4 0,-1-2-8,0 0 0,1-1 0,-1 1 0,1-1 0,1 0 0,-1 0 0,1-1 0,6 6 1,7 3-111,1 0 0,0-2 0,1 0 0,24 9-1,-35-16-29,0 0 0,0-1 0,1 0 0,-1 0-1,1-1 1,-1 0 0,1-1 0,14 0 0,-21-1 13,1 0 0,-1-1 0,1 1 1,-1-1-1,0 0 0,1 0 0,-1-1 1,0 1-1,0-1 0,0 1 1,0-1-1,0 0 0,0 0 0,-1 0 1,1-1-1,0 1 0,-1 0 0,0-1 1,0 0-1,1 0 0,-2 0 0,1 0 1,0 0-1,-1 0 0,1 0 0,1-6 1,0-3 73,0 0 0,-1 0 0,0-1 0,-1 1 0,0-1 0,-1 1 0,-2-15 0,-2-17-409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78 17212,'2'-2'216,"-1"1"0,0-1 0,0 0 0,0 0 0,0 1 0,0-1 0,-1 0 0,1 0 0,0 0 1,-1 0-1,0 0 0,1 0 0,-1 0 0,0 0 0,0 0 0,0 0 0,0 0 0,0 0 0,-1 0 0,1 0 1,-1 0-1,0-3 0,0 4-129,-1-1 1,1 1-1,0 0 1,-1 0 0,1 0-1,0 0 1,-1 0-1,0 0 1,1 0 0,-1 0-1,1 1 1,-1-1-1,0 1 1,1-1 0,-1 1-1,0 0 1,0-1-1,0 1 1,1 0-1,-1 0 1,0 0 0,0 0-1,1 1 1,-1-1-1,0 0 1,-2 1 0,-7 2-36,0 0 1,0 1 0,1 0-1,-1 0 1,1 1 0,0 1 0,0-1-1,0 2 1,1-1 0,0 1-1,-11 12 1,10-10-10,1 0 1,1 1-1,0 1 0,0-1 1,1 1-1,0 0 0,1 1 1,1 0-1,-8 20 0,12-27-24,0 0 0,0 0 0,0-1 0,0 1 0,1 0 0,0 0 0,0 0 0,0 0 0,1 0-1,-1 0 1,1 0 0,2 6 0,-2-8-9,0 0 0,1-1 0,-1 1 0,1 0 0,0-1 0,0 1 0,-1-1 0,2 1 0,-1-1 0,0 0 0,0 0-1,1 0 1,-1 0 0,1 0 0,0 0 0,-1-1 0,1 1 0,0-1 0,0 0 0,4 1 0,2 0-4,-1 0 1,1-1 0,0-1-1,0 0 1,0 0-1,-1 0 1,1-1-1,0 0 1,0-1-1,-1 0 1,1 0 0,-1-1-1,12-5 1,5-4 88,0-1 0,45-31 0,-55 33-10,-1 0 0,1-1-1,-2-1 1,0 0-1,14-18 1,-24 27-47,0-1-1,0 0 1,0 0 0,0 0-1,-1 0 1,0-1 0,0 1 0,0 0-1,1-9 1,-3 11-14,0 0 0,0 0 0,0 0 0,0-1 0,-1 1 0,1 0 0,-1 0 0,0 0 0,1 0 0,-1 0 1,-1 0-1,1 0 0,0 0 0,-1 0 0,0 0 0,0 0 0,-3-3 0,0 1-65,0 1 0,-1 0-1,1 0 1,-1 1 0,0-1 0,1 1-1,-2 1 1,1-1 0,0 1 0,0 0 0,-1 0-1,1 1 1,-1 0 0,0 0 0,1 1 0,-13 0-1,13 0-96,0 0-1,1 1 1,-1 0-1,0 0 1,1 1-1,-1-1 0,1 1 1,-1 0-1,-4 3 1,7-3 39,0 0 1,1-1 0,-1 1 0,1 0 0,-1 1 0,1-1 0,0 0 0,0 0 0,0 1 0,0 0-1,0-1 1,1 1 0,-1 0 0,1 0 0,0-1 0,-2 7 0,-1 14-569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 18316,'3'-9'1960,"-3"8"-1175,-3 2-313,-5 10 1088,-5 9-424,-3 13-312,2 5-144,2 4-399,3 2-65,9-5-64,5-5-48,12-15-136,7-10-104,11-19-657,1-11-527,1-14 1072,-1-8-168,-9-5-184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20468,'-14'0'1905,"6"6"-1281,-4 0-304,11 2 824,1 1-328,4-5-952,5-2-728,5-7 768,2-2-192,1-3-200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17732,'-13'42'1768,"2"5"-1208,-8 6-216,4 0 873,0 6-345,7-2-744,-4-7-440,15-9 1560,3-10-1240,11-15 56,6-8-56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18412,'8'1'1960,"-7"8"-1111,-2-1-313,1 14 992,-2 1-288,-1 5-472,0 1-175,1 1-441,-3-3-288,4-2-857,-2-7-327,2-11 1048,1-5-240,-6 1-208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16291,'9'5'1801,"5"-1"-1033,2-1-248,11 1 880,3-1-263,6-3-585,4-4-440,3-5 768,4-1-744,-4 2-64,-4-2-80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19892,'-27'51'2199,"8"-16"-902,-17 46 0,31-69-1228,2-1-1,0 1 1,0-1 0,1 1-1,0 0 1,1 0-1,0 0 1,2 18 0,-1-27-68,1-1 0,-1 1 0,0-1 1,1 1-1,0-1 0,0 1 0,-1-1 1,1 0-1,1 1 0,-1-1 0,0 0 0,0 0 1,1 0-1,0 0 0,-1 0 0,1 0 1,0 0-1,0 0 0,0-1 0,3 3 0,-1-2-35,0-1-1,0 1 0,0-1 1,0 0-1,0 0 0,0 0 1,0 0-1,1-1 0,-1 1 1,0-1-1,6-1 1,4 0-316,-1-2 1,1 1 0,-1-2-1,0 1 1,0-2 0,22-10-1,-18 4-600,0 0-1,0-1 0,16-15 0,-21 17 32,-21 38 1167,-2-8 278,-22 49 1218,30-62-1569,0 0 0,1 0 0,0 0 1,0 0-1,0 1 0,1-1 0,0 13 1,1-20-193,0 1 1,0 0 0,0-1 0,0 1-1,0 0 1,0-1 0,1 1 0,-1 0-1,0-1 1,0 1 0,1 0 0,-1-1-1,0 1 1,1 0 0,-1-1 0,1 1-1,-1-1 1,0 1 0,1-1 0,-1 1-1,1-1 1,0 1 0,-1-1 0,1 0-1,-1 1 1,1-1 0,0 0 0,-1 1-1,1-1 1,0 0 0,-1 0 0,1 0-1,0 0 1,-1 1 0,1-1 0,0 0-1,-1 0 1,1 0 0,0 0-1,0-1 1,-1 1 0,1 0 0,0 0-1,-1 0 1,1 0 0,0-1 0,-1 1-1,2-1 1,32-16-317,-5-1-54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87 18116,'-25'31'2058,"16"-20"-1541,-1 0 0,1 1-1,1 0 1,0 1 0,1 0-1,0 0 1,-6 18 0,12-30-466,1 1-1,0-1 1,-1 1-1,1-1 1,0 1 0,0-1-1,0 1 1,0-1 0,0 1-1,0-1 1,0 1 0,0-1-1,1 0 1,-1 1 0,1-1-1,-1 1 1,1-1 0,-1 0-1,1 1 1,0-1 0,1 3-1,0-3-18,0 0 0,-1 0 0,1 0 0,0 1 0,0-2 0,-1 1 0,1 0 0,0 0 0,0-1 0,0 1 0,0-1 0,0 1 0,0-1 0,2 0 0,6 1-6,0-2 0,0 1-1,-1-1 1,1-1 0,13-3-1,-2-1 14,-1-1-1,0 0 1,-1-2 0,20-10-1,-33 15-8,1 0 0,-1 0 0,0 0 0,0-1 0,0 0 0,-1 0 0,0 0 0,1-1 0,-2 0 0,1 0 0,-1 0 0,0-1 0,0 1 0,4-13 0,-7 15-16,0 0 1,0 0-1,-1 0 0,1 0 0,-1 0 0,0 0 1,0 0-1,0 0 0,-1-1 0,0 1 1,1 0-1,-1 0 0,-1 0 0,1 1 1,-1-1-1,1 0 0,-1 0 0,0 1 1,0-1-1,-1 1 0,1-1 0,-1 1 1,0 0-1,1 0 0,-2 0 0,1 1 0,0-1 1,0 1-1,-1 0 0,-4-3 0,3 2-79,0 1 0,0-1 0,0 1 0,0 0 0,0 1 0,0-1 0,0 1 0,-1 0 0,1 0 0,0 1 0,-1-1 0,1 1 0,-1 1 0,1-1 0,-1 1 0,1 0 0,0 0 0,0 0 0,-1 1 0,1 0 0,0 0 0,-8 4 0,12-5-37,0-1-1,-1 1 1,1 0-1,0 0 1,0 0-1,-1 0 0,1 0 1,0 0-1,0 0 1,0 0-1,0 1 1,0-1-1,0 0 0,1 0 1,-1 1-1,0-1 1,1 1-1,-1-1 0,1 1 1,-1-1-1,1 1 1,0-1-1,0 1 1,-1-1-1,1 1 0,0-1 1,0 1-1,1-1 1,-1 1-1,1 1 0,0-1-64,0 0 0,0 0 0,1 0 0,-1 0-1,1 0 1,-1 0 0,1 0 0,0-1 0,-1 1-1,1-1 1,0 1 0,0-1 0,0 0 0,0 0-1,1 0 1,-1 0 0,0 0 0,0 0 0,4 0-1,9 3-486,1-1 0,27 1-1,1-3-196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117 254 13907,'-3'1'227,"1"1"1,-1 0-1,0 0 1,1 1-1,-1-1 0,1 0 1,-1 1-1,1 0 0,0-1 1,0 1-1,-1 3 1,-2 0 173,-45 68 2751,45-66-2873,0 1-1,1-1 1,0 1 0,1 0-1,0 0 1,0 1-1,-1 13 1,3-21-226,1 0-1,0-1 1,0 1-1,0 0 1,0 0 0,0 0-1,1 0 1,-1 0-1,0-1 1,1 1 0,-1 0-1,1 0 1,0-1-1,0 1 1,0 0 0,-1-1-1,1 1 1,1-1-1,-1 1 1,2 2-1,0-3-1,-1 1 0,0-1 0,1 1 0,-1-1 0,1 0 0,-1 0 0,1 0 0,0-1 0,-1 1 0,1-1 0,0 1 0,-1-1 0,1 0 0,3 0 0,6-1 47,-1 0 0,0-1 0,0 0 0,0-1 0,0 0 0,0-1 1,-1 0-1,0 0 0,12-8 0,-5 2 69,-1 0 0,0-1 0,-1-1 0,22-22 0,-33 31-124,-1 0 0,0-1 0,0 1 1,0-1-1,-1 0 0,1 0 0,-1 0 0,0 0 0,0 0 1,-1-1-1,1 1 0,-1 0 0,0-1 0,0 1 0,1-8 1,-2 9-19,-1 0 1,1-1 0,-1 1 0,0 0-1,0 0 1,0-1 0,0 1 0,0 0-1,-1 0 1,1 0 0,-1 0 0,0 0 0,0 1-1,0-1 1,0 0 0,0 1 0,-1 0-1,1-1 1,-1 1 0,0 0 0,-3-2 0,-3-1 8,0 0 1,0 0 0,0 1 0,0 0 0,-1 0 0,-9-1 0,15 4-79,1 0 0,0 0 0,0 0 0,-1 1 1,1 0-1,0-1 0,-1 1 0,1 1 0,0-1 0,-1 0 1,1 1-1,0 0 0,0-1 0,-1 1 0,1 1 0,0-1 1,0 0-1,0 1 0,0-1 0,1 1 0,-6 4 0,7-4-90,-1 1 0,1-1 0,-1 1 0,1-1 0,0 1 0,0 0 0,1-1 0,-1 1 0,1 0 0,-1 0 0,1 0 0,0-1 0,0 1 0,0 0 0,0 0-1,0 0 1,1 0 0,-1-1 0,1 1 0,0 0 0,0 0 0,0-1 0,0 1 0,2 3 0,11 15-646</inkml:trace>
  <inkml:trace contextRef="#ctx0" brushRef="#br0" timeOffset="1">567 324 19748,'-5'13'2273,"-4"0"-1481,0 7-320,-1-2 1304,0 4-767,2 1-297,6-3-312,4 1-184,8-9-208,6-2-160,4-6-392,4-1-240,2-3-601,1-6 1121,-5-9-144,-1-7-176,1-14-96</inkml:trace>
  <inkml:trace contextRef="#ctx0" brushRef="#br0" timeOffset="2">701 24 21357,'-22'-13'-1601,"1"5"2881,1 5-239,4 3-313,7 4-352,2 2 1696,7 1-1255,4 0-345,5-1-544,4-3 104,6-2-96,1-1-56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16371,'-3'3'324,"-1"0"0,1 0 0,0 0 0,0 0 0,0 1 0,1-1-1,-1 1 1,1-1 0,0 1 0,0 0 0,-2 6 0,3-9-279,0 1 1,1-1-1,-1 1 1,0-1 0,1 1-1,0 0 1,-1-1-1,1 1 1,0-1 0,0 1-1,-1 0 1,1 0-1,1-1 1,-1 1 0,0 0-1,0-1 1,1 1-1,-1-1 1,1 1-1,-1 0 1,1-1 0,-1 1-1,1-1 1,0 1-1,0-1 1,0 0 0,0 1-1,0-1 1,0 0-1,0 0 1,2 2 0,8 2-41,-1 0 0,1-1 0,0-1-1,0 0 1,16 3 0,-17-5 0,-1 1-1,1 0 1,-1 1-1,0 0 0,0 0 1,0 1-1,0 0 1,15 11-1,-22-14 15,1 1-1,-1 0 1,0 0-1,1 0 1,-1 1-1,0-1 1,-1 0-1,1 1 1,0-1 0,-1 1-1,1 0 1,-1 0-1,0-1 1,0 1-1,0 0 1,0 0 0,0 0-1,0 5 1,-1-5 29,-1-1 0,1 1 0,-1 0 0,1 0 1,-1-1-1,0 1 0,0 0 0,0-1 0,-1 1 0,1-1 1,-1 1-1,1-1 0,-1 0 0,0 0 0,0 1 1,0-1-1,0-1 0,0 1 0,-4 3 0,0-1 28,0 0-1,0 0 1,0-1-1,-1 1 1,1-1 0,-1-1-1,1 1 1,-1-1-1,0-1 1,0 1-1,0-1 1,-8 0-1,12-1-47,-1 0-1,0 0 0,1 0 1,-1-1-1,0 1 0,1-1 1,-1 0-1,0 0 0,1-1 1,0 1-1,-1-1 0,1 0 1,0 0-1,0 0 0,0 0 1,0 0-1,0-1 1,0 1-1,0-1 0,1 0 1,0 1-1,-1-1 0,1 0 1,-2-5-1,-7-17-14,6-1 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 18524,'0'0'65,"0"0"0,0 0 0,0 0 0,0-1 0,-1 1 0,1 0 0,0 0-1,0 0 1,0 0 0,0 0 0,0 0 0,0 0 0,0 0 0,0 0 0,-1-1 0,1 1 0,0 0 0,0 0 0,0 0 0,0 0 0,0 0 0,-1 0-1,1 0 1,0 0 0,0 0 0,0 0 0,0 0 0,0 0 0,-1 0 0,1 0 0,0 0 0,0 0 0,0 0 0,0 0 0,0 0 0,0 0 0,-1 0 0,1 1-1,0-1 1,0 0 0,0 0 0,-6 7 974,-2 14-157,7-18-436,-16 42 819,-15 71 0,31-115-1268,1 0-1,0 0 1,0 0 0,0 0-1,-1 0 1,1 1-1,0-1 1,0 0 0,1 0-1,-1 0 1,0 0-1,0 0 1,0 0 0,1 0-1,-1 0 1,0 0-1,1 0 1,-1 0 0,1 0-1,-1 0 1,1 0-1,0 0 1,-1-1 0,1 1-1,0 0 1,0 0-1,-1-1 1,1 1-1,1 1 1,2-1-23,0 1 1,0-1-1,0 0 0,1 0 1,-1 0-1,6 0 1,-6 0 6,0-1 1,0 1 0,0 0-1,0 0 1,0 0 0,0 0-1,5 3 1,-5-1 13,0 0-1,-1 1 1,1-1-1,-1 1 1,0 0-1,0-1 1,-1 1-1,1 1 1,-1-1-1,0 0 1,0 1-1,0-1 1,0 1-1,-1-1 1,0 1-1,0 0 1,0-1-1,-1 1 1,1 0 0,-1 0-1,0 0 1,-2 7-1,1 0 4,0-1 0,-1 1 1,-1-1-1,0 0 0,-1 0 0,0 0 0,0 0 0,-8 12 0,8-17-3,0 0-1,0 0 0,0-1 0,-1 0 0,-7 8 0,11-12-37,-1 0 0,1 0 0,0 0 0,-1 0 0,1 0 0,0 0 0,-1 0 0,1-1 0,-1 1 0,0 0 0,1-1 0,-1 0 1,1 1-1,-1-1 0,0 0 0,1 1 0,-1-1 0,0 0 0,1 0 0,-1 0 0,0-1 0,1 1 0,-1 0 0,0-1 0,1 1 0,-1-1 0,1 1 0,-3-2 0,0-1-5,0-1-1,1 0 1,-1 0 0,1 0 0,-1 0-1,1-1 1,1 1 0,-1-1 0,1 1-1,-4-10 1,-5-27-288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17508,'12'1'2200,"3"1"-1392,1-2-376,4 0 1233,5 4-673,7-2-408,5-2-1080,1-2-376,-1-4 704,1-1-216,3-7-144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43 15867,'-34'63'2623,"16"-32"-866,-20 47-1,35-69-1477,-1 1 0,1 0 1,0 0-1,1 1 0,1-1 1,-1 1-1,2-1 0,-1 1 1,2 13-1,-1-22-262,1 1 0,-1-1 0,1 0 0,-1 1 0,1-1 0,0 0 0,-1 0 0,1 0 0,0 1 0,1-1 0,-1 0 0,0 0 0,0-1 0,1 1 0,0 0 0,-1 0 0,1-1 0,0 1 0,-1-1 0,1 1 0,0-1 0,0 0 0,0 0 0,1 1 0,-1-2 0,0 1 0,0 0 0,0 0 1,1-1-1,-1 1 0,0-1 0,1 0 0,-1 1 0,0-1 0,1 0 0,-1-1 0,0 1 0,4-1 0,2 0-15,1-1 1,-1 0-1,0 0 1,0-1 0,0 0-1,0 0 1,0-1-1,0 0 1,10-8-1,-7 3 19,0-1 0,-1 0 0,0 0 0,0-1 0,-2 0 0,1-1 0,-1 0 0,-1 0 0,10-23 0,-14 29-4,-1-1 1,0 0-1,0 1 0,-1-1 0,1 0 0,-2 0 0,1 0 1,-1-1-1,-1-10 0,1 14-7,-1-1 0,0 0 1,-1 1-1,1-1 0,-1 1 0,0-1 1,0 1-1,0 0 0,-1 0 0,1 0 1,-1 0-1,0 0 0,0 1 0,-1-1 1,-4-3-1,5 4-7,-1 1 1,1 0 0,-1 0-1,0 1 1,0-1-1,0 1 1,1-1 0,-1 1-1,0 0 1,-1 1-1,1-1 1,0 1 0,0 0-1,0 0 1,-6 1-1,8-1-89,0 0 1,0 0-1,0 0 0,0 1 0,0-1 0,0 1 0,0-1 0,0 1 0,0 0 0,0 0 0,0 0 1,1 0-1,-1 0 0,0 0 0,1 0 0,-1 1 0,1-1 0,-1 1 0,1-1 0,0 1 1,-1-1-1,1 1 0,0 0 0,0 0 0,0-1 0,0 1 0,1 0 0,-1 0 0,0 0 0,1 0 1,-1 4-1,1-5 33,0 0 1,0-1 0,0 1-1,0 0 1,0 0 0,0 0 0,0-1-1,0 1 1,0 0 0,1 0-1,-1-1 1,0 1 0,1 0 0,-1 0-1,0-1 1,1 1 0,-1 0-1,1-1 1,-1 1 0,1-1 0,-1 1-1,2 0 1,19 8-790,-20-9 830,24 7-811</inkml:trace>
  <inkml:trace contextRef="#ctx0" brushRef="#br0" timeOffset="1">609 49 16339,'-18'9'1115,"0"1"0,0 0 0,1 2 0,-27 23-1,32-26-718,2 2-1,0-1 1,0 1-1,1 1 1,0-1-1,1 2 1,-8 16-1,14-26-328,0 0 0,1 1-1,0-1 1,0 1-1,0-1 1,0 1 0,1 0-1,-1-1 1,1 1 0,0 0-1,0-1 1,1 6-1,-1-8-47,1 1 0,-1-1-1,1 1 1,0-1-1,0 1 1,-1-1-1,1 1 1,0-1-1,0 0 1,0 0-1,0 1 1,1-1-1,-1 0 1,0 0-1,0 0 1,1 0-1,-1 0 1,0-1-1,1 1 1,-1 0-1,1-1 1,-1 1-1,1-1 1,0 1-1,-1-1 1,1 0-1,-1 1 1,1-1-1,3 0 1,6 0 2,0-1 0,0 0 1,0-1-1,-1 0 0,1-1 0,0 0 0,-1 0 0,0-1 1,1 0-1,13-9 0,-8 4 8,0-1 0,0-1 1,-1-1-1,-1 0 0,18-18 0,-27 24-17,0-1 0,0 1-1,-1-1 1,0 0 0,0 0 0,0 0 0,-1 0-1,0-1 1,-1 1 0,0-1 0,0 0 0,1-10-1,-2 14-24,-1 1-1,0 0 1,0 0-1,0 0 1,0 0-1,-1-1 1,1 1-1,-1 0 1,0 0-1,0 0 0,0 0 1,0 0-1,0 0 1,-1 0-1,0 1 1,1-1-1,-1 0 1,0 1-1,0-1 1,0 1-1,0 0 1,-1 0-1,1 0 0,-1 0 1,1 0-1,-1 0 1,0 1-1,0-1 1,1 1-1,-1 0 1,0-1-1,-6 0 1,5 1-134,0 0 1,0 1 0,-1-1 0,1 1-1,0 0 1,-1 0 0,1 0-1,0 1 1,-1-1 0,1 1 0,0 0-1,0 0 1,0 1 0,-7 2-1,5 0-39,0-1-1,0 1 1,0 0-1,1 0 1,0 1-1,0 0 1,0 0-1,-6 8 1,-8 12-558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16932,'-1'3'635,"0"0"1,-1 0 0,0 0-1,0 0 1,0 0 0,-4 4-1,-7 12 1046,5-4-1444,0-1-1,2 1 0,0 0 0,1 1 1,0 0-1,1 0 0,1 0 0,1 0 1,0 0-1,1 0 0,2 29 1,-1-42-227,0-1 0,1 1 0,-1-1 0,1 1 0,0-1 0,0 1 0,0-1 0,0 1 0,0-1 0,0 0 0,1 0 0,-1 0 0,1 1 0,2 1 0,-3-3-37,0 0 1,1 0 0,-1 0-1,1 0 1,-1-1-1,1 1 1,-1 0 0,1-1-1,-1 1 1,1-1 0,0 0-1,-1 1 1,1-1 0,-1 0-1,1 0 1,0 0-1,2 0 1,0-1-120,1-1 1,-1 1-1,1 0 0,-1-1 0,0 0 0,0 0 1,0-1-1,0 1 0,0-1 0,0 1 0,0-1 1,-1-1-1,0 1 0,5-6 0,-1 0-18,0 0 0,-1-1 0,0 0-1,0 0 1,5-15 0,4-26-536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18068,'-5'-8'2080,"-1"8"-1200,0 5-359,5 2 1287,1 3-536,3 0-632,2 0-480,7-4-2816,-1-3 2480,-3-3-360,0-3-240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19484,'-3'2'1713,"7"1"-1097,8-2-224,15-1 720,7 0-168,12 3-336,3-2-144,8 1-232,-1-2-200,-1 0-664,-5 3-424,-14-3 856,-6 3-176,-10 1-152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17252,'20'11'2040,"7"2"-1336,12-9-272,7 0 881,8-4-417,2 0-176,2-2-968,-3-4-664,-6 2 800,-9-1-168,-11 1-184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18412,'2'-3'231,"0"1"0,0-1-1,0 1 1,1-1 0,-1 1 0,1 0 0,-1 0-1,1 0 1,0 0 0,0 0 0,0 1 0,0-1 0,0 1-1,6-2 1,-2 0 142,0 1 1,1 1-1,0-1 0,-1 1 0,11 0 0,-14 1-269,0 0 0,0 1 0,0 0-1,1-1 1,-1 2 0,0-1 0,0 0 0,-1 1 0,1 0-1,0 0 1,0 0 0,-1 0 0,1 0 0,-1 1 0,0 0-1,0-1 1,0 1 0,0 0 0,0 1 0,-1-1 0,1 0-1,-1 1 1,3 5 0,-3-6-85,-1 1 1,0-1-1,0 0 1,0 1-1,0-1 0,0 1 1,-1-1-1,1 1 0,-1-1 1,0 1-1,0-1 1,0 1-1,0-1 0,-1 1 1,0-1-1,0 1 1,1-1-1,-2 1 0,1-1 1,0 0-1,-1 0 0,0 0 1,1 1-1,-1-2 1,0 1-1,-1 0 0,1 0 1,-4 2-1,5-4-17,0 0 0,0 0 1,0 0-1,0 0 0,0-1 0,0 1 0,0 0 1,-1-1-1,1 1 0,0-1 0,-1 1 0,1-1 0,0 0 1,-1 1-1,1-1 0,0 0 0,-1 0 0,1 0 0,-1 0 1,1 0-1,0-1 0,-1 1 0,1 0 0,0-1 0,-1 1 1,-1-1-1,32 44-36,-27-39 39,8 10-13,-1 1-1,0 1 0,-1-1 0,5 19 1,-11-31 17,-1 1 0,0-1 0,0 1-1,0-1 1,-1 1 0,1 0 0,-1-1 0,0 1 0,0 0 0,0-1 0,-1 1 0,1 0 0,-1-1 0,0 1 0,0 0 0,0-1 0,0 1-1,-1-1 1,1 0 0,-1 1 0,0-1 0,0 0 0,0 0 0,-1 0 0,-3 4 0,0-2 61,-1 0-1,0 0 1,0-1 0,0 0-1,0 0 1,0 0 0,-1-1-1,0 0 1,1-1 0,-16 3 0,-2-1-421,1-2 0,-33-1 0,81 0-1042,-5-3 899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19940,'-2'3'499,"0"0"-1,0 0 1,0 0-1,1 0 1,-1 0-1,1 1 1,0-1-1,-1 6 0,-8 36 89,9-42-580,2 0 0,-1 0-1,0 0 1,1 0-1,-1 0 1,1 0 0,0 0-1,0 0 1,0 0 0,0 0-1,1 0 1,-1 0 0,1-1-1,0 1 1,0 0-1,0-1 1,3 4 0,6 4-1,-1 0 0,21 13 1,-5-4-3,-18-12-5,-1 0 0,1 0 0,-1 1 0,-1 0 0,1 0 0,-2 0 0,1 1 0,-1 0 0,8 18 0,-11-21 19,0 0 0,-1 0 1,0 0-1,0 0 0,0 0 1,-1 0-1,1 0 0,-2 0 1,1 0-1,-1 1 0,0-1 0,0 0 1,0 0-1,-1-1 0,0 1 1,0 0-1,-1 0 0,-2 5 0,1-4 32,0-1-1,-1 1 0,0-1 0,0 0 0,0 0 1,-1 0-1,1-1 0,-1 0 0,-1 0 0,-9 6 1,13-9-99,0 0 0,0-1 0,0 0 0,0 0 0,0 0 0,0 0 1,-1 0-1,1 0 0,0-1 0,0 1 0,-1-1 0,1 0 0,0 0 1,-1-1-1,1 1 0,0 0 0,0-1 0,-1 0 0,1 0 0,0 0 1,0 0-1,0-1 0,0 1 0,0-1 0,0 1 0,1-1 0,-5-3 1,3 1-106,-1-1 1,1 1 0,0-1-1,0 0 1,0 0 0,1 0-1,0-1 1,0 1 0,-3-8-1,1-2-78,0 1 0,-4-28 0,0-24-576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13331,'18'-23'2048,"5"16"-655,-1 3-473,10 6 1648,1 3-735,6-1-401,2 2-136,7 0-584,0-5-592,4-7 33,-1-5-65,10-5-168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17020,'19'-6'1760,"8"5"-1088,8-7-264,6 8 488,7 2-928,5-2 344,4 1-119,5 4-402</inkml:trace>
  <inkml:trace contextRef="#ctx0" brushRef="#br0" timeOffset="1">602 9 17828,'-13'5'639,"0"1"1,0 0 0,0 1-1,-12 9 1,19-12-451,1 0 1,0 0 0,0 1 0,0-1-1,1 1 1,0 0 0,0 1-1,0-1 1,0 1 0,1 0 0,-3 6-1,5-10-160,1-1-1,-1 1 1,0 0-1,1 0 1,-1 0-1,1 0 1,0 0-1,0-1 1,0 1 0,0 0-1,0 0 1,0 0-1,0 0 1,0 0-1,1 0 1,-1-1-1,1 1 1,0 0-1,-1 0 1,1 0-1,2 2 1,-1-2-15,0 1 1,0-1-1,0 0 0,1 1 1,-1-1-1,1 0 1,0-1-1,0 1 1,0 0-1,-1-1 0,7 2 1,1 0 12,0 0 0,0-1 1,1 0-1,-1 0 0,1-1 1,-1-1-1,12 0 0,-4-2 106,1 0 1,23-7-1,-36 8-79,-1-1-1,1 0 1,-1 0 0,0 0-1,0-1 1,0 1 0,0-1-1,0 0 1,-1-1 0,1 1-1,-1-1 1,5-5 0,-8 8-37,0 0-1,0 0 1,0-1 0,0 1 0,0 0 0,-1-1-1,1 1 1,0-1 0,-1 1 0,1-1 0,-1 1-1,1-1 1,-1 0 0,0 1 0,1-1 0,-1 0-1,0 1 1,0-1 0,0 0 0,0 1 0,-1-1-1,1 1 1,0-1 0,-1-1 0,-1 0 3,1 1 0,-1 0 0,0 0-1,1 0 1,-1 0 0,0 0 0,0 0 0,0 0 0,0 1 0,0-1 0,-1 1 0,1-1 0,-4-1 0,-3 0-182,-1-1 0,1 1 0,-1 0 1,0 1-1,0 0 0,-19-1 0,27 3 139,1 0 1,0 0-1,-1 0 0,1 0 0,0 0 0,-1 0 0,1 0 1,0 1-1,-1-1 0,1 1 0,0-1 0,-1 1 0,1-1 0,0 1 1,0-1-1,0 1 0,-1 0 0,1 0 0,0 0 0,0 0 0,-1 1 1,-6 10-272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15675,'5'-17'1159,"-4"9"-690,1 1 0,0 0 0,1-1 0,-1 1 0,1 0-1,1 1 1,-1-1 0,8-9 0,-11 16-397,0 0-1,0-1 1,1 1 0,-1 0-1,0-1 1,0 1 0,1 0-1,-1-1 1,0 1 0,1 0-1,-1-1 1,1 1 0,-1 0-1,0 0 1,1 0 0,-1-1-1,1 1 1,-1 0 0,0 0-1,1 0 1,-1 0 0,1 0-1,-1 0 1,1 0 0,-1 0-1,1 0 1,-1 0 0,0 0-1,1 0 1,-1 0 0,1 0-1,0 1 8,0 0 0,-1-1 0,1 1 0,-1 0 0,1 0 0,-1 0 0,1-1 0,-1 1 0,1 0 0,-1 0 0,0 0 0,0 0 0,1 0-1,-1 0 1,0 0 0,0 1 0,2 34 205,-2-1 0,-1 0 0,-2 1 0,-8 36 1,2-7-221,7-46-4,-8 56-1298,1 135 0,9-209 1214,0 0 0,-1 0 0,1 0 0,0 0 0,0 0 0,0 0 0,0 0 0,0 0 0,1 0 0,-1 0 0,0 0 0,0 0 0,1 0 0,-1 0 0,0 0 0,1-1 0,-1 1 0,1 0 0,-1 0 0,1 0 0,0-1 0,-1 1 0,1 0 0,0 0 0,-1-1 0,1 1 0,0-1 0,0 1 0,1 0 0,13-4-577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22341,'7'3'1808,"2"1"-1432,-9-2-104,5 0 544,4 1-623,4-3 807,0-3-912,1 1-16,0-3-40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 22573,'-3'14'1768,"-1"-10"-1392,1-5-168,6-8 360,0-2-472,7 1-968,-2-5 776,5-8-200,1 5-160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 13443,'9'-15'2432,"-3"5"4065,-11 31-2685,-1 0-3125,-11 54 192,15-66-897,1 0 0,0 1 0,0-1 0,1 0 0,2 18 0,-1-25-7,-1 0 0,1 0 0,0 0 0,0-1 1,-1 1-1,1 0 0,0 0 0,0-1 0,1 1 0,-1-1 0,0 1 1,0-1-1,1 1 0,-1-1 0,1 0 0,0 1 0,-1-1 0,1 0 1,0 0-1,-1 0 0,1-1 0,0 1 0,0 0 0,0-1 0,0 1 1,3 0-1,5 0-115,1 0 1,-1 0 0,20-2-1,-19 0 50,4 0-13,0 1 0,0 0 0,0 1 0,0 0 0,17 5 0,-28-5 89,1 1 0,-1 0 0,1 0 0,-1 0 0,0 0 0,0 0 1,0 1-1,0 0 0,0 0 0,0 0 0,-1 0 0,0 1 0,1-1 0,-1 1 0,-1 0 0,1 0 0,0 0 0,-1 0 0,0 0 0,2 6 0,-1-4 7,-1 1-1,-1 0 1,1 0 0,-1 0-1,-1 0 1,1 0-1,-1 0 1,0 0 0,-1 0-1,1 0 1,-1 0-1,-1 0 1,1 0 0,-1 0-1,-1 0 1,1-1-1,-1 1 1,0-1 0,-1 0-1,1 0 1,-1 0-1,-6 7 1,5-7 24,0 0 0,-1 0 1,1 0-1,-1-1 0,0 0 0,-1-1 1,1 1-1,-1-1 0,0 0 0,0-1 1,0 0-1,0 0 0,-1 0 0,1-1 1,-1 0-1,0-1 0,1 1 0,-1-2 1,0 1-1,-8-1 0,11 0-76,0-1 1,0 0-1,0 0 0,0-1 0,0 0 1,0 1-1,0-1 0,1-1 0,-1 1 1,1-1-1,-1 0 0,1 0 0,0 0 0,0 0 1,1-1-1,-1 0 0,1 0 0,-1 0 1,1 0-1,0 0 0,1 0 0,-1-1 1,-3-9-1,0-2-167,1 1-1,0-1 1,2-1 0,0 1 0,0 0-1,1-22 1,1-20-395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17940,'21'-5'1864,"7"2"-1200,0-2-280,5-1 785,3 0-273,3 3-664,-1-1-488,1 1-1913,0-1 1889,-3 4-320,-2 0-240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70 17084,'-17'24'827,"1"1"0,1 1 0,2 0 0,-14 36 0,23-50-645,0-1-1,1 0 0,0 1 1,0 0-1,2 0 0,-1 0 1,2 0-1,-1 0 1,2 0-1,-1 0 0,2 0 1,0 0-1,4 14 0,-5-22-154,1 0-1,0 0 0,0 0 0,0 0 1,0 0-1,1 0 0,0-1 0,-1 1 1,1-1-1,1 0 0,-1 0 0,0 0 1,1 0-1,-1 0 0,1-1 0,0 0 1,0 1-1,0-1 0,0-1 0,1 1 1,-1-1-1,0 1 0,1-1 0,-1-1 1,0 1-1,1-1 0,-1 1 0,9-2 1,2 0 16,0 0 0,-1-1 0,0-1 0,1-1 1,-1 0-1,0-1 0,21-10 0,-9 2 92,0-2-1,-1 0 1,-1-2-1,26-22 1,-38 28-34,1 0 1,-2-1 0,0-1-1,0 0 1,-1 0-1,-1-1 1,0 0 0,11-25-1,-18 33-69,0 1-1,0-1 0,0 0 1,-1 1-1,0-1 0,0 0 1,0 0-1,-1 0 0,0 1 1,0-1-1,-1 0 0,0 0 1,1 0-1,-2 1 0,1-1 1,-1 0-1,0 1 0,0-1 1,-1 1-1,-3-7 0,1 5-30,1 1 1,-1 1-1,-1-1 0,1 1 0,-1 0 0,0 0 0,0 0 0,0 1 1,-1 0-1,1 0 0,-1 1 0,0 0 0,0 0 0,-1 0 0,-7-1 0,2 1-128,-1 0-1,0 1 0,0 1 0,0 0 0,0 1 0,0 0 0,0 1 1,1 1-1,-1 0 0,0 1 0,1 0 0,-1 1 0,1 1 0,0 0 1,-14 7-1,-10 11-270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16564,'-18'-4'4322,"35"2"-951,-1 1-3179,35-4 753,0-1-494,1 3 0,96 6 0,-143-3-455,-1 1 0,1-1-1,0 1 1,-1 0 0,1 1 0,-1-1 0,0 1 0,1 0-1,-1 0 1,0 0 0,0 1 0,0-1 0,5 5-1,-8-5 0,1 1 0,0-1-1,-1 1 1,1-1-1,-1 1 1,0 0-1,0-1 1,0 1-1,0 0 1,0 0-1,-1 0 1,1 0 0,-1 0-1,0 0 1,0 0-1,0-1 1,0 1-1,-1 0 1,1 0-1,-1 0 1,1 0-1,-3 5 1,-3 9-9,0 0 0,-1-1 0,-1 0 0,-17 27 0,-48 58 50,42-60-18,12-15-110,11-13-319,-1 0 0,-1-1 0,0 0 0,-18 16 0,27-28 342,1 1 1,-1-1-1,0 1 1,1-1-1,-1 1 1,1-1 0,-1 0-1,0 1 1,1-1-1,-1 0 1,1 0-1,-1 1 1,0-1-1,0 0 1,1 0-1,-1 0 1,0 0-1,1 0 1,-1 0-1,0 0 1,1 0-1,-1 0 1,0 0-1,1 0 1,-1 0-1,0-1 1,1 1 0,-1 0-1,0 0 1,1-1-1,-1 1 1,0-1-1,1 1 1,-1 0-1,1-1 1,-1 1-1,1-1 1,-1 1-1,1-1 1,-1 1-1,1-1 1,0 0-1,-1 1 1,1-1-1,0 0 1,0 1-1,-1-1 1,1 0 0,0 1-1,0-1 1,0 0-1,-6-18-1022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18028,'6'16'1544,"4"-1"-1016,7 0-240,10-4 673,9 1-281,11-10-232,5-4-248,5-10-672,3-2-208,-2-6 536,-1-2-104,-4 2-193</inkml:trace>
  <inkml:trace contextRef="#ctx0" brushRef="#br0" timeOffset="1">1154 1 19004,'-20'27'1632,"-9"15"-1159,-4 6-265,0 7 624,0 2-184,2-2-256,5-2-240,4-15-600,7-2-360,5-21 640,5-13-48,8-19-104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 17380,'-22'10'1328,"4"-1"-249,-33 19 1,48-25-913,-1-1-1,0 1 0,1 0 1,-1 0-1,1 1 1,0-1-1,0 0 0,1 1 1,-1 0-1,1 0 1,-1 0-1,1 0 1,-3 8-1,5-11-140,-1 1 0,1-1-1,0 0 1,-1 1 0,1-1 0,0 0 0,0 1 0,0-1-1,0 1 1,0-1 0,1 0 0,-1 1 0,0-1 0,0 0-1,1 1 1,-1-1 0,1 0 0,-1 0 0,1 1-1,0-1 1,0 0 0,-1 0 0,2 1 0,0 0-6,0 0 0,0-1 0,0 0-1,1 1 1,-1-1 0,0 0 0,0 0 0,1 0 0,-1-1 0,1 1 0,4 0 0,2 0-1,0 0 1,0-1-1,0 0 1,0-1-1,0 0 0,10-2 1,-8 0 48,-1 0 0,0-1 0,-1 0 0,1 0-1,13-9 1,-19 10-27,0 1 0,-1-1-1,1 0 1,0 0-1,-1 0 1,0-1-1,0 1 1,0-1 0,0 1-1,0-1 1,-1 0-1,0 0 1,0 0-1,3-8 1,-4 10-17,-1 0 0,0 0 0,1 0-1,-1 0 1,0 0 0,0 0 0,0 0 0,0 0-1,-1 0 1,1 0 0,-1 0 0,1 0 0,-1 1 0,1-1-1,-1 0 1,0 0 0,0 0 0,-2-2 0,1 1-4,0 0 1,-1 1-1,1-1 0,-1 1 1,0 0-1,0 0 1,0 0-1,0 0 1,0 1-1,-3-2 1,-1 0-39,0 1-1,-1-1 1,1 2 0,0-1 0,-1 1 0,1 0 0,-1 0-1,1 1 1,-12 1 0,11 1-168,-1-1 1,0 2-1,1-1 0,-1 1 0,1 0 1,-12 7-1,16-8 97,1 0 0,0 0-1,0 0 1,0 1 0,0-1 0,0 1 0,0 0-1,1 0 1,-1 0 0,1 0 0,0 0-1,0 0 1,0 0 0,0 1 0,1-1 0,-1 1-1,-1 6 1,1 19-448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78 16692,'-3'8'651,"0"0"-1,-1 0 1,0 0 0,-1-1 0,-6 10 0,-12 20 894,18-26-1075,0 1 1,-5 20-1,9-28-378,0 0 0,0 1 0,1-1 0,0 0 0,-1 0 0,1 1-1,1-1 1,-1 0 0,1 0 0,-1 1 0,3 5 0,-2-8-65,0-1 0,0 0 0,-1 1 0,1-1 1,0 0-1,1 0 0,-1 0 0,0 1 0,0-1 0,1 0 0,-1-1 0,0 1 1,1 0-1,-1 0 0,1 0 0,-1-1 0,1 1 0,-1-1 0,1 1 1,-1-1-1,1 0 0,0 0 0,-1 1 0,1-1 0,-1 0 0,1 0 0,0-1 1,-1 1-1,1 0 0,-1 0 0,1-1 0,3-1 0,4 0 49,0-1-1,0-1 0,-1 1 1,13-8-1,-5 1 31,-1 0-1,0-1 1,-1-1 0,20-21-1,-25 24-41,-2 1-1,1-2 0,-1 1 0,-1-1 1,0 0-1,0 0 0,-1-1 0,5-13 1,-9 21-52,0 0 0,0 0 1,-1 1-1,1-1 0,-1 0 0,1 0 1,-1 0-1,0 0 0,0 0 0,-1 0 1,1 0-1,0 0 0,-1 0 0,0 0 1,0 1-1,0-1 0,0 0 0,0 0 1,0 1-1,-1-1 0,1 1 1,-1-1-1,0 1 0,0-1 0,0 1 1,0 0-1,0 0 0,0 0 0,0 0 1,-1 1-1,-3-3 0,1 1-28,-1 1 1,1 0-1,-1 0 0,1 1 0,-1-1 0,1 1 1,-1 1-1,0-1 0,1 1 0,-1 0 1,0 0-1,1 0 0,-1 1 0,0 0 1,-8 2-1,6 0-99,-1 0 1,1 0-1,0 1 1,1 0 0,-1 0-1,1 1 1,0 0-1,0 0 1,0 0-1,1 1 1,0 0 0,0 1-1,0-1 1,1 1-1,-9 14 1,2 14-320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19860,'4'-5'1857,"-6"2"-1297,0 3-264,-3 8 904,-3 5-288,-4 7-432,1 3-232,2 7-184,3 2-32,5 2-128,0-1-120,5-4-384,2-2-192,4-7-520,-6-10 0,-6-16-41,-8-8 417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20532,'13'5'1465,"7"1"-1241,0 4-96,9-6 480,11 4-320,6-4-384,3 0-128,-1-2-536,-5-1-96,-8-1 648,-7-4-201,-18 2-207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17340,'3'22'1712,"7"-9"-1008,0-6-304,14 0 721,3-5-153,12-7-472,1-2-456,7-1 120,4-2-96,-3-8-176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20100,'3'-3'138,"0"0"-1,0 1 1,0-1-1,0 1 1,1-1-1,-1 1 1,1 0-1,-1 0 1,1 0-1,0 1 1,0-1-1,0 1 0,-1 0 1,2 0-1,-1 0 1,0 1-1,0-1 1,0 1-1,0 0 1,0 0-1,0 1 1,0-1-1,0 1 1,0 0-1,0 0 1,0 0-1,0 1 1,0-1-1,0 1 1,-1 0-1,1 0 0,-1 0 1,1 0-1,-1 1 1,3 3-1,-1-3-111,-1 0 0,0 1-1,0 0 1,0 0 0,-1 0 0,0 0-1,1 1 1,-1-1 0,-1 1-1,1 0 1,-1-1 0,4 11 0,-5-11-21,-1 0-1,1 0 1,-1 0 0,0 0 0,0 0 0,0 0 0,0 0 0,0 0 0,-1 0 0,0 0 0,0 0 0,0 0 0,-1-1 0,1 1 0,-1 0 0,0-1 0,0 1 0,-2 3-1,-3 2 5,0 0-1,-1-1 1,0 0-1,0 0 1,-16 11-1,-10 9-147,34-28 131,-1 1-1,1-1 0,-1 0 0,1 1 1,-1-1-1,1 0 0,-1 1 0,1-1 1,0 0-1,-1 1 0,1-1 0,-1 1 1,1-1-1,0 1 0,0-1 0,-1 1 0,1-1 1,0 1-1,0-1 0,-1 1 0,1-1 1,0 1-1,0-1 0,0 1 0,0 0 1,0-1-1,0 1 0,0-1 0,0 1 1,0-1-1,0 1 0,0-1 0,1 1 1,-1 0-1,0-1 0,0 1 0,0-1 0,1 1 1,0 0-1,21 10-319,-13-8 292,10 4-64,0 1 0,30 17 0,-44-22 98,0 0 0,0 1 1,0-1-1,0 1 0,-1 0 1,0 0-1,0 1 1,0-1-1,0 1 0,-1 0 1,1 0-1,-1 0 0,4 10 1,-7-12 16,1 1 1,-1-1-1,1 0 0,-1 0 1,0 1-1,0-1 0,-1 0 1,1 0-1,-1 1 0,1-1 1,-1 0-1,0 0 0,0 0 1,0 0-1,-1 0 0,1 0 1,-1 0-1,0 0 0,0-1 1,0 1-1,0-1 1,0 1-1,0-1 0,-1 0 1,1 0-1,-1 0 0,-3 2 1,-2 2 72,-1 0 0,0-1 1,0 0-1,0-1 0,0 0 0,-1 0 1,-14 3-1,17-5-53,1-1 0,-1 0 0,0-1 0,1 1 1,-1-1-1,0-1 0,0 1 0,1-1 0,-1 0 0,-11-4 0,15 4-105,1 0 0,-1 0 1,1-1-1,-1 1 0,1-1 0,0 1 0,-1-1 0,1 0 0,0 0 1,0 0-1,0 0 0,1 0 0,-1 0 0,0 0 0,1-1 1,0 1-1,-1-1 0,1 1 0,0-1 0,0 0 0,0 1 0,1-1 1,-1 0-1,1 1 0,-1-1 0,1 0 0,0-5 0,1-14-332,4 0-165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20252,'-6'31'2196,"5"-29"-2147,0 0 0,0 1 1,0-1-1,1 0 1,-1 0-1,1 1 1,-1-1-1,1 0 1,0 0-1,0 1 0,0-1 1,0 0-1,1 1 1,-1-1-1,0 0 1,1 0-1,0 1 1,-1-1-1,1 0 0,0 0 1,0 0-1,0 0 1,1 0-1,1 3 1,15 14-271,27 26 0,16 15-126,-55-53 331,-1 0-1,1 1 1,-1-1-1,0 2 1,-1-1-1,7 17 1,-10-22 12,0 1 1,0 0 0,0 0-1,-1 0 1,1 0 0,-1-1 0,0 1-1,0 0 1,0 0 0,-1 0 0,1 0-1,-1 0 1,0 0 0,0-1 0,0 1-1,-1 0 1,1-1 0,-1 1 0,0-1-1,-4 7 1,2-5-21,-1 0 0,1-1 0,-1 1 0,0-1 0,0-1 0,0 1 0,0 0-1,-1-1 1,0 0 0,1-1 0,-1 1 0,-9 2 0,12-4-6,0 0 0,0-1 0,0 1 0,0 0 0,0-1 0,0 0 0,0 0 0,0 0 0,-1 0 0,1 0-1,0-1 1,0 1 0,0-1 0,0 0 0,0 0 0,0 0 0,1 0 0,-1-1 0,0 1 0,0-1 0,1 1 0,-1-1 0,1 0 0,-1 0 0,-1-3 0,-15-29-158</inkml:trace>
  <inkml:trace contextRef="#ctx0" brushRef="#br0" timeOffset="1">19 1 18348,'18'4'2008,"4"0"-1368,7 0-311,5 1 935,9 1-488,-1-2-216,5 3-696,-1 0-544,-6-1 600,-3 0-160,-8-1-72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19276,'27'8'1905,"14"-14"-1113,7-5-312,12-6 744,4-3-152,8 1-272,1 0-207,-1 4-537,-5 2-144,-11 7-537,-3 3-279,-10 3-432,-1 2 408,-12 2 416,-6-1-313,-15-3-7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17084,'9'27'2818,"-9"-25"-2712,0 0 1,0 0-1,1 1 1,-1-1 0,1 0-1,-1 0 1,1 0 0,0 0-1,0 0 1,0 0 0,0 0-1,0 0 1,1 0 0,-1 0-1,1-1 1,-1 1-1,1 0 1,-1-1 0,1 0-1,0 1 1,0-1 0,0 0-1,-1 0 1,1 0 0,0 0-1,1 0 1,1 1 0,5-1-160,0-1 1,0 0 0,0 0 0,0-1 0,0 0-1,0 0 1,0-1 0,14-4 0,-10 2-89,0 1 1,0 1 0,14-2 0,-23 4 111,-1 0 0,0 0 0,0 0 0,0 0 1,1 1-1,-1-1 0,0 1 0,0 0 0,0 0 1,0 0-1,0 0 0,0 0 0,0 1 0,0-1 1,-1 1-1,1 0 0,3 3 0,-4-2 23,0-1 0,0 1 0,0 0-1,-1 0 1,1 0 0,-1 0 0,0 0-1,0 1 1,0-1 0,0 0 0,0 1 0,-1-1-1,0 0 1,0 1 0,1-1 0,-2 6 0,0 3 75,-1 0 0,-1 0 0,0 0 1,0 0-1,-1-1 0,0 1 0,-1-1 0,-1 0 1,0 0-1,-7 10 0,4-8 101,1-2-1,-2 1 0,1-1 1,-2-1-1,1 0 0,-2 0 1,1-1-1,-15 9 0,22-16-110,1 0-1,-1 0 0,-1-1 1,1 1-1,0-1 1,0 0-1,-1 0 0,1 0 1,-1 0-1,1-1 0,-7 0 1,8 0-60,0 0 0,1-1 0,-1 1 0,0-1 0,0 0 0,1 0 1,-1 0-1,0 0 0,1 0 0,-1-1 0,1 1 0,0-1 0,-1 0 0,1 1 1,0-1-1,0 0 0,0 0 0,0-1 0,-1-1 0,-3-7 99,1 0 1,0 0-1,1-1 0,0 1 0,1-1 1,0 0-1,1 0 0,-2-18 0,1-19-82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18404,'20'7'1728,"-2"-4"-1168,0-1-272,4-4 897,7 2-577,0-6-1208,2 1 664,8-2-248,-6-2-88</inkml:trace>
  <inkml:trace contextRef="#ctx0" brushRef="#br0" timeOffset="1">389 32 14131,'-13'18'1652,"1"1"-1,1 0 1,-11 26-1,18-37-1387,1 1 1,0 0-1,1-1 0,-1 1 0,2 0 0,-1 1 0,1-1 0,1 0 0,-1 0 0,3 13 0,-2-19-253,0-1 0,0 1 0,1-1 1,-1 1-1,1-1 0,0 1 0,0-1 0,0 1 0,0-1 0,0 0 0,0 0 0,1 1 0,-1-1 0,1 0 0,0 0 0,-1-1 0,1 1 0,0 0 0,0 0 0,0-1 0,0 1 0,0-1 0,1 0 0,-1 0 0,0 0 0,1 0 0,-1 0 0,1 0 0,-1-1 0,1 1 0,2 0 0,-1-1-6,1 0-1,-1-1 0,0 1 0,0-1 0,1 0 0,-1 0 0,0-1 0,0 1 0,0-1 0,0 0 0,0 0 1,-1 0-1,1 0 0,-1-1 0,1 1 0,-1-1 0,0 0 0,4-4 0,-3 2 27,0 0 0,0-1 0,0 0-1,0 0 1,-1 0 0,0 0 0,-1 0 0,1 0 0,-1-1-1,0 1 1,-1-1 0,1 0 0,-1-12 0,0 16-16,-1 0 0,-1 0 0,1-1 0,0 1 0,-1 0 0,0 0 1,1 0-1,-1 0 0,0 0 0,-1 0 0,1 0 0,-1 0 0,1 0 0,-1 0 1,0 1-1,0-1 0,0 1 0,0-1 0,0 1 0,-1 0 0,1 0 0,-1 0 0,1 0 1,-1 0-1,0 1 0,0-1 0,0 1 0,0 0 0,0 0 0,-6-2 0,4 2-67,-1 1-1,0-1 0,0 1 0,1 0 1,-8 1-1,-8 5-698,20-6 692,1 1 0,-1-1 0,1 0 0,-1 1 0,1-1 0,0 0 0,-1 1-1,1-1 1,-1 1 0,1-1 0,0 0 0,-1 1 0,1-1 0,0 1 0,0-1 0,-1 1 0,1 0-1,0-1 1,0 1 0,0-1 0,0 1 0,0-1 0,0 1 0,0-1 0,0 1 0,0 0 0,0 0-1,0 0 74,0-1 0,0 1 0,1 0-1,-1-1 1,0 1 0,1 0-1,-1-1 1,1 1 0,-1-1-1,1 1 1,-1-1 0,1 1-1,-1-1 1,1 1 0,-1-1 0,1 1-1,0-1 1,-1 0 0,1 1-1,-1-1 1,1 0 0,0 1-1,0-1 1,-1 0 0,2 0-1,21 3-432,-20-3 388,26 1-345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19 15771,'-25'31'5326,"-34"51"-3366,53-71-1848,0 0-1,1-1 1,0 2 0,0-1 0,2 1-1,-4 14 1,6-23-96,1 0-1,0 0 1,-1 0 0,1 0-1,0 1 1,1-1-1,-1 0 1,0 0 0,1 0-1,0 0 1,0 0 0,2 5-1,-2-6-9,0 0-1,1 0 1,-1-1-1,0 1 1,1-1-1,0 1 0,-1-1 1,1 0-1,0 0 1,0 1-1,-1-1 1,1 0-1,0 0 1,0-1-1,0 1 1,0 0-1,0-1 1,0 1-1,0-1 1,1 0-1,1 0 0,3 1-6,0-2-1,0 1 1,0-1-1,0 0 1,0-1-1,0 0 1,0 0-1,-1 0 1,1-1-1,-1 0 1,0 0-1,12-8 1,-5 2-18,0-1 0,0 0 0,-1 0 0,17-22 0,-21 23 11,0-2 0,-1 1 1,-1-1-1,1 0 0,-2-1 1,7-16-1,-11 24 6,0 0 0,0 0 0,0-1 0,0 1 0,-1 0 0,0-1 0,0 1 0,0 0 0,0-1 0,-1-3 0,0 5 0,0 1 1,1 0 0,-1-1-1,0 1 1,-1 0 0,1 0-1,0 0 1,0 0 0,-1 0-1,0 0 1,1 0 0,-1 0-1,0 0 1,0 1 0,0-1-1,0 1 1,0 0 0,-4-3-1,1 2 4,-1 0-1,1 1 1,-1-1-1,0 1 1,0 0-1,0 1 1,1-1-1,-1 1 1,0 0-1,0 1 1,0-1-1,0 1 1,0 0-1,1 1 1,-1 0-1,-8 3 1,7-3 3,0 1-1,0 0 1,1 1-1,-1 0 1,1 0 0,0 0-1,0 1 1,0-1-1,0 2 1,1-1 0,0 0-1,-6 10 1,10-15-15,1 1 1,-1-1-1,1 1 1,-1 0-1,1-1 1,-1 1-1,1 0 1,-1-1-1,1 1 1,0 0-1,0-1 1,-1 1-1,1 0 1,0 0-1,0-1 1,0 1-1,0 0 1,0 0-1,0 0 1,0-1-1,0 1 1,0 0-1,0 0 0,0-1 1,0 1-1,1 0 1,-1 0-1,0-1 1,1 1-1,-1 0 1,0-1-1,1 1 1,-1 0-1,1-1 1,-1 1-1,1-1 1,-1 1-1,1-1 1,-1 1-1,1-1 1,0 1-1,-1-1 1,1 1-1,0-1 1,-1 0-1,1 1 1,0-1-1,0 0 1,-1 0-1,1 0 1,0 0-1,0 1 1,-1-1-1,1 0 1,1 0-1,7 0 104,-1 1 0,0-1 0,17-3 0,-22 3-48,33-4-78,5 0-12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18572,'-59'17'2838,"42"-13"-2307,-1 1-1,1 0 1,1 1-1,-22 11 0,34-13-623,7-3 33,-2-1 36,0 0 1,0 0-1,-1 0 1,1-1-1,0 1 1,-1 0-1,1-1 1,0 1-1,-1 0 1,1-1-1,0 1 1,-1 0-1,1-1 0,-1 1 1,1-1-1,-1 0 1,1 1-1,-1-1 1,1 0-1,-1 0-15,1 1-1,-1-1 1,0 1-1,1-1 1,-1 1-1,0-1 1,1 1-1,-1-1 1,1 1-1,-1 0 1,1-1-1,-1 1 0,1-1 1,-1 1-1,1 0 1,-1 0-1,1-1 1,-1 1-1,1 0 1,-1 0-1,1 0 1,0-1-1,-1 1 1,2 0-1,6 0-181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19180,'-14'6'2129,"1"0"-1233,3-5-328,21-1 1432,14 0-695,12 0-505,6-1-264,11-4-224,4 4-120,6-2-168,-1 2-136,-13 1-232,-5 1-296,-16 5-785,-8-1-879,-17 3 1760,-5-1-368,-13 0-225</inkml:trace>
  <inkml:trace contextRef="#ctx0" brushRef="#br0" timeOffset="1">131 221 17564,'20'8'2256,"8"-6"-1328,10-8-327,5-4 975,9 2-392,-2-4-184,-3 1-656,2 5-480,-13 3 216,-6-3-152,-11-4-136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15499,'3'1'1841,"4"2"-1169,11 0-232,3 0 840,12 1-416,3-1-223,10-1-577,1 1-441,3-3 385,0-5-128,1 1-144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18484,'2'1'356,"-1"-1"0,1 1 0,0 0 0,0 0 0,0-1 0,0 1 0,-1-1 0,1 1 0,0-1 0,3 0 0,1 1 289,75 17 1346,-25-4-1795,0-3 0,1-3 0,59 2 0,-116-10-197,0 0 1,0 0-1,0 0 0,1 0 0,-1 0 0,0 0 0,0 1 1,0-1-1,0 0 0,1 0 0,-1 0 0,0 0 1,0 0-1,0 0 0,0 0 0,1 0 0,-1 0 1,0 1-1,0-1 0,0 0 0,0 0 0,0 0 0,0 0 1,0 0-1,1 0 0,-1 1 0,0-1 0,0 0 1,0 0-1,0 0 0,0 0 0,0 1 0,0-1 0,0 0 1,0 0-1,0 0 0,0 1 0,0-1 0,0 0 1,0 0-1,0 0 0,0 0 0,0 1 0,0-1 1,0 0-1,0 0 0,0 0 0,-1 0 0,1 1 0,0-1 1,0 0-1,0 0 0,0 0 0,0 0 0,0 0 1,0 1-1,-1-1 0,1 0 0,0 0 0,-9 12-14,8-11 10,-72 92-90,-68 112 0,123-178-7,9-15-287,1 1 0,-9 20 0,15-27-806,4-8-286,5-8-413,-4-1 992,0 0 0,0 0 0,-1 0 0,-1 0 0,1 0 0,-2 0 0,-1-20 0,-4-15 639,4 45 366,1 1 0,0-1 0,0 1 0,0-1 0,0 0 0,0 1 0,0-1 1,0 1-1,0-1 0,0 1 0,1-1 0,-1 1 0,0-1 0,0 0 0,0 1 1,1-1-1,-1 1 0,0-1 0,0 1 0,1 0 0,-1-1 0,1 1 0,-1-1 1,0 1-1,1 0 0,-1-1 0,1 1 0,-1 0 0,1-1 0,-1 1 0,1 0 1,-1 0-1,1-1 0,-1 1 0,1 0 0,-1 0 0,1 0 0,-1 0 0,1 0 1,0 0-1,-1 0 0,2 0 0,31 3 1560,-19-1-1215,17-1-436,0 0 1,0-2-1,0-2 0,0 0 1,0-3-1,-1 0 0,47-17 1,-19 2-280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54 14923,'-1'-1'105,"-1"0"0,1 0 0,-1 0 0,0 0 0,1 1 0,-1-1 0,0 0 0,0 1 0,0 0 0,1-1 0,-1 1 0,0 0 0,0 0 0,0 0 0,0 0 0,0 0 0,1 1 0,-1-1 0,0 0 0,0 1 0,0 0 0,1-1 0,-1 1 0,0 0 0,-1 1 0,-6 2 221,1 0 1,0 1-1,-13 10 1,10-5-18,-1 0 0,2 1 0,-1 1 0,1 0 0,1 0 0,-11 19 0,16-25-247,0 1 1,1 0 0,0 0-1,0 0 1,0 1-1,1-1 1,0 1 0,0 0-1,1-1 1,0 1-1,1 0 1,-1 0 0,2-1-1,0 12 1,0-17-48,-1 0 1,1 1-1,0-1 1,-1 0-1,1 0 1,1 0-1,-1 0 1,0 0-1,0 0 1,1 0-1,-1 0 1,1 0 0,-1 0-1,1-1 1,0 1-1,0-1 1,2 2-1,0-1 10,-1 0-1,1-1 0,0 1 1,-1-1-1,1 0 1,0 0-1,0 0 1,0-1-1,6 1 1,3-1 55,0-1 1,0 0 0,0-1-1,0-1 1,15-5 0,-10 3 81,-1-2 0,-1 0 0,1 0 1,-1-2-1,-1 0 0,1-1 0,-2-1 0,27-24 0,-35 30-92,-1-1-1,0 0 1,0-1-1,-1 1 0,1-1 1,-2 0-1,1 0 0,-1 0 1,0 0-1,2-9 1,-3 10-38,-2 0 0,1 1 0,0-1 1,-1 0-1,0 0 0,-1 1 1,1-1-1,-1 0 0,0 1 0,0-1 1,-1 0-1,0 1 0,0 0 1,0-1-1,-4-5 0,4 7-72,-1 0-1,1 0 1,-1 0 0,0 1-1,0-1 1,0 1 0,0 0-1,-1 0 1,1 0-1,-1 0 1,0 1 0,0-1-1,0 1 1,0 0 0,0 0-1,0 1 1,-1-1-1,1 1 1,0 0 0,-1 0-1,1 0 1,-1 1 0,0-1-1,1 1 1,-1 0-1,-4 1 1,4 0-109,-1 0 0,1 0 0,0 0 0,0 1 0,0 0-1,0 0 1,0 0 0,1 1 0,-1-1 0,1 1 0,0 0 0,-1 0 0,1 1 0,0-1-1,1 1 1,-1 0 0,1 0 0,0 0 0,0 1 0,0-1 0,0 1 0,-2 6 0,-1 12-576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16876,'1'1'129,"-1"0"-1,1 0 1,0-1 0,0 1 0,1 0 0,-1-1 0,0 1 0,0-1 0,0 0 0,0 1 0,0-1 0,1 0 0,-1 1 0,0-1 0,0 0 0,0 0 0,1 0 0,-1 0-1,2-1 1,29-4 321,-17 1-22,363-46 4821,-210 38-5094,238 13 0,-350 3-592,-18 0-392,0-2-1,0-2 1,59-7 0,-93 6 706,1 0 0,0 0 0,-1 0 0,1-1-1,-1 0 1,1 0 0,-1 0 0,0 0 0,0-1 0,7-5 0,4-10-576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11 163 15299,'-3'8'921,"1"-4"-557,1-1-1,0 0 1,0 0 0,0 0 0,0 1-1,0 4 1,1-8-313,0 1 0,0-1 1,0 1-1,0-1 0,1 0 0,-1 1 0,0-1 1,0 0-1,0 1 0,0-1 0,0 1 1,1-1-1,-1 0 0,0 1 0,0-1 0,1 0 1,-1 1-1,0-1 0,0 0 0,1 0 0,-1 1 1,0-1-1,1 0 0,15 1 1121,1-7-875,-1-1-1,0 0 1,0-1-1,-1-1 1,24-17-1,-17 11-149,63-46 229,11-8-101,-104 85-179,-10 11-66,5-11-57,-73 110 162,77-111-200,1 1 1,0-1-1,2 2 1,-1-1-1,2 1 1,-6 27-1,12-28-371,0-16 426,-1 0 0,0 0 1,0 1-1,0-1 0,1 0 0,-1 0 1,0 1-1,0-1 0,1 0 0,-1 0 1,0 1-1,1-1 0,-1 0 0,0 0 0,1 0 1,-1 0-1,0 0 0,1 0 0,-1 0 1,0 1-1,1-1 0,-1 0 0,1 0 1,-1 0-1,1-1 0,2 1-18,0-1 1,-1 0-1,1 0 0,0 0 0,0-1 0,-1 1 1,1 0-1,3-4 0,25-19-217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 12739,'-18'32'1643,"13"-25"-1222,1 1 1,-1-1 0,1 1-1,1 0 1,-1 1-1,1-1 1,1 0-1,0 1 1,-2 15-1,4-23-375,0 0 0,0-1-1,0 1 1,0 0-1,0-1 1,0 1 0,0 0-1,1-1 1,-1 1 0,0 0-1,0-1 1,1 1-1,-1-1 1,0 1 0,1 0-1,-1-1 1,1 1-1,-1-1 1,1 1 0,-1-1-1,1 1 1,-1-1 0,1 0-1,-1 1 1,2 0-1,20 1 574,-16-2-501,-1-1-1,1 0 1,0 0-1,0-1 1,8-3-1,-8 1 21,0 1-1,0-1 1,0 1 0,-1-2-1,1 1 1,-1-1 0,0 0-1,0 0 1,-1 0 0,0 0-1,5-8 1,-8 11-108,0 0 0,0 0 0,0 0 0,0 0 0,0-1 0,0 1 0,-1 0 0,1 0 0,-1 0-1,0 0 1,0-1 0,0 1 0,0 0 0,0 0 0,0-1 0,0 1 0,-1 0 0,1 0 0,-1 0 0,0-1 0,0 1 0,1 0 0,-1 0 0,0 0 0,-1 0 0,1 0 0,0 1 0,-1-1 0,1 0 0,-1 1-1,1-1 1,-1 1 0,0-1 0,1 1 0,-1 0 0,0-1 0,-4-1 0,2 1-22,-1 0-1,1 1 1,-1-1-1,0 1 1,1-1-1,-1 2 1,0-1-1,0 0 1,0 1-1,-8 0 1,10 0-51,0 0-1,0 1 1,0-1-1,-1 1 1,1-1-1,0 1 1,0 0 0,1 0-1,-1 0 1,0 1-1,0-1 1,0 1-1,1-1 1,-1 1 0,1 0-1,-1 0 1,-2 3-1,4-4 13,1 0-1,-1 0 1,1 0-1,0 0 0,0 0 1,-1 0-1,1 0 1,0 0-1,0 0 1,0 0-1,0 0 1,0 0-1,0 1 0,0-1 1,0 0-1,1 0 1,-1 0-1,0 0 1,1 0-1,-1-1 1,1 1-1,-1 0 0,1 0 1,-1 0-1,1 0 1,-1 0-1,1 0 1,0-1-1,0 1 0,-1 0 1,1-1-1,0 1 1,0 0-1,0-1 1,0 1-1,0-1 1,-1 0-1,3 1 0,17 7-314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13155,'-10'6'527,"1"1"0,0-1 0,0 1 0,1 1 0,0 0 0,0 0 0,1 0 0,-7 12 0,11-18-249,-4 8 125,0 0 0,0 0 0,-6 13 0,12-19-329,-1 0 0,0 0 0,1 0 1,0 0-1,0 0 0,0 0 0,0 0 0,1 0 0,-1 1 0,1-1 0,0 0 0,2 7 0,-2-9-62,0-1 0,0 0 0,1 1 0,-1-1 0,1 0 1,0 0-1,-1 0 0,1 1 0,0-1 0,0 0 0,-1 0 0,1 0 0,0 0 0,0 0 0,0 0 0,0 0 0,0-1 1,1 1-1,-1 0 0,0 0 0,2 0 0,0 0-4,0 0 0,0 0 0,0-1 0,1 1 1,-1-1-1,0 0 0,0 1 0,6-2 0,2 0-4,1-1-1,-1 0 0,0-1 1,13-5-1,-3 0 16,-1-1 0,0-1 0,0-1 0,-1 0 0,33-27 0,-51 38-15,0-1 0,0 0 0,0 0 0,0 1 0,0-1 0,-1 0 0,1 0 0,0 0 0,-1 0 0,1 0 0,0 0 1,-1 0-1,1 0 0,-1 0 0,1 0 0,-1 0 0,0 0 0,1-1 0,-1 1 0,0 0 0,0-2 0,0 2 0,-1 0-1,1 0 1,-1 1-1,1-1 0,-1 0 1,0 0-1,1 1 1,-1-1-1,0 0 1,1 1-1,-1-1 0,0 1 1,0-1-1,1 1 1,-1 0-1,0-1 0,0 1 1,0 0-1,0-1 1,-1 1-1,-6-2 13,0 1 0,0 0 0,-1 1 0,-13 1 0,-36 7 38,53-7-59,0 0 1,0 1-1,0 0 1,0 0-1,0 0 0,1 0 1,-1 1-1,1 0 1,-5 3-1,9-6-4,0 0 1,0 0-1,0 0 0,0 0 0,0 0 1,0 0-1,-1 0 0,1 0 1,0 0-1,0 0 0,0 0 0,0 0 1,0 1-1,0-1 0,0 0 1,0 0-1,0 0 0,-1 0 0,1 0 1,0 0-1,0 0 0,0 0 1,0 1-1,0-1 0,0 0 0,0 0 1,0 0-1,0 0 0,0 0 1,0 0-1,0 1 0,0-1 1,0 0-1,0 0 0,0 0 0,0 0 1,0 0-1,0 0 0,0 0 1,0 1-1,0-1 0,0 0 0,1 0 1,-1 0-1,0 0 0,0 0 1,0 0-1,0 0 0,0 0 0,0 1 1,0-1-1,0 0 0,0 0 1,1 0-1,9 1 67,13-3 80,5-3-200,6-1-35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54 15939,'-11'9'925,"-37"31"1263,45-37-2048,0-1-1,0 1 1,1 0 0,0 0 0,0 0-1,0 1 1,0-1 0,0 0 0,0 1-1,1-1 1,0 1 0,0-1 0,-1 6-1,1-7-111,1 0 0,0 0 0,1 0 0,-1 0-1,0-1 1,0 1 0,1 0 0,-1 0 0,1 0-1,0 0 1,-1-1 0,1 1 0,0 0 0,0-1-1,0 1 1,0-1 0,1 1 0,-1-1 0,0 1-1,1-1 1,-1 0 0,1 0 0,-1 1 0,1-1-1,-1 0 1,1 0 0,0-1 0,-1 1 0,1 0-1,0-1 1,0 1 0,0-1 0,0 1 0,3-1-1,3 2 65,0-1-1,0-1 0,1 0 0,-1 0 0,0 0 0,16-4 1,-11 1 19,0-1 0,0 0 0,0 0 0,-1-2 1,0 1-1,0-2 0,0 1 0,-1-2 0,1 1 1,-2-2-1,1 1 0,10-14 0,-19 21-94,0-1 0,-1 0 0,1 0-1,-1 0 1,0 0 0,1 0 0,-1 0 0,0-1 0,0 1-1,-1 0 1,1-1 0,0 1 0,-1 0 0,1-1-1,-1 1 1,0 0 0,0-1 0,0 1 0,0-1 0,0 1-1,-1-1 1,0-2 0,0 2-7,-1 0 1,1 1-1,-1-1 0,1 1 1,-1-1-1,0 1 0,0 0 1,0-1-1,0 1 0,-1 0 0,1 1 1,0-1-1,-1 0 0,0 1 1,1-1-1,-1 1 0,0 0 1,-2-1-1,-3-1-119,0 1-1,0-1 1,0 2 0,0-1 0,0 1-1,0 1 1,-1 0 0,1 0-1,0 0 1,0 1 0,0 0 0,0 1-1,0-1 1,0 2 0,-11 3 0,10 2-181,7 2-123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16035,'-8'5'1985,"12"0"-1017,6-2-376,13-2 1345,7 2-561,14 0-464,7 0-240,7-1-240,2 3-200,-4-2-416,-3 0-368,-11-1 1504,-13-2-968,-21-4-8,-9 0 16</inkml:trace>
  <inkml:trace contextRef="#ctx0" brushRef="#br0" timeOffset="1">72 143 18324,'10'21'1816,"10"-11"-1120,8-4-311,15-2 807,1-5-216,10-8-800,1-10-1272,7-3 1080,-4-7-224,-6-1-224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15627,'0'-1'147,"0"0"0,-1 0-1,1 0 1,0 0 0,0-1-1,0 1 1,0 0 0,1 0 0,-1 0-1,0 0 1,0 0 0,1 0-1,-1 0 1,0 0 0,1 0-1,-1 0 1,1 0 0,0 0-1,-1 0 1,1 0 0,0 0-1,-1 0 1,1 1 0,0-1 0,0 0-1,0 0 1,0 1 0,0-1-1,0 1 1,0-1 0,0 1-1,0-1 1,1 0 0,5-1 469,1-1 0,-1 1 0,13-3 0,-19 5-577,119-20 2069,76-18-1538,-126 18-614,-69 20 41,-1 0 1,1 1-1,-1-1 0,1 0 0,-1 0 1,0 1-1,1-1 0,-1 0 0,1 1 0,-1-1 1,0 0-1,1 1 0,-1-1 0,0 1 1,0-1-1,1 0 0,-1 1 0,0-1 1,0 1-1,0-1 0,1 1 0,-1-1 0,0 1 1,0-1-1,0 1 0,0-1 0,0 1 1,0-1-1,0 1 0,0-1 0,0 1 1,0-1-1,-1 1 0,1 0-3,-1 13-21,-2 1-1,1-1 0,-2 0 1,0-1-1,-10 23 1,0 3-4,6-15-76,-16 49-672,2 2 0,-12 77 0,34-145 562,-2 6-459,0-10 74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47 16756,'16'1'1904,"13"2"-968,2-2-320,17-3 993,5 0-345,11-4-336,8-1-176,0-4-488,8 6-312,-13 3-832,-4-6 1800,-13 6-976,-5-3-32,-22 4-72</inkml:trace>
  <inkml:trace contextRef="#ctx0" brushRef="#br0" timeOffset="1">1 297 16644,'15'9'1832,"21"-6"-928,10-3-272,20-4 889,9-4-177,16 0-192,10-1-208,5-2-248,1 1-255,-5 1-409,-4 1-344,-20-1-849,-6 0 985,-20 2-192,-11 1-128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 16956,'-13'-1'331,"-1"0"1,0 1 0,0 1 0,1 0 0,-1 1-1,1 0 1,-1 1 0,1 0 0,0 1 0,0 1-1,-23 12 1,27-13-290,0 1 0,0 1-1,1-1 1,0 1 0,0 1-1,0-1 1,1 1 0,0 1-1,0-1 1,1 1 0,0 1 0,1-1-1,-1 1 1,2 0 0,-1 0-1,-5 17 1,9-23-35,0 0 0,0 1 0,1-1-1,-1 0 1,1 1 0,0-1 0,0 1 0,0-1 0,0 1 0,0-1 0,1 1-1,0-1 1,0 0 0,0 1 0,0-1 0,0 0 0,1 0 0,-1 0-1,1 0 1,0 0 0,0 0 0,0 0 0,0 0 0,4 3 0,-2-3 11,1 1 1,0-1-1,0 0 1,0-1-1,0 1 1,0-1-1,1 0 1,-1 0-1,1-1 1,-1 1-1,1-1 1,-1-1-1,1 1 1,7-1-1,-1 0 88,1-1 0,-1 0 0,0-1 1,0 0-1,0-1 0,0-1 0,20-8 0,-24 9 3,1-2 0,-1 1 0,1-1 1,-1-1-1,0 1 0,-1-1 0,0-1 0,0 1 1,0-1-1,8-12 0,-13 17-90,-1 1-1,1-1 1,-1 0-1,0-1 1,1 1-1,-1 0 1,0 0-1,-1 0 1,1-1-1,0 1 1,-1-1-1,1 1 1,-1 0-1,0-1 1,0 1-1,0-1 1,0 1-1,0-1 1,0 1-1,-1 0 1,1-1-1,-1 1 1,1 0-1,-1-1 1,-2-2-1,2 3-72,-1-1-1,0 1 1,-1 0-1,1 0 1,0 0-1,0 1 1,-1-1-1,1 0 0,-1 1 1,1 0-1,-1-1 1,0 1-1,0 0 1,1 0-1,-1 1 1,0-1-1,0 1 1,0-1-1,0 1 1,-4 0-1,3 0 48,0 0 0,0 0 0,0 1 1,1-1-1,-1 1 0,0 0 0,0 0 0,1 0 0,-1 0 1,0 1-1,1-1 0,-1 1 0,1 0 0,-4 3 0,-9 8-302</inkml:trace>
  <inkml:trace contextRef="#ctx0" brushRef="#br0" timeOffset="1">440 340 16035,'-13'33'1385,"3"2"-953,3-1-240,3 0 32,3-1-256,2-14 200,5-5-80,8-14-304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15979,'1'1'126,"1"-1"0,-1 0 0,0 0 0,1 0 0,-1 0-1,1 0 1,-1 0 0,0 0 0,1 0 0,-1 0 0,1-1 0,-1 1-1,0-1 1,0 1 0,1-1 0,1 0 0,2-1 128,45-21 1079,-1-1-1,77-52 0,-89 53-977,127-93 952,-164 116-1303,1-1 1,-1 1-1,0 0 0,0 0 1,0 0-1,0 0 1,0-1-1,0 1 0,0 0 1,0 0-1,1 0 1,-1 0-1,0 0 0,0 0 1,0-1-1,0 1 1,0 0-1,1 0 0,-1 0 1,0 0-1,0 0 1,0 0-1,1 0 0,-1 0 1,0 0-1,0 0 1,0 0-1,0 0 0,1 0 1,-1 0-1,0 0 1,0 0-1,0 0 0,1 0 1,-1 0-1,0 0 1,0 0-1,0 0 0,0 0 1,1 0-1,-1 0 1,0 0-1,0 1 0,0-1 1,0 0-1,0 0 1,1 0-1,-5 9 128,-33 42 44,18-26-125,-22 38-1,40-61-55,-36 74 103,34-69-137,0 0-1,1 1 0,0-1 1,0 1-1,0 0 0,1-1 0,0 1 1,1 11-1,0-18 13,0 0 1,0 0-1,0 0 1,0 0 0,1 0-1,-1 0 1,0 0-1,1 0 1,-1 0-1,1 0 1,-1 0-1,1 0 1,-1 0-1,1-1 1,0 1-1,0 0 1,-1 0-1,1 0 1,0-1-1,0 1 1,0-1-1,-1 1 1,1 0 0,0-1-1,0 1 1,0-1-1,0 0 1,0 1-1,0-1 1,0 0-1,3 1 1,0-1-10,1 0 1,0 0-1,0 0 1,-1-1-1,9-1 1,25-7-224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18 16099,'-15'21'1269,"-20"23"0,-13 18 401,43-55-1333,1 1 1,0-1-1,0 1 1,1 0-1,0 0 0,-4 17 1,6-24-298,1 0 0,0 1-1,-1-1 1,1 1 0,0-1 0,0 1 0,0-1-1,0 1 1,0-1 0,0 0 0,0 1 0,1-1 0,-1 1-1,0-1 1,1 1 0,-1-1 0,1 0 0,0 1 0,-1-1-1,1 0 1,0 0 0,0 0 0,0 1 0,0-1 0,2 1-1,-1 0-14,0-1-1,1 0 0,-1 0 0,0-1 0,1 1 0,-1 0 1,1-1-1,-1 0 0,1 1 0,-1-1 0,1 0 0,0 0 1,3-1-1,7-1-9,-1 0-1,0-2 1,0 1 0,0-1 0,12-6 0,-16 6-1,0-1 1,0 1-1,0-1 0,-1-1 1,0 1-1,0-1 1,0-1-1,-1 1 0,0-1 1,0 0-1,7-12 1,-11 16-12,-1 0 0,1-1 1,-1 1-1,1-1 0,-1 1 1,0-1-1,0 1 1,-1-1-1,1 0 0,-1 0 1,0 1-1,0-1 0,0 0 1,0 0-1,-1 1 1,1-1-1,-1 0 0,0 1 1,0-1-1,-1 1 0,1-1 1,-1 1-1,1-1 1,-1 1-1,0 0 0,0 0 1,-1 0-1,1 0 0,-1 0 1,-3-3-1,1 2-9,-1-1-1,1 1 1,-1 0-1,0 1 0,0 0 1,0 0-1,0 0 1,-1 0-1,-11-2 1,13 3-27,-1 1 0,1 0 0,0 0 1,-1 1-1,1 0 0,-1 0 1,1 0-1,-1 0 0,1 1 1,0 0-1,-1 0 0,-8 3 0,13-3-1,0-1 0,0 0 0,0 1 0,0-1 0,0 1-1,0-1 1,0 1 0,1-1 0,-1 1 0,0 0-1,0-1 1,1 1 0,-1 0 0,0 0 0,1 0 0,-1-1-1,1 1 1,-1 0 0,1 0 0,-1 0 0,1 0 0,0 0-1,-1 0 1,1 0 0,0 0 0,0 0 0,0 0-1,-1 0 1,1 0 0,0 0 0,1 0 0,-1 0 0,0 1-1,1 0-66,-1-1 0,1 1 0,0 0 0,0-1 0,0 1 0,0 0 0,0-1 0,0 1 0,1-1 0,-1 0 0,0 1 0,1-1 0,-1 0 0,1 0 0,-1 0 0,1 0 0,2 1 0,6 2-181,0-1 0,0 0 0,0 0 0,1-1 0,-1-1 0,1 1 0,-1-2 0,17 0 0,22-2-514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17452,'2'-2'1662,"-9"5"-1061,-15 10-50,0 5 436,0 1 1,-33 35 0,47-44-852,-1 0-1,1 1 1,1 0-1,0 0 1,0 1 0,1 0-1,1 0 1,-6 15-1,11-25-116,-1 0 0,1-1 0,-1 1 0,1 0 0,0 0 0,-1-1 0,1 1 0,0 0 0,0 0 0,1-1 0,-1 1 0,0 0 0,0 0 0,1 0 0,-1-1 0,1 1-1,0 0 1,-1-1 0,1 1 0,0-1 0,0 1 0,0-1 0,1 3 0,1-3-6,-1 1 0,0-1 0,0 1 1,1-1-1,-1 0 0,1 0 0,-1 0 0,1 0 0,0 0 0,-1 0 0,1-1 0,0 1 1,4-1-1,4 0-5,0 0 0,0-1 0,0 0 0,0-1 0,-1 0 0,18-6 0,-18 4 0,1 0 0,-1-1-1,1-1 1,-2 0 0,1 0-1,0-1 1,-1 0 0,9-10 0,-16 15-3,1-1 0,0 0-1,-1 1 1,0-1 0,0 0 0,0-1 0,0 1 0,0 0 0,0 0 0,-1-1 0,0 1 0,0-1 0,0 0-1,0 1 1,0-1 0,-1 0 0,1 1 0,-1-1 0,0 0 0,-1 1 0,1-1 0,0 0 0,-1 1 0,0-1-1,0 0 1,0 1 0,0-1 0,-3-5 0,2 7-39,1-1-1,-1 1 0,0-1 1,0 1-1,0 0 1,0 0-1,0 0 1,-1 0-1,1 0 1,-1 1-1,1-1 0,-1 1 1,1-1-1,-1 1 1,0 0-1,0 0 1,1 0-1,-1 0 0,0 1 1,0-1-1,0 1 1,0 0-1,0 0 1,0 0-1,0 0 1,0 0-1,-4 2 0,3-2-91,-1 1 0,1 0 1,0 1-1,0-1 0,0 1 0,0-1 0,0 1 0,0 1 0,0-1 0,0 0 0,1 1 0,-1 0 0,1 0 0,0 0 0,0 0 0,0 0 0,-5 8 0,-1 9-470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16083,'0'-1'115,"0"1"1,0 0-1,1-1 0,-1 1 0,0 0 0,0 0 0,0-1 0,0 1 0,0 0 0,0-1 0,0 1 0,0 0 0,-1-1 0,1 1 0,0 0 0,0-1 0,0 1 0,0 0 0,0 0 0,0-1 0,-1 1 1,1 0-1,0-1 0,0 1 0,0 0 0,-1 0 0,1 0 0,0-1 0,0 1 0,-1 0 0,-6 6 2125,-6 17-174,-3 18-1610,2 0 1,3 2-1,0-1 1,3 1-1,-3 52 1,10-85-456,-2 53 58,3-59-73,1 0 0,-1 0 0,1 0-1,0 0 1,-1-1 0,2 1 0,-1 0 0,0 0 0,1-1-1,0 1 1,0-1 0,4 6 0,-5-8-38,0 1-1,0-1 1,0 0 0,1 0-1,-1 0 1,1 0 0,-1-1-1,1 1 1,-1 0 0,1 0-1,-1-1 1,1 1 0,-1-1-1,1 0 1,0 1 0,-1-1-1,1 0 1,0 0 0,-1 0-1,1 0 1,0 0 0,-1 0-1,1-1 1,0 1 0,-1-1-1,1 1 1,-1-1 0,1 1-1,0-1 1,-1 0 0,0 0-1,3-1 1,3-2-219,-1-1 0,1 0 1,-1 0-1,0 0 0,7-9 1,9-15-294,-3-13-127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18308,'-10'-10'2360,"0"7"-1535,1 3-417,5 2 2144,4 3-1824,3 0-440,4-2-1176,0-3-1640,3 0 2112,0 0-329,3 1-263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18108,'6'21'1912,"11"-8"-1024,5-6-383,12-4 919,8-3-320,9-3-336,4-5-240,-1-2-680,-2 0-472,-8 0 488,-6 2-88,-11 0-128</inkml:trace>
  <inkml:trace contextRef="#ctx0" brushRef="#br0" timeOffset="1">112 164 16940,'13'14'2024,"12"-2"-1072,3-9-432,11-2 1817,2-1-1369,8-5-696,1-1-384,-4-1 200,0 2-112,-6 1-224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19276,'-1'-20'2610,"1"20"-2543,0 0 0,0 0-1,-1 0 1,1 0-1,0 1 1,0-1-1,-1 0 1,1 0-1,0 0 1,0 0-1,-1 0 1,1 0-1,0 0 1,0 1-1,0-1 1,-1 0-1,1 0 1,0 0-1,0 0 1,0 1 0,-1-1-1,1 0 1,0 0-1,0 0 1,0 1-1,0-1 1,0 0-1,0 0 1,0 1-1,0-1 1,-1 0-1,1 0 1,0 1-1,-15 37 1666,-3 16-1222,5-12-219,-26 57 0,30-87-319,6-18-305,4-27-421,-1 28 702,10-78-1246,1-49-279,-11 140 1719,1 1 0,0 0 1,1-1-1,0 1 0,0-1 0,1 0 0,0 0 0,0 0 0,1 0 0,0 0 0,8 11 0,-8-13-101,0-1 0,0 1 0,1-1 0,0-1 0,0 1 0,0-1 0,1 0 0,-1 0 0,1 0 0,0-1 0,0 0 0,0 0 0,0 0 0,1-1 0,-1 0 0,1 0 0,6 1 0,32-2 16,-28-2-27,-15 1-11,-7 0 2,-41-3-141,1-2 0,0-3-1,-62-17 1,95 22 177,12 3-49,-1 0 1,1 0-1,0 0 1,-1 0-1,1 0 0,0 0 1,0 0-1,-1 0 1,1 0-1,0 0 0,-1-1 1,1 1-1,0 0 1,0 0-1,-1 0 0,1 0 1,0-1-1,0 1 1,-1 0-1,1 0 0,0 0 1,0-1-1,0 1 1,-1 0-1,1 0 0,0-1 1,0 1-1,0 0 1,0-1-1,0 1 0,0 0 1,-1-1-1,8-7 238,16-5 79,-22 13-309,11-5-7,1 0-1,-1 2 0,1-1 1,0 2-1,0-1 0,0 2 1,0 0-1,0 0 0,0 2 1,0-1-1,0 2 0,0-1 1,0 2-1,0 0 0,13 5 1,-9-2-101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19332,'-7'10'1881,"10"-3"-1201,4-3-264,12-1 824,8-2-256,13-1-432,7-4-472,9-6-688,6 2 592,4-10-152,0 1-120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19020,'1'-1'127,"0"0"0,0-1-1,0 1 1,0 0 0,0 0 0,0 0-1,0 0 1,0 0 0,1 0 0,-1 0 0,0 1-1,0-1 1,1 0 0,-1 1 0,1-1-1,-1 1 1,1-1 0,-1 1 0,1 0 0,-1-1-1,1 1 1,-1 0 0,1 0 0,-1 0-1,3 1 1,44 4 1105,-40-3-831,5 0-124,77 17 909,-79-16-1085,1 1 0,-1 0 0,-1 0 0,1 1 0,17 12 0,-26-16-95,0 0 0,0 1 0,0-1 0,0 1 1,0-1-1,0 1 0,-1 0 0,1 0 1,-1 0-1,0 0 0,1 0 0,-1 0 1,0 0-1,0 0 0,0 0 0,0 0 1,-1 1-1,1-1 0,0 0 0,-1 1 1,0-1-1,0 1 0,0-1 0,0 0 0,0 1 1,0-1-1,0 0 0,-1 1 0,1-1 1,-1 0-1,0 1 0,1-1 0,-1 0 1,0 0-1,-1 0 0,1 1 0,0-1 1,-2 2-1,-6 7 15,0 1 0,-1-2 1,0 1-1,-23 16 0,30-25-13,-56 44 112,-28 24 49,86-69-164,-22 23 67,23-24-70,-1 1 0,0-1 0,1 1-1,0-1 1,-1 1 0,1-1 0,-1 1 0,1 0 0,-1-1 0,1 1 0,0 0-1,0 0 1,-1-1 0,1 1 0,0 0 0,0 0 0,0-1 0,0 1 0,0 0 0,0 0-1,0-1 1,0 1 0,0 0 0,0 0 0,0-1 0,1 1 0,-1 0 0,0-1-1,0 1 1,1 0 0,-1-1 0,0 1 0,1 0 0,-1-1 0,1 1 0,-1 0 0,1 0-1,2 0-32,0 1 0,0-1-1,0 0 1,0 0 0,0 0 0,0 0-1,0-1 1,0 1 0,0-1-1,0 1 1,1-1 0,2-1-1,42-4-835,-42 4 717,27-5-512,0-1-1,59-23 1,-36 8 26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17036,'-2'1'336,"-1"-1"0,1 1 0,0 0 0,0-1 0,-1 1 1,1 0-1,0 1 0,0-1 0,0 0 0,0 1 1,0-1-1,-3 3 0,-20 22 1436,17-16-1304,0 0 0,1 0 0,-7 14 0,12-20-363,-1 1 1,1 0-1,0 1 0,0-1 1,1 0-1,0 0 0,0 1 0,0-1 1,0 10-1,1-13-88,0-1-1,1 1 1,-1 0 0,1-1-1,-1 1 1,1 0 0,0-1-1,-1 1 1,1-1-1,0 0 1,0 1 0,0-1-1,0 1 1,0-1 0,1 0-1,-1 0 1,0 0 0,0 0-1,1 0 1,-1 0 0,1 0-1,-1 0 1,1 0 0,-1-1-1,1 1 1,-1-1 0,1 1-1,2 0 1,7 1-4,-1 0 0,1-1 0,15 1 0,-9-1 12,-2 0-24,15 2-84,47 9 0,-69-10 45,-1 0 1,0 0-1,1 1 0,-1 0 0,0 0 0,-1 1 0,1-1 1,0 2-1,-1-1 0,0 1 0,9 8 0,-14-12 30,0 1-1,0-1 0,1 0 0,-1 1 1,0-1-1,-1 1 0,1-1 0,0 1 1,0 0-1,-1-1 0,1 1 0,0 0 1,-1-1-1,0 1 0,1 0 1,-1 0-1,0-1 0,0 1 0,0 0 1,0 0-1,0-1 0,-1 1 0,1 0 1,-1 0-1,1-1 0,-1 1 1,1 0-1,-1-1 0,0 1 0,0-1 1,0 1-1,0-1 0,0 1 0,0-1 1,0 1-1,0-1 0,0 0 1,-1 0-1,1 0 0,-1 0 0,-2 2 1,-5 3 55,0 0 0,-1-1 1,0 0-1,0-1 0,-16 6 1,9-5 7,-1 0 1,0-1 0,0-1 0,0-1 0,-19 1 0,32-3-86,0 0-1,-1 0 0,1 0 0,0-1 1,-1 0-1,1 0 0,0 0 1,0-1-1,0 1 0,0-1 0,0 0 1,0-1-1,1 1 0,-1-1 1,1 0-1,-1 0 0,1 0 0,0-1 1,0 0-1,1 0 0,-1 0 1,-2-4-1,-9-26-211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15 412 20108,'-10'34'1417,"9"-13"-1201,-2-3-216,7-9 104,5-2-664,4-13 464,3-10-129,2-14-151</inkml:trace>
  <inkml:trace contextRef="#ctx0" brushRef="#br0" timeOffset="1">473 1 19828,'5'13'1849,"0"7"-1497,-7 3-152,1 2 792,-2 10-680,-1 2-144,-1 5-616,4 3-456,-8-4 720,-2-3-88,-6-15-152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55 16460,'-1'-4'176,"-1"1"1,0 0 0,0-1-1,-1 1 1,1 0 0,-1 0-1,1 0 1,-1 0 0,0 1-1,0-1 1,0 1 0,0-1 0,-1 1-1,1 0 1,-1 1 0,1-1-1,-5-1 1,2 1-14,1 1 0,-1 0 0,0 0 0,1 1 1,-1-1-1,0 1 0,1 1 0,-1-1 0,0 1 0,1 0 0,-8 2 0,7-2-90,0 1-1,0 0 0,0 0 0,1 1 0,-1 0 0,1 0 1,-1 0-1,1 0 0,0 1 0,0 0 0,1 0 0,-1 0 0,1 1 1,0 0-1,0-1 0,0 2 0,1-1 0,0 0 0,0 0 1,0 1-1,1 0 0,-4 11 0,6-16-55,-1 0 1,1 1-1,0-1 1,0 1-1,0-1 0,0 1 1,0-1-1,0 1 0,1-1 1,-1 1-1,0-1 1,1 0-1,-1 1 0,1-1 1,-1 1-1,1-1 1,0 0-1,0 0 0,0 1 1,-1-1-1,1 0 0,2 2 1,0-1 0,0 0 0,0-1 0,-1 1 0,1 0 0,0-1 0,0 0 0,0 0 0,1 0 1,-1 0-1,3 0 0,6 0-3,0 0 0,-1 0 0,1-1 1,21-3-1,48-17 44,-72 18-140,0-1-1,0 0 0,0-1 0,14-8 0,-28 17 57,0 0 0,0 0 0,0 0 0,0 1 0,1 0-1,0 0 1,1 0 0,-1 1 0,1-1 0,0 1 0,-2 9 0,4-12 25,0 0 1,0 0-1,1 0 1,0-1 0,0 1-1,0 0 1,0 0-1,1 0 1,-1 0 0,1 0-1,0-1 1,0 1-1,1 0 1,-1-1 0,1 1-1,-1-1 1,1 1-1,0-1 1,1 0 0,-1 0-1,0 0 1,6 5-1,-8-8 14,1 1 0,0-1 0,0 1-1,0 0 1,0 0 0,-1-1 0,1 1-1,0 0 1,-1 0 0,1 0 0,0 0-1,-1 0 1,1 0 0,-1 0 0,0 0-1,1 0 1,-1 0 0,0 0 0,0 0-1,1 0 1,-1 0 0,0 0 0,0 0-1,0 2 1,-1-2 31,-1 0 0,1 0-1,0 1 1,-1-1 0,1 0 0,0 0-1,-1-1 1,1 1 0,-1 0-1,1 0 1,-1-1 0,0 1 0,1-1-1,-1 1 1,0-1 0,-2 0 0,-27 8 454,-1-2 0,0-1 1,0-2-1,-1-1 1,-34-3-1,81-3-4297,21 0 2484,-7 1 284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20540,'29'6'2057,"-4"-3"-1393,3-2-280,5-2 1056,1-2-503,-1-3-1121,-4-2 400,4-2-288,-5 1-112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12907,'-1'0'397,"-12"-17"4137,10 13-1742,8 12 347,58 99-125,-45-72-2860,2-2 1,1-1-1,48 57 1,-67-86-184,1 0 1,0 0 0,0-1-1,0 1 1,0-1 0,0 0-1,0 0 1,1 0 0,-1 0-1,1-1 1,4 2 0,-6-3-35,-1 0 0,1 0 0,0 0 0,-1 0 0,1 0 0,-1 0 0,1 0 0,0-1 0,-1 1 0,1-1 0,-1 1 0,1-1 0,-1 1 0,1-1 0,-1 0 0,0 0 0,1 0 0,-1 0 0,0 0 0,0 0 0,1 0 0,-1 0 0,0-1 0,0 1 0,0 0 0,0-1 0,-1 1 0,1 0 0,0-2 0,5-9 12,-1 1 0,-1-1 0,0 0 0,5-24 1,-9 33 10,9-32-416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15827,'0'5'3124,"-7"17"-1332,7-21-1482,-30 128 3736,19-71-3512,4-26-410,-9 39-635,-13 143 1,29-213 422,0 0 0,0 0 1,0 0-1,0 0 0,0 0 1,0 0-1,0 0 0,0 0 0,0 0 1,0 1-1,1-1 0,-1 0 0,0 0 1,1 0-1,0 1 0,0-2 49,-1 0 0,1-1 1,0 1-1,-1-1 0,1 1 0,-1 0 0,1-1 0,-1 1 0,1-1 1,-1 1-1,1-1 0,-1 1 0,0-1 0,1 0 0,-1 1 0,0-1 1,1 1-1,-1-1 0,0 0 0,0 1 0,0-1 0,1 0 0,-1 0 0,7-19-651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38 16740,'3'-6'581,"-2"3"-374,0 0-1,0 1 1,1-1 0,-1 1-1,1-1 1,-1 1-1,1-1 1,0 1-1,0 0 1,0 0 0,3-3-1,-3 22 1700,-6 5-1541,0-1-1,-2 0 1,0 0 0,-1 0 0,-11 19-1,10-19-184,-86 184 1231,116-277-1257,32-158-244,-51 216 80,0 11-45,-1 11 37,2 14 7,12 77-19,-13-85 31,0-1 0,2 0 0,-1 1 0,2-2 0,8 17 0,2-8 11,-16-20-7,1 0 0,0-1-1,-1 1 1,1 0 0,0 0-1,0-1 1,-1 1 0,1 0-1,0-1 1,0 1 0,0-1-1,0 1 1,0-1 0,0 0-1,0 1 1,0-1 0,0 0-1,0 0 1,0 1 0,2-1-1,-2-1 2,-1 1-1,0 0 0,1-1 0,-1 1 0,0-1 1,1 1-1,-1-1 0,0 1 0,0-1 1,1 1-1,-1-1 0,0 1 0,0-1 0,0 1 1,0-1-1,0 1 0,1-1 0,-1 1 0,0-1 1,0 0-1,0 1 0,-1-1 0,1 1 0,0-1 1,0 1-1,0-1 0,0 1 0,0-1 0,-1 1 1,1-1-1,0 1 0,0-1 0,-1 1 0,0-1 1,-8-18 93,-11-6-68,0 2 0,-1 0 0,-1 1 0,-39-29 1,32 27-41,-44-35 65,80 64-54,1 1 1,-1-1 0,0-1-1,1 1 1,0-1 0,0 0-1,1-1 1,9 3 0,84 20-668,-54-15-276,42 12 297,-49-17 225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 21677,'-1'6'2016,"4"-6"-1592,8-3-208,9-1 960,10-3-639,5-3-169,2-1-480,3 3-152,-3-1-369,-4 4-271,-7 2-480,-3 0 2160,-12 3-1144,-6 0-160,-5 3 72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18620,'0'19'1848,"9"-9"-1095,6 0-305,7-6 928,9 5-304,4-12-408,5-2-256,2-3-784,-2-4 1417,-3-5-993,-6-7 16,-3-5-16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51 18172,'-1'-4'270,"0"1"-1,0-1 1,0 1 0,0-1-1,-1 1 1,1 0 0,-1 0 0,0 0-1,0 0 1,-1 0 0,-1-3-1,2 5-139,1 0 0,-1 0 0,0 0-1,1 0 1,-1 0 0,0 1 0,1-1-1,-1 1 1,0-1 0,0 1 0,1-1-1,-1 1 1,0 0 0,0 0-1,0 0 1,1 0 0,-1 0 0,0 1-1,0-1 1,0 0 0,1 1 0,-1-1-1,0 1 1,-2 1 0,-2 1 28,0 0 0,0 0 0,1 1 0,0 0 0,-1 0 0,1 0 0,1 1 0,-1-1 0,1 1 0,0 0 0,-5 7 0,0 2 35,1 0 0,0 1-1,-8 19 1,6-6-62,1-1 0,2 1-1,0 1 1,-4 52 0,9-59-115,2-1 0,0 0 0,2 0 0,0 1 1,1-1-1,1 0 0,9 26 0,-11-40-12,1-1-1,-1 0 1,1 0-1,0 0 0,1 0 1,-1-1-1,1 1 1,1-1-1,-1 0 1,6 6-1,-8-10 3,0 1 0,1-1 0,-1 1-1,0-1 1,1 0 0,-1 0-1,1 0 1,-1 0 0,1 0 0,-1-1-1,1 1 1,-1-1 0,1 0-1,0 1 1,-1-1 0,1 0 0,0-1-1,-1 1 1,1 0 0,0-1-1,-1 1 1,1-1 0,-1 0-1,1 0 1,-1 0 0,1 0 0,-1-1-1,4-1 1,0-2 52,0 0 0,1 0-1,-2-1 1,1 0 0,-1 0 0,0 0-1,0-1 1,0 1 0,-1-1 0,0 0 0,-1 0-1,1-1 1,-2 1 0,3-9 0,-2 9 18,-1 0 0,-1 0 1,1 0-1,-1 0 0,0 0 0,-1 0 1,0-1-1,0 1 0,-1 0 0,1 0 1,-2 0-1,1 0 0,-1 0 1,0 0-1,-5-12 0,3 14-142,0-1 0,0 1 0,-1 0 1,0 0-1,0 0 0,0 0 0,0 1 0,-1 0 0,0 0 0,0 0 0,0 1 0,0 0 0,0 0 1,-1 1-1,1 0 0,-1 0 0,0 0 0,0 1 0,1 0 0,-1 0 0,0 1 0,0 0 0,-11 1 0,11-1-3463,21-2 1920,5-2 461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17836,'-1'0'138,"0"1"1,-1-1-1,1 1 1,-1-1-1,1 1 1,0 0-1,-1-1 1,1 1-1,0 0 1,0 0-1,-1 0 1,1 0-1,0 0 1,0 0-1,0 0 1,0 0-1,1 1 1,-1-1-1,-1 2 1,-14 29 568,13-26-277,-6 15-79,1 0 0,1 0 0,1 1-1,1-1 1,0 2 0,2-1 0,1 0-1,0 1 1,2-1 0,4 39-1,-3-55-280,0 0 0,0 0 0,1 0 0,0 0 0,0 0 0,1 0 0,-1 0 0,5 5 0,-6-9-39,0-1 0,0 1 1,0-1-1,1 1 0,-1-1 1,0 1-1,1-1 0,0 0 1,-1 0-1,1 0 0,0 0 0,-1 0 1,1 0-1,0 0 0,0 0 1,0-1-1,0 1 0,0-1 1,-1 1-1,1-1 0,0 0 1,0 0-1,0 0 0,0 0 1,0 0-1,0 0 0,0-1 1,4 0-1,0-2 80,0 1 0,0-1 0,0-1 0,0 1 0,0-1 0,-1 0 0,0 0 0,0-1 0,0 1 0,0-1 0,-1 0 0,1-1 0,3-7 0,2-2 259,-1 0-1,0-1 0,11-32 0,-15 35-162,-1-1 0,-1 0 0,0 1 0,-1-1 0,0-1 0,-1-26 0,-2 36-173,1 0 0,-1 0 0,0 0 0,0 1 1,0-1-1,-1 0 0,1 1 0,-1-1 0,-1 1 0,-3-7 0,4 9-52,0 0 1,0-1-1,0 1 1,0 0-1,-1 0 0,1 0 1,-1 0-1,0 1 1,1-1-1,-1 1 1,0-1-1,0 1 0,0 0 1,0 0-1,0 0 1,0 1-1,-6-1 0,7 0-151,-1 1 0,0 0 0,1 0 0,-1 0-1,0 0 1,1 1 0,-1-1 0,0 1-1,1 0 1,-1-1 0,1 1 0,-1 0 0,1 1-1,0-1 1,-1 0 0,1 1 0,0-1-1,0 1 1,0 0 0,0-1 0,0 1 0,0 0-1,0 0 1,1 0 0,-1 1 0,1-1-1,0 0 1,-1 1 0,1-1 0,0 1 0,0-1-1,1 1 1,-1-1 0,0 1 0,1 4-1,2 10-858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23293,'16'4'2432,"4"-1"-1743,2-2-305,3-1 1216,4 0-824,0 0-192,-2 0-704,-5-1-784,-2-2 800,-6-1-144,-4-1-144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 14195,'2'-6'1126,"-2"3"-665,1 0 1,-1 0-1,1-1 0,0 1 1,0 0-1,0 0 1,1 0-1,-1 0 1,1 0-1,0 0 0,0 1 1,0-1-1,0 0 1,4-3-1,-6 6-378,1 0 0,-1 0-1,1 0 1,-1 0 0,0 0 0,1 0 0,-1 0-1,1 0 1,-1 0 0,0 0 0,1 0 0,-1 0-1,1 0 1,-1 0 0,0 0 0,1 0-1,-1 0 1,1 1 0,-1-1 0,0 0 0,1 0-1,-1 0 1,0 1 0,1-1 0,-1 0-1,0 0 1,0 1 0,1-1 0,-1 0 0,0 1-1,0-1 1,1 0 0,-1 1 0,0-1 0,0 1-1,0-1 1,0 0 0,1 1 0,-1-1-1,0 1 1,0-1 0,0 0 0,0 1 0,0-1-1,0 1 1,1 24 1093,-1-22-999,-2 28 389,-1-1-1,-2 1 1,-14 49 0,10-46-457,2 0 0,-5 48 0,12-81-107,0 1 0,-1 0 0,1-1 1,0 1-1,0 0 0,0-1 0,1 1 0,-1 0 0,0-1 0,1 1 1,-1 0-1,1-1 0,-1 1 0,1-1 0,0 1 0,-1-1 0,1 1 1,0-1-1,0 0 0,0 1 0,0-1 0,0 0 0,1 0 0,-1 1 0,0-1 1,0 0-1,1 0 0,-1-1 0,1 1 0,1 1 0,1-1 4,-1-1 0,1 1 0,0-1 0,-1 0 0,1 0 0,0 0 0,0 0 0,-1-1 0,1 1 0,0-1 0,-1 0 0,8-3 0,7-3-584,0-1 0,24-13-1,-36 18 101,0-1-1,-1 0 1,1 0 0,-1-1-1,0 0 1,0 1-1,0-2 1,-1 1-1,0 0 1,5-9 0,0-2-849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 17804,'-15'10'1680,"2"-1"-1080,3 2-216,9 1 649,1-1-153,11-1-216,5-1-144,9-3-232,2-2-160,6-3-584,4-1-320,-1-5-712,1-5 1247,-1-3-295,0-2-176</inkml:trace>
  <inkml:trace contextRef="#ctx0" brushRef="#br0" timeOffset="1">356 0 13787,'-21'19'2168,"-6"5"-839,-2 2-505,0 6 2040,2 1-1255,1 7-425,5 0-160,5 6-584,6-2-344,4 6-1016,2-7 888,-3-1-216,1 1-80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18092,'-2'23'2312,"-3"3"-1407,1 5-409,-2 2 1336,5 3-712,-1-2-376,2-2-984,5-1-552,-2-9 688,2-8-216,5-11-120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 18564,'-3'-8'2492,"-2"10"-1122,-5 13 338,-19 73 1062,21-59-2613,2 0 0,0 1 0,2 0 0,2 0 0,0 38 0,2-66-147,1 0-1,-1 0 1,0 0-1,0 0 1,1 0-1,-1 0 1,1 0-1,0 0 1,0 0 0,-1 0-1,1 0 1,0-1-1,0 1 1,1 0-1,-1-1 1,2 2 0,-2-2 2,0 0 1,0 0 0,0-1-1,0 1 1,0-1-1,0 1 1,1-1 0,-1 0-1,0 1 1,0-1 0,0 0-1,1 0 1,-1 0 0,0 0-1,0 0 1,1 0 0,-1 0-1,0 0 1,0 0 0,1-1-1,-1 1 1,0 0-1,0-1 1,0 1 0,1-1-1,0-1 1,3-1 60,0 0-1,0-1 1,0 0 0,-1 0-1,1 0 1,-1 0 0,0-1-1,-1 1 1,1-1 0,-1 0-1,5-11 1,0 1 123,-2 0-1,0 0 0,4-19 1,-5 17-27,-2-2 0,0 1 0,0-22 0,-2 31-132,-1 1 0,-1-1 0,0 0 0,0 1 0,0-1 0,-1 1 0,-1 0 0,-6-17 0,9 24-47,0 0 0,-1-1 0,1 1-1,-1 0 1,0-1 0,0 1-1,1 0 1,-1 0 0,0 0 0,0-1-1,0 1 1,0 0 0,0 0 0,0 1-1,-1-1 1,1 0 0,0 0 0,0 0-1,-1 1 1,1-1 0,0 1 0,-1-1-1,1 1 1,0-1 0,-1 1 0,1 0-1,-1 0 1,1 0 0,-1 0 0,1 0-1,-1 0 1,1 0 0,0 0-1,-1 0 1,1 1 0,-1-1 0,1 1-1,-3 0 1,1 1-123,-1 1 0,1-1 0,-1 1 0,1 0 0,0 0 0,0 0 0,0 0 0,1 0 0,-1 0 0,1 1 0,0 0 0,-3 5 0,3-5-191,0-1 190,0 0 0,1 0 0,-1 1 1,1-1-1,0 0 0,0 0 0,0 1 1,0-1-1,1 0 0,-1 1 0,1-1 1,0 1-1,0 6 0,7-2-499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18092,'-24'60'2554,"11"-29"-1091,-9 34-1,20-54-1276,-1 0-1,1 0 0,1 0 0,0 1 1,1-1-1,0 0 0,2 13 0,-3-22-143,1-1-1,1 1 0,-1 0 1,0-1-1,0 1 0,1 0 0,-1-1 1,1 1-1,-1 0 0,1-1 1,-1 1-1,1-1 0,0 1 0,0-1 1,0 1-1,0-1 0,0 0 1,0 1-1,1-1 0,-1 0 0,0 0 1,0 0-1,1 0 0,-1 0 1,1 0-1,-1 0 0,1-1 0,-1 1 1,1 0-1,0-1 0,-1 1 1,1-1-1,0 0 0,-1 0 0,1 1 1,0-1-1,0 0 0,-1 0 1,1-1-1,0 1 0,-1 0 0,1 0 1,0-1-1,1 0 0,3-1 151,1-1 0,-1 1 0,0-1 0,-1 0 0,1-1 0,0 0 0,-1 1 0,0-2 0,0 1 1,6-8-1,-4 4 55,-1 0 0,0-1 0,-1 1 1,0-2-1,0 1 0,-1 0 0,0-1 1,4-18-1,-7 24-226,0 1-1,0-1 1,-1 1 0,0-1 0,1 1 0,-1-1-1,0 0 1,-1 1 0,1-1 0,0 1 0,-1-1 0,0 1-1,0-1 1,0 1 0,0 0 0,-1-1 0,1 1-1,-1 0 1,0 0 0,0 0 0,0 0 0,0 0-1,-1 1 1,1-1 0,-1 1 0,1-1 0,-1 1-1,-6-4 1,7 5-108,-1 0 0,0 0 1,0 0-1,0 0 0,1 0 0,-1 0 0,0 1 0,0-1 0,0 1 1,0 0-1,0 0 0,0 0 0,0 0 0,0 1 0,0-1 1,0 1-1,0 0 0,0 0 0,0 0 0,0 0 0,1 0 0,-1 1 1,0-1-1,1 1 0,0-1 0,-1 1 0,1 0 0,0 0 0,0 0 1,-1 1-1,2-1 0,-1 0 0,0 1 0,0-1 0,1 1 1,0-1-1,-1 1 0,1 0 0,-1 3 0,0 11-469</inkml:trace>
  <inkml:trace contextRef="#ctx0" brushRef="#br0" timeOffset="1">298 125 20980,'6'0'2825,"-3"2"-1761,0-2-496,1-2 2553,2 1-2153,1 1-560,-1-4-1464,-2-1 992,3-6-256,5-1-136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 21765,'-11'7'3016,"11"-7"-2923,0 1-1,0-1 1,0 0 0,0 0-1,0 0 1,0 1 0,0-1-1,0 0 1,0 0-1,0 0 1,0 1 0,0-1-1,0 0 1,0 0-1,0 0 1,0 1 0,0-1-1,0 0 1,0 0 0,0 0-1,0 0 1,0 1-1,0-1 1,0 0 0,1 0-1,-1 0 1,0 0 0,0 0-1,0 1 1,0-1-1,0 0 1,1 0 0,-1 0-1,0 0 1,2 1 129,0 0-1,-1 0 1,1-1-1,0 1 1,0-1 0,0 0-1,-1 1 1,1-1 0,0 0-1,0 0 1,2 0 0,17-3-318,0-2 0,-1 0 0,0 0 0,0-2 0,29-14 0,-11 5-258,-38 16 352,0 0 0,0 0 0,1 0 0,-1 0 0,0 0 0,1 0 0,-1 0 0,0 0 0,0 0 0,1 0 0,-1 0 0,0 0 0,0 0 0,1 0 0,-1 0 0,0 0 0,0 0 0,1 0 0,-1 0 0,0 1 0,0-1 0,1 0 0,-1 0 0,0 0 0,0 0 0,0 1 0,1-1 0,-1 0 0,0 0 0,0 0 0,0 1 0,0-1 0,1 0 0,-1 0 0,0 1 0,0-1 0,0 0 0,0 0 0,0 1 0,0-1 0,0 0 0,0 0 0,0 1 0,0-1 0,0 0 0,0 0 0,0 1 0,0-1 0,0 0 0,0 1 0,0-1 0,0 0 0,0 1 0,-4 16-42,-20 60 43,-32 105-52,45-138-26,2 0 0,-4 52 0,14-82-714,2-12-1436,-2-3 2078,-1 0-1,1 0 0,-1 0 1,1 0-1,-1 0 0,0 0 0,1 0 1,-1 0-1,0 0 0,0-1 1,0 1-1,0 0 0,0 0 0,0 0 1,0-3-1,-4-17-797,-3-5-150</inkml:trace>
  <inkml:trace contextRef="#ctx0" brushRef="#br0" timeOffset="1">49 258 18372,'6'0'2288,"4"-3"-1167,3 3-489,7-4 1352,3 0-383,6-6-857,4-2-528,0 4-1112,0-4 888,-15 2-313,-2-3-103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49 121 18260,'-13'6'1580,"10"-5"-1273,0 1 1,0-1-1,0 1 1,-1 0-1,1 0 1,1 0-1,-1 0 1,0 0-1,0 1 1,-2 2-1,5-5-220,0 1 1,0-1-1,0 1 0,-1-1 0,1 0 0,0 1 0,0-1 0,0 1 1,0-1-1,0 0 0,0 1 0,0-1 0,0 1 0,0-1 0,0 0 1,1 1-1,-1-1 0,0 1 0,0-1 0,0 0 0,0 1 0,1-1 1,-1 0-1,0 1 0,0-1 0,0 0 0,1 1 0,-1-1 0,0 0 1,1 0-1,-1 1 0,0-1 0,1 0 0,-1 0 0,0 1 0,1-1 1,-1 0-1,0 0 0,1 0 0,-1 0 0,1 0 0,-1 0 0,1 1 1,21 4 1332,9-2-854,0-1 0,0-2 0,59-6 0,95-26-389,-94 15-86,387-59-2044,-463 74 1652,-6 1-185,1-1-1,-1 1 1,1-2 0,-1 1 0,0-1 0,15-8 0,-24 11 421,1 0 0,-1 0 0,0 0-1,1 0 1,-1-1 0,1 1 0,-1 0 0,0 0 0,1-1 0,-1 1-1,0 0 1,1-1 0,-1 1 0,0 0 0,1-1 0,-1 1-1,0 0 1,0-1 0,0 1 0,1-1 0,-1 1 0,0 0 0,0-1-1,0 1 1,0-1 0,0 1 0,0-1 0,0 1 0,0-1 0,0 1-1,0-1 1,0 1 0,0 0 0,0-1 0,0 1 0,0-1-1,0 1 1,0-1 0,-1 1 0,1-1 0,-4-2-787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18 295 17444,'-18'19'7552,"18"-19"-7481,14-12 2100,73-83 1109,-48 46-2973,36-61-1,-74 110-306,3-8 5,1 0 0,1 1 0,11-14 0,-17 21-5,0-1 0,1 1 0,-1 0 0,0 0 0,0-1 0,0 1 1,1 0-1,-1 0 0,0 0 0,0-1 0,1 1 0,-1 0 0,0 0 0,0 0 1,1 0-1,-1 0 0,0 0 0,0-1 0,1 1 0,-1 0 0,0 0 1,1 0-1,-1 0 0,0 0 0,1 0 0,-1 0 0,0 0 0,0 0 0,1 0 1,-1 0-1,0 1 0,1-1 0,-1 0 0,0 0 0,0 0 0,1 0 1,-1 0-1,0 1 0,1-1 0,4 15 1,-5 23-12,0-36 9,-17 193-1370,19-180-539,5-24 1289,8-28 289,-14 33 61,13-32-308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16588,'0'19'1076,"-1"1"1,-1-1-1,-5 23 1,4-30-687,1 1 0,0 0 1,1 0-1,0 0 0,1-1 1,0 1-1,1 0 0,5 22 1,-6-33-373,1 0 0,0 1 1,-1-1-1,1 0 0,0 0 1,1 0-1,-1 0 1,0 0-1,0-1 0,1 1 1,-1 0-1,1-1 0,0 1 1,-1 0-1,1-1 1,0 0-1,0 1 0,0-1 1,3 1-1,-2-1 15,1 0 0,-1 0 0,1 0 0,-1-1 0,0 0 0,1 0 1,-1 0-1,1 0 0,-1 0 0,1 0 0,5-3 0,1 1 103,-1-1 0,0-1 1,0 0-1,0 0 0,0-1 1,0 0-1,-1-1 0,9-8 1,-10 8 51,0 0 0,-1-1 1,0 0-1,0-1 0,-1 1 1,0-1-1,0 0 1,-1 0-1,4-9 0,-8 14-131,1 1 0,0 0-1,-1 0 1,1 0 0,-1 0-1,0-1 1,0 1 0,0 0-1,0 0 1,0-1 0,0 1-1,-1 0 1,1 0 0,-1-1-1,1 1 1,-1 0 0,-1-2-1,0 1-29,1 1 0,-1 0 0,0 0 0,0 1 0,0-1 0,0 0-1,0 1 1,-1-1 0,1 1 0,0 0 0,-1-1 0,1 1 0,-1 0-1,1 1 1,-1-1 0,1 0 0,-1 1 0,-3-1 0,-3 0-6,0 1 0,0 0 0,0 0 0,0 1 0,0 0 0,1 0 0,-1 1 0,-12 4 0,16-5-129,0 1 0,0 0-1,1-1 1,-1 2 0,1-1 0,-1 0 0,1 1 0,0 0-1,0 0 1,0 0 0,1 1 0,-1-1 0,1 1 0,0 0-1,0 0 1,-4 7 0,6-10-18,1-1 1,-1 1-1,1-1 0,0 1 0,-1 0 1,1 0-1,0-1 0,0 1 1,0 0-1,-1 0 0,1-1 0,0 1 1,0 0-1,0 0 0,0-1 1,0 1-1,0 0 0,1 0 0,-1-1 1,0 1-1,0 0 0,0-1 1,1 1-1,-1 0 0,0 0 0,1-1 1,-1 1-1,1-1 0,-1 1 1,1 1-1,1-2-54,0 1 1,-1 0 0,1-1-1,0 1 1,-1-1-1,1 1 1,0-1-1,-1 0 1,1 0-1,0 0 1,0 0 0,-1 0-1,3 0 1,18-3-1154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 17108,'0'2'295,"-1"1"0,1-1 1,-1 0-1,0 0 1,0 0-1,0 0 0,0 0 1,0 0-1,0 0 0,-1 0 1,1 0-1,-3 2 1,-7 10 1065,5-2-621,1 1 0,0-1 0,-7 25 0,11-31-652,-1 0 0,1 0 1,1 0-1,-1 0 0,1 0 1,0 0-1,0 0 0,1 0 1,0 0-1,3 11 0,-4-15-61,1-1-1,-1 1 0,1-1 1,-1 0-1,1 1 1,-1-1-1,1 0 1,0 1-1,0-1 0,0 0 1,-1 0-1,1 0 1,0 0-1,1 0 0,-1 0 1,0 0-1,0 0 1,0 0-1,0 0 0,1-1 1,-1 1-1,0-1 1,1 1-1,-1-1 0,1 1 1,-1-1-1,0 0 1,1 1-1,-1-1 0,1 0 1,-1 0-1,1 0 1,-1 0-1,1 0 0,-1-1 1,1 1-1,-1 0 1,2-1-1,2-1 72,-1 0 0,0 0 0,0-1 0,0 1 0,0-1-1,-1 1 1,1-1 0,-1-1 0,1 1 0,-1 0 0,3-5 0,1 0 133,-2-1 0,1 1 1,-1-1-1,-1 0 0,1-1 1,3-12-1,-7 19-178,0-1 1,0 1-1,-1 0 1,0 0-1,1 0 0,-1 0 1,0 0-1,0-1 1,-1 1-1,1 0 0,-1 0 1,1 0-1,-1 0 0,0 0 1,0 0-1,0 0 1,-1 0-1,1 0 0,-1 0 1,1 1-1,-1-1 1,0 1-1,0-1 0,-4-3 1,0 1-126,-1 0 0,0 0 0,0 0 0,0 1 0,-1 0 0,1 1 0,-1 0 0,0 0 0,0 0 1,0 1-1,0 0 0,-11-1 0,18 3-28,-1 0 0,0 0 1,0 0-1,1 0 0,-1 0 0,0 1 1,1-1-1,-1 0 0,1 1 0,-1-1 1,0 1-1,1 0 0,-1-1 0,1 1 1,-1 0-1,1 0 0,0 0 0,-1 0 1,1 0-1,0 0 0,0 1 0,-2 0 1,2 0 15,0 1 0,-1-1 1,1 1-1,0-1 0,0 1 0,0-1 1,1 1-1,-1-1 0,0 1 1,1 0-1,0 0 0,0-1 0,0 4 1,3 29-701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19380,'2'4'2033,"14"6"-1217,1-3-352,9 1 992,4-4-280,7-4-447,-1 1-201,-2-2-448,1-2-176,-8 0-440,-3 0-385,-10 2 385,-11 1 296,4 3-184,-9 1-184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20388,'0'5'1921,"9"-3"-1225,1-2-344,14-2 840,3 0-136,5-3-591,-2 0-521,4-1 120,2 0-64,-4 0-128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18452,'14'7'1648,"-4"14"-1032,-8 1-207,-2 9 575,1 4-208,-1 5-136,0 4-128,0 2-600,-3-1-312,3 3 1472,0-2-1080,0-11 32,-1-4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18596,'4'-8'622,"-1"0"0,1 0 1,0 1-1,0-1 0,1 1 0,0 0 1,1 0-1,6-6 0,-8 10-423,-1 0 0,1 0 0,-1 0 0,1 1 0,0-1 0,0 1 1,0 0-1,0 0 0,0 1 0,1-1 0,-1 1 0,0 0 0,1 0 0,-1 0 0,1 1 0,-1 0 0,7 0 0,-9 0-156,0 0 0,0 0-1,0 1 1,0-1-1,0 1 1,1-1 0,-1 1-1,0 0 1,0 0 0,-1 0-1,1 0 1,0 0 0,0 0-1,0 1 1,-1-1 0,1 0-1,0 1 1,-1 0 0,3 2-1,-2 0 0,0-1 0,0 1-1,-1 0 1,1 0 0,-1 0-1,0 0 1,0 0 0,0 0-1,0 8 1,-1-1 11,0 0 1,-1 1-1,0-1 0,0 0 1,-2 0-1,1 0 0,-5 11 1,-8 13 209,-2-2 0,-1 0 0,-1-1 0,-40 50 0,59-82-260,-1 0 1,1 1 0,0-1 0,0 0-1,0 0 1,0 0 0,-1 1 0,1-1-1,0 0 1,0 0 0,0 0 0,0 1-1,0-1 1,0 0 0,0 0 0,0 1-1,0-1 1,0 0 0,0 0 0,0 1-1,0-1 1,0 0 0,0 0 0,0 1-1,0-1 1,0 0 0,0 0 0,0 0-1,0 1 1,0-1 0,0 0 0,0 0 0,1 1-1,-1-1 1,0 0 0,0 0 0,0 0-1,1 1 1,11 3 10,22-3-330,-29-1 192,21 0-654,0-1 1,30-5 0,-25 0 252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20980,'-6'16'1653,"-17"52"2226,21-61-3780,1 0 1,-1 0-1,2-1 0,-1 1 0,1 0 0,0 0 0,0 0 0,2 7 1,-1-12-101,0 0 1,1 0 0,-1 0 0,1 0-1,0 0 1,0-1 0,-1 1 0,1-1-1,1 1 1,-1-1 0,0 1 0,0-1-1,0 0 1,1 0 0,-1 0 0,0-1-1,5 2 1,12 6 9,-14-4-7,0-1 1,-1 1 0,1 0 0,-1 1 0,1-1-1,-2 1 1,1 0 0,0 0 0,-1 0 0,0 1-1,0-1 1,0 1 0,-1 0 0,0 0 0,0-1-1,0 1 1,-1 0 0,0 1 0,0-1 0,0 0 0,-1 0-1,0 0 1,0 1 0,-1-1 0,0 0 0,0 0-1,0 0 1,-1 0 0,0 0 0,0 0 0,0 0-1,-1-1 1,0 1 0,0-1 0,0 0 0,-8 10 0,9-13-34,1 0 1,-1-1 0,1 1 0,-1-1 0,1 1 0,-1-1-1,0 1 1,0-1 0,0 0 0,0 0 0,0 0 0,0 0 0,0 0-1,0-1 1,0 1 0,0 0 0,0-1 0,-1 0 0,1 1-1,0-1 1,0 0 0,-1 0 0,1 0 0,0-1 0,0 1 0,0 0-1,-1-1 1,1 0 0,0 1 0,0-1 0,-4-2 0,2 0-53,0 0 0,0 0 0,0 0 0,0-1 0,1 1 1,-1-1-1,1 0 0,0 0 0,0 0 0,0 0 1,1-1-1,-1 1 0,-1-7 0,-9-31-428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21341,'14'-1'2352,"2"2"-1392,0 1-408,4-1 1185,1-1-249,1 2-744,1-2-400,0-2-664,-3 1-584,-4-1 736,-2 0-152,-8-3-80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20092,'3'6'2433,"0"-5"-681,0 8 393,1 5-617,-2 9-480,1 3-232,-3 7-496,0 4-96,1 2-143,-1 0-122,0-8-303,-1-2-144,1-9-704,4-3-440,-6-11 1224,1-5-329,-10 1-199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23869,'3'1'2025,"5"-1"-1481,5 0-240,9-1 864,3-2-376,6-3-792,-1 2-480,1-4-2921,1 1 3025,-5 7-416,2 0-328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18484,'0'0'83,"0"0"0,0-1 0,0 1-1,0 0 1,0 0 0,0 0 0,0 0 0,0 0 0,0 0 0,0 0 0,0-1 0,1 1-1,-1 0 1,0 0 0,0 0 0,0 0 0,0 0 0,0 0 0,0 0 0,0 0 0,1 0-1,-1-1 1,0 1 0,0 0 0,0 0 0,0 0 0,0 0 0,0 0 0,1 0-1,-1 0 1,0 0 0,0 0 0,0 0 0,0 0 0,0 0 0,1 0 0,-1 0 0,0 0-1,0 0 1,0 0 0,0 0 0,0 1 0,0-1 0,1 0 0,-1 0 0,0 0 0,0 0-1,0 0 1,0 0 0,0 0 0,0 0 0,0 0 0,1 1 0,-1-1 0,0 0-1,0 0 1,0 0 0,0 0 0,0 0 0,0 0 0,0 1 0,0-1 0,0 0 0,0 0-1,0 0 1,0 0 0,0 1 0,15-19 2354,15-27-760,141-246 968,-140 241-2248,-27 48-191,-4 8-111,-8 45-77,-23 76-1,2-7-526,24-100 293,3-14-17,1 0 0,-1 0 0,1 0 0,0 0-1,0 0 1,1 0 0,0 0 0,1 12 0,-1-18 195,0 0 1,0 1-1,1-1 1,-1 0 0,0 1-1,0-1 1,0 0-1,0 1 1,1-1-1,-1 0 1,0 0-1,0 1 1,0-1-1,1 0 1,-1 0-1,0 0 1,0 1 0,1-1-1,-1 0 1,0 0-1,0 0 1,1 0-1,-1 1 1,0-1-1,1 0 1,-1 0-1,0 0 1,1 0-1,-1 0 1,0 0 0,1 0-1,-1 0 1,0 0-1,1 0 1,-1 0-1,0 0 1,1 0-1,-1 0 1,0 0-1,0-1 1,1 1 0,-1 0-1,0 0 1,1 0-1,-1 0 1,0-1-1,0 1 1,1 0-1,-1 0 1,0 0-1,0-1 1,1 1-1,-1 0 1,0-1 0,0 1-1,0 0 1,0 0-1,1-1 1,14-19-422,-13 17 258,18-25-705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17348,'-21'83'3557,"14"-63"-3037,1 1 0,1 1 0,1-1 0,1 0 0,-1 26 0,4-44-489,0 0 0,0 0 0,1 0 0,-1-1 0,1 1 0,-1 0 0,1 0-1,0 0 1,0 0 0,0-1 0,1 1 0,-1 0 0,1-1 0,-1 1 0,1-1 0,0 0 0,0 1 0,3 2 0,-3-4 10,0 0 1,0 0 0,0 0 0,0 0 0,0 0 0,0-1 0,0 1 0,1-1 0,-1 0-1,0 1 1,0-1 0,0 0 0,1 0 0,-1 0 0,0-1 0,0 1 0,0-1-1,0 1 1,0-1 0,0 1 0,1-1 0,-1 0 0,-1 0 0,1 0 0,4-3 0,1 0 171,-1-1 1,1-1 0,-1 1 0,0-1 0,0 0 0,-1-1 0,0 1 0,0-1-1,0 0 1,6-15 0,-6 13 27,-1-1-1,0 0 1,-1 0-1,0 0 1,0-1-1,-1 1 1,-1-1-1,1-12 0,-2 20-211,0 0 0,0 1 0,0-1-1,0 0 1,-1 0 0,1 0 0,-1 1 0,0-1-1,1 0 1,-1 1 0,0-1 0,-1 0-1,1 1 1,0-1 0,-1 1 0,0 0-1,1 0 1,-1-1 0,0 1 0,0 0-1,0 0 1,0 1 0,-1-1 0,1 0-1,0 1 1,-1-1 0,1 1 0,-1 0-1,0 0 1,1 0 0,-1 0 0,0 1-1,1-1 1,-1 0 0,0 1 0,0 0-1,0 0 1,1 0 0,-1 0 0,0 0-1,0 1 1,0-1 0,1 1 0,-1 0 0,0-1-1,1 1 1,-5 2 0,2 0-132,1-1 1,0 1-1,-1-1 1,1 1 0,0 0-1,1 1 1,-1-1-1,0 1 1,1 0-1,0 0 1,0 0-1,0 0 1,0 0-1,1 1 1,-1-1 0,1 1-1,0-1 1,-2 11-1,3-12 7,0 1 0,1-1 0,-1 1 0,1 0 1,0-1-1,0 1 0,0 0 0,0-1 0,1 1 0,0-1 0,-1 1 0,1-1 0,1 1 0,-1-1 0,0 0 0,1 1 0,-1-1 0,1 0 0,0 0 0,0 0 0,1 0 0,-1 0 1,0-1-1,1 1 0,0-1 0,0 1 0,3 1 0,14 8-440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36 17860,'-8'-28'4460,"8"27"-4358,0 1 0,-1 0 0,1-1 0,0 1 0,0-1 0,-1 1 0,1-1 0,0 1 0,-1 0 0,1-1 0,0 1 0,-1-1 0,1 1 0,-1 0 0,1 0 0,-1-1 0,1 1 0,0 0 0,-1 0 1,0-1-1,0 1-9,1 0 0,-1 1 1,0-1-1,1 0 0,-1 0 1,1 1-1,-1-1 0,0 0 1,1 0-1,-1 1 0,1-1 1,-1 1-1,1-1 1,-1 1-1,1-1 0,-1 0 1,1 1-1,0 0 0,-1-1 1,1 1-1,0-1 0,-1 1 1,-11 22 231,1 0 0,1 1 1,1 0-1,1 0 1,-7 41-1,15-64-315,-7 43 468,6-42-441,1 1 1,0-1 0,0 1-1,0-1 1,0 1-1,1-1 1,-1 0-1,1 1 1,-1-1-1,1 1 1,0-1-1,0 0 1,0 1-1,2 2 1,-2-4-32,0 0 0,0 0 0,-1-1 0,1 1 0,0-1 0,0 1 0,0-1 0,0 1 0,0-1 0,0 0 0,0 1 0,0-1 0,0 0 1,0 0-1,0 1 0,0-1 0,0 0 0,0 0 0,0 0 0,0-1 0,0 1 0,0 0 0,0 0 0,0 0 0,0-1 0,0 1 0,0-1 0,0 1 0,0-1 0,0 1 0,0-1 0,0 1 0,0-1 0,1-1 0,2-1 11,-1 0 0,1 0-1,-1 0 1,0-1 0,0 1-1,5-8 1,-3 1 72,0 0 0,0-1 0,-1 0 0,0 0 0,3-17 0,-6 22-65,0 0 0,0 0-1,-1 0 1,0 0 0,0 0 0,0 0 0,0 1 0,-1-1 0,0 0 0,-1 0-1,1 0 1,-4-8 0,4 13-81,1 0 0,-1 0 1,1 1-1,-1-1 0,1 0 0,-1 0 0,0 0 0,1 0 0,-1 1 0,0-1 0,0 0 0,0 1 1,1-1-1,-1 1 0,0-1 0,0 1 0,0-1 0,0 1 0,0-1 0,0 1 0,0 0 0,0 0 1,0-1-1,0 1 0,-1 0 0,1 0 0,0 0 0,0 0 0,0 0 0,0 1 0,0-1 0,0 0 1,0 0-1,0 1 0,0-1 0,0 0 0,0 1 0,0-1 0,0 1 0,0 0 0,1-1 0,-1 1 1,0 0-1,0-1 0,0 1 0,1 0 0,-2 1 0,-2 7-503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24757,'5'7'2737,"-5"-9"-2433,-2 0 960,2-1-840,0-2-816,0 1-520,0-2 728,-3-1-232,0-6-200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23245,'40'-5'7706,"10"-7"-5485,59-22-3625,-74 23 2167,-34 10-763,1 0 0,-1 1-1,0-1 1,1 1 0,-1-1 0,0 1 0,1 0 0,-1-1 0,1 1-1,-1 0 1,1 0 0,-1 0 0,1 0 0,-1 0 0,1 0 0,-1 1-1,0-1 1,1 1 0,-1-1 0,1 1 0,-1-1 0,0 1-1,3 1 1,-4-1 0,1 1 1,0 0-1,0 0 0,-1 0 0,1-1 0,-1 1 0,1 0 0,-1 0 0,0 0 1,0 0-1,0 0 0,0 0 0,0 0 0,0 0 0,0 0 0,-1 0 0,0 2 1,-38 156-1714,23-105 285,-11 80 0,24-142-231,1-6 674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19348,'7'-2'1793,"0"2"-1177,2-1-248,9 1 696,4 0-192,5 0-608,5 0-448,3-5 264,3 1-112,-1 3-152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22037,'-9'3'3560,"12"-3"-2975,8-3 1807,8 2-872,4-3-839,3-2-417,4-1-656,1 1-553,-1-2 793,-1-4-176,-7-1-80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4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18860,'0'1'144,"0"0"0,0 0 0,0-1-1,1 1 1,-1 0 0,0-1 0,0 1 0,1 0 0,-1-1-1,0 1 1,1 0 0,-1-1 0,0 1 0,1-1 0,-1 1-1,1-1 1,-1 1 0,1-1 0,0 1 0,-1-1-1,1 1 1,-1-1 0,1 0 0,0 1 0,-1-1 0,1 0-1,0 0 1,-1 1 0,1-1 0,0 0 0,-1 0 0,1 0-1,1 0 1,29 0 1473,-22 0-518,213-16 3371,5 1-4575,-140 12-619,-7 2-1986,138-21 0,-208 20 2444,-1 0 1,1-1-1,0 0 1,-1-1 0,13-6-1,2-2-471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4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23325,'0'1'80,"0"-1"0,0 1-1,0-1 1,0 0 0,0 1 0,0-1 0,0 1-1,0-1 1,0 0 0,1 1 0,-1-1 0,0 0 0,0 1-1,0-1 1,1 0 0,-1 1 0,0-1 0,0 0-1,1 1 1,-1-1 0,0 0 0,1 0 0,-1 1-1,0-1 1,1 0 0,-1 0 0,0 0 0,1 0-1,-1 1 1,1-1 0,-1 0 0,1 0 0,16-4 1021,17-19 49,-31 21-826,88-73 1992,16-12-1993,-89 78-386,-18 9 58,1 0 0,-1 0 0,1 0 0,-1 0 1,0 0-1,1 0 0,-1 0 0,1 0 0,-1 0 0,1 0 0,-1 0 0,1 0 0,-1 0 0,0 0 0,1 0 0,-1 0 0,1 1 0,-1-1 0,0 0 1,1 0-1,-1 1 0,1-1 0,0 2-8,0 0 1,0 0 0,-1-1-1,1 1 1,-1 0 0,1 0-1,-1 0 1,0 0 0,1 0 0,-1 0-1,0 0 1,0 0 0,0 0-1,-1 2 1,-4 47-37,-3-1 1,-15 56-1,0 2-263,23-97-1381,7-16 641,11-24 102,-13 21 739,14-20-624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18772,'-1'24'1899,"-2"-1"0,-9 42 0,7-37-961,-4 35-1,8-48-797,0-1 0,1 1 0,5 26 0,-5-39-125,1 1 1,-1 0-1,1-1 0,0 1 0,0-1 1,0 1-1,0-1 0,1 1 0,-1-1 1,1 0-1,-1 0 0,4 4 1,-4-5 1,0-1 0,1 1 1,-1 0-1,0-1 1,1 1-1,-1-1 0,0 1 1,1-1-1,-1 1 1,1-1-1,-1 0 0,1 0 1,-1 0-1,1 0 1,-1 0-1,0 0 1,1 0-1,-1 0 0,1-1 1,-1 1-1,1 0 1,-1-1-1,0 0 0,1 1 1,1-2-1,3-1 78,-1-1 0,1 1 0,-1-1 0,0-1 0,1 1 0,-2-1 0,1 0 0,-1 0 0,1 0 0,4-10 0,1 0 257,-2-1-1,13-30 0,-18 39-252,-1 0 0,1-1-1,-2 1 1,1-1 0,-1 0 0,0 0-1,-1 1 1,1-1 0,-2 0-1,-1-15 1,1 20-99,1 0 0,-1 1-1,0-1 1,0 0 0,0 1 0,-1-1-1,1 0 1,-1 1 0,1 0 0,-1-1-1,0 1 1,0 0 0,0 0 0,0 0-1,0 0 1,0 0 0,-1 0 0,1 1-1,-1-1 1,1 1 0,-1 0 0,1-1-1,-1 1 1,0 1 0,0-1 0,1 0-1,-1 1 1,0-1 0,0 1 0,0 0-1,0 0 1,-3 0 0,3 0-155,0 0 0,-1 0 0,1 1 1,-1-1-1,1 1 0,-6 2 0,8-2 76,-1-1 0,1 1 0,0-1 0,0 1 0,0 0 0,0-1 0,0 1 0,0 0 0,0 0 0,0 0 0,0 0 0,1 0 0,-1 0 0,0 0 0,0 0 0,1 0 0,-1 0 0,1 0 0,-1 0 0,1 0 0,-1 2 0,2-2-457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16131,'-5'16'2948,"-9"25"1249,-6 29-2335,15-51-1708,1 0 1,1 0 0,1 0-1,0 26 1,2-42-110,1 0 0,-1 0 0,0 0 0,1 0 0,-1 0 0,1-1 0,0 1 0,0 0 0,0 0 0,0-1 1,1 1-1,-1 0 0,1-1 0,-1 1 0,3 1 0,-2-2-2,-1-1 0,1 0 1,0 0-1,0 0 0,-1 0 0,1 0 1,0-1-1,0 1 0,0 0 0,0-1 1,0 1-1,0-1 0,0 0 0,0 0 1,0 0-1,0 0 0,0 0 0,-1 0 1,1 0-1,0-1 0,0 1 0,0-1 1,3-1-1,9-3 136,-1-1-1,-1 0 1,1-1 0,-1 0-1,-1-1 1,1-1 0,-1 0-1,15-16 1,-8 6 152,0-1 1,-2-1-1,24-38 1,-34 50-220,-1 0 0,0-1 0,-1 0 0,6-20 0,-10 28-99,1 0-1,-1 0 1,0-1-1,1 1 1,-1 0 0,0 0-1,-1 0 1,1 0-1,0 0 1,-1-1 0,1 1-1,-1 0 1,0-3-1,0 4-20,0 0 0,0 0 0,0 0 0,0-1 0,0 1 0,0 0 0,0 0 0,-1 0 0,1 1 0,0-1 0,0 0 0,-1 0 0,1 1 0,-1-1 0,1 1 0,0-1 0,-1 1 0,1-1 0,-1 1 0,1 0 0,-3 0 0,-3-1-130,1 2 1,-1-1-1,0 0 0,1 1 1,-1 1-1,1-1 0,-1 1 1,1 0-1,-12 5 0,-6 6-391,-26 16-1,23-13 316,-15 7-326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4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18732,'-8'3'2649,"8"0"-1489,8-1-456,7 0 1776,14-2-1007,5 0-273,14-1-664,3 1-200,7-1-440,-3 1-376,-3 0-800,-7 0-288,-15 0 1175,-9 2-295,-21 8-248</inkml:trace>
  <inkml:trace contextRef="#ctx0" brushRef="#br0" timeOffset="0.55">82 122 17916,'-3'10'2240,"10"3"-1063,5-4-481,9-2 1688,9-3-887,11 0-561,-3-1-208,12 2-552,1 0-376,-6 1-2777,1 0 2689,-3 0-352,-8-4-232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5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86 20892,'0'-3'152,"0"-1"-1,0 1 1,1-1-1,-1 1 0,1-1 1,0 1-1,0-1 1,0 1-1,1 0 0,-1-1 1,1 1-1,0 0 1,-1 0-1,2 0 0,-1 0 1,0 0-1,0 1 1,1-1-1,0 1 0,-1 0 1,1-1-1,0 1 1,0 0-1,0 1 1,1-1-1,-1 0 0,0 1 1,0 0-1,1 0 1,-1 0-1,8-1 0,-5 1-89,0 0-1,0 1 0,1-1 1,-1 1-1,0 1 0,0-1 1,1 1-1,-1 0 1,0 0-1,0 1 0,0 0 1,0 0-1,0 0 0,-1 1 1,1 0-1,-1 0 0,9 7 1,-9-5-53,0 0 1,0 1-1,0 0 1,-1 0-1,1 0 1,-2 0-1,1 1 1,-1-1-1,0 1 1,0 0-1,-1 0 1,0 0-1,2 13 1,-3-13-1,0-1 0,0 0 0,-1 1 0,0-1 0,-1 1 0,1-1 0,-1 1 0,0-1 0,-1 0 0,0 1 0,0-1 0,0 0 0,0 0 0,-1 0 0,0-1 0,-4 6 0,5-8-2,0-1-1,-1 0 1,1 0-1,0 0 1,-1 0-1,1 0 0,-1 0 1,0-1-1,1 1 1,-1-1-1,-5 2 1,7-3-3,0 1-1,0-1 1,0 0 0,0 1 0,0-1 0,0 0 0,-1 0 0,1 0 0,0 0 0,0 0 0,0 0 0,0 0 0,0 0 0,-1-1 0,1 1-1,0 0 1,0-1 0,0 1 0,0-1 0,0 1 0,0-1 0,0 1 0,0-1 0,0 0 0,0 1 0,1-1 0,-1 0 0,0 0 0,0 0 0,1 1-1,-1-1 1,0 0 0,1 0 0,-1-2 0,1 3-4,-1 0-1,1 0 0,0 0 1,0 0-1,0 0 0,0 0 1,0-1-1,0 1 0,0 0 1,0 0-1,0 0 0,0 0 1,0 0-1,0-1 0,0 1 1,0 0-1,0 0 0,0 0 1,0 0-1,0 0 0,0-1 1,0 1-1,0 0 0,0 0 1,0 0-1,0 0 0,0 0 1,0 0-1,1-1 0,-1 1 1,0 0-1,0 0 0,0 0 1,0 0-1,0 0 0,0 0 1,0 0-1,1 0 0,-1 0 1,0-1-1,0 1 0,0 0 1,0 0-1,0 0 0,0 0 1,1 0-1,-1 0 0,0 0 1,0 0-1,0 0 1,0 0-1,0 0 0,1 0 1,-1 0-1,0 0 0,0 0 1,0 0-1,0 0 0,0 0 1,1 0-1,-1 1 0,0-1 1,0 0-1,0 0 0,0 0 1,12 4-42,-3 2 35,0 0 0,-1 0 0,1 1 0,-1 0 0,0 0-1,-1 1 1,11 14 0,-13-16 12,-1 0-1,0 0 1,0 1-1,-1-1 1,1 1-1,-1 0 1,-1 0-1,1 0 1,-1 0-1,-1 0 1,2 15-1,-3-18 23,0 0 0,0 0 0,-1-1-1,1 1 1,-1 0 0,0-1 0,0 1 0,0 0 0,-1-1-1,1 1 1,-1-1 0,0 0 0,0 0 0,0 0 0,-4 5-1,1-4 42,1 0 0,-1 0 0,0 0 0,0-1 0,0 0 0,0 0-1,-1 0 1,-10 4 0,0-3 97,1 0 1,-1 0-1,0-2 0,0 0 0,0-1 0,-24-1 1,25-1-208,-1-1 0,1 0 0,0-2 0,-27-8 0,74 2-4713,-16 2 3849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5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18276,'14'-17'972,"0"0"0,0 1 1,2 0-1,29-22 0,-39 33-740,1 0 1,0 0-1,0 1 0,0 0 1,1 1-1,-1 0 0,1 0 0,0 0 1,-1 1-1,1 0 0,1 1 1,-1 0-1,0 0 0,0 1 0,14 0 1,-20 0-192,1 1 0,-1-1 1,1 1-1,-1-1 1,0 1-1,1 0 0,-1 0 1,0 0-1,0 0 0,0 0 1,0 0-1,1 1 1,-2-1-1,1 1 0,0-1 1,0 1-1,0 0 0,-1-1 1,3 4-1,-3-2 1,0 0 0,0 0 0,0 0 0,0 0-1,0 0 1,-1 0 0,1 0 0,-1 0 0,0 0 0,0 0 0,0 0 0,0 0 0,-1 5-1,-2 3 44,0 0 0,0 0 0,-1 0 0,0 0 0,-1-1 0,-1 0 0,-7 12 1,-12 12 184,-52 54 1,45-54-179,-30 40 0,61-72-90,0 0 0,-1-1-1,1 1 1,0 0 0,0 0 0,0 0 0,1 0-1,-1 0 1,0 0 0,1 0 0,-1 0 0,1 3-1,0-4 0,0 0 0,0 0-1,0-1 1,1 1-1,-1 0 1,1 0 0,-1 0-1,0 0 1,1-1 0,0 1-1,-1 0 1,1-1-1,-1 1 1,1 0 0,0-1-1,-1 1 1,1-1 0,0 1-1,0-1 1,-1 1-1,1-1 1,0 1 0,0-1-1,0 0 1,0 1 0,-1-1-1,1 0 1,0 0-1,0 0 1,1 0 0,31 6-69,1-2 0,63-1 0,-55-3-1896,46 6 0,-60-3 1304,-4-2-219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04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27 146 9546,'0'-18'1602,"0"0"0,1 0 0,1 0 0,1 0 0,9-33 0,-10 46-930,0 24 4271,-2 18-4080,-22 82 242,13-81-802,2 0 1,-3 45-1,10-81-283,0 1 1,0-1-1,0 0 0,0 0 0,0 1 0,1-1 0,-1 0 1,1 0-1,-1 0 0,1 0 0,0 1 0,0-1 0,0 0 0,1 3 1,-1-5-14,0 1 1,0-1-1,0 1 0,0-1 1,0 1-1,0-1 1,0 1-1,0-1 1,0 0-1,0 0 1,0 1-1,0-1 1,0 0-1,0 0 1,0 0-1,0 0 1,0 0-1,0-1 1,0 1-1,1 0 1,-1 0-1,0-1 0,0 1 1,0 0-1,-1-1 1,1 1-1,0-1 1,0 1-1,0-1 1,0 0-1,1 0 1,12-9-398,-1 0 1,1-1-1,-2 0 1,0-1 0,0 0-1,-1-1 1,10-15-1,-18 24 211,-1 1 0,0-1 0,0 0 0,-1 0 0,1 0 0,1-7 0,0-6-688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05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18348,'1'10'1784,"-1"9"-1096,-2 4-303,-3 4 847,1 6-280,1 7-352,2 6-144,-1-5-224,2 1-160,0-9-864,3-4 1272,-1-21-528,0-6-16,1-15-32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18 18356,'-4'-3'168,"1"1"0,-1 0 0,0 0 0,0 1 0,0-1 0,0 1-1,0 0 1,0 0 0,0 0 0,-1 0 0,1 1 0,0-1 0,0 1 0,-5 1 0,2 0-5,0 0-1,0 0 1,0 1 0,0 0 0,1 1-1,-1-1 1,0 1 0,-6 4 0,5-2-73,1 0 1,-1 0-1,1 1 1,-1 0-1,2 0 1,-1 1-1,1 0 0,0 0 1,0 1-1,1-1 1,0 1-1,0 0 1,-3 10-1,7-15-77,0-1 0,0 0 0,1 0 0,-1 1 0,1-1 0,-1 0 0,1 1 0,0-1 0,0 1 0,0-1 0,0 0 0,1 1 0,-1-1 0,1 0 0,-1 0 0,1 1 0,0-1 0,0 0-1,1 3 1,0-3-4,0 1 0,0-1 0,0 1 0,1-1 0,-1 0 0,1 0 1,-1 0-1,1 0 0,0 0 0,0-1 0,0 1 0,4 1 0,2 0 5,1 0 0,-1-1 1,1 0-1,-1-1 0,1 0 1,-1 0-1,1-1 0,15-2 1,-18 1 5,0 0-1,-1-1 1,1 0 0,0 0 0,-1-1 0,1 0-1,-1 0 1,0 0 0,0-1 0,8-6-1,-11 8 0,-1 0-1,1-1 0,-1 1 1,0 0-1,0-1 1,0 1-1,0-1 0,0 0 1,-1 1-1,1-1 0,-1 0 1,0 0-1,0 0 0,0 0 1,0 0-1,0 0 0,-1 0 1,1-1-1,-1 1 0,0 0 1,0 0-1,0 0 1,0 0-1,-1-1 0,0-2 1,1 5-32,0 1 0,0-1 0,-1 0 0,1 0 0,0 1-1,0-1 1,-1 0 0,1 1 0,0-1 0,-1 0 0,1 1 0,-1-1 0,1 1 0,-1-1 0,1 0 0,-1 1 0,1-1 0,-1 1 0,1-1 0,-1 1 0,0 0 0,1-1 0,-1 1 0,0 0 0,1-1 0,-1 1 0,0 0 0,0 0 0,1 0 0,-1 0 0,0 0 0,0-1 0,1 1 0,-1 1 0,0-1 0,0 0 0,0 0 0,0 0-30,0 1 0,1-1 1,-1 0-1,1 1 0,-1-1 0,1 0 1,-1 1-1,1-1 0,-1 1 1,1-1-1,-1 1 0,1-1 1,0 1-1,-1 0 0,1-1 0,0 1 1,-1-1-1,1 1 0,0 0 1,0-1-1,0 1 0,-1 0 1,1-1-1,0 1 0,0 0 0,0-1 1,0 1-1,0 0 0,0-1 1,0 1-1,1 0 0,-1-1 0,0 1 1,0 0-1,0-1 0,1 1 1,-1 0-1,0-1 0,1 1 1,-1-1-1,1 1 0,10 13-360,9 4-131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01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20924,'-7'13'1993,"1"1"-1377,-1-1-264,7 3 1216,3-2-703,7-4-657,4 2-488,-2-12 240,-2-10-72,-4-13-40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00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20500,'-4'5'3006,"0"2"-2551,0 0-1,0 1 0,0-1 0,1 1 0,0-1 0,-4 16 1,-6 54 351,9-53-648,-2 12-95,2 0 1,1 0-1,4 72 0,0-102-57,0-1 0,0 0 0,0 1-1,0-1 1,1 0 0,0 0-1,0 0 1,0 0 0,3 4 0,-4-7-6,0-1 0,0 0 0,1 1 0,-1-1 0,0 0 0,1 0 0,-1 0 0,0 0 0,1 0 1,-1 0-1,1 0 0,0 0 0,-1-1 0,1 1 0,0 0 0,-1-1 0,1 0 0,0 1 0,0-1 0,-1 0 0,1 0 1,0 0-1,0 0 0,-1 0 0,1 0 0,0-1 0,0 1 0,-1-1 0,1 1 0,2-2 0,4-1-117,-1-1-1,1 0 0,-1-1 0,0 1 1,0-1-1,0-1 0,0 0 1,-1 0-1,0 0 0,-1 0 0,1-1 1,5-10-1,2-2-108,-2 0 0,0-1 0,11-33 0,-4-5-250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01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19132,'-2'7'2129,"6"3"-1201,3-2-360,15-3 1728,9-3-1055,13-2-529,5 0-80,6-5-280,1 3-200,-3-4-408,-5 3-384,-8 2-640,-9-1 1023,-13 2-175,-3 0-248</inkml:trace>
  <inkml:trace contextRef="#ctx0" brushRef="#br0" timeOffset="1">65 169 22525,'14'26'2056,"8"-9"-1392,4-2-232,14-8 849,3-1-337,8-11-320,1-3-288,-2-5-552,-3 0-376,-6-7 520,-8-3-160,-8 3-56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08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18620,'-2'3'204,"-1"0"0,1 0 0,0 0 0,0 0 0,0 1 0,1-1 0,-1 1 1,1-1-1,0 1 0,0 0 0,-1 5 0,-3 7 468,-12 39-48,-56 157 299,69-207-755,2-9-76,2-3-87,1-1 0,0 0 0,0 1 0,3-8 0,2-19-97,3-27-74,-4 33-2,-2 1 0,0-35 1,-3 56 44,-1 8 48,0 15 29,0 29 90,2-23 31,5 29 1,-4-44-50,-1-1 1,1 1 0,1-1 0,-1 0 0,1 0 0,0 0 0,8 12 0,-10-18-17,0 0 0,0 0 0,1 1 1,-1-1-1,0 0 0,1 0 0,-1 0 0,1 0 0,-1-1 0,1 1 0,-1 0 0,1-1 0,0 1 0,-1-1 0,1 1 0,0-1 0,-1 0 0,1 0 0,0 1 0,0-1 1,-1-1-1,1 1 0,0 0 0,-1 0 0,1-1 0,0 1 0,-1-1 0,1 1 0,0-1 0,-1 1 0,1-1 0,-1 0 0,1 0 0,-1 0 0,1 0 0,-1 0 0,0 0 1,0-1-1,1 1 0,-1 0 0,0-1 0,0 1 0,0 0 0,0-1 0,-1 1 0,1-1 0,0 0 0,-1 1 0,1-1 0,-1 0 0,1 1 0,-1-1 0,0 0 1,1 1-1,-1-1 0,-1-3 0,1 4-8,0 0 0,-1 0 0,1 0 0,-1 0 0,0 0 1,1 0-1,-1 1 0,0-1 0,0 0 0,1 0 0,-1 1 1,0-1-1,0 0 0,0 1 0,0-1 0,0 1 0,0-1 1,0 1-1,0-1 0,0 1 0,0 0 0,0 0 0,0-1 0,0 1 1,0 0-1,0 0 0,0 0 0,-1 0 0,1 0 0,0 0 1,0 1-1,-1-1 0,-38 6-57,22 0 34,-27 5 232,108-6 810,-49-3-992,0 0 0,0 0 1,0 2-1,19 7 0,-2-1-5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08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18804,'-1'7'1968,"1"6"-1143,1 2-329,5 5 1040,4-2-320,1 1-488,4 0-151,2-4-233,2-2-192,5-4-360,-1-6-224,4-6-785,0-4 1089,1-9-136,0-4-160,0-10-176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09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0 14083,'-13'25'2192,"-3"10"-991,-4 10-481,-5 7 2273,0 8-1377,5 3-600,-1-3-144,5-4-496,6-9-256,4-10-608,3-12-280,8-25 1016,3-10-424,4-22-136,-1-5-160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09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5 16748,'0'0'61,"1"-1"0,-1 1 1,0 0-1,0 0 0,0-1 1,1 1-1,-1 0 0,0 0 1,0-1-1,1 1 0,-1 0 1,0 0-1,0 0 0,1-1 1,-1 1-1,0 0 0,1 0 1,-1 0-1,0 0 0,1 0 1,-1 0-1,0 0 0,1 0 1,-1 0-1,0-1 0,1 1 1,-1 1-1,0-1 0,1 0 1,-1 0-1,0 0 1,1 0-1,-1 0 0,0 0 1,1 0-1,-1 0 0,0 1 1,1-1-1,-1 0 0,0 0 1,1 0-1,-1 1 0,0-1 1,0 0-1,0 0 0,1 1 1,-1-1-1,0 0 0,0 0 1,0 1-1,1-1 0,-1 0 1,0 1-1,0-1 0,0 0 1,0 1-1,0-1 0,0 0 1,0 1-1,0-1 0,0 0 1,0 1-1,0-1 0,0 0 1,0 1-1,0-1 0,0 0 1,0 1-1,0 0 1,-7 33 1893,5-23-1331,-79 329 2851,91-388-3784,-2-1 1,2-65-1,-10 114 304,0 0 0,0 0 0,0 0 0,0 0 0,0 0 0,0 0 0,-1 0 0,1 0 0,0 0 0,0 0 0,0 0 0,0 0 0,0 1 0,0-1 0,0 0 0,0 0 0,0 0 0,0 0 0,0 0 1,0 0-1,-1 0 0,1 0 0,0 0 0,0 0 0,0 0 0,0 0 0,0-1 0,0 1 0,0 0 0,0 0 0,0 0 0,0 0 0,0 0 0,0 0 0,-1 0 0,1 0 0,0 0 0,0 0 0,0 0 0,0 0 1,0 0-1,0 0 0,0 0 0,0 0 0,0 0 0,0-1 0,-4 11-20,-2 20-8,-2 36-1,7-56 30,1-1-1,0 1 0,0-1 0,1 1 0,0-1 0,1 1 0,0-1 0,4 12 1,-5-19 2,1 0 0,-1 0 0,0 0 0,1 0 0,-1 0 1,1 0-1,0 0 0,0 0 0,0-1 0,0 1 1,0-1-1,0 0 0,0 1 0,0-1 0,4 1 1,-5-1 1,-1-1 0,1 0 0,0 0 0,-1 0 0,1 0 0,0 0 0,-1 1 1,1-1-1,0 0 0,-1 0 0,1-1 0,0 1 0,-1 0 0,1 0 0,-1 0 1,1 0-1,0 0 0,-1-1 0,1 1 0,0 0 0,-1-1 0,1 1 0,0-1 3,0 0-1,-1 0 0,1 0 0,-1 0 1,0 0-1,1 0 0,-1 0 0,0 0 1,1 0-1,-1 0 0,0 0 0,0 0 1,0 0-1,0 0 0,0 0 0,0 0 0,0 0 1,0 0-1,-1-1 0,0-2 11,0 0-1,-1 0 0,1 0 1,-1 0-1,0 1 1,0-1-1,-1 0 0,1 1 1,-1 0-1,-2-4 1,-32-28 280,-7 0 637,55 41-1022,-1 1 0,1-2 0,0 0 0,1 0 0,-1-1-1,24 6 1,6 2-955,19 9 378,-38-21 247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15555,'-9'0'2401,"7"6"-1273,6 0-416,5-2 2489,12 3-1873,5-1-296,2-1-367,4 0-209,4 2-160,-2-1-184,-5-2-416,-2-3-352,-7 1-729,-5-1 1753,-10-1-640,-5-1-136,-5 1-160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1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17964,'4'18'1752,"6"-4"-1000,7-1-264,5-5 921,8 1-273,4-5-336,-1-2-120,0-4-480,2-2-416,-8-6 280,-4 1-64,-9 1-152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1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86 14419,'1'-8'750,"0"0"0,0-1 1,-1 1-1,0 0 0,-2-14 0,2 21-606,0 0 1,0-1-1,-1 1 0,1 0 1,-1 0-1,1 0 0,-1 0 1,1-1-1,-1 1 0,1 0 1,-1 0-1,0 0 0,0 0 0,0 0 1,1 0-1,-1 1 0,0-1 1,-2-1-1,1 1-44,1 1 0,0 0 0,-1 0 0,1 0 0,-1-1 1,1 1-1,-1 1 0,1-1 0,0 0 0,-1 0 0,1 0 0,-1 1 0,1-1 0,0 1 0,-1-1 0,1 1 0,0 0 0,-1-1 1,1 1-1,0 0 0,-1 1 0,-4 2 17,1 1 0,0-1 1,0 1-1,0 0 0,0 1 1,1-1-1,0 1 0,-5 8 1,-24 53 185,31-62-273,-22 48 191,-22 75 0,41-110-183,0-1 0,2 1 0,0 0 0,1 0 0,1 0 0,0 0 0,2 0 0,3 29 1,-3-43-35,-1-1 1,1 0-1,-1 0 1,1 0-1,0 0 1,0 0 0,0 0-1,1 0 1,-1 0-1,1 0 1,0 0-1,-1-1 1,1 1 0,0-1-1,1 1 1,-1-1-1,0 0 1,1 0-1,-1 0 1,1 0 0,0 0-1,-1-1 1,1 1-1,0-1 1,0 0-1,0 0 1,0 0 0,0 0-1,0 0 1,1-1-1,-1 1 1,0-1 0,0 0-1,0 0 1,1 0-1,-1 0 1,0-1-1,4 0 1,-2 0 59,1-1 0,0 0-1,-1 0 1,1 0 0,-1 0 0,0-1 0,1 0 0,-2-1-1,1 1 1,0-1 0,0 1 0,-1-2 0,0 1 0,0 0-1,0-1 1,-1 1 0,1-1 0,-1 0 0,5-10 0,-7 11 6,0 0 1,0-1 0,0 1 0,-1 0 0,1 0 0,-1-1 0,0 1 0,0 0 0,0 0-1,-1-1 1,1 1 0,-1 0 0,0 0 0,-1 0 0,1 0 0,-1 0 0,1 0 0,-1 0 0,0 0-1,-4-4 1,5 6-89,-1 0-1,0 0 1,0-1-1,0 1 0,0 0 1,0 0-1,0 1 1,0-1-1,-1 0 0,1 1 1,-1 0-1,1-1 1,-1 1-1,0 0 0,0 0 1,1 1-1,-1-1 1,0 0-1,0 1 0,0 0 1,0 0-1,1 0 1,-1 0-1,0 0 0,0 0 1,0 1-1,0-1 1,1 1-1,-1 0 0,-4 2 1,-11 9-1530,18-12 1503,0 1 1,-1-1-1,1 0 1,-1 1-1,1-1 1,0 1-1,-1-1 1,1 1-1,0-1 1,0 1-1,-1-1 1,1 1-1,0 0 1,0-1-1,0 1 1,0-1-1,0 1 1,0-1-1,0 1 1,0 0-1,0-1 1,0 1-1,0-1 1,0 1-1,0-1 1,0 1-1,1 0 1,-1-1 0,0 1-1,0-1 1,1 1-1,-1-1 1,1 1-1,9 7-622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17420,'-6'20'1584,"0"3"-1120,5-2-152,2 5 408,6 1-376,5-2 1433,1-8-1481,8-13-88,5-4 16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2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9 13035,'-2'2'7640,"8"-2"-4517,-5 0-2918,-1 0 0,1 0-1,0-1 1,-1 1 0,1-1-1,-1 1 1,1 0 0,-1-1-1,1 1 1,-1-1 0,0 1-1,1-1 1,-1 1 0,0-1-1,1 0 1,-1 1 0,0-2-1,2 1 999,-3 7-776,-7 26-272,-1-1 1,-1 1-1,-19 37 1,-52 86 119,72-139-231,6-10-28,0 1 0,0-1 0,0 0 0,1 1 0,-3 11 0,5-18-12,1 1-1,-1-1 1,0 1-1,0-1 0,1 1 1,-1-1-1,0 0 1,1 1-1,-1-1 1,0 1-1,1-1 1,-1 0-1,1 0 1,-1 1-1,1-1 1,-1 0-1,0 0 1,1 1-1,-1-1 1,1 0-1,-1 0 1,1 0-1,-1 0 0,1 0 1,-1 0-1,1 0 1,-1 0-1,1 0 1,-1 0-1,1 0 1,-1 0-1,1 0 1,0 0-1,19-1 41,-20 1-42,32-4 79,-1-1 0,33-9 0,-49 9-366,0 1-1,-1-2 1,0 0-1,0-1 1,0 0 0,15-12-1,-27 17 95,1 0 1,-1 0-1,0 0 1,0 0-1,1-1 0,-1 1 1,-1-1-1,1 1 1,0-1-1,-1 0 0,1 0 1,1-6-1,3-7-596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3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 16804,'-2'15'2456,"1"1"-1344,-3 10-423,-1 7 2223,0 6-1584,-4 4-255,0 5-417,-1-2-144,2 0-192,-1-1-88,5-10-296,1-4-144,2-7-480,1-5-440,0-8 904,4-4-217,2-5-167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3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16003,'-4'3'2105,"3"0"-1001,-1 1-344,5-2 1585,4 3-593,9-2-464,1 2-151,6-5-409,4 1-104,2 5-184,0-6-72,-1-3-312,-2 1-120,-2 2-608,-3-1 1128,-1 2-480,-3-1-88,-6-21-24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5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17 18132,'8'-15'4012,"-5"13"-1592,-1 11-840,-3 17-543,-9 47-1,6-52-881,1-1 1,1 1-1,1 34 0,1-54-142,0 1 1,0 0-1,0-1 0,0 1 0,1-1 1,-1 1-1,0 0 0,1-1 0,-1 1 0,1-1 1,0 1-1,-1-1 0,1 0 0,0 1 1,0-1-1,0 0 0,0 1 0,0-1 1,0 0-1,1 0 0,-1 0 0,2 2 0,-1-3-6,0 1-1,0-1 1,0 1-1,0-1 1,1 1-1,-1-1 1,0 0-1,0 0 1,0 0-1,0 0 1,0-1-1,0 1 1,0-1-1,4 0 1,5-3-263,-1-1 0,0 0 1,0 0-1,0-1 1,10-8-1,-10 6-436,0 0 0,0-1 0,-1 0 0,9-12 0,-14 15 102,1 0 1,-1 0-1,-1-1 0,5-10 1,-1-13-4211,-8 19 3257,-5 12 2155,-5 18 1302,6-1-919,2 0 0,0 0 0,2 0 0,0 1 0,0-1 0,4 26 1,-3-39-987,1-1 0,0 1 1,0 0-1,0-1 1,0 1-1,1-1 1,-1 1-1,4 5 1,-4-9-39,-1 0 0,0-1 0,1 1 0,0 0 0,-1-1 1,1 1-1,-1-1 0,1 1 0,0-1 0,0 1 0,-1-1 1,1 1-1,0-1 0,0 1 0,-1-1 0,1 0 0,0 0 1,0 1-1,0-1 0,1 0 0,0 0 26,-1 0 0,1-1-1,-1 1 1,1 0 0,-1-1-1,1 0 1,-1 1 0,1-1-1,-1 0 1,0 0 0,1 1-1,-1-1 1,0 0 0,0 0-1,2-3 1,15-17-293,1-7-156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5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16251,'-3'1'249,"1"0"0,-1 0 0,1 1-1,-1-1 1,1 1 0,0 0 0,0-1-1,0 1 1,0 0 0,0 1-1,0-1 1,-2 4 0,-1 0 185,-5 6-66,0 1 1,1 1-1,1-1 1,0 1-1,1 1 1,1-1-1,0 1 1,1 1-1,0-1 1,2 1-1,-1-1 1,0 26-1,3-38-342,1 0-1,0 0 0,0 0 0,1 0 0,-1 0 1,0-1-1,1 1 0,0 0 0,0 0 1,0-1-1,0 1 0,3 5 0,-3-7-11,-1 0 0,1-1-1,0 1 1,0 0 0,0 0-1,0-1 1,0 1 0,1 0-1,-1-1 1,0 1 0,0-1-1,0 1 1,0-1 0,1 0-1,-1 1 1,0-1 0,0 0-1,1 0 1,-1 0 0,0 0-1,0 0 1,1 0 0,-1-1-1,0 1 1,0 0 0,1 0-1,-1-1 1,0 1 0,0-1-1,0 1 1,2-2 0,4-1 58,-1-1 0,1-1 0,-1 1 0,1-1 0,-1 0 1,-1 0-1,1-1 0,-1 0 0,6-8 0,0 0 154,-1-2 0,16-30 0,-23 37-154,1 0 0,-1 0 1,-1 0-1,1-1 0,-2 1 1,1-1-1,0-15 0,-2 23-61,-1-1-1,1 1 0,0 0 0,0-1 0,-1 1 0,1 0 0,-1 0 1,0 0-1,0-1 0,0 1 0,0 0 0,0 0 0,0 0 0,0 0 0,-3-2 1,2 3-12,1-1-1,-1 1 1,0 1 0,1-1 0,-1 0 0,0 0 0,0 0 0,0 1 0,0-1 0,1 1 0,-1 0 0,0 0 0,0-1 0,0 1 0,0 0 0,0 1 0,0-1-1,0 0 1,0 0 0,0 1 0,-3 0 0,1 1-137,0-1-1,1 1 1,-1 0-1,0 0 1,0 0-1,1 1 1,-1-1 0,1 1-1,0 0 1,0 0-1,0 0 1,0 0-1,1 0 1,-1 1-1,1-1 1,0 1-1,0 0 1,0 0-1,0-1 1,1 1-1,-1 0 1,0 5 0,2-9 103,0 1 1,0-1-1,0 1 1,0 0 0,0-1-1,0 1 1,0-1-1,0 1 1,0-1 0,0 1-1,1-1 1,-1 1 0,0-1-1,0 1 1,0-1-1,1 1 1,-1-1 0,0 0-1,1 1 1,-1-1 0,0 1-1,1-1 1,-1 0-1,1 1 1,-1-1 0,0 0-1,1 1 1,-1-1-1,1 0 1,-1 0 0,2 1-1,8 0-658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6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19060,'0'0'112,"-1"0"0,1 0 1,-1 0-1,0 0 0,1-1 0,-1 1 0,1 0 0,-1 0 1,0 0-1,1 0 0,-1 0 0,1 0 0,-1 1 1,1-1-1,-1 0 0,0 0 0,1 0 0,-1 0 0,1 1 1,-1-1-1,1 0 0,-1 0 0,1 1 0,-2 0 1,-12 10 365,7-5-148,1 2-1,0-1 0,0 1 1,1 0-1,0 0 0,0 0 1,1 1-1,0-1 0,-5 18 0,6-19-296,1 0 0,1 0 0,-1 1 0,1-1 0,1 1-1,-1-1 1,1 1 0,1-1 0,-1 1 0,1-1 0,0 0 0,1 1-1,2 7 1,-3-13-21,0 0 0,0-1 0,-1 1-1,1-1 1,0 1 0,0 0 0,0-1 0,0 0 0,1 1-1,-1-1 1,0 0 0,1 0 0,-1 1 0,1-1-1,-1 0 1,1 0 0,-1-1 0,1 1 0,0 0-1,2 0 1,-1 0 16,1-1-1,-1 1 1,0-1-1,0 0 1,0-1-1,0 1 1,0 0-1,0-1 1,0 0-1,0 0 1,4-1-1,1-2 60,1 0 1,-1 0-1,0-1 0,-1 0 1,1 0-1,-1-1 0,9-9 1,-7 6 37,-1-1 1,-1 0 0,0 0 0,0 0 0,7-16 0,-12 22-110,0 0 1,0 0-1,-1-1 0,1 1 0,-1-1 0,0 1 0,0-1 1,-1 0-1,1 1 0,-1-1 0,0 0 0,0 0 1,-1 1-1,0-1 0,1 1 0,-1-1 0,-2-5 0,2 8-73,0 1 0,0-1 1,0 0-1,0 1 0,0-1 0,0 1 0,0-1 0,0 1 0,0-1 0,-1 1 0,1 0 0,-1 0 0,1-1 0,-1 1 0,0 0 0,1 1 0,-1-1 0,0 0 0,1 0 0,-1 1 0,0-1 0,0 1 0,0-1 0,0 1 0,0 0 0,1 0 0,-1 0 0,0 0 0,0 0 0,0 0 0,0 0 1,0 1-1,-2 0 0,-2 1-174,1 0 0,-1 0 0,1 0 0,0 1 0,0 0 0,0 0 0,0 0 0,1 1 0,-1-1 0,-3 6 0,-8 8-482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6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77 18188,'-6'11'2416,"5"-4"-1231,1-2-449,6-5 2432,1-5-1567,4-2-769,1-1-192,1-2-456,0-3-168,1 1-696,-1-1-480,-6 2 936,0-1-208,-1 4-168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7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18092,'6'-3'7299,"24"-2"-5463,-9 2-1164,5-4-418,0-1-1,-1-2 1,25-12-1,-23 10-149,-25 11-101,-1 1 1,0-1-1,1 0 0,-1 1 1,0 0-1,1-1 1,-1 1-1,1 0 0,-1-1 1,0 1-1,1 0 1,-1 0-1,3 1 0,-4-1-1,0 0-1,1 0 0,-1 0 0,0 1 0,0-1 0,1 0 0,-1 0 0,0 1 0,1-1 1,-1 0-1,0 0 0,0 1 0,0-1 0,1 0 0,-1 1 0,0-1 0,0 0 0,0 1 1,0-1-1,0 0 0,1 1 0,-1-1 0,0 0 0,0 1 0,0-1 0,0 1 0,0-1 1,0 0-1,0 1 0,-1 0 0,0 5 5,-1 0 0,0-1 0,0 1 0,-5 9 0,1-2-7,-93 239-1816,91-266-666,3 2 1676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7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18084,'2'6'2144,"1"1"-1119,1-1-425,6 1 1264,3-2-392,4-2-615,2 0-361,5-3-1168,0-3 760,1-2-176,-1-1-121,-1-3-63</inkml:trace>
  <inkml:trace contextRef="#ctx0" brushRef="#br0" timeOffset="1">313 18 17996,'-7'30'2152,"-1"3"-1416,0 0-343,1 3 1327,1-3-1104,3-3-488,3-8-1000,0-10 832,4-12-272,2-10-160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8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21 17060,'-13'11'5418,"-8"15"-4210,18-22-1150,-27 49 365,29-49-393,-1 0 0,1 0 0,-1 0 0,1 0-1,0 0 1,1 0 0,-1 0 0,1 0 0,0 1 0,0-1-1,1 8 1,-1-10-12,1-1-1,0 1 0,0 0 1,0-1-1,0 1 1,0 0-1,0-1 1,0 1-1,0-1 0,0 0 1,1 1-1,-1-1 1,1 0-1,-1 0 0,1 0 1,-1 0-1,1 0 1,0 0-1,1 1 0,42 13 157,-19-7-89,-21-6-73,0 0 0,0 1-1,0 0 1,0 0 0,-1 0-1,1 0 1,-1 0 0,0 1 0,6 7-1,-8-9-6,-1 0-1,0 0 1,0 0 0,0 0-1,0 1 1,0-1-1,0 0 1,-1 0-1,1 1 1,-1-1-1,1 0 1,-1 1-1,0-1 1,0 0-1,0 1 1,0-1-1,-1 1 1,1-1 0,-1 0-1,1 0 1,-1 1-1,0-1 1,0 0-1,-2 4 1,-1 2 5,0-1-1,-1 0 1,0 0 0,-1-1 0,1 1-1,-1-1 1,-10 8 0,13-12-5,1 0 0,-1 0 1,0 0-1,0 0 0,0 0 1,0-1-1,0 1 0,0-1 1,0 0-1,-1 0 0,1 0 0,0 0 1,-1 0-1,1-1 0,0 0 1,-1 1-1,1-1 0,-1-1 1,1 1-1,-1 0 0,-3-2 0,4 1-1,1-1-1,0 1 1,-1-1-1,1 0 1,0 0-1,0 1 1,0-2-1,0 1 1,0 0-1,1 0 1,-1 0-1,1-1 1,-1 1-1,1-1 1,0 1-1,0-1 0,0 0 1,0 1-1,0-1 1,1 0-1,-1-5 1,0 0 0,0-1 1,1 0-1,-1 1 0,2-1 1,2-16-1,-2 18 2,1 0 1,1 0-1,-1 0 0,1 0 0,0 1 0,1-1 0,0 1 1,0 0-1,0 0 0,0 0 0,1 1 0,0-1 0,8-6 1,6-2 162,1 0 0,37-20 0,-33 20 273,28-20 0,-48 31-329,1 0 0,-1-1 0,0 1 0,-1-1 1,1 0-1,-1 0 0,5-7 0,-8 10-88,1 1-1,-1-1 0,0 0 1,0 0-1,1 1 0,-1-1 1,0 0-1,0 0 0,0 0 1,0 1-1,0-1 0,0 0 1,0 0-1,0 0 0,0 1 1,0-1-1,0 0 0,0 0 1,-1 0-1,1 1 0,-1-2 1,0 0 3,0 1-1,0 0 1,0 0 0,-1 0-1,1 0 1,0 0 0,-1 0 0,1 0-1,0 0 1,-1 1 0,1-1-1,-1 0 1,0 1 0,1-1-1,-3 1 1,-5-2-47,-1 0-1,0 1 1,0 1-1,0 0 1,0 0-1,0 1 1,0 0 0,-18 5-1,7-1-762,0 2-1,1 0 1,-21 10-1,20-6 174,2 0-118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163 115 13003,'2'-3'323,"-1"-1"1,0 1-1,0 0 1,0-1 0,0 1-1,0-1 1,-1 0-1,0 1 1,1-1-1,-1 0 1,-1 1 0,1-1-1,0 1 1,-1-1-1,0 0 1,0 1-1,0 0 1,0-1 0,-1 1-1,1-1 1,-1 1-1,-4-6 1,5 7-193,-1 0 0,0-1 0,0 1 0,0 0 0,0 0 0,-1 0 0,1 1 0,-1-1-1,1 0 1,-1 1 0,1 0 0,-1-1 0,0 1 0,1 0 0,-1 1 0,0-1 0,0 0 0,0 1 0,0-1 0,0 1 0,0 0 0,0 0 0,1 0 0,-1 1 0,0-1 0,0 1 0,0-1 0,-4 3 0,2-1-43,0 0 0,0 1 1,0-1-1,0 1 0,0 1 1,1-1-1,0 1 0,0-1 1,0 1-1,0 0 1,0 1-1,1-1 0,-5 8 1,7-10-68,-1 0 0,1 1 0,0-1 0,0 0 1,0 1-1,0-1 0,0 1 0,1-1 0,-1 1 0,1-1 1,0 1-1,0 0 0,0-1 0,0 1 0,0 0 1,0-1-1,1 1 0,-1-1 0,1 1 0,0-1 0,0 1 1,0-1-1,0 1 0,0-1 0,0 0 0,1 0 1,-1 1-1,1-1 0,-1 0 0,4 2 0,1 1-12,0 0 0,0-1-1,1 0 1,0-1-1,0 1 1,0-1 0,0 0-1,0-1 1,0 0 0,1 0-1,-1-1 1,14 2 0,-13-2-26,0-1 1,0 0 0,0 0 0,-1-1-1,1 0 1,0 0 0,0 0 0,-1-1 0,1 0-1,-1-1 1,0 0 0,10-5 0,-8-1-67,-10 4-55,0 4 132,1 1 1,-1 0-1,0 0 0,0 0 1,1 0-1,-1 0 0,0 0 1,0 1-1,1-1 0,-1 0 1,0 0-1,1 1 1,-1-1-1,0 0 0,1 0 1,-1 1-1,0-1 0,1 1 1,-1-1-1,1 1 0,-1-1 1,1 1-1,-1-1 0,1 1 1,-1-1-1,1 1 0,-1 1 1,0-1 1,-1 1 1,1-1-1,0 1 0,0 0 1,0 0-1,0-1 0,0 1 1,0 0-1,0 0 1,1 0-1,-1 0 0,1 0 1,-1 0-1,1 0 0,0 0 1,0 0-1,0 0 1,0 0-1,0 0 0,0 0 1,1 1-1,-1-1 0,1 0 1,-1-1-1,1 1 1,0 0-1,0 0 0,1 3 1,4 2 0,-1 0-1,1-1 1,0 0 0,1 0 0,12 9 0,-14-12-31,0 1 1,0 0-1,0 0 1,-1 0-1,0 0 0,1 1 1,-1 0-1,-1 0 1,1 0-1,4 10 0,-7-14 32,-1 1-1,1 0 0,-1 0 1,0 0-1,0-1 1,0 1-1,0 0 0,0 0 1,0 0-1,0 0 0,0-1 1,-1 1-1,1 0 0,-1 0 1,0-1-1,1 1 0,-1 0 1,0-1-1,0 1 0,-1 1 1,-1 0 45,1 0 0,-1 0 0,0 0 0,0-1-1,0 0 1,0 1 0,-1-1 0,1 0 0,-5 1 0,-3 2 201,1-2-1,-1 1 1,0-2-1,0 1 1,-21 1-1,27-4-169,0 0-1,-1 0 0,1-1 0,0 0 0,-1 0 0,1 0 0,0 0 0,0-1 0,0 0 0,0 0 0,0 0 1,-5-4-1,9 5-143,-1 0 0,1 0 0,0 0 0,-1 0 0,1 0 0,0-1 0,0 1 0,0 0 0,0-1 0,0 1 1,0-1-1,0 1 0,1-1 0,-1 0 0,0 1 0,1-1 0,-1 0 0,1 1 0,0-1 0,-1 0 0,1 1 0,0-1 1,0 0-1,0 0 0,0 1 0,1-1 0,-1 0 0,0 1 0,1-1 0,-1 0 0,1 1 0,0-1 0,-1 0 0,1 1 1,0-1-1,0 1 0,0 0 0,0-1 0,0 1 0,3-3 0,11-11-501,3 3-193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8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1 328 17868,'0'1'88,"0"-1"0,0 0 1,0 1-1,0-1 0,0 1 1,1-1-1,-1 1 0,0-1 1,0 0-1,0 1 0,1-1 1,-1 0-1,0 1 0,1-1 1,-1 1-1,0-1 0,1 0 1,-1 0-1,0 1 0,1-1 1,-1 0-1,0 0 0,1 1 1,-1-1-1,1 0 0,-1 0 1,0 0-1,1 0 0,-1 0 1,1 0-1,-1 0 0,1 0 1,18 1 292,-15-1-88,63-5 1695,82-16 0,-70 8-1574,874-91-763,-779 88-262,-91 8 196,138-30 0,-193 30 479,0 0 1,0-2-1,-1 0 0,0-2 1,-1-2-1,-1 0 0,0-1 1,30-25-1,-51 38-858,-12 11 368,-14 14 91,5-6 19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8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1 306 16027,'0'2'230,"0"-1"-1,0 1 1,0 0-1,1 0 1,-1 0-1,1 0 0,-1 0 1,1 0-1,1 2 1,-1-3-173,-1-1 1,1 1 0,-1-1-1,1 1 1,-1-1 0,1 1-1,0-1 1,-1 0 0,1 1-1,0-1 1,-1 0 0,1 1-1,0-1 1,-1 0 0,1 0 0,0 0-1,-1 0 1,1 0 0,0 0-1,0 0 1,-1 0 0,1 0-1,0 0 1,-1 0 0,1 0-1,0 0 1,0-1 0,-1 1-1,1 0 1,-1 0 0,1-1-1,0 1 1,-1-1 0,2 0-1,11-7 761,-1-1 1,0 0-1,0-1 0,16-18 0,-1 2-138,129-127 1364,-101 97-1713,-49 50-300,17-15 80,-23 20-109,0 1 1,0 0 0,0 0-1,1 0 1,-1 0-1,0 0 1,0 0-1,0-1 1,0 1 0,1 0-1,-1 0 1,0 0-1,0 0 1,0 0-1,0 0 1,1 0-1,-1 0 1,0 0 0,0 0-1,0 0 1,0 0-1,1 0 1,-1 0-1,0 0 1,0 0 0,0 0-1,1 0 1,-1 0-1,0 0 1,0 0-1,0 0 1,0 0-1,1 0 1,-1 1 0,0-1-1,0 0 1,0 0-1,1 0 1,-3 15 151,-30 83-115,18-60-463,1 1-1,3 0 0,-9 58 1,19-88-353,4-10 284,7-15-102,-9 12 493,13-21-525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9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15323,'-1'14'750,"-1"-1"-1,0 0 0,-1 1 1,-6 19-1,-6 28 1432,13-54-1932,2 0 1,-1 1-1,1-1 0,0 0 0,2 15 0,-2-21-219,1 0-1,-1 1 0,0-1 1,1 0-1,-1 0 0,1 1 0,0-1 1,-1 0-1,1 0 0,0 0 0,-1 0 1,1 0-1,0 0 0,0 0 0,0 0 1,0 0-1,0 0 0,0 0 0,0-1 1,1 1-1,-1 0 0,0-1 1,0 1-1,1-1 0,-1 1 0,0-1 1,0 0-1,1 1 0,-1-1 0,0 0 1,1 0-1,-1 0 0,0 0 0,1 0 1,-1 0-1,0-1 0,1 1 0,1-1 1,5-1 125,0-1-1,-1 0 1,1-1 0,-1 1 0,1-2-1,-1 1 1,0-1 0,-1 0 0,1 0-1,-1-1 1,0 0 0,-1 0 0,1 0-1,-1-1 1,0 1 0,-1-1 0,1-1-1,-2 1 1,1-1 0,-1 1 0,0-1-1,0 0 1,1-10 0,-4 15-120,1 0 1,-1 1-1,-1-1 1,1 1-1,0-1 0,0 0 1,-1 1-1,0-1 1,1 1-1,-1-1 0,0 1 1,0 0-1,-1-1 1,1 1-1,0 0 0,-1 0 1,1 0-1,-1 0 1,-2-2-1,1 1-18,-1 0-1,0 0 1,0 0-1,0 1 1,0 0-1,0 0 1,0 0-1,-1 0 1,1 1-1,-6-2 1,3 1-129,0 1 1,0 0-1,0 0 1,-1 1-1,1 0 1,0 0-1,0 0 1,0 1-1,0 0 1,0 1-1,0-1 1,0 2 0,-12 4-1,17-6-38,1 0 0,-1 0 0,1 0 0,0 0 0,0 1 0,-1-1 0,1 0 0,0 1 1,0-1-1,0 0 0,0 1 0,1 0 0,-1-1 0,0 1 0,1-1 0,-1 1 0,0 2 0,1-4 77,0 1 1,0 0-1,0 0 1,0 0-1,0 0 1,0 0-1,0-1 1,1 1-1,-1 0 1,0 0-1,0 0 1,1 0-1,-1-1 1,1 1-1,-1 0 1,1 0-1,-1-1 1,1 1-1,-1 0 1,1-1-1,-1 1 0,1-1 1,0 1-1,-1-1 1,1 1-1,0-1 1,0 1-1,-1-1 1,1 1-1,0-1 1,0 0-1,0 0 1,-1 1-1,1-1 1,0 0-1,1 0 1,18 1-841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19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5 16900,'-2'0'244,"-1"1"0,1-1 0,-1 1 0,1 0 0,-1 0 1,1-1-1,0 1 0,-1 1 0,1-1 0,0 0 0,0 1 0,0-1 1,0 1-1,0 0 0,0-1 0,1 1 0,-1 0 0,-2 3 0,-3 5 278,0 0 0,-7 15 1,11-19-390,-2 4-38,0 0-1,1 1 0,1 0 0,-1 0 0,-1 13 1,4-17-70,0 0 0,0 0 0,1 0-1,0 0 1,0 0 0,0 0 0,1 0 0,0-1 0,4 11 0,-5-15-2,0-1 0,1 1-1,0-1 1,-1 1 0,1-1-1,0 1 1,0-1 0,0 0 0,0 1-1,0-1 1,0 0 0,0 0 0,1 0-1,-1 0 1,0 0 0,1 0-1,-1 0 1,1 0 0,-1 0 0,1-1-1,2 2 1,-2-2 19,1 1 0,0-1 0,0 0 0,-1 0 0,1 0-1,0 0 1,0-1 0,-1 1 0,1-1 0,0 0 0,4-2 0,4-2 145,0 0 0,-1-1 0,0-1 0,15-12 0,-8 6 212,-1-2 0,24-28 0,-34 36-263,0 0 0,-1-1 1,0 0-1,0 0 0,-1-1 0,0 1 1,0-1-1,4-15 0,-8 22-114,0 0 0,1 0-1,-1 0 1,0 0 0,0 0 0,0 0 0,0 0-1,-1 0 1,1 0 0,-1 0 0,1 0 0,-1 1-1,1-1 1,-1 0 0,0 0 0,0 0 0,0 1-1,0-1 1,0 0 0,0 1 0,-1-1 0,1 1-1,0 0 1,-1-1 0,1 1 0,-1 0 0,0 0-1,1 0 1,-1 0 0,0 0 0,1 0 0,-1 0-1,0 1 1,0-1 0,0 1 0,0-1 0,0 1-1,-2-1 1,-2 0-84,1 1 0,-1-1 0,0 1 1,0 0-1,1 0 0,-1 0 0,0 1 0,1 0 0,-1 0 0,0 1 0,1-1 0,-6 3 0,8-2-12,0-1-1,1 0 0,-1 0 0,1 1 0,-1 0 0,1-1 0,0 1 0,-1 0 0,1 0 1,0 0-1,0 1 0,1-1 0,-1 0 0,0 1 0,1-1 0,-1 1 0,1-1 1,0 1-1,-2 4 0,5 4-313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1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13523,'2'3'712,"1"0"-1,-1-1 1,1 0-1,0 0 1,0 0 0,0 0-1,0 0 1,1 0-1,3 1 1,3 3 360,12 7 363,-3-1-689,0 0 0,1-2 0,37 15 0,-53-23-870,1 0 0,0-1 0,0 0 0,0 0 0,0 0 0,1 0 0,-1-1 0,0 0-1,0 0 1,0-1 0,0 1 0,0-1 0,1 0 0,-1 0 0,-1-1 0,1 0 0,0 0 0,0 0 0,-1 0 0,1-1 0,-1 1 0,5-5 0,6-9-396,-5-3-200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1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18012,'-7'21'1784,"-3"9"-1104,1 5-280,-1 5 841,-1 4-265,5 2-320,-1-3-192,4-3-560,0-7-416,2-11-536,1-6-1609,0-21 2193,1-9-352,0-12-424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2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17828,'0'0'86,"1"0"0,-1 1 1,1-1-1,-1 0 0,0 0 1,1 1-1,-1-1 0,0 0 0,1 1 1,-1-1-1,0 0 0,0 1 1,1-1-1,-1 0 0,0 1 0,0-1 1,0 1-1,1-1 0,-1 0 1,0 1-1,0-1 0,0 1 0,0-1 1,0 1-1,0-1 0,0 0 1,0 1-1,0-1 0,0 1 0,0 0 1,-1 19 323,1-19-308,-10 60 863,-2 0-1,-3-1 1,-34 88-1,46-138-944,0-2 5,0 0 0,0 1 1,-1-1-1,0 0 0,0 0 0,-9 11 0,13-19-23,-1 1 0,1-1 0,0 0 0,0 0 0,0 0 0,-1 0 0,1 1-1,0-1 1,0 0 0,0 0 0,-1 0 0,1 0 0,0 0 0,0 0 0,-1 0-1,1 0 1,0 0 0,0 0 0,-1 0 0,1 0 0,0 0 0,0 0 0,-1 0-1,1 0 1,0 0 0,0 0 0,-1 0 0,1 0 0,0 0 0,0 0 0,-1 0-1,1 0 1,0-1 0,0 1 0,0 0 0,-1 0 0,1 0 0,0 0 0,0 0 0,0-1-1,0 1 1,-1 0 0,1 0 0,0 0 0,0-1 0,0 1 0,0 0 0,0 0-1,0-1 1,0 1 0,-1 0 0,1 0 0,0-1 0,0 1 0,0 0 0,0 0-1,0-1 1,0 1 0,0 0 0,0 0 0,0-1 0,1 1 0,-1 0 0,0 0-1,0-1 1,-1-19 32,1 19-32,2-59-31,19-111 0,-16 160 2,1 16 14,3 18-15,10 64-22,9 35 310,-15-99-98,-4-17-15,-9-6-142,0 0-1,1 0 0,-1 0 1,0-1-1,1 1 0,-1 0 1,0 0-1,0-1 1,1 1-1,-1 0 0,0 0 1,0-1-1,1 1 0,-1 0 1,0-1-1,0 1 0,0 0 1,1-1-1,-1 1 1,0 0-1,0-1 0,0 1 1,0 0-1,0-1 0,0 1 1,0 0-1,0-1 0,0 1 1,0 0-1,0-1 1,0-4 9,0 1 1,-1 0 0,1-1 0,-1 1 0,0 0 0,0 0 0,0-1 0,-1 1 0,0 0 0,1 0 0,-1 1 0,-1-1 0,-4-7 0,-3-2 22,1 1 0,-19-17 1,22 23-23,-31-27 40,35 31-51,-1 0 1,0 0-1,0 0 1,1 1-1,-1-1 1,0 1-1,0-1 1,-1 1-1,1 0 1,0 0-1,-6 0 1,9 1-5,-1 0 0,1 0 1,0 0-1,0 0 0,0-1 0,0 1 0,0 0 0,0 0 1,-1 0-1,1 0 0,0 0 0,0 1 0,0-1 1,0 0-1,0 0 0,0 0 0,-1 0 0,1 0 1,0 0-1,0 0 0,0 0 0,0 0 0,0 0 0,0 0 1,0 0-1,0 0 0,-1 0 0,1 0 0,0 1 1,0-1-1,0 0 0,0 0 0,0 0 0,0 0 1,0 0-1,0 0 0,0 0 0,0 1 0,0-1 1,0 0-1,0 0 0,0 0 0,0 0 0,0 0 0,0 0 1,0 1-1,0-1 0,0 0 0,0 0 0,0 0 1,0 0-1,0 0 0,0 0 0,6 9 9,10 5 1,-7-8-37,0-1 0,1 0 0,-1-1 0,1 0 0,0 0 0,19 3 0,66 7-1194,-56-10 743,3 2 168,-1 1-71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2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22181,'3'3'1944,"10"-3"-1336,4 0-328,9-7 977,1 0-409,6-5-512,0 2-168,-5-1-464,-3 4-184,-7 1-608,-4 6-321,-10 0 1017,-4 3-304,-7 5-120</inkml:trace>
  <inkml:trace contextRef="#ctx0" brushRef="#br0" timeOffset="1">58 107 15675,'-2'9'2433,"4"-4"-1345,6-3-384,4-4 2401,5-2-1825,4-3-272,2-2-479,3 1-257,0-1-633,-3 2-463,-6 4 680,-1 0-168,-5 3-144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4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17260,'0'-3'195,"0"1"1,0 0-1,1-1 0,-1 1 1,1 0-1,-1-1 1,1 1-1,0 0 0,0 0 1,0 0-1,0 0 1,0 0-1,1 0 1,-1 0-1,0 0 0,1 0 1,0 0-1,-1 1 1,4-3-1,-1 1 16,0 1 0,0-1-1,0 1 1,0 0 0,1 1 0,-1-1 0,0 1-1,1 0 1,-1 0 0,7-1 0,-6 2-70,1 0 0,-1 0 1,1 0-1,-1 0 0,1 1 0,-1 0 1,0 0-1,10 3 0,-12-3-93,-1 1 0,1-1 0,0 0 0,-1 1-1,1-1 1,0 1 0,-1 0 0,0 0 0,1 0 0,-1 0 0,0 0 0,0 1 0,0-1-1,-1 1 1,3 4 0,-2-2-18,-1 0-1,0 0 1,0 0 0,0 0-1,0 0 1,-1 0 0,0 0-1,0 0 1,-1 0 0,1 0-1,-1 0 1,0 0 0,-1 0-1,1 0 1,-1 0 0,-4 7-1,-1 3 57,0 0 0,-2 0 0,-17 23 0,4-11 110,13-18-42,1 0 0,0 1 0,1 1 0,0-1 0,-7 17 1,13-26-140,1 0 1,-1 0-1,1 0 1,-1 0-1,1 0 1,0 1-1,0-1 1,0 0-1,-1 0 1,1 0-1,0 0 1,0 0-1,1 0 1,-1 0-1,0 0 1,0 1-1,0-1 1,1 0-1,-1 0 1,1 0-1,-1 0 1,1 0-1,-1 0 1,1 0-1,-1 0 1,1-1-1,0 1 1,0 0-1,-1 0 1,1 0-1,0-1 1,0 1-1,0 0 1,0-1-1,0 1 1,0-1-1,0 1 1,0-1-1,0 1 1,0-1 0,0 0-1,2 1 1,2 0-97,0 0 1,0-1-1,0 1 1,0-1-1,0 0 1,0 0-1,0-1 1,7-1-1,1-2-265,-1 0 0,0-1-1,0-1 1,12-7 0,-21 11 278,25-15-403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5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20140,'-5'14'766,"1"0"1,0 1-1,1 0 0,0-1 0,0 23 0,2-32-666,0 9 14,0-7-99,0-1 1,0 1-1,1 0 0,-1-1 0,2 1 0,-1 0 1,1-1-1,3 14 0,-3-19-17,-1 0 0,1-1 0,-1 1 0,1 0 0,0-1-1,-1 1 1,1 0 0,0-1 0,0 1 0,0-1 0,-1 1 0,1-1 0,0 0 0,0 1 0,0-1-1,0 0 1,0 1 0,0-1 0,1 0 0,26 2-16,-6-1 15,-18 0 2,0 0 0,-1 0 0,1 0 0,-1 0 0,0 1 0,1 0-1,-1-1 1,0 1 0,0 1 0,0-1 0,0 0 0,0 1 0,-1-1-1,1 1 1,-1 0 0,0 0 0,1 0 0,-1 0 0,-1 0 0,1 0-1,0 1 1,-1-1 0,0 1 0,1-1 0,-1 1 0,-1-1 0,1 1-1,0 0 1,-1-1 0,0 1 0,0 4 0,0-3 6,-1-1 0,1 0 0,-1 1 0,0-1 0,0 1 0,0-1 0,-1 0-1,0 0 1,1 0 0,-2 0 0,1 0 0,0 0 0,-1 0 0,1-1 0,-1 1 0,0-1 0,-1 0 0,1 0 0,0 0 0,-1 0 0,1 0 0,-1-1 0,0 0-1,0 0 1,-7 3 0,9-4-61,-1-1 0,1 1-1,-1-1 1,1 0 0,-1 1-1,1-1 1,-1 0 0,1-1 0,-1 1-1,1 0 1,-1-1 0,1 1-1,-1-1 1,1 0 0,0 0-1,-1 0 1,1 0 0,0 0-1,0 0 1,0-1 0,0 1 0,0-1-1,0 1 1,-3-4 0,-1-1-46,1 0 0,0-1 1,1 1-1,-1-1 0,1 0 1,-4-11-1,-8-21-291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19116,'-1'1'153,"0"-1"0,0 1 0,0-1 0,0 1 0,-1-1 0,1 1 0,0 0 0,0-1 1,1 1-1,-1 0 0,0 0 0,0 0 0,0 0 0,0 0 0,1 0 0,-1 0 0,1 0 0,-1 0 0,0 0 0,1 0 0,0 0 0,-1 2 0,1-2-29,0 1-1,0-1 0,1 0 1,-1 0-1,0 0 0,1 0 1,-1 0-1,1 0 1,-1 1-1,1-1 0,0 0 1,-1 0-1,1 0 0,0-1 1,0 1-1,-1 0 1,1 0-1,1 1 0,3 1 42,0 1 0,1-1-1,-1 0 1,0 0 0,1 0-1,0-1 1,7 2 0,1-1-375,0 0 0,1-1 1,-1-1-1,0 0 0,0-2 1,17-1-1,-26 2-35,1-1 1,0 0-1,-1 0 0,1 0 1,-1-1-1,1 0 1,-1 0-1,0-1 0,0 1 1,0-1-1,0 0 1,0 0-1,0-1 0,-1 1 1,0-1-1,0 0 1,7-9-1,-6 2-47,-9 8 650,3 3-274,0 0 0,0 0 0,0 1 1,-1-1-1,1 1 0,0-1 0,0 1 0,0-1 0,0 1 1,0-1-1,0 1 0,0 0 0,-2 1 0,-3 5 244,0-1 0,0 1-1,0 1 1,1-1-1,0 1 1,1 0 0,-1 0-1,2 0 1,-1 0 0,-3 13-1,1 6-222,1-1 1,-2 31-1,2-18-591,4-31 393,0 0 0,-1 0 0,-6 15 0,2-10-155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5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15203,'10'-5'2201,"4"3"-937,3-1-408,4 0 1841,0 1-961,5-1-576,1 3-231,2 4-425,-5-4-248,-4 0-704,-1 0-617,-12 1 881,-6-1-136,4-5-168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6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0 17484,'0'0'2320,"0"3"-1384,-1 1-319,-1 5 1615,2 11-984,0 4-191,0 6-441,0 0-232,3 8-136,-3-5-16,3 0-264,1-5-168,1-6-360,-1-8-321,2-8 49,-4-5 576,1-5-208,2-5-264</inkml:trace>
  <inkml:trace contextRef="#ctx0" brushRef="#br0" timeOffset="1">10 123 18188,'-10'-3'2136,"10"6"-1151,0 2-393,9-1 1496,4-3-640,5 2-671,1-3-185,5 2-376,1-5-192,-1-3-856,-3 0-2185,-3 3 2649,-1 1-376,-6-4-264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7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35 349 15899,'-3'4'792,"-11"19"637,13-22-1252,0 0 1,1 0-1,-1 0 0,0 0 0,0-1 0,1 1 0,-1 0 0,0 0 0,0-1 0,0 1 0,0 0 0,0-1 0,0 1 0,-1-1 0,1 1 0,-1 0 0,3-6 405,1 1 1,0-1-1,1 1 0,-1 0 1,5-6-1,-6 8-445,64-91 1529,-32 48-958,-2-1 0,-2-2 0,34-75 1,-69 149-600,-4 32 0,8-42-99,-8 41-752,-29 95 1,47-176-2584,12-26 1112,-3 19 1199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8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30 16772,'1'4'416,"-1"-1"0,1 0 0,-1 1 1,0-1-1,0 1 0,0-1 0,-1 0 1,1 1-1,-1-1 0,-1 4 0,-1 9 216,1 2-178,-5 56 205,7-68-617,0 0 1,1 0-1,-1 1 0,1-1 0,0 0 0,1 0 0,-1 0 1,1-1-1,4 9 0,-6-13-18,1 0-1,-1 0 1,1-1-1,0 1 1,-1 0-1,1 0 1,0-1-1,0 1 1,-1 0-1,1-1 1,0 1-1,0 0 1,0-1-1,0 1 1,0-1-1,0 0 1,0 1-1,0-1 1,0 0-1,0 0 1,0 1-1,1-1 1,1 0 35,0 0 1,-1-1 0,1 1 0,-1-1 0,1 1 0,0-1 0,-1 0-1,5-2 1,1-1 140,0-1-1,0 0 1,0 0-1,9-10 0,-4 3 201,0-2 0,0 0 0,15-23 0,-24 31-264,1-1-1,-1 0 1,-1 0 0,0 0-1,0 0 1,0 0 0,-1-1-1,0 1 1,0-1-1,-1 0 1,1-8 0,-2 14-123,0 0 1,0 0-1,0 1 1,0-1-1,0 0 1,0 0-1,-1 0 1,1 1-1,-1-1 1,1 0-1,-1 1 1,0-1-1,1 0 1,-1 1-1,0-1 1,0 1-1,0 0 0,-1-1 1,1 1-1,0 0 1,0-1-1,-1 1 1,1 0-1,-1 0 1,1 0-1,-1 0 1,1 0-1,-1 1 1,1-1-1,-1 0 1,0 1-1,0-1 1,1 1-1,-1-1 1,0 1-1,0 0 1,1 0-1,-1 0 1,0 0-1,0 0 1,0 0-1,1 1 0,-3 0 1,-4 0 36,-1 1 1,1 0-1,0 0 0,0 1 1,0 0-1,1 1 1,-15 8-1,-21 21-448,40-30 329,0 0-1,0 0 1,0 0 0,0 0 0,1 1-1,-1-1 1,1 1 0,0 0-1,0 0 1,-1 5 0,2-9 20,1 0 1,0 1-1,0-1 0,0 0 1,0 1-1,-1-1 1,1 0-1,0 1 1,0-1-1,0 0 0,0 1 1,0-1-1,0 0 1,0 1-1,0-1 1,0 1-1,0-1 0,0 0 1,0 1-1,0-1 1,0 0-1,1 1 1,-1-1-1,0 0 0,0 1 1,0-1-1,0 0 1,1 0-1,-1 1 0,0-1 1,0 0-1,0 1 1,1-1-1,-1 0 1,0 0-1,1 0 0,-1 1 1,0-1-1,0 0 1,1 0-1,-1 0 1,15-5-1038,-4-4 408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8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29 18772,'-6'-6'809,"3"4"-298,1-1-1,-1 1 0,0-1 1,0 1-1,0 0 1,0 0-1,-1 0 0,-5-2 1,8 4-415,0 0 0,0 0 1,1 0-1,-1 0 0,0 0 0,0 0 1,0 0-1,0 0 0,0 0 0,1 0 1,-1 1-1,0-1 0,0 0 0,0 0 1,1 1-1,-1-1 0,-1 1 0,0 1-21,1-1-1,-1 1 0,0 0 1,1 0-1,0-1 1,-1 1-1,1 0 0,0 0 1,-1 3-1,-9 17 9,2 0 0,-13 41 1,19-51-83,1-1 1,0 1 0,0-1-1,1 1 1,1-1-1,0 1 1,3 22 0,-3-33 1,0 1 1,0-1-1,0 0 1,1 1-1,-1-1 1,0 0-1,1 0 1,-1 1-1,1-1 1,-1 0-1,1 0 1,0 0-1,-1 1 1,1-1-1,0 0 1,0 0-1,0 0 1,0 0-1,0 0 1,0-1-1,0 1 1,0 0-1,0 0 1,0-1-1,0 1 1,0-1-1,1 1 1,-1-1-1,0 1 1,0-1-1,1 0 0,-1 1 1,0-1-1,1 0 1,-1 0-1,0 0 1,1 0-1,-1 0 1,0 0-1,1-1 1,-1 1-1,0 0 1,0-1-1,3 0 1,1-1 27,0-1 0,0 1 0,0-1 0,0 0 0,0 0 0,-1-1 1,1 0-1,-1 0 0,5-5 0,2-4 77,0 0 0,-1 0 0,-1-1 0,0 0 1,-1-1-1,-1 0 0,0 0 0,-1-1 0,7-24 0,-13 37-92,1 1-1,-1 0 0,0 0 0,0-1 0,0 1 0,0 0 0,0 0 1,0-1-1,-1 1 0,1 0 0,-1 0 0,1 0 0,-1-1 0,0 1 0,0 0 1,-2-3-1,2 4-28,0-1 0,0 1 1,-1 0-1,1 1 0,0-1 0,0 0 1,-1 0-1,1 0 0,0 1 0,-1-1 1,1 1-1,0-1 0,-1 1 0,1-1 1,-1 1-1,1 0 0,-1 0 0,1 0 1,-1 0-1,1 0 0,-1 0 0,1 0 1,-1 0-1,1 0 0,-1 1 0,-1 0 1,-3 1-274,1 0 0,0 1 0,0 0 0,0 0 0,0 0 0,0 1 0,0 0 0,1-1 0,0 2 0,0-1 0,0 0 1,-4 6-1,4-5 146,-5 4-607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9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39 21221,'-2'12'2288,"-1"-5"-1392,0-1 2809,6-8-3137,0-2-296,1-3-448,2-2-504,-2-2 544,2-3-104,1-2-56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29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78 17204,'-27'0'4377,"27"0"-4325,0 0 0,0 0 0,0 0-1,-1 0 1,1 0 0,0 0 0,0 0-1,0 0 1,0 0 0,0 0-1,0 0 1,0 0 0,0 0 0,-1 0-1,1 0 1,0 0 0,0 0 0,0 0-1,0 0 1,0-1 0,0 1 0,0 0-1,0 0 1,0 0 0,0 0 0,0 0-1,0 0 1,0 0 0,0 0-1,0-1 1,0 1 0,-1 0 0,1 0-1,0 0 1,0 0 0,0 0 0,0 0-1,0 0 1,0 0 0,1-1 0,-1 1-1,0 0 1,0 0 0,0 0-1,0 0 1,0 0 0,0 0 0,0 0-1,0-1 1,0 1 0,0 0 0,0 0-1,0 0 1,0 0 0,14-9 1829,14-3-1463,-1 1 0,1 2-1,1 0 1,0 2-1,0 1 1,59-4 0,-85 10-419,-1 0 1,1 0-1,-1 0 1,0 0-1,1 0 1,-1 1 0,1-1-1,-1 1 1,0-1-1,1 1 1,-1 0-1,0 0 1,0 0-1,0 0 1,0 1 0,3 1-1,-4-2-1,0 1 0,0-1 0,0 1 0,0 0-1,0 0 1,0-1 0,-1 1 0,1 0 0,0 0 0,-1 0 0,0 0-1,1 0 1,-1 0 0,0 0 0,0 0 0,0 0 0,0 0-1,-1 0 1,1 0 0,0-1 0,-1 3 0,-8 26 3,0 0 0,-2-1 0,-22 43 1,10-23-10,17-37-82,-11 24-130,17-34 112,-1 0-1,0 0 1,0-1-1,0 1 0,-1-1 1,1 1-1,0-1 1,-1 0-1,1 1 1,-1-1-1,1 0 0,-1 0 1,1 0-1,-1 0 1,-2 1-1,3-2 49,0 0 0,0 0 1,1 0-1,-1 0 0,0 0 0,1 0 0,-1-1 0,0 1 0,1 0 1,-1-1-1,0 1 0,1 0 0,-1-1 0,0 1 0,1 0 0,-1-1 1,1 1-1,-1-1 0,1 1 0,-1-1 0,1 0 0,-1 1 0,1-1 1,-1 1-1,1-2 0,-11-19-330,9 17 152,-10-24-556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30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17012,'7'16'2248,"3"1"-1072,2-1-487,4-2 1607,7-1-720,1-6-575,0-1-185,1-6-632,-1-2-280,-1-8-1024,-3 2 647,-3-8 257,-2 0-184,-1 0-136</inkml:trace>
  <inkml:trace contextRef="#ctx0" brushRef="#br0" timeOffset="1">288 42 17524,'-3'22'2216,"1"1"-1360,-3 3-367,1 7 1271,1-2-680,-3 3-272,2-1-1000,1 0-472,0-7 600,2-4-184,2-12-120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30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6 17556,'3'2'2673,"-5"7"-990,-10 14-43,8-15-1019,-9 18 198,8-17-689,1 0-1,0 1 1,0-1 0,-4 17-1,8-25-124,0 0 1,0 0-1,0 0 0,0-1 0,0 1 1,0 0-1,0 0 0,1 0 0,-1-1 1,0 1-1,0 0 0,1 0 0,-1-1 1,0 1-1,1 0 0,-1-1 0,1 1 1,-1 0-1,1-1 0,-1 1 0,1 0 1,0-1-1,-1 1 0,1-1 0,0 1 1,-1-1-1,1 0 0,0 1 0,-1-1 1,1 0-1,0 1 0,0-1 0,0 0 1,-1 0-1,1 0 0,0 0 0,0 0 1,1 0-1,40 1 123,-27-1-75,-11 0-48,0 0 1,0 0 0,0 0-1,0 1 1,-1 0-1,1 0 1,0 0 0,0 0-1,-1 1 1,1-1 0,-1 1-1,1 0 1,-1 0 0,0 0-1,4 4 1,-5-4-5,-1 0 1,1 1 0,0-1-1,-1 1 1,1-1-1,-1 1 1,0-1-1,0 1 1,0 0-1,0-1 1,-1 1-1,1 0 1,-1 0-1,0 0 1,1 0-1,-1 0 1,-1-1-1,1 1 1,0 0 0,-1 0-1,0 4 1,-1 0 7,0 0 0,-1 0 1,0 0-1,0 0 0,0 0 1,-6 8-1,7-13-20,0 1 0,0 0 0,0 0 0,0-1 0,0 1 0,-1-1 0,1 0-1,-1 0 1,1 0 0,-1 0 0,0 0 0,0-1 0,0 1 0,0-1 0,0 0 0,-4 1 0,6-1-28,-1-1 0,0 0-1,0 0 1,1-1 0,-1 1 0,0 0 0,1-1-1,-1 1 1,0-1 0,1 1 0,-1-1 0,0 0 0,1 1-1,-1-1 1,1 0 0,0 0 0,-1 0 0,1 0 0,0-1-1,-1 1 1,1 0 0,0-1 0,0 1 0,0 0-1,0-1 1,-1-2 0,-2-4 97,-1-1 1,2 0-1,-5-14 0,7 20-84,-10-38-166,3-1-99</inkml:trace>
  <inkml:trace contextRef="#ctx0" brushRef="#br0" timeOffset="1">4 18 15011,'7'-6'2017,"4"5"-881,2 1-368,7 0 1288,3 0-399,7 0-473,2-3-184,4 1-728,-5 0-600,-3-1 400,-4 3-136,-17 1-152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31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37 11362,'1'0'285,"0"-1"0,0 1 0,0 0 0,0-1 0,0 1 0,-1 0 0,1-1 0,0 1-1,0-1 1,-1 1 0,1-1 0,0 0 0,-1 1 0,1-1 0,0 0 0,-1 1 0,1-1 0,-1 0-1,1 0 1,-1 1 0,0-1 0,1 0 0,-1-1 0,0 1-152,0 1 0,0-1-1,0 1 1,0-1 0,-1 1 0,1-1 0,0 1 0,-1-1 0,1 1-1,0-1 1,-1 1 0,1 0 0,0-1 0,-1 1 0,1-1 0,-1 1-1,1 0 1,-1-1 0,1 1 0,-1 0 0,1 0 0,-1-1 0,1 1-1,-1 0 1,1 0 0,-1 0 0,0 0 0,1 0 0,-1 0 0,1 0-1,-1 0 1,1 0 0,-1 0 0,0 0 0,1 0 0,-2 0 0,-5 0 128,0 1 1,0 0 0,1 0 0,-1 0 0,0 1-1,0 0 1,0 0 0,1 0 0,-11 6-1,15-6-229,-1-1-1,1 1 0,-1-1 0,1 1 0,0 0 1,0 0-1,0 0 0,0 0 0,0 1 0,0-1 1,0 0-1,1 1 0,-1-1 0,1 1 0,0 0 0,0-1 1,0 1-1,0 0 0,0 0 0,1 0 0,-1-1 1,1 1-1,-1 0 0,1 0 0,1 6 0,-1-8-19,0 0 0,0 0 0,0 0 0,1 1 0,-1-1-1,0 0 1,1 0 0,-1 0 0,1 0 0,-1 0 0,1 0-1,-1 0 1,1 0 0,0 0 0,0 0 0,-1 0 0,1-1-1,0 1 1,0 0 0,0 0 0,0-1 0,0 1 0,2 0-1,-1 0 8,1 0-1,-1-1 1,1 1-1,0-1 0,-1 1 1,1-1-1,-1 0 1,1 0-1,0-1 0,3 0 1,5-1 68,1-1 0,-1-1 0,18-7 0,-15 6 30,-1-1-1,-1-1 0,1 0 0,-1 0 1,0-1-1,-1-1 0,0 0 1,11-12-1,-21 21-114,-1-1 0,1 1 0,-1 0 0,0-1 0,1 1 0,-1-1 0,0 1 0,1-1 0,-1 1 0,0 0 0,0-1 0,1 1 0,-1-1 0,0 1 0,0-1 0,0 1 0,0-1 0,0 0 0,0 1 0,0-1 0,0 1 0,0-1 0,0 1 0,0-1 0,0 1 0,0-1 0,0 1 0,0-1 0,0 1-1,-1-1 1,1 1 0,0-1 0,0 1 0,-1-1 0,1 1 0,0 0 0,-1-1 0,1 1 0,0-1 0,-1 1 0,1 0 0,-1-1 0,1 1 0,0 0 0,-1 0 0,1-1 0,-1 1 0,1 0 0,-1 0 0,1-1 0,-1 1 0,1 0 0,-1 0 0,1 0 0,-2 0 0,-35-3-1620,30 3 547,6 0 1004,-20 2-962,11 3 338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24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22845,'0'-13'24,"1"-9"48,-2-11 48,4 1-536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32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91 6681,'-15'-3'545,"-4"0"910,0 0-1,-24-1 0,37 4-1001,0 0-1,-1 1 1,1 0-1,0 0 1,-1 0-1,1 1 0,0 0 1,0 0-1,0 0 1,-10 6-1,5-2 581,-15 8 832,25-14-1735,0 1-1,0-1 1,0 1 0,0 0-1,0-1 1,0 1 0,1 0-1,-1 0 1,0-1 0,0 1-1,1 0 1,-1 0-1,0 0 1,1 0 0,-1 0-1,1 0 1,-1 0 0,1 1-1,0-1-60,0-1-1,0 1 0,1 0 0,-1-1 1,0 1-1,1 0 0,-1-1 0,0 1 1,1-1-1,-1 1 0,1-1 0,-1 1 1,1-1-1,-1 1 0,1-1 0,-1 1 1,1-1-1,-1 0 0,1 1 0,0-1 1,-1 0-1,1 0 0,-1 1 0,1-1 1,1 0-1,19 5 649,-18-5-581,115 14 1494,190-1 1,-226-12-1486,296-4 20,-255-4-127,131-24 0,63-31 43,-198 37-6,-74 17-35,-14 3 5,-1-2 1,58-20-1,-88 27-43,0 0-1,0 0 0,1 0 1,-1 0-1,0 0 1,0 0-1,0 0 0,0 0 1,0 0-1,0 0 1,0 0-1,0 0 1,0 0-1,0-1 0,0 1 1,0 0-1,0 0 1,0 0-1,0 0 0,1 0 1,-1 0-1,0 0 1,0 0-1,0-1 1,0 1-1,0 0 0,0 0 1,0 0-1,0 0 1,0 0-1,0 0 0,0 0 1,0 0-1,-1-1 1,1 1-1,0 0 1,0 0-1,0 0 0,0 0 1,0 0-1,0 0 1,0 0-1,0 0 0,0 0 1,0 0-1,0-1 1,0 1-1,0 0 1,0 0-1,-1 0 0,1 0 1,0 0-1,0 0 1,0 0-1,0 0 0,-9 1-77,-2 4-548,0 1 0,0-1 0,0-1 0,-1 0 0,-11 2 1,18-5 609,-16 5-689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34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1 245 18692,'0'1'133,"0"0"1,0-1-1,0 1 1,0 0-1,0 0 1,1 0-1,-1 0 1,0-1-1,1 1 1,-1 0-1,0 0 1,1 0-1,-1-1 0,1 1 1,-1 0-1,1-1 1,0 1-1,-1-1 1,1 1-1,-1 0 1,1-1-1,0 1 1,0-1-1,-1 0 1,1 1-1,0-1 0,1 1 1,0-1 57,1 0 1,-1 1 0,0-1-1,0 0 1,0-1-1,1 1 1,-1 0-1,0-1 1,0 1-1,4-2 1,3-2 150,0 0 1,0-1-1,-1 1 1,12-9-1,23-24 121,-2-3-1,-1 0 0,36-50 1,-66 78-386,-9 12-68,-1-1-1,1 0 0,-1 0 1,1 0-1,-1 1 1,1-1-1,0 0 0,0 1 1,-1-1-1,1 0 1,0 1-1,0-1 0,0 1 1,0-1-1,-1 1 0,1 0 1,2-1-1,-3 1-4,0 1 0,1-1 1,-1 0-1,0 1 0,0-1 0,1 1 0,-1-1 0,0 1 0,0-1 0,0 1 0,0-1 1,0 1-1,0-1 0,0 1 0,0-1 0,0 1 0,0-1 0,0 1 0,0-1 0,0 1 1,0-1-1,0 1 0,-1 0 0,-11 45 100,10-39-87,-10 29 18,-30 113-335,41-144 140,0 1 1,0-1-1,1 1 1,-1-1-1,2 8 1,-1-13 111,0 1-1,0-1 1,0 0 0,0 1 0,0-1 0,0 1 0,0-1-1,0 0 1,0 1 0,0-1 0,1 0 0,-1 1 0,0-1-1,0 0 1,0 1 0,1-1 0,-1 0 0,0 1-1,0-1 1,1 0 0,-1 0 0,0 1 0,1-1 0,-1 0-1,0 0 1,1 0 0,-1 1 0,0-1 0,2 0 0,-1 0-76,0 0 0,0-1 0,1 1 1,-1-1-1,0 1 0,0-1 0,0 1 0,0-1 1,0 0-1,0 1 0,0-1 0,0 0 1,0 0-1,0 0 0,1-1 0,54-58-4857,-39 40 3751,1 1 0,1 0-1,22-16 1,-40 34 1335,1 0 0,-1 0-1,0 0 1,1 0 0,-1 0-1,0 0 1,1 0 0,-1 1-1,1-1 1,-1 1 0,1-1 0,0 1-1,1-1 1,-2 2 50,0-1 0,-1 1 1,1-1-1,0 1 0,-1-1 0,1 1 0,-1-1 1,1 1-1,0 0 0,-1-1 0,1 1 0,-1 0 1,0 0-1,1-1 0,-1 1 0,0 0 1,1 0-1,-1-1 0,0 1 0,0 0 0,0 0 1,0 0-1,1 0 0,-1-1 0,-1 2 1,4 11 745,-2-1-475,1-1 0,1 0 0,0 1 0,0-1 0,7 14 0,-9-23-390,0-1-1,0 1 0,0 0 1,0 0-1,0-1 0,0 1 1,0-1-1,1 1 0,-1-1 1,1 0-1,-1 0 0,1 1 1,-1-1-1,1 0 1,0 0-1,0 0 0,-1-1 1,1 1-1,0 0 0,0-1 1,0 1-1,0-1 0,0 0 1,0 1-1,0-1 0,0 0 1,0 0-1,0 0 0,0-1 1,0 1-1,0 0 0,-1-1 1,1 1-1,0-1 0,0 0 1,0 1-1,0-1 1,-1 0-1,3-2 0,1 0 105,0 0 0,0-1 0,0 1-1,-1-1 1,0-1 0,0 1 0,0-1-1,0 1 1,0-1 0,-1 0 0,0 0 0,0-1-1,0 1 1,3-11 0,-5 14-87,-1 0 1,1-1-1,0 1 1,-1 0-1,1-1 1,-1 1-1,0 0 0,1-1 1,-1 1-1,-1 0 1,1-1-1,0 1 1,0-1-1,-1 1 1,0 0-1,1-1 0,-1 1 1,0 0-1,0 0 1,0 0-1,0-1 1,0 1-1,-1 0 0,1 1 1,-1-1-1,1 0 1,-1 0-1,0 1 1,0-1-1,0 1 1,0-1-1,0 1 0,0 0 1,0-1-1,0 1 1,0 0-1,0 1 1,-1-1-1,-2 0 0,1 0-32,0 0-1,0 0 0,0 1 0,0 0 0,0 0 0,0 0 0,0 0 0,0 1 0,0-1 0,0 1 0,0 0 1,0 0-1,1 0 0,-1 1 0,0 0 0,0-1 0,-3 4 0,3-3-42,-1 2 0,1-1-1,0 0 1,0 1 0,0-1-1,1 1 1,-1 0 0,1 1 0,0-1-1,0 1 1,0-1 0,-2 8-1,4-12-5,1 1 0,0-1 0,-1 1 0,1-1 0,0 1 0,0-1 0,-1 1 0,1-1 0,0 1 0,0 0 0,0-1-1,0 1 1,0-1 0,0 1 0,0-1 0,0 1 0,0-1 0,0 1 0,0 0 0,0-1 0,0 1 0,0-1-1,1 1 1,-1-1 0,0 1 0,0-1 0,1 1 0,-1-1 0,0 1 0,1-1 0,0 1 0,0 0-83,0-1 1,0 0-1,0 0 1,0 0-1,0 1 0,0-1 1,0 0-1,0 0 1,0 0-1,1-1 1,-1 1-1,0 0 1,0 0-1,1-1 1,37-16-3694,5-10 1693,-18 12 839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34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15675,'-7'7'656,"1"1"-1,0 0 0,0 0 1,1 0-1,0 1 0,1 0 1,0 0-1,1 0 0,-1 1 1,-1 9-1,1-3-442,1 1 1,1-1-1,1 1 0,0 0 1,1 18-1,1-31-167,-1 0 0,1 1-1,-1-1 1,1 0 0,1 0 0,-1 0 0,1 0 0,-1 0 0,1 0 0,4 5-1,-6-8-18,1 0 0,0 0 0,-1 0 0,1 0-1,0 0 1,0-1 0,0 1 0,0 0 0,0-1-1,0 1 1,0-1 0,0 1 0,0-1 0,0 1-1,0-1 1,1 0 0,0 1 0,0-1 7,0-1 1,0 1 0,0 0-1,-1 0 1,1-1 0,0 1-1,-1-1 1,1 0 0,0 1-1,-1-1 1,1 0 0,-1 0-1,1 0 1,-1 0 0,2-1-1,10-11 230,-1 0 0,-1-1 0,0 0 0,-1 0 0,0-1 0,-1-1 0,-1 1 0,9-24 0,-14 32-161,0-1 1,0 0-1,-1 1 1,0-1-1,-1 0 0,2-15 1,-3 21-90,0 0 0,0 0 0,0 0 1,-1 0-1,1 0 0,0 0 0,-1 1 0,1-1 0,-1 0 1,0 0-1,0 0 0,1 1 0,-1-1 0,0 0 0,-1 1 0,1-1 1,0 1-1,0-1 0,-1 1 0,1-1 0,-1 1 0,1 0 1,-1 0-1,1 0 0,-1 0 0,0 0 0,0 0 0,1 0 0,-1 1 1,0-1-1,0 0 0,0 1 0,-3-1 0,-2 1-99,1-1-1,-1 1 0,0 0 0,1 1 1,-1 0-1,0 0 0,1 0 1,0 1-1,-1 0 0,1 0 1,-11 6-1,-19 5-988,31-12 680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35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51 19452,'-4'9'2433,"1"-5"-1537,12 0-352,2-10 1800,9-1-1351,2-1-241,4-4-352,-1 2-224,3 3-368,-3 3-184,-6-3-680,-3 5-393,-11 1 1081,-3 1-232,1-3-272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35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19 17788,'-2'17'1936,"8"-1"-1048,4-4-343,7-7 1319,5-3-648,1-5-488,3-6-128,-2-1-415,2-1-458,-5-6 273,-2 5-56,-5 4-80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40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16059,'0'-8'981,"1"1"0,-1 0 0,1 0 0,1 0 0,-1 0 0,1 0 0,1 0 0,4-10 0,-4 12-826,-1 0-1,1 0 1,1 1 0,-1-1 0,1 1 0,-1-1-1,1 1 1,1 0 0,-1 1 0,1-1-1,-1 1 1,1 0 0,0 0 0,0 0 0,0 1-1,0-1 1,11-2 0,-14 4-139,0 1-1,0-1 1,1 1 0,-1-1 0,0 1-1,0 0 1,1-1 0,-1 1-1,0 1 1,0-1 0,1 0 0,-1 0-1,0 1 1,0-1 0,1 1 0,-1 0-1,0 0 1,0 0 0,0 0-1,0 0 1,0 0 0,0 0 0,0 0-1,-1 1 1,1-1 0,0 1 0,-1 0-1,1-1 1,-1 1 0,1 0-1,-1 0 1,0 0 0,0 0 0,0 0-1,0 0 1,0 0 0,-1 0 0,1 1-1,0-1 1,-1 4 0,2 2 2,-1 1 1,-1 0 0,1-1-1,-2 1 1,1 0-1,-1-1 1,0 1 0,-1-1-1,-4 14 1,6-21-16,-18 41 59,17-40-60,1 0 0,-1-1 0,-1 1 0,1 0 0,0 0 0,0 0 0,-1-1 0,1 1 0,-1 0 0,1-1 0,-1 1 0,0-1 0,1 0 0,-1 0 0,0 1 0,0-1 0,-3 1 0,5-3-1,0 1 0,1 0 1,-1 0-1,0 0 0,0 0 0,0 0 0,0 0 0,0 0 1,0 0-1,0 0 0,0 0 0,0 0 0,0 0 0,0 0 1,0 0-1,0 0 0,0 0 0,0-1 0,0 1 0,0 0 1,0 0-1,0 0 0,0 0 0,0 0 0,0 0 0,0 0 1,0 0-1,0 0 0,0 0 0,0 0 0,0 0 0,0-1 1,0 1-1,0 0 0,0 0 0,0 0 0,0 0 0,0 0 1,0 0-1,0 0 0,0 0 0,0 0 0,0 0 0,0 0 1,0 0-1,-1 0 0,1 0 0,0 0 0,0 0 0,0 0 1,0 0-1,0 0 0,0 0 0,0 0 0,0-1 0,0 1 1,0 0-1,0 0 0,0 0 0,0 0 0,-1 0 0,1 0 1,8-4 37,-3 4-43,0 0-1,1 1 0,-1-1 1,0 1-1,0 0 0,0 0 0,1 1 1,-1 0-1,0 0 0,-1 0 0,1 0 1,0 1-1,-1 0 0,1 0 0,7 6 1,-2 0-44,0 0 1,-1 0 0,0 1-1,0 0 1,9 15-1,-16-21 43,1 0-1,-1 0 1,0 0-1,0 1 1,0-1-1,0 1 0,-1-1 1,0 1-1,0 0 1,0-1-1,0 1 1,-1 0-1,0 0 0,0-1 1,-1 9-1,-1-7 47,1 0 1,-1-1-1,-1 1 0,1-1 0,-1 0 0,0 0 0,0 0 0,0 0 0,0 0 0,-1-1 1,0 1-1,-5 4 0,4-5-11,0 1-1,0 0 1,0-1 0,-1 0 0,1 0-1,-1 0 1,0-1 0,0 0 0,0 0-1,-1-1 1,1 0 0,0 0 0,-1 0-1,0-1 1,1 1 0,-1-2 0,0 1 0,-9-1-1,15 0-86,0 0 0,0 0-1,0-1 1,0 1-1,0 0 1,0 0 0,-1-1-1,1 1 1,0-1 0,0 1-1,1-1 1,-1 1-1,0-1 1,0 0 0,0 1-1,0-1 1,0 0-1,1 0 1,-1 1 0,0-1-1,1 0 1,-1 0 0,0 0-1,1 0 1,-1-1-1,-4-29-1250,5 29 1305,0-17-566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41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17796,'1'-5'395,"0"-1"1,1 2-1,-1-1 1,1 0-1,0 0 0,0 0 1,1 1-1,0-1 1,-1 1-1,1 0 1,1 0-1,-1 0 1,1 0-1,-1 1 1,1-1-1,0 1 0,0 0 1,0 0-1,1 0 1,-1 1-1,1-1 1,8-2-1,-9 3-277,0 1-1,1 0 0,-1-1 1,0 1-1,0 1 1,1-1-1,-1 1 1,1-1-1,-1 1 1,0 0-1,1 1 1,-1-1-1,0 1 1,9 2-1,-11-2-87,1 0 0,-1 1 0,1-1 0,-1 0 0,0 1 0,1-1 0,-1 1 0,0 0 0,0 0-1,0 0 1,0 0 0,0 0 0,-1 1 0,1-1 0,-1 0 0,1 1 0,-1-1 0,0 1 0,0-1 0,0 1 0,0 0 0,0-1 0,0 6 0,0 8 21,0 1 0,-2-1 0,0 1 1,0-1-1,-2 0 0,-6 24 0,5-24-32,1 0-1,0 0 0,1 0 1,0 0-1,2 0 0,1 25 0,-1-40-26,1 1 1,-1-1-1,0 0 0,0 0 0,1 0 0,-1 1 0,0-1 0,1 0 0,-1 0 0,1 0 0,0 0 0,-1 0 1,1 0-1,0 0 0,0 0 0,-1 0 0,1 0 0,0-1 0,0 1 0,0 0 0,0 0 0,0-1 0,0 1 0,0-1 1,0 1-1,1-1 0,-1 1 0,0-1 0,0 0 0,0 1 0,0-1 0,1 0 0,-1 0 0,0 0 0,0 0 1,0 0-1,3-1 0,0 1-162,-1-1 0,1 0 1,0 0-1,0 0 0,-1-1 1,1 0-1,-1 1 0,1-1 1,-1 0-1,5-4 0,-1 0-200,0-1 0,-1 0-1,0 0 1,0 0-1,0-1 1,7-13 0,0-4-460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41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13755,'3'12'2296,"-1"8"-967,0 6-505,1 7 2265,0 5-1369,2 5-600,1 0-208,3-4-536,1 1-256,-2-11-584,1-5-328,-3-12 640,-1-12-160,-3-19-120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42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31 162 15083,'-1'-1'230,"1"1"0,-1 0 0,1-1 0,-1 1 0,1 0-1,-1-1 1,1 1 0,-1 0 0,1 0 0,-1-1 0,0 1 0,1 0-1,-1 0 1,1 0 0,-1 0 0,0 0 0,1 0 0,-1 0 0,1 0 0,-1 0-1,0 0 1,1 0 0,-1 0 0,1 0 0,-1 1 0,1-1 0,-1 0-1,0 0 1,1 1 0,-2 0 0,1 0-5,0 0 0,1 0 0,-1 1 0,0-1-1,0 0 1,0 1 0,1-1 0,-1 1 0,1-1 0,-1 1 0,1 2-1,-2 6 234,1 1-1,1 18 0,0-19-386,1 0-1,1 0 1,-1 0-1,1 0 1,1 0-1,0 0 1,1-1 0,0 1-1,0-1 1,6 10-1,1-3 36,1 0-1,1-1 0,0 0 1,20 17-1,-24-22-100,0 0 1,0 0 0,-1 1-1,-1 0 1,0 0-1,0 0 1,9 24-1,-13-28-1,0-1-1,-1 1 1,0-1-1,-1 1 0,1 0 1,-1 0-1,0 0 1,-1 0-1,0 0 1,0 0-1,0 0 0,-1 0 1,0 0-1,-1 0 1,1-1-1,-5 11 1,6-15-4,-1 0 0,0-1 1,0 1-1,0 0 1,0-1-1,0 1 0,0-1 1,0 1-1,-1-1 1,1 0-1,0 1 0,-1-1 1,1 0-1,-1 0 0,1 0 1,-1 0-1,0 0 1,1 0-1,-1 0 0,0-1 1,0 1-1,0-1 1,1 1-1,-1-1 0,0 0 1,0 0-1,0 1 1,0-1-1,0-1 0,0 1 1,0 0-1,1 0 1,-1-1-1,0 1 0,0-1 1,0 1-1,1-1 1,-1 0-1,0 0 0,-1-1 1,-3-1-3,1 0 0,0-1 0,0 1 1,1-1-1,-1-1 0,1 1 0,0 0 0,0-1 1,0 0-1,0 0 0,-2-7 0,2 5-6,1-1 0,0 0 0,0 0 0,1 0 0,0 0 0,0-1 0,1 1 0,0-1 0,1 1 0,0 0 0,0-1 0,1 1 0,0-1 0,0 1 0,1 0 0,0-1 0,4-9 0,6-9 26,0 1 0,2 0 0,30-40 0,-24 35 208,23-43 0,-36 60-86,-1 0 0,-1 0 0,0 0-1,-1-1 1,-1 0 0,4-27-1,-7 38-91,0 0-1,0 1 0,0-1 0,0 0 0,0 0 1,-1 0-1,1 0 0,-1 1 0,0-1 0,-1 0 1,1 0-1,-1 1 0,1-1 0,-1 1 0,0 0 1,0-1-1,0 1 0,-1 0 0,1 0 0,-1 0 1,0 1-1,0-1 0,0 1 0,0-1 0,0 1 1,0 0-1,-1 0 0,1 0 0,-1 1 0,1-1 1,-6-1-1,3 2-100,-1-1 1,1 1-1,-1 0 0,1 1 1,-1-1-1,1 1 0,-1 1 1,1-1-1,-1 1 0,1 0 1,-1 1-1,1-1 0,0 1 1,0 0-1,0 1 0,0 0 1,0 0-1,0 0 0,1 0 1,-1 1-1,1 0 0,0 0 1,0 1-1,1-1 0,-1 1 1,1 0-1,0 0 1,-6 10-1,7-5-370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25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79 9754,'-1'-9'1145,"1"-1"0,0 0-1,0-9 1,7-11 6955,-5 40-4234,2 8-3206,-4 299 71,-5-297-2449,5-19 1680,0-1-1,0 0 1,0 0 0,-1 1-1,1-1 1,0 0 0,0 0-1,0 1 1,0-1 0,-1 0-1,1 0 1,0 1 0,0-1-1,0 0 1,-1 0 0,1 0-1,0 1 1,0-1 0,-1 0-1,1 0 1,0 0 0,-1 0-1,1 0 1,0 0 0,-1 0-1,1 0 1,0 1 0,0-1-1,-1 0 1,1 0 0,0 0-1,-1-1 1,1 1 0,0 0-1,-1 0 1,1 0 0,0 0-1,0 0 1,-1 0 0,1 0-1,0 0 1,-1-1 0,1 1-1,0 0 1,0 0 0,-1 0-1,1 0 1,0-1 0,0 1-1,0 0 1,-1 0 0,1-1-1,0 1 1,0 0 0,0 0-1,0-1 1,0 1 0,0 0-1,-1-1 1,1 1 0,0 0-1,0-1 1,-7-12-770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28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18236,'7'-8'1960,"0"8"-1087,-7 7-305,0 6 1008,0 2-272,-1 7-440,1 2-191,-1 3-377,1 2-40,0 0-432,0-2-312,2-3-625,1-2-255,-1-8 1048,-1-5-288,-2-9-232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25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39 17572,'3'9'1800,"2"-8"-896,3 1-312,6-4 921,3-1-233,5-2-288,2 0-160,3 1-279,0 3-65,4 1-368,-4-3-264,3 3-665,-3-2-375,-5-2 912,-5-5-144,-9-3-200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26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20188,'-7'4'2113,"7"-2"-1297,3 0-392,3 3 1232,4-1-415,4 0-601,0-1-168,6 0-296,5 6-64,1-6-184,4 4-112,-2-4-560,1 1-457,-9 2 985,-4-3-216,-8-5-184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26.4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18716,'1'31'6053,"-2"-19"-5233,2-3-663,0 0-1,0 1 0,1-1 0,0 0 0,0 0 0,6 13 0,-7-21-142,-1-1 0,0 1 0,0 0-1,0-1 1,1 1 0,-1-1 0,0 1 0,1-1 0,-1 1 0,0-1 0,1 1 0,-1-1 0,1 1 0,-1-1 0,1 1 0,-1-1 0,1 1 0,-1-1 0,1 0 0,-1 0-1,1 1 1,0-1 0,-1 0 0,1 0 0,-1 1 0,1-1 0,0 0 0,-1 0 0,1 0 0,0 0 0,-1 0 0,1 0 0,-1 0 0,1 0 0,0 0 0,-1 0 0,1-1-1,0 1 1,-1 0 0,1 0 0,-1-1 0,1 1 0,0 0 0,-1-1 0,1 1 0,-1 0 0,1-1 0,-1 1 0,0-1 0,1 1 0,0-1 0,27-30 617,-24 25-496,9-10 202,21-26 348,-33 41-658,1-1 1,-1 0-1,1 1 0,0-1 1,0 1-1,0 0 1,-1-1-1,1 1 0,1 0 1,-1 0-1,0 0 0,0 1 1,0-1-1,0 0 1,1 1-1,-1-1 0,4 1 1,-4 1-26,0-1 1,-1 1-1,1 0 1,0 0-1,0 0 1,0 0-1,-1 0 1,1 0-1,0 1 1,-1-1-1,0 0 1,1 1-1,-1 0 1,0-1-1,1 1 1,-1 0 0,0-1-1,0 1 1,0 0-1,-1 0 1,2 3-1,13 45 16,-14-45-18,3 15 7,6 16 42,-10-36-46,0 0 1,0 0-1,0 1 0,0-1 0,0 0 1,0 0-1,0 0 0,0 0 1,0 0-1,1 1 0,-1-1 1,0 0-1,0 0 0,0 0 0,0 0 1,0 0-1,0 0 0,1 0 1,-1 0-1,0 1 0,0-1 0,0 0 1,0 0-1,0 0 0,1 0 1,-1 0-1,0 0 0,0 0 0,0 0 1,0 0-1,1 0 0,-1 0 1,0 0-1,0 0 0,0 0 0,0 0 1,0 0-1,1 0 0,-1 0 1,0-1-1,7-6 126,8-17 89,-10 15-139,-4 8-64,0-1-1,0 0 0,0 0 0,0 0 1,1 0-1,-1 1 0,1-1 1,-1 1-1,1-1 0,0 1 0,-1 0 1,1-1-1,0 1 0,0 0 0,0 0 1,0 0-1,0 1 0,0-1 0,4 0 1,-4 1-13,0 0 0,0 1 1,0-1-1,0 1 0,-1 0 1,1-1-1,0 1 1,0 0-1,0 0 0,-1 0 1,1 0-1,0 1 0,-1-1 1,1 0-1,-1 1 1,0-1-1,1 1 0,-1 0 1,0-1-1,0 1 1,1 3-1,5 5-106,-1 0-1,0 1 1,-1 0 0,-1 0 0,0 0 0,6 23-1,-29-66-1295,11 12 1012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26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18244,'0'-6'1042,"3"-14"924,-3 20-1921,0 0 1,1 0-1,-1-1 1,0 1-1,0 0 1,0 0-1,0-1 1,1 1-1,-1 0 1,0 0-1,0 0 1,0-1-1,1 1 1,-1 0-1,0 0 1,0 0-1,1 0 1,-1 0-1,0-1 1,1 1-1,-1 0 1,0 0-1,0 0 1,1 0-1,-1 0 1,0 0-1,1 0 1,-1 0-1,0 0 1,0 0-1,1 0 1,-1 0-1,0 0 1,1 1-1,-1-1 1,0 0-1,0 0 1,1 0-1,-1 0 1,0 0-1,0 0 1,1 1-1,-1-1 1,0 0-1,0 0 1,1 0-1,-1 1 1,0-1-1,0 0 1,0 0-1,0 1 1,0-1-1,1 0 1,-1 0-1,0 1 1,3 3 238,-1-1 0,1 1 0,-1 0-1,1-1 1,-1 1 0,-1 0 0,1 1 0,0-1 0,0 5 0,9 44 564,-7-31-581,19 154 662,-5-30-436,-17-139-446,0-1 1,1 1-1,0-1 1,5 12-1,-7-17-34,0 0-1,1-1 1,-1 1-1,0 0 1,1-1-1,-1 1 1,0 0-1,1-1 0,-1 1 1,1-1-1,-1 1 1,1-1-1,0 1 1,-1-1-1,1 1 1,-1-1-1,1 1 1,0-1-1,-1 0 0,1 0 1,0 1-1,-1-1 1,1 0-1,0 0 1,0 0-1,-1 1 1,1-1-1,0 0 1,0 0-1,-1 0 0,1 0 1,0 0-1,0-1 1,-1 1-1,1 0 1,0 0-1,-1 0 1,1-1-1,0 1 1,-1 0-1,1-1 1,0 1-1,-1-1 0,1 1 1,-1 0-1,1-1 1,0 1-1,-1-1 1,1 0-1,-1 1 1,0-1-1,1 1 1,-1-1-1,1-1 0,9-12 180,0-1 0,-1 0 0,0-1 0,-2 0 0,8-21-1,-1 3 97,-5 14-139,8-19 192,38-66 0,-54 104-358,-1 1 0,0-1 0,1 0-1,-1 1 1,0-1 0,1 1 0,-1-1 0,0 1-1,1 0 1,-1-1 0,1 1 0,-1-1 0,1 1 0,-1 0-1,1-1 1,-1 1 0,1 0 0,0-1 0,-1 1-1,1 0 1,-1 0 0,1 0 0,0 0 0,0-1-1,-1 2-58,1-1-1,-1 0 1,1 0-1,-1 1 1,1-1-1,-1 0 1,0 1-1,1-1 1,-1 0-1,0 1 1,1-1-1,-1 1 1,0-1-1,1 0 1,-1 1-1,0-1 1,0 1-1,1-1 1,-1 1-1,0-1 1,0 1-1,0 0 1,1 0-67,-1 1 0,0-1 0,1 1 0,-1-1 0,0 1 0,0-1 0,0 1 0,0-1 0,0 1 0,-1-1 0,1 1 0,0-1 0,-1 0 0,1 1 0,-1-1 0,1 1 0,-1-1 0,0 0 0,1 1 0,-3 1 0,-1 0-619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27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16820,'0'25'1984,"0"10"-888,-1-2-328,2 0 1049,5 1-233,1-4-440,3-3-351,1-4-657,1-8-472,1-11-817,1-5 945,-1-11-248,0-4-208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27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18732,'-1'2'151,"1"1"-1,0-1 1,0 1 0,1-1-1,-1 1 1,0-1-1,1 0 1,0 1 0,-1-1-1,1 0 1,0 1 0,0-1-1,0 0 1,0 0 0,1 0-1,-1 0 1,1 0-1,-1 0 1,1 0 0,0 0-1,0-1 1,-1 1 0,1 0-1,0-1 1,1 0 0,-1 1-1,0-1 1,0 0 0,0 0-1,1-1 1,4 2-1,-4-1-44,1 0-1,-1 0 0,1 0 0,-1-1 0,1 1 1,-1-1-1,1 0 0,0 0 0,-1 0 0,1-1 1,-1 1-1,1-1 0,-1 0 0,1 0 0,-1 0 1,1 0-1,-1-1 0,0 1 0,0-1 0,0 0 1,5-4-1,-7 5-47,0 1 1,0-1-1,-1 0 1,1 0-1,0 0 0,-1 0 1,1 0-1,0 0 1,-1 0-1,0 0 1,1 0-1,-1 0 0,1 0 1,-1 0-1,0 0 1,0-1-1,0 1-28,0 0 0,0 1 0,0-1 0,0 1 0,0-1-1,0 1 1,0-1 0,-1 1 0,1-1 0,0 1 0,0-1 0,-1 1 0,1 0 0,0-1-1,-1 1 1,1-1 0,-1 1 0,1 0 0,0-1 0,-1 1 0,1 0 0,-1-1 0,0 1-1,0-1-10,-1 1-1,1-1 0,-1 1 1,1 0-1,-1 0 0,1 0 1,0 0-1,-1 0 0,1 0 1,-1 0-1,1 0 0,-1 0 1,1 1-1,-1-1 0,1 1 1,0-1-1,-1 1 0,1-1 0,0 1 1,0 0-1,-1 0 0,1-1 1,0 1-1,-2 2 0,-2 3-12,1-1-1,-1 1 0,1 0 0,0 1 1,1-1-1,0 1 0,0-1 1,0 1-1,1 0 0,-3 9 1,4-12-7,0-1 0,0 1 0,1-1 1,-1 1-1,1 0 0,0 0 1,0-1-1,0 1 0,0 0 0,1-1 1,-1 1-1,1 0 0,0-1 1,0 1-1,0-1 0,1 1 1,-1-1-1,1 0 0,0 1 0,0-1 1,4 5-1,-4-7 1,0 0-1,0 0 1,0 0-1,0 0 1,0 0-1,0 0 1,0-1-1,0 1 1,0-1-1,0 1 1,0-1 0,1 0-1,-1 0 1,0 0-1,0 0 1,0 0-1,0-1 1,1 1-1,-1-1 1,0 1-1,0-1 1,0 0 0,0 0-1,0 0 1,0 0-1,0 0 1,2-2-1,8-4 3,-1-1 0,0-1 1,10-10-1,-19 17-1,43-45 17,9-8-252,-53 55 222,-1 0 0,0 0-1,0-1 1,1 1 0,-1 0-1,0 0 1,0-1 0,1 1-1,-1 0 1,0 0 0,1 0-1,-1 0 1,0-1 0,1 1-1,-1 0 1,0 0 0,1 0-1,-1 0 1,1 0 0,-1 0-1,0 0 1,1 0 0,-1 0-1,0 0 1,1 0 0,-1 0-1,0 0 1,1 0 0,-1 0 0,1 1-1,-1-1 1,0 0 0,1 0-1,5 14-258,-3 26 20,-3-32 213,1 5 4,0 0 0,1 0 0,6 22 0,-7-30 43,1-1 0,0 1 0,0-1 0,0 0 0,0 0 0,1 1 0,0-2 0,0 1 0,0 0 0,0-1 0,1 1 0,-1-1 0,7 5 0,2-1 3,-1 1 0,-1 0 1,0 1-1,0 1 0,10 11 0,-16-16-4,-1 0-1,0 0 0,0 0 0,0 1 0,0-1 0,-1 1 0,0 0 0,0 0 0,-1 0 0,1 0 0,-1 0 0,-1 0 0,1 10 0,-1-14 2,0-1 0,0 0-1,0 1 1,0-1 0,0 1 0,0-1 0,0 0 0,0 1 0,-1-1 0,1 0 0,-1 1-1,1-1 1,-1 0 0,1 0 0,-1 1 0,0-1 0,0 0 0,1 0 0,-2 1 0,1-1 6,0-1 1,0 0-1,0 1 0,0-1 1,1 0-1,-1 0 1,0 0-1,0 1 1,0-1-1,0 0 1,0 0-1,0 0 1,0 0-1,1-1 1,-1 1-1,0 0 1,0 0-1,0-1 0,0 1 1,1 0-1,-3-1 1,-2-2 73,-1-1 0,1 1 0,0-1-1,0 0 1,0 0 0,-6-8 0,6 7-24,-57-71 817,56 67-798,0 1 0,0-2 0,1 1 0,0-1 0,1 1 0,-7-21 0,11 28-111,0 1 0,0 0 0,0 0 0,0-1 1,0 1-1,0 0 0,0-1 0,0 1 0,0 0 0,0 0 0,1-1 0,-1 1 1,0 0-1,1 0 0,-1 0 0,1 0 0,0-1 0,-1 1 0,1 0 0,0 0 0,0 0 1,0 0-1,-1 0 0,1 0 0,0 1 0,0-1 0,0 0 0,0 0 0,3 0 1,2-2-375,1 0 0,0 0 0,0 1 0,10-2 1,6-3-840,33-17-203,-26 10 560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28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18836,'8'52'5239,"-7"-35"-4465,2-1 1,-1-1-1,9 25 0,-11-40-769,0 1 0,0-1-1,0 0 1,0 0-1,0 0 1,0 1 0,1-1-1,-1 0 1,0 0 0,0 0-1,0 0 1,0 1-1,0-1 1,1 0 0,-1 0-1,0 0 1,0 0-1,0 0 1,1 1 0,-1-1-1,0 0 1,0 0-1,0 0 1,1 0 0,-1 0-1,0 0 1,0 0-1,0 0 1,1 0 0,-1 0-1,0 0 1,0 0-1,1 0 1,-1 0 0,0 0-1,0 0 1,0 0-1,1 0 1,-1 0 0,0 0-1,1 0 1,10-10 130,11-20 45,-17 24-124,-5 5-47,1-1 0,0 1 1,0 0-1,0 0 1,0-1-1,0 1 1,0 0-1,0 0 1,0 0-1,0 0 0,0 0 1,1 0-1,-1 1 1,0-1-1,1 0 1,-1 1-1,0-1 1,1 1-1,-1-1 0,1 1 1,-1 0-1,3-1 1,-3 2-26,1-1 0,-1 1 1,0 0-1,1 0 0,-1 0 0,0 0 1,0 0-1,0 0 0,0 0 1,0 0-1,0 0 0,0 1 1,0-1-1,0 0 0,-1 1 0,1-1 1,-1 0-1,1 1 0,-1-1 1,1 1-1,-1-1 0,1 2 1,1 5-303,-1 0 1,1 0 0,-1 0 0,0 11 0,-1-18-21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28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11 20404,'0'-1'95,"0"1"0,0 0 0,0-1 1,1 1-1,-1 0 0,0-1 0,0 1 0,0 0 0,0-1 0,-1 1 0,1 0 0,0-1 0,0 1 0,0 0 0,0-1 0,0 1 0,0 0 0,0-1 0,-1 1 0,1 0 0,0 0 0,0-1 0,0 1 0,-1 0 0,1-1 1,0 1-1,0 0 0,-1 0 0,1 0 0,0-1 0,-1 1 0,1 0 0,0 0 0,0 0 0,-1 0 0,1 0 0,0-1 0,-1 1 0,1 0 0,0 0 0,-1 0 0,1 0 0,-1 0 0,1 0 0,0 0 0,-1 0 0,1 0 0,0 0 1,-1 1-1,1-1 0,0 0 0,-1 0 0,1 0 0,0 0 0,-1 0 0,1 1 0,0-1 0,0 0 0,-1 0 0,1 0 0,0 1 0,0-1 0,-1 0 0,1 1 0,-17 16 1353,14-13-1421,1 1 1,-1 0-1,1 0 0,-2 9 0,3-13-39,1-1 1,0 1-1,0 0 0,0-1 0,0 1 0,-1 0 0,1-1 0,0 1 0,0 0 0,0-1 0,0 1 0,1-1 0,-1 1 0,0 0 0,0-1 0,0 1 0,0 0 0,1-1 0,-1 1 0,0-1 0,0 1 0,1 0 0,-1-1 1,1 1-1,-1-1 0,0 1 0,1-1 0,-1 1 0,1-1 0,-1 0 0,1 1 0,-1-1 0,1 1 0,0-1 0,-1 0 0,1 0 0,-1 1 0,1-1 0,0 0 0,-1 0 0,1 0 0,0 0 0,-1 0 0,1 0 0,0 0 1,1 0-1,19 0-374,-11-1 277,-1 1 0,0 0 0,1 0 0,-1 1 0,0 0 0,1 1 0,-1 0 0,0 0 1,10 4-1,-18-5 118,0 0 1,0-1 0,0 1 0,0 0 0,0 0 0,0-1-1,0 1 1,0 0 0,0 0 0,0 0 0,0 0-1,0 0 1,0 0 0,-1 1 0,1-1 0,-1 0 0,1 0-1,-1 1 1,1-1 0,-1 0 0,1 0 0,-1 1-1,0-1 1,0 2 0,0-1 35,0 1 0,-1 0 1,1-1-1,-1 1 0,0-1 0,0 1 0,0-1 1,0 0-1,0 1 0,0-1 0,-3 4 0,1-2 23,0 0-1,0 0 1,0-1-1,-1 1 1,1-1-1,-1 0 1,0 0-1,0 0 1,0-1-1,0 1 1,0-1-1,0 0 0,-8 2 1,10-3-154,0-1 0,0 1 0,0-1 0,0 0 0,-1 0 0,1 0 0,0 0 0,0 0 0,0-1 0,0 1 0,0 0 0,0-1 0,-1 0-1,1 0 1,0 1 0,1-1 0,-1 0 0,0 0 0,0-1 0,0 1 0,1 0 0,-1-1 0,0 1 0,1-1 0,-1 1 0,1-1 0,0 0 0,0 1 0,-1-1 0,1 0 0,0 0 0,1 0 0,-1 0 0,0 0 0,0 0 0,1 0 0,-1 0 0,1 0 0,0-1 0,0 1 0,0 0 0,0-3-1,3-15-702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29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65 230 19372,'7'10'2113,"-6"3"-1249,-1 3-376,0-2 1144,0 0-287,-1 1-881,1-4-608,0-4-897,0-5-119,-2-2 816,2-10-248,2-3-288</inkml:trace>
  <inkml:trace contextRef="#ctx0" brushRef="#br0" timeOffset="1">9 1 19780,'0'2'2097,"0"4"-1465,-6 0-640,3 4 1144,5 3-672,3 0-280,7 4-408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29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8 19420,'0'0'98,"0"-1"0,0 1 0,0 0 0,0 0 0,0-1 0,0 1 0,0 0 0,0 0 0,0-1 1,0 1-1,0 0 0,0 0 0,-1-1 0,1 1 0,0 0 0,0 0 0,0-1 0,0 1 0,0 0 0,-1 0 0,1 0 0,0-1 0,0 1 0,0 0 0,0 0 0,-1 0 0,1 0 0,0-1 0,0 1 0,-1 0 0,1 0 0,0 0 0,0 0 0,-1 0 0,1 0 0,-1 0 0,-4 8 2243,-3 17-501,3 31-1395,5-53-435,0 0 0,0 0 0,0 0 0,1 0 0,-1-1 0,1 1 0,0 0 0,-1 0 0,1 0 0,0 0 0,1-1 0,-1 1 0,0 0 0,1-1 0,0 1 0,2 2 0,-3-4-10,0-1 0,0 1 0,0 0-1,0-1 1,1 0 0,-1 1 0,0-1 0,0 0-1,0 1 1,0-1 0,1 0 0,-1 0-1,0 0 1,0 0 0,0 0 0,1 0 0,-1-1-1,0 1 1,0 0 0,0-1 0,0 1 0,0 0-1,1-1 1,-1 0 0,1 0 0,29-20-3,-23 15 7,-4 2-2,1 1 0,-1 0 0,1 1 0,0-1 0,-1 1 0,1 0 1,0 0-1,0 0 0,8-1 0,-10 3-8,-1 0 0,1 0 1,-1 0-1,1 0 1,-1 1-1,1-1 1,-1 1-1,0 0 0,1-1 1,-1 1-1,0 0 1,1 0-1,-1 1 0,0-1 1,0 0-1,0 1 1,0-1-1,0 1 1,0 0-1,0 0 0,-1-1 1,3 4-1,4 6-25,-6-8 19,1 1 1,-1-1 0,1 0-1,0 0 1,0 0-1,3 3 1,-5-6 11,0 1-1,-1-1 1,1 1-1,0-1 1,0 0-1,0 1 1,0-1 0,-1 0-1,1 0 1,0 0-1,0 0 1,0 0-1,0 1 1,0-2 0,0 1-1,0 0 1,0 0-1,0 0 1,-1 0-1,1 0 1,0-1 0,0 1-1,0 0 1,0-1-1,0 1 1,-1-1 0,1 1-1,0-1 1,0 1-1,-1-1 1,1 0-1,0 0 1,6-6 2,-1 0 0,0-1-1,6-10 1,-9 12-8,1 0 0,0 0 0,1 1-1,-1-1 1,1 1 0,11-9 0,-16 14 3,1-1 0,-1 1 0,1-1 0,-1 1 0,1-1 0,0 1 0,-1 0-1,1-1 1,0 1 0,-1 0 0,1-1 0,0 1 0,-1 0 0,1 0 0,0 0 0,-1 0 0,1 0 0,0-1 0,0 1 0,-1 1 0,1-1 0,0 0 0,0 0 0,-1 0-1,1 0 1,0 0 0,-1 1 0,1-1 0,0 0 0,-1 1 0,1-1 0,0 0 0,-1 1 0,1-1 0,-1 1 0,2 0 0,0 3-8,0-1 0,-1 0 0,1 1 0,-1-1 0,0 1 0,2 5 0,6 18-1,-9-27 13,1 1 1,-1-1 0,0 1 0,1-1 0,-1 1 0,1-1 0,-1 1-1,1-1 1,-1 1 0,0-1 0,1 0 0,-1 1 0,1-1 0,0 0-1,-1 1 1,1-1 0,-1 0 0,1 0 0,0 1 0,-1-1 0,1 0 0,-1 0-1,1 0 1,0 0 0,-1 0 0,1 0 0,0 0 0,-1 0 0,1 0-1,-1 0 1,2-1 0,0 0 8,0 0-1,0 0 1,0-1-1,0 1 1,0-1-1,0 1 1,-1-1-1,1 0 1,-1 0-1,1 0 1,-1 0-1,0 0 1,2-3-1,-3 3-8,1 1 1,0-1-1,0 1 0,0-1 0,0 1 1,0-1-1,0 1 0,0-1 1,0 1-1,1 0 0,-1 0 1,0-1-1,1 1 0,-1 0 0,1 0 1,-1 0-1,1 1 0,0-1 1,-1 0-1,3 0 0,-4 1-5,1 0 0,-1 1-1,1-1 1,-1 0 0,1 0-1,-1 1 1,0-1 0,1 0 0,-1 1-1,1-1 1,-1 0 0,0 1-1,0-1 1,1 1 0,-1-1-1,0 0 1,1 1 0,-1-1 0,0 1-1,0-1 1,0 1 0,0-1-1,1 1 1,-1-1 0,0 1-1,0-1 1,0 1 0,0-1 0,0 1-1,0 0 1,-1 19-213,1-17 138,-4 47-4937,4-60 4087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18484,'11'-5'323,"0"1"0,1-1-1,-1 2 1,1 0 0,0 0 0,0 1 0,0 0-1,0 1 1,25 1 0,-29 1-198,0-1 1,1 1-1,-1 1 1,0-1-1,1 2 0,-1-1 1,0 1-1,0 0 1,-1 0-1,1 1 0,-1 0 1,0 1-1,0 0 1,13 11-1,-18-14-86,0 1 0,1 0 0,-1 0-1,0 0 1,-1 0 0,1 0 0,-1 0 0,1 1 0,-1-1 0,0 0-1,0 1 1,0-1 0,-1 1 0,1 6 0,-1-3-7,0 0 0,-1 0 0,0-1 1,0 1-1,-1 0 0,1-1 0,-5 9 0,-4 6 18,-1 0 0,0-1 0,-21 27 0,31-45-44,-46 60 120,-32 49 89,66-92-162,1 1 0,2 1 0,-14 34 0,23-52-47,0-1-1,0 0 1,0 0 0,0 1-1,1-1 1,-1 1 0,1-1-1,0 0 1,0 1 0,0-1-1,0 1 1,0-1 0,0 1-1,0-1 1,1 0 0,0 1-1,-1-1 1,1 0 0,0 1-1,0-1 1,0 0 0,0 0-1,2 3 1,0-3-13,-1-1 1,0 1-1,1-1 1,-1 1-1,1-1 1,-1 0-1,1 0 1,0 0-1,-1-1 1,1 1-1,0 0 1,0-1-1,0 0 1,-1 0-1,1 0 0,0 0 1,0 0-1,0 0 1,4-2-1,9-1-202,1-1 0,-1-1-1,0 0 1,25-13-1,62-37-319,-81 42 472,43-25-286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28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16524,'0'-1'1952,"6"-1"-1152,10 1-208,5-2 1081,16-1-553,3-4-176,12 3-384,0-5-200,2-2-440,-2 4-456,-8-2-1608,-5 1 1840,-10 5-321,-5 2-239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0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25 16243,'-1'-17'2129,"1"11"-1185,4 4 1401,-1 8-929,4 4-704,0-1-464,6 1-1144,1-2 1944,1-3-1104,3-1-56,2-4-72</inkml:trace>
  <inkml:trace contextRef="#ctx0" brushRef="#br0" timeOffset="1">203 62 16428,'-36'30'3489,"28"-24"-2698,1 0 0,-1 1 0,1-1 0,0 1 0,-11 16 0,18-23-784,0 1 0,0-1 1,0 0-1,0 0 1,0 0-1,0 1 0,0-1 1,0 0-1,0 0 1,0 0-1,0 1 1,0-1-1,0 0 0,0 0 1,0 0-1,0 0 1,0 1-1,0-1 0,0 0 1,1 0-1,-1 0 1,0 0-1,0 0 0,0 1 1,0-1-1,0 0 1,0 0-1,1 0 1,-1 0-1,0 0 0,0 0 1,0 0-1,1 0 1,-1 0-1,0 0 0,0 1 1,0-1-1,0 0 1,1 0-1,-1 0 0,0 0 1,0 0-1,0 0 1,1 0-1,-1 0 1,0-1-1,0 1 0,0 0 1,0 0-1,1 0 1,-1 0-1,0 0 0,0 0 1,13-1-40,-7-1 24,16-2-53,37-2-1,-54 5 50,0 1 1,0 0-1,0 1 1,0-1-1,0 1 1,0 0-1,0 0 1,0 0-1,0 1 1,-1 0-1,1 0 1,-1 0-1,8 5 1,-10-6 23,-1 0 1,1 1-1,-1-1 1,1 1-1,-1-1 1,0 1-1,0 0 1,0 0-1,0 0 1,0-1-1,0 1 1,0 0 0,0 0-1,-1 0 1,1 0-1,-1 0 1,1 0-1,-1 5 1,0-3 44,-1 0 0,1 0-1,-1 0 1,0-1 0,0 1 0,0 0 0,0 0 0,-1 0 0,-3 5 0,2-3 37,0-1 1,-1 0 0,0 1 0,0-2 0,0 1 0,0 0 0,-1-1 0,0 1 0,0-2-1,0 1 1,-1 0 0,-7 3 0,12-6-118,-1 0 0,0-1 0,0 1-1,0 0 1,0-1 0,0 1 0,0-1 0,0 0 0,0 0-1,0 0 1,0 0 0,0 0 0,0 0 0,0 0 0,0-1-1,0 1 1,0-1 0,0 1 0,0-1 0,1 0 0,-1 0-1,0 0 1,0 0 0,1 0 0,-1 0 0,0-1 0,1 1-1,-1 0 1,1-1 0,0 1 0,-1-1 0,1 1 0,0-1 0,0 0-1,0 0 1,0 1 0,-1-5 0,-6-14-303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0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135 266 20588,'0'-1'134,"1"0"-1,-1 1 0,1-1 0,-1 0 0,0 0 0,1 0 1,-1 1-1,0-1 0,0 0 0,0 0 0,0 0 1,0 0-1,1 0 0,-2 1 0,1-1 0,0 0 0,0 0 1,0 0-1,0 0 0,0 0 0,-1 1 0,1-1 0,0 0 1,-1 0-1,1 0 0,-1 1 0,1-1 0,-1 0 1,-1-1 80,1 1 0,-1 0 0,0 0 0,0 0 0,1 0 0,-1 0 0,0 0 0,0 0 0,0 1 1,0-1-1,-3 0 0,-1 0-21,0 1 0,0-1 0,1 1 0,-1 0 0,0 0 0,0 1 0,1 0 0,-7 1 0,8 0-182,1 1 1,0-1 0,-1 0-1,1 1 1,0 0 0,0-1-1,0 1 1,1 0 0,-1 1-1,1-1 1,0 0-1,0 1 1,0-1 0,0 1-1,-2 5 1,4-7-21,-1 0 0,0-1 0,0 1-1,1 0 1,-1 0 0,1 0 0,-1 0 0,1 0 0,0 0 0,0-1 0,0 1-1,0 0 1,0 0 0,0 0 0,1 0 0,-1 0 0,0 0 0,1 0 0,0-1-1,-1 1 1,1 0 0,0 0 0,0-1 0,0 1 0,0 0 0,0-1-1,0 1 1,1-1 0,-1 0 0,0 1 0,1-1 0,-1 0 0,1 0 0,1 1-1,0-1-2,0 0-1,-1 0 1,1-1-1,0 0 1,-1 1-1,1-1 1,0 0-1,-1 0 1,1 0-1,0-1 1,-1 1-1,1-1 1,0 1-1,-1-1 1,1 0-1,-1 0 1,1 0-1,-1 0 1,0-1-1,4-2 1,4-2-16,-1 0-1,-1-1 1,15-14-1,-8 4 41,-1 0-1,-1 0 0,0-1 0,-1-1 1,11-24-1,-16 29 27,0 0 0,-2-1 0,0 0 0,0 0 0,-2 0 0,0-1 0,-1 1 0,1-18 0,-3 32-35,0 1 0,1-1 0,-1 1 0,0-1 0,0 1 0,0-1 0,0 1-1,0 0 1,0-1 0,0 1 0,0-1 0,0 1 0,0-1 0,0 1 0,-1-1 0,1 1 0,0-1 0,0 1 0,0 0 0,0-1 0,-1 1 0,1-1 0,0 1 0,-1 0 0,1-1 0,0 1 0,-1-1 0,-7 11 18,-5 24-33,4-10 7,2 0 1,1 1 0,1 0-1,1 0 1,1 0 0,1 0-1,2 33 1,0-57 7,0 0 0,0 0 0,0 0 0,0 0 0,0 0 1,0 0-1,1 0 0,-1 0 0,0 1 0,1-1 0,-1 0 0,1 0 0,-1 0 0,1-1 0,-1 1 0,1 0 0,0 0 0,-1 0 0,1 0 0,0 0 0,0-1 1,-1 1-1,1 0 0,0-1 0,0 1 0,0 0 0,0-1 0,0 0 0,0 1 0,0-1 0,0 1 0,0-1 0,0 0 0,0 0 0,0 0 0,0 1 0,2-1 1,4-1 13,-1 0 1,0-1-1,0 1 1,0-1-1,11-5 1,-12 5-83,0 0 1,0 0 0,0 0 0,0 1-1,8-1 1,-11 2 20,0 0-1,1 0 0,-1 1 1,0-1-1,0 1 1,0-1-1,0 1 1,0 0-1,0 0 0,0 0 1,0 0-1,0 0 1,0 0-1,0 1 1,3 2-1,20 29-769,-22-28 681,1 0 0,-1-1 0,1 1 0,0-1 0,0 1 0,6 4 0,-9-8 132,0-1-1,0 1 0,0-1 1,0 0-1,0 1 1,0-1-1,0 0 0,0 0 1,0 0-1,0 0 1,0 0-1,0 0 1,0 0-1,1 0 0,-1 0 1,0 0-1,0 0 1,0-1-1,0 1 0,0 0 1,0-1-1,0 1 1,0-1-1,0 1 0,0-1 1,-1 0-1,1 1 1,0-1-1,0 0 0,0 0 1,-1 1-1,2-2 1,22-31 382,-21 28-314,3-6 98,-4 7-103,-1 1 0,1 0 0,0 0 1,0 0-1,0 0 0,0 0 0,1 0 0,-1 1 0,1-1 1,-1 1-1,1-1 0,0 1 0,5-3 0,-7 5-52,0 0 0,-1 0 0,1 1 0,0-1 0,0 0 0,0 0 0,0 1 0,-1-1 0,1 1 0,0-1 0,0 1 0,-1-1 0,1 1 0,0-1 0,-1 1 0,1-1 0,0 1 0,-1 0 0,1-1 0,-1 1 0,1 0 0,-1 0 0,1-1 0,-1 1 0,0 0 0,1 0 0,-1 0 0,12 31 16,-9-24-20,-2-6-3,0 0-1,0-1 1,-1 1 0,1 0-1,0 0 1,1-1-1,-1 1 1,0 0 0,0-1-1,1 1 1,-1-1-1,1 0 1,-1 1 0,1-1-1,0 0 1,-1 0-1,1 0 1,3 1 0,-4-2 10,0 0 1,1 0 0,-1 0 0,0 0 0,0 0 0,1 0 0,-1 0-1,0-1 1,0 1 0,1 0 0,-1-1 0,0 1 0,0-1 0,0 1-1,0-1 1,0 0 0,0 1 0,0-1 0,0 0 0,0 0 0,0 0-1,0 0 1,0 0 0,0 0 0,-1 0 0,1 0 0,0 0-1,-1 0 1,1 0 0,0-2 0,-1 2-3,1 1-1,-1-1 0,1 0 1,-1 0-1,0 0 1,1 0-1,-1 1 1,0-1-1,0 0 1,0 0-1,1 0 1,-1 0-1,0 0 1,0 0-1,0 0 1,-1 0-1,1 1 0,0-1 1,-1-2-1,-4-7 65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1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196 152 18364,'1'-12'690,"-1"0"0,-1 0-1,0 0 1,0 0 0,-4-13 0,4 21-477,0 0 1,0 1-1,-1-1 0,1 0 0,-1 1 1,0 0-1,0-1 0,0 1 0,0 0 1,-1 0-1,1 0 0,-1 0 1,0 0-1,1 1 0,-1-1 0,-1 1 1,1 0-1,0 0 0,-6-3 0,6 4-158,1 0-1,0 1 0,-1 0 1,1-1-1,-1 1 0,1 0 1,0 0-1,-1 0 0,1 0 1,-1 1-1,1-1 0,0 1 1,-1-1-1,1 1 0,0 0 1,-1 0-1,1 0 0,0 0 0,0 0 1,0 0-1,0 1 0,0-1 1,0 1-1,0 0 0,1-1 1,-1 1-1,1 0 0,-1 0 1,-1 3-1,-4 5-1,0 1 0,2-1 0,-1 1 0,-6 19 0,4-9-47,2 1 0,0 0 0,1 0 0,1 1-1,1 0 1,1-1 0,2 1 0,3 45-1,-3-63-3,1 0 0,0-1 0,0 1 0,1-1 0,-1 1 0,1-1 0,0 0 0,0 1 0,0-1-1,1 0 1,-1 0 0,6 5 0,-6-7 0,0 0-1,0-1 1,0 1-1,0-1 1,1 1-1,-1-1 1,0 0-1,1 0 1,-1 0-1,1 0 1,-1 0-1,1-1 1,0 1 0,-1-1-1,1 0 1,-1 0-1,1 0 1,0 0-1,-1 0 1,1 0-1,0-1 1,-1 1-1,5-2 1,0-1 13,0 0 1,0-1 0,0 1-1,-1-1 1,1-1-1,-1 1 1,0-1 0,0 0-1,-1-1 1,1 1-1,-1-1 1,0 0-1,-1 0 1,0-1 0,6-10-1,-10 16-12,1 1 0,-1 0-1,0 0 1,0-1 0,0 1-1,0 0 1,0 0 0,0-1-1,0 1 1,0 0 0,1 0-1,-1-1 1,0 1 0,0 0-1,0 0 1,0-1 0,0 1-1,-1 0 1,1-1 0,0 1-1,0 0 1,0 0 0,0-1-1,0 1 1,0 0 0,0 0-1,0-1 1,-1 1 0,1 0-1,0 0 1,0 0 0,0-1-1,-1 1 1,1 0 0,0 0-1,0 0 1,0 0 0,-1-1-1,-13 0 72,-13 8 3,21-5-68,0 1 0,1 0 0,-1 0 0,1 0 0,-1 1 0,1-1 1,0 1-1,0 1 0,0-1 0,-5 7 0,40-22-45,-26 9 24,1 0 0,0 0 0,-1 1 0,1 0 0,0-1 0,0 2 0,0-1 0,-1 1 0,1-1 0,0 1 0,0 1 0,0-1 0,0 1 0,0-1 0,0 1 0,-1 1 0,1-1 0,0 1 0,-1 0 0,1 0 0,-1 0 0,0 1 0,1-1 0,-1 1 0,-1 0 0,1 0 0,0 0 0,-1 1 0,1 0 0,-1-1 0,0 1 0,0 0 0,-1 0 0,1 1 0,-1-1 0,0 0 0,0 1 0,0 0 0,-1-1 0,2 6 0,11 60-3237,-13-87 2730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2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 20772,'-7'46'2354,"5"-37"-2069,0 1-1,1-1 1,0 0-1,0 1 1,1-1-1,0 1 1,1-1-1,2 12 1,-3-20-271,0 0 0,0-1 0,0 1 0,1 0 1,-1 0-1,0 0 0,1-1 0,-1 1 0,1 0 0,-1-1 0,1 1 1,-1 0-1,1-1 0,-1 1 0,1 0 0,0-1 0,-1 1 0,1-1 1,0 1-1,-1-1 0,1 0 0,0 1 0,0-1 0,-1 0 0,1 1 1,0-1-1,1 0 0,0 0 4,0 0 1,0 0-1,-1 0 1,1-1 0,0 1-1,0-1 1,0 1-1,0-1 1,-1 0-1,1 0 1,3-1-1,2-3 45,0-1-1,0 0 0,0 0 0,7-7 0,0-4 201,0-1 0,-1 0 0,20-39-1,-33 57-258,0 0 1,0-1-1,0 1 0,0 0 0,0 0 0,0 0 0,0 0 1,0 0-1,0-1 0,0 1 0,0 0 0,0 0 0,0 0 0,0 0 1,1 0-1,-1 0 0,0 0 0,0-1 0,0 1 0,0 0 1,0 0-1,0 0 0,0 0 0,0 0 0,0 0 0,1 0 1,-1 0-1,0 0 0,0 0 0,0-1 0,0 1 0,0 0 1,0 0-1,1 0 0,-1 0 0,0 0 0,0 0 0,0 0 0,0 0 1,0 0-1,0 0 0,1 0 0,-1 0 0,0 0 0,0 0 1,0 0-1,0 0 0,0 1 0,0-1 0,1 0 0,-1 0 1,0 0-1,0 0 0,0 0 0,0 0 0,0 0 0,0 0 1,0 0-1,1 0 0,-1 1 0,0-1 0,0 0 0,0 0 0,0 0 1,4 15 67,1 25-92,-5-37 36,1 11-187,0-1 0,1 0-1,1 0 1,7 24 0,-10-37 138,0 1 0,1-1 0,-1 1 0,0 0 0,0-1 0,0 1 0,1-1 0,-1 1 0,0-1 0,1 0 1,-1 1-1,0-1 0,1 1 0,-1-1 0,1 1 0,-1-1 0,1 0 0,-1 1 0,1-1 0,-1 0 0,1 0 0,0 1 0,0-1 10,-1-1 0,1 1-1,0 0 1,-1 0-1,1-1 1,0 1 0,0-1-1,-1 1 1,1-1 0,-1 1-1,1-1 1,0 1-1,-1-1 1,1 1 0,-1-1-1,0 0 1,1 1 0,0-2-1,10-15-375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3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19876,'2'1'206,"-1"1"0,0 0 1,-1 0-1,1 0 0,0 0 0,0 0 0,-1 0 0,1 0 0,-1 0 0,0 0 0,0 0 0,1 0 1,-2 4-1,2 1 240,16 179 3816,5 37-3109,-21-215-1103,-1-6-36,0 1 0,0-1 1,0 0-1,1 0 0,-1 0 0,1 0 0,-1 0 0,1 0 0,0 0 0,0-1 0,1 4 0,-2-6-9,1 1 1,-1 0-1,1 0 0,-1-1 0,0 1 1,0 0-1,1-1 0,-1 1 0,0 0 1,1-1-1,-1 1 0,0 0 0,0-1 1,0 1-1,1-1 0,-1 1 0,0 0 1,0-1-1,0 1 0,0-1 0,0 1 1,0-1-1,0 1 0,0 0 1,0-1-1,0 1 0,0-1 0,0 1 1,0-1-1,2-19 33,-13-114 54,28 165-309,-10-18 167,0 0 1,1 0 0,0-1-1,1-1 1,0 1-1,1-1 1,19 16 0,-25-24 39,0 1 1,1-1-1,-1-1 1,1 1-1,0-1 1,0 0-1,0 0 1,0 0-1,0 0 1,9 0-1,-10-1 19,0-1-1,0 0 1,0-1-1,0 1 0,-1-1 1,1 1-1,0-1 0,0 0 1,-1-1-1,1 1 0,-1 0 1,1-1-1,-1 0 0,0 0 1,1 0-1,3-4 0,-3 3 25,0 0-1,-1 0 0,1-1 0,-1 1 0,0-1 0,0 1 0,0-1 0,-1 0 0,1 0 0,-1 0 0,0 0 1,0-1-1,0 1 0,-1-1 0,2-7 0,-9 23 28,-2 10-47,7-16-14,0-1-1,1 1 0,-1-1 1,1 1-1,0-1 0,0 1 1,2 9-1,-2-13 2,0 0 0,1 0-1,-1 0 1,1 0 0,-1 0 0,1 0 0,-1 1 0,1-1 0,0 0-1,-1 0 1,1-1 0,0 1 0,0 0 0,0 0 0,0 0-1,0 0 1,0-1 0,0 1 0,0-1 0,0 1 0,0 0 0,0-1-1,0 0 1,1 1 0,-1-1 0,0 0 0,0 1 0,0-1-1,1 0 1,-1 0 0,0 0 0,0 0 0,0 0 0,2-1 0,49-8 62,-40 7-56,0-1 1,0 2-1,20-1 0,-27 2-11,-1 0 1,1 1-1,0 0 0,-1 0 0,1 0 0,-1 0 0,0 1 1,1 0-1,-1 0 0,0 0 0,0 0 0,0 1 0,5 4 1,-3-2-24,7 4 24,-9-10 47,-3-9 38,-5-14 178,-7-28 1,5 30-323,2 1 0,-2-25 0,6 43-159,0 1 0,1-1 0,-1 0 0,1 0 0,-1 1 0,1-1 0,0 0 0,0 1 0,0-1 0,1 1 0,1-3 0,0-1-394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3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75 18028,'-13'-6'1672,"23"2"-1144,1-6-344,9 0 809,6-2 911,4 1-1616,8 2 32,-6-4-144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4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0 18012,'-5'20'1558,"1"0"1,1 0-1,-1 20 0,4-32-1258,0 1 0,0-1-1,1 0 1,0 1-1,1-1 1,0 0 0,0 0-1,1 0 1,7 15 0,-10-22-266,1 1 0,0 0-1,0-1 1,0 1 0,1-1 0,-1 1 0,0-1 0,1 0 0,-1 1-1,0-1 1,1 0 0,-1 0 0,1 0 0,0 0 0,-1 0-1,1 0 1,0-1 0,0 1 0,-1-1 0,1 1 0,0-1 0,0 0-1,0 1 1,0-1 0,0 0 0,0 0 0,-1 0 0,1 0 0,0-1-1,0 1 1,0-1 0,0 1 0,-1-1 0,1 1 0,2-2 0,6-3 73,1 0 0,-1-1 0,-1 0 1,15-12-1,-12 9 6,0 0-7,-1 1 1,0-1 1,1 2-1,0-1 0,23-9 1,-32 16-104,0 0 0,0 0 0,0 0 0,0 1 0,0-1 0,0 1 0,1 0 0,-1 0 0,0 0 0,0 0 0,1 0 0,-1 1 0,0-1 1,0 1-1,0 0 0,0 0 0,0 0 0,0 0 0,0 1 0,0-1 0,0 1 0,0 0 0,-1 0 0,1 0 0,4 4 0,-2 1-17,1 0 0,-1 0 1,7 12-1,-9-14 3,0 1 0,0-1 0,1 0 0,0 0 0,0 0 0,0-1 1,6 6-1,-9-10 9,0 0 0,-1 1 0,1-1 1,0 1-1,0-1 0,0 0 0,0 1 1,-1-1-1,1 0 0,0 0 0,0 0 1,0 0-1,0 0 0,0 0 1,0 0-1,0 0 0,0 0 0,0 0 1,-1-1-1,1 1 0,0 0 0,0-1 1,0 1-1,0 0 0,-1-1 0,1 1 1,0-1-1,0 1 0,-1-1 0,2 0 1,21-25-34,-12 12-45,-10 13 50,0 0 0,0 0 1,0 0-1,0 0 0,0 0 1,0 1-1,0-1 0,0 0 1,0 0-1,0 1 0,1-1 1,-1 1-1,0-1 0,0 1 1,1 0-1,-1-1 0,0 1 1,1 0-1,-1 0 0,0 0 1,1 0-1,-1 0 0,1 0 1,-1 0-1,0 0 0,0 1 1,1-1-1,-1 0 1,2 1-1,0 2-363,1 0 1,-1 0-1,1 0 0,-1 0 1,0 0-1,0 1 0,3 4 1,-4-5 42,-1 0 1,1 0-1,1 0 1,-1-1-1,0 1 0,1-1 1,-1 0-1,1 1 1,0-1-1,-1 0 1,1-1-1,0 1 1,5 2-1,3-4-910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4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35 130 10938,'17'-37'6140,"-24"48"-1941,-11 6-2597,7-7-777,10-8-768,-1-1 0,1 0 0,0 0 0,0 1-1,0-1 1,0 1 0,0-1 0,0 1 0,0 0 0,0-1 0,0 1 0,1 0 0,-1-1 0,1 1 0,-1 0 0,1 0 0,0-1 0,0 1 0,0 0 0,0 0 0,0 2-1,1-2-63,0-1 1,0 1-1,0-1 0,0 0 0,0 1 0,0-1 0,0 0 0,0 0 0,1 1 0,-1-1 0,1 0 0,-1-1 0,1 1 0,-1 0 0,1 0 0,-1 0 0,1-1 0,0 1 0,-1-1 0,1 0 0,0 1 0,2-1 0,4 1-55,0 0 1,1-1-1,-1 0 1,11-1-1,-11 0 47,0 1 0,0 0 0,0 0 0,12 2 0,-12 1 111,-8-3-83,1 0-1,-1 1 1,1-1-1,-1 0 0,1 0 1,-1 1-1,1-1 1,0 0-1,-1 0 1,1 0-1,-1 0 1,1 0-1,0 0 1,-1 0-1,1 0 0,-1 0 1,1 0-1,0 0 1,-1 0-1,1 0 1,-1-1-1,1 1 1,-1 0-1,1 0 0,-1-1 1,1 1-1,-1 0 1,1-1-1,-1 1 1,1 0-1,-1-1 1,1 1-1,-1-1 0,0 1 1,1-1-1,-1 1 1,0-1-1,1 1 1,-1-1-1,0 1 1,0-1-1,0 1 0,1-1 1,-1 0-1,0 1 1,0-1-1,0 0 1,5-13-435,-1-1 1,-1 1 0,-1-1 0,0 0-1,0 0 1,-1 1 0,-1-1-1,-1 0 1,-3-17 0,3 12-333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4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11 16532,'-7'69'5630,"5"-49"-4874,0 0 0,0 20 1,3-26-477,0 1 0,1-1 0,1 0 1,0 1-1,7 16 0,-9-27-218,1 0 0,0 0 0,0 0-1,1 0 1,-1-1 0,1 1 0,-1 0-1,1-1 1,6 5 0,-8-6-42,1-1 0,0 0 0,0 0 0,0 0 0,0 0 0,0 0 0,0 0 0,1 0 0,-1-1 1,0 1-1,0-1 0,0 0 0,1 1 0,-1-1 0,0 0 0,1 0 0,-1-1 0,0 1 0,5-1 0,-2-1 4,0 0 0,0-1 0,0 1 0,0-1 0,-1 0 0,1 0 0,-1 0 0,1-1 0,-1 0 0,0 0 0,0 0 0,-1 0 0,1 0 0,-1-1 0,0 0 0,0 0 0,-1 1 0,3-8 0,5-11 56,-2-1 0,10-38 0,-18 61-80,8-33 39,6-61 0,-14 112-51,0 16 34,1 0 0,6 41 0,-5-65-27,0 1 1,0-1-1,1 0 1,0 0-1,0-1 0,1 1 1,0-1-1,1 1 1,0-1-1,0-1 0,1 1 1,12 12-1,-4-12-112,-6-5-191,-6-5-680,-6 0 562,1 0 0,0 0 1,0 0-1,-1 0 0,1 1 1,-1 0-1,1-1 1,-1 1-1,1 0 0,-1 1 1,-6-2-1,-1 0-298,3 0 450,0-1 0,-1 0 0,1 0 0,-12-8 0,16 8 639,0 1 1,1-1-1,-1 0 1,1 0-1,0 0 1,-5-5-1,8 7-261,-1 1-1,1-1 1,0 1 0,-1-1-1,1 0 1,0 1 0,-1-1-1,1 1 1,0-1-1,0 0 1,-1 1 0,1-1-1,0 0 1,0 0 0,0 1-1,0-1 1,0 0 0,0 1-1,0-1 1,0 0 0,0 1-1,0-1 1,1 0-1,-1 1 1,0-1 0,0 0-1,1 1 1,-1-1 0,0 0-1,1 1 1,-1-1 0,1 1-1,-1-1 1,1 1 0,-1-1-1,1 1 1,-1-1 0,1 1-1,-1-1 1,1 1-1,-1 0 1,1-1 0,0 1-1,0 0 1,37-13 2192,-28 10-1972,17-4-6,-19 5-261,0 0 0,0 0 0,0 0 0,0-1 1,0-1-1,0 1 0,-1-1 0,1 0 0,-1-1 0,13-10 0,-1-12-67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3:53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449 48 11218,'-8'0'605,"5"-1"-495,0 1-1,0 0 0,0 0 1,1 0-1,-1 0 0,0 0 1,0 1-1,0-1 1,1 1-1,-1 0 0,0 0 1,1 0-1,-1 0 1,1 0-1,-1 1 0,1-1 1,-1 1-1,-3 3 1,-165 180 2121,135-140-2005,1 1 1,-40 69 0,65-95-158,-1 1 0,2 0 1,1 1-1,1 0 0,0 0 1,2 1-1,1-1 1,-3 46-1,7-41-26,2-1 0,0 0 0,2 0 0,1-1 0,1 1 0,1-1 0,1 0 0,16 32 0,-13-35-26,0 0 0,2-1 0,0 0 1,1-1-1,1 0 0,1-1 0,1-1 0,38 31 1,-46-42-24,1 0 0,0 0 0,1-1 0,-1-1 0,21 8 1,-27-12 1,-1 0 1,1 0 0,0 0-1,-1 0 1,1-1 0,0 1-1,-1-1 1,1 0-1,0 0 1,0-1 0,-1 1-1,1-1 1,0 1 0,-1-1-1,1 0 1,-1-1 0,1 1-1,-1-1 1,1 1 0,-1-1-1,0 0 1,6-5-1,-2 0 4,-1-1-1,0 1 0,0-2 0,0 1 0,-1 0 1,0-1-1,-1 0 0,6-17 0,0-5 27,9-46-1,-6 2 127,-4-1-1,0-145 1,-37-152 306,24 334-528,-1 1-1,-2 0 1,-2 0 0,-14-36 0,22 71 19,0 0-1,-1 1 1,1-1 0,0 1-1,-1 0 1,1-1-1,-1 1 1,-3-3 0,4 4 35,1 1 0,0-1 0,-1 1 0,1 0 0,-1 0 1,1-1-1,-1 1 0,1 0 0,-1 0 0,1-1 0,-1 1 0,0 0 1,1 0-1,-1 0 0,1 0 0,-1 0 0,1 0 0,-1 0 0,1 0 1,-1 0-1,0 0 0,1 0 0,-1 0 0,1 1 0,-1-1 0,1 0 1,-1 0-1,-1 2-18,-1 1 0,1-1 0,0 0 0,1 1 0,-1-1 0,0 1 0,1-1 0,0 1 0,-1 0 0,1 0 0,0-1 0,0 1 0,1 0 0,-2 6 0,-6 40-282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29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39 19700,'-1'3'506,"1"0"0,-1 0 0,0 0-1,0-1 1,0 1 0,0 0 0,0 0 0,-1-1-1,-1 4 1,-2 3 220,3-5-649,1-1 0,-1 1 0,1 0 0,0 0 0,0-1 0,1 1 0,-1 0 0,1 0 0,0 0 0,0 6 0,0-8-96,1-1 0,-1 1-1,1 0 1,0 0 0,0-1-1,0 1 1,0-1 0,0 1 0,0-1-1,0 1 1,0-1 0,0 1-1,1-1 1,-1 0 0,1 0 0,-1 0-1,1 0 1,-1 0 0,1 0-1,-1 0 1,1 0 0,0 0-1,3 0 1,3 2-35,0-1 0,0 2 1,-1-1-1,1 1 0,-1 0 0,11 8 0,-16-10 59,0 0 0,0 1 0,0-1-1,0 0 1,0 1 0,-1-1 0,1 1 0,-1-1 0,1 1 0,-1 0 0,0 0-1,0 0 1,-1-1 0,1 1 0,0 0 0,-1 0 0,0 0 0,1 0-1,-1 0 1,-1 0 0,1 0 0,-1 4 0,-1 0 26,0-1 0,0 1-1,-1-1 1,1 0 0,-2 0 0,1 0 0,-1 0 0,0-1 0,0 1 0,0-1-1,-1 0 1,1 0 0,-1-1 0,-1 1 0,-10 6 0,12-8-66,-1 0 1,1-1 0,-1 1-1,0-1 1,0 0-1,0-1 1,0 1 0,-1-1-1,-7 1 1,10-2-96,0 0 0,0 0-1,0 0 1,-1 0 0,1-1 0,0 1 0,0-1-1,0 0 1,0 0 0,0 0 0,0-1 0,0 1-1,0-1 1,1 1 0,-1-1 0,-3-3 0,3 2 49,1 1-1,-1-1 1,1 0 0,0 0 0,0 1 0,0-2 0,0 1 0,1 0 0,-1 0-1,1 0 1,-2-6 0,-1-19-632</inkml:trace>
  <inkml:trace contextRef="#ctx0" brushRef="#br0" timeOffset="1">94 78 18364,'12'-9'2096,"4"2"-1455,6 1-249,5-1 1056,15-3-1040,6 1-496,7 1 216,1-2-184,5-2-200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5.8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17 19396,'3'-2'326,"-1"0"0,1 0 0,0 1 0,0-1 0,0 1-1,0-1 1,0 1 0,0 0 0,4-1 0,-6 2-237,0 0 0,0 0-1,0 0 1,0 0 0,0 0 0,-1 0-1,1 0 1,0 1 0,0-1 0,0 0-1,0 1 1,-1-1 0,1 0-1,0 1 1,0-1 0,-1 1 0,1-1-1,0 1 1,-1 0 0,1-1 0,-1 1-1,1 0 1,0-1 0,-1 1 0,0 0-1,1-1 1,-1 1 0,1 0 0,-1 0-1,0 0 1,1-1 0,-1 1 0,0 0-1,0 0 1,0 0 0,0 0 0,0 0-1,0 0 1,0-1 0,0 2 0,0 8 199,0-1 0,0 0 0,-1 1 0,0-1 0,-1 0 0,0 0 0,-6 16 0,-29 60 256,35-80-490,-3 6-23,-39 73 230,38-73-400,-1-1-1,-1 1 1,0-1-1,0 0 1,-11 10-1,18-20 54,0 1-1,1 0 0,-1-1 0,1 1 0,-1-1 0,0 1 0,1-1 1,-1 1-1,0-1 0,0 1 0,1-1 0,-1 0 0,0 1 0,0-1 0,0 0 1,1 0-1,-1 0 0,0 1 0,0-1 0,0 0 0,0 0 0,0 0 1,0-1-1,0 1-14,0-1 0,1 1 1,-1-1-1,1 1 1,-1-1-1,1 0 1,-1 1-1,1-1 0,0 0 1,-1 1-1,1-1 1,0 0-1,0 1 0,-1-1 1,1 0-1,0 0 1,0 0-1,0 1 0,0-1 1,0-1-1,0-7-565,0-1 0,1 0-1,2-10 1,-2 14 608,34-170-8328,-16 102 8082,-17 69 687,-1-1 0,1 1 0,0 0-1,0 0 1,5-8 0,-7 12-288,1 1 1,-1-1 0,0 1 0,1-1-1,-1 1 1,1 0 0,-1-1 0,1 1-1,-1-1 1,1 1 0,-1 0 0,1-1 0,-1 1-1,1 0 1,-1 0 0,1-1 0,-1 1-1,1 0 1,0 0 0,-1 0 0,1 0-1,0 0 1,0 0 66,0 1 0,0-1 0,0 0 0,0 1 0,0 0 0,0-1 0,0 1-1,0 0 1,0-1 0,-1 1 0,1 0 0,0 0 0,-1-1 0,1 1 0,0 0 0,-1 0 0,1 0-1,-1 1 1,38 73 3752,-25-49-3565,0 1 0,2-2-1,1 0 1,25 31 0,-20-32-622,3 4-1153,36 32-1,-53-55 828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6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31 20404,'1'7'2193,"14"-1"-1177,2-2-400,11-4 1409,7 0-577,9-6-560,4 1-184,2-1-576,-3-1-160,0 1-808,-5 2 328,-3-1 296,-6 1-144,-9 0-192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7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13 13107,'-3'-4'1437,"-9"-5"5262,12 16-4145,3 0-1977,-1 0-1,1-1 0,0 1 1,0-1-1,1 0 1,-1 1-1,2-2 1,4 7-1,1 0-227,0-2-1,23 20 0,-22-22-260,1-1-1,0 0 0,0 0 0,1-1 1,21 7-1,-25-10-242,0 0 0,0-1 0,1 0 0,-1-1 0,1 0 0,-1 0 0,1-1 0,17-2 1,-25 2 56,0-1-1,0 1 1,0-1 0,0 1 0,0-1 0,-1 0 0,1 0 0,0 0 0,3-2 0,-5 2 69,1 1 0,-1-1 0,1 1 1,-1-1-1,1 1 0,-1-1 0,1 0 0,-1 1 0,0-1 1,1 0-1,-1 1 0,0-1 0,1 0 0,-1 1 0,0-1 0,0 0 1,0 0-1,0 1 0,0-1 0,0 0 0,0 1 0,0-1 0,0 0 1,0 0-1,0 1 0,0-1 0,-1-1 0,-5-10-560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37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 21853,'3'25'2336,"-1"3"-1672,-1 5-272,-1-1 1409,1 13-969,-1 2-232,0 5-312,-1 4-160,0-3-232,-1-6-144,-1-4-608,3-7-456,-1-12 1032,1-21-225,-3 1-231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40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 17004,'-1'0'264,"0"0"0,0 0 1,0 0-1,0 0 0,0 0 1,0 0-1,0 1 1,0-1-1,0 0 0,0 1 1,0-1-1,0 1 0,0-1 1,0 1-1,0-1 0,1 1 1,-1 0-1,0-1 0,0 1 1,1 0-1,-1-1 1,0 1-1,1 0 0,-1 1 1,1-1-148,-1-1 0,1 1 0,0 0 0,0-1 1,0 1-1,1-1 0,-1 1 0,0 0 0,0-1 0,0 1 1,0-1-1,0 1 0,1 0 0,-1-1 0,0 1 0,1-1 1,-1 1-1,0-1 0,1 1 0,-1-1 0,1 1 1,-1-1-1,0 0 0,1 1 0,-1-1 0,1 0 0,0 1 1,-1-1-1,1 0 0,-1 1 0,1-1 0,-1 0 1,1 0-1,0 0 0,-1 0 0,1 1 0,-1-1 0,1 0 1,0 0-1,-1 0 0,2-1 0,20 4 242,1-1 0,0-1 0,-1-2 0,34-4 0,-33 3-893,-1 0 0,1 1 0,0 2 0,33 3 0,-44 0 343,-12-3 178,0-1-1,0 0 1,1 0 0,-1 0 0,0 1-1,0-1 1,0 0 0,0 0-1,0 0 1,0 1 0,0-1-1,0 0 1,0 0 0,0 1 0,0-1-1,0 0 1,0 0 0,0 1-1,0-1 1,0 0 0,0 0-1,0 1 1,0-1 0,0 0 0,0 0-1,0 0 1,0 1 0,0-1-1,0 0 1,0 0 0,-1 0-1,1 1 1,0-1 0,0 0 0,0 0-1,0 0 1,-1 0 0,1 1-1,0-1 1,0 0 0,0 0-1,-1 0 1,1 0 0,0 0 0,0 0-1,0 0 1,-1 0 0,1 1-1,0-1 1,0 0 0,-1 0-1,-12 7-604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2:41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23 16700,'-7'10'2072,"9"0"-1056,1-3-336,8-4 1809,5-3-873,7-3-439,5-2-153,5-4-320,5 1-120,2-2-120,0 2-136,-3 3-504,-1 0-152,-10 5-808,-5 0 8,-8 2 792,-4 1-201,-14-2-263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3:58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1 315 17804,'-1'9'3147,"6"-25"-1250,106-199 1575,-66 130-2940,-44 85-525,-1-1 0,0 1-1,0-1 1,0 1 0,0 0 0,0-1-1,1 1 1,-1 0 0,0-1-1,0 1 1,0 0 0,1-1-1,-1 1 1,0 0 0,1-1-1,-1 1 1,0 0 0,1 0 0,-1-1-1,0 1 1,1 0 0,-1 0-1,0 0 1,1 0 0,-1-1-1,0 1 1,1 0 0,-1 0-1,1 0 1,-1 0 0,1 0-1,0 0 1,6 12 81,4 35-101,-9-33 11,9 60 21,-9-55-520,1 0 0,0 0 0,1 0 0,1-1 0,11 30-1,-10-42 0,-3-7-189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3:59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8 200 16508,'0'0'121,"-1"0"0,1 0 0,-1 1 0,1-1 0,-1 0 0,1 1 0,-1-1 0,1 1 0,0-1 0,-1 0 0,1 1 0,0-1 0,-1 1 1,1-1-1,0 1 0,0-1 0,0 1 0,-1-1 0,1 1 0,0-1 0,0 1 0,0-1 0,0 1 0,0 0 0,0-1 0,0 1 1,0-1-1,0 1 0,0 0 0,1 0 36,0-1-1,0 0 1,-1 1 0,1-1-1,0 0 1,0 1 0,0-1 0,0 0-1,-1 0 1,1 0 0,0 0-1,0 0 1,0 0 0,0 0 0,1 0-1,41-9 1826,-41 8-1983,34-8 420,418-92 772,-424 97-1317,-9 2-427,0-1 1,-1-1 0,22-7-1,-39 10 509,-1 0 0,0 0 0,1 0 0,-1-1 0,0 1 0,0-1 0,0 1 0,0-1 0,0 0 0,0 0 0,-1 0 0,1 0 0,-1 0-1,1 0 1,-1 0 0,0-1 0,1 1 0,-1 0 0,-1-1 0,1 1 0,1-4 0,4-23-492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3:59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11 283 18420,'0'0'55,"0"0"0,0 1 0,0-1-1,-1 0 1,1 0 0,0 0 0,0 1 0,0-1 0,0 0 0,-1 0 0,1 0-1,0 1 1,0-1 0,0 0 0,-1 0 0,1 0 0,0 0 0,0 0-1,0 0 1,-1 1 0,1-1 0,0 0 0,0 0 0,-1 0 0,1 0 0,0 0-1,0 0 1,-1 0 0,1 0 0,0 0 0,-1 0 0,1 0 0,0 0 0,0 0-1,-1-1 1,1 1 0,0 0 0,0 0 0,0 0 0,-1 0 0,1 0 0,0 0-1,0-1 1,0 1 0,-1 0 0,1 0 0,0-16 1344,11-25 395,72-152 1126,-74 175-2782,-9 17-132,1 0 1,-1 0-1,1 0 0,-1 0 1,1 0-1,-1 0 1,1 0-1,0 0 1,-1 0-1,1 0 0,0 0 1,0 0-1,0 0 1,0 1-1,0-1 0,1-1 1,-1 2-5,-1 1 0,1-1 0,-1 0 0,0 0 0,1 0 0,-1 0 0,1 0 0,-1 1 0,0-1 0,1 0 0,-1 0 0,1 1 0,-1-1 0,0 0 0,1 0 0,-1 1 0,0-1 0,0 0 0,1 1 0,-1-1 0,0 1 0,0-1 0,1 0 0,-1 1 0,0-1 0,0 1 0,0-1 0,0 1 0,9 43 28,-8-38-28,8 115 95,-7-73-29,8 50 0,-9-96-151,-1-1-1,0 1 1,0 0 0,1 0-1,-1-1 1,1 1-1,0 0 1,-1-1 0,1 1-1,0 0 1,0-1 0,0 1-1,0-1 1,0 0 0,1 1-1,-1-1 1,0 0 0,2 2-1,-2-3 21,-1 0 0,1 0-1,-1 0 1,1 0 0,-1 0-1,0 1 1,1-1 0,-1 0-1,1 0 1,-1 0 0,1-1-1,-1 1 1,1 0 0,-1 0-1,1 0 1,-1 0 0,1 0-1,-1 0 1,0-1 0,1 1-1,-1 0 1,1 0 0,-1-1 0,0 1-1,1-1 1,0 0-14,1-1 0,-1 1 0,0-1 0,0 0 0,0 1 0,0-1 0,0 0 0,0 0 0,1-2 0,6-22-728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0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 19652,'3'19'2129,"2"-5"-1321,-4-4-360,6-3 1712,3-4-1111,6-1-593,1-2-280,3-2-520,3-3-328,-1-4-673,-1-1 1073,-4-10-240,-1 3-112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29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17076,'-24'43'2033,"8"-16"-733,-13 30-1,26-49-957,0 1 0,0 0 0,0 0 0,1 0 0,0 0 0,1 0 0,0 18 0,1-26-312,0 1 0,0 0 0,0 0 0,1-1 0,-1 1 0,1 0 0,-1-1 1,1 1-1,-1-1 0,1 1 0,0-1 0,0 1 0,0-1 0,0 1 0,0-1 0,0 0 0,0 1 0,1-1 0,-1 0 0,0 0 1,1 0-1,-1 0 0,1 0 0,-1 0 0,1-1 0,-1 1 0,1 0 0,-1-1 0,1 1 0,0-1 0,-1 0 0,1 1 1,0-1-1,0 0 0,-1 0 0,1 0 0,0 0 0,2-1 0,5 1-3,0-2-1,0 1 1,0-1 0,0 0 0,15-6 0,-10 2 38,-1 0 0,0-1 1,0-1-1,-1 0 1,0 0-1,0-1 0,11-12 1,-18 16-24,-1 0 0,0 0 0,0 0 0,0 0-1,-1-1 1,0 0 0,0 1 0,3-9 0,-5 10-14,0 0-1,0 1 1,0-1 0,-1 0 0,0 0-1,0 0 1,0 0 0,0 1 0,0-1-1,-1 0 1,1 0 0,-1 0-1,0 1 1,-3-8 0,3 8-28,-1 0-1,0 0 1,0 1 0,1-1-1,-1 0 1,-1 1 0,1 0-1,0-1 1,-1 1 0,1 0-1,-1 0 1,0 0 0,1 1 0,-1-1-1,0 0 1,0 1 0,0 0-1,0 0 1,0 0 0,0 0-1,-1 1 1,1-1 0,0 1 0,0-1-1,-5 1 1,0 1-127,1-1-1,-1 1 1,0 0-1,1 0 1,-1 1 0,1 0-1,-1 0 1,1 1 0,-10 5-1,17-8 124,0 0 0,0 0 0,0 1 0,-1-1 0,1 0 0,0 0 0,0 0 0,0 0 0,0 0 0,0 0 0,0 0 0,0 0 0,0 0 0,0 0 0,0 0 0,-1 0 0,1 0 0,0 0 0,0 0 0,0 0 0,0 0 0,0 0 0,0 0 0,0 0 0,0 0 0,-1 0 0,1 0 0,0 0 0,0 0 0,0 0 0,0 0 0,0 0 0,0 0 0,0 0 0,0 0 0,0 0 0,-1 0 0,1 0 0,0 0 0,0 0 0,0 0 0,0 0 0,0 0 0,0-1 0,0 1 0,0 0 0,0 0 0,0 0 0,0 0 0,0 0 0,0 0 0,0 0 0,-1 0 0,1 0 0,0-1 0,0 1 0,0 0 0,0 0 0,0 0 0,0 0 0,0 0 0,0 0 0,0-1 0,5-14-339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0.8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14 18420,'-1'-1'142,"1"0"1,-1 0-1,0 0 0,1 0 0,-1 1 1,0-1-1,0 0 0,1 0 1,-1 1-1,0-1 0,0 0 1,0 1-1,0-1 0,0 1 1,0-1-1,0 1 0,0 0 0,0-1 1,0 1-1,0 0 0,0 0 1,0 0-1,-1 0 0,0 0 1,1 0-21,-1 0 0,1 1 0,0 0 0,-1-1 0,1 1 0,0 0 1,0 0-1,0 0 0,-1 0 0,1 0 0,0 0 0,0 0 0,0 0 0,1 0 1,-2 2-1,-3 4 54,1 1 0,1-1 0,-1 1 0,-3 15 0,1-3-105,2 0 0,0 1 1,0 22-1,3-32-35,1-1 1,1 1-1,-1-1 1,2 0-1,-1 0 1,2 1-1,-1-1 1,5 11-1,-6-20-20,-1 1-1,1-1 0,-1 0 0,1 1 0,0-1 0,-1 0 0,1 0 1,0 1-1,0-1 0,0 0 0,0 0 0,0 0 0,0 0 0,0 0 1,0 0-1,0-1 0,0 1 0,1 0 0,-1-1 0,0 1 0,0 0 1,1-1-1,-1 0 0,1 1 0,1-1 0,-1 0 15,0 0-1,0-1 1,0 1-1,0-1 1,0 1-1,0-1 1,0 0 0,-1 0-1,1 0 1,0 0-1,0 0 1,-1 0-1,1-1 1,-1 1-1,1-1 1,-1 1-1,3-4 1,3-5 104,0 0 1,-1-1 0,0 0-1,-1 0 1,0-1-1,-1 1 1,0-1-1,-1 0 1,0 0-1,-1-1 1,0 1-1,-1 0 1,0-1-1,-1 1 1,-1-14-1,1 26-133,0-1 0,0 1 1,0-1-1,0 0 0,0 1 0,0-1 0,0 1 0,-1-1 0,1 1 0,0-1 0,0 1 0,0-1 0,-1 0 0,1 1 0,0-1 0,0 1 0,-1 0 0,1-1 0,-1 1 0,1-1 0,0 1 0,-1-1 0,0 0 0,-7 10-567,-1 20-1402,7-15 967,0 0 0,2 23 1,3-21 13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1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13395,'6'14'1904,"0"5"-984,0 2-439,-3 2 2103,2-1-1512,0-5-800,-1 3-504,0-9 240,0-5-104,1-15-120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1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34 20420,'0'0'107,"0"0"0,0-1 0,0 1 0,0 0-1,0 0 1,0 0 0,0-1 0,0 1 0,0 0 0,0 0-1,0 0 1,0-1 0,0 1 0,0 0 0,0 0-1,0 0 1,0-1 0,1 1 0,-1 0 0,0 0 0,0 0-1,0 0 1,0-1 0,0 1 0,1 0 0,-1 0 0,0 0-1,0 0 1,0 0 0,0-1 0,1 1 0,-1 0-1,0 0 1,0 0 0,0 0 0,1 0 0,-1 0 0,0 0-1,0 0 1,0 0 0,1 0 0,-1 0 0,0 0-1,1 0 1,15-5 922,-11 4-606,8-3-116,37-10 32,-46 13-337,0 0 0,1 0 0,-1 1 1,1-1-1,-1 1 0,1 1 0,-1-1 1,0 1-1,6 0 0,-9 0-4,0 0 1,1-1-1,-1 1 0,0 0 0,1 0 1,-1 0-1,0 0 0,0 0 0,0 0 0,0 0 1,0 1-1,0-1 0,0 0 0,0 0 1,-1 1-1,1-1 0,0 1 0,-1-1 0,1 1 1,0 2-1,4 35 17,-4-29-11,3 108 145,0 9-1777,0-112-449,-3-10-882,-2-12 1069,-2-5 562,-3-2-249</inkml:trace>
  <inkml:trace contextRef="#ctx0" brushRef="#br0" timeOffset="1">116 236 15915,'-5'0'1721,"4"3"-897,1 1-264,3 4 904,4-3-231,3 2-313,3 1-248,3-8-712,-1-3-448,6-10 488,-3-3-128,1-8-200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2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0 18804,'-13'35'2419,"10"-28"-2053,0 0 0,1 0 0,-1 1 1,1-1-1,1 1 0,-2 9 0,3-16-345,0 0-1,0 1 1,1-1-1,-1 0 1,0 0-1,0 0 0,1 1 1,-1-1-1,1 0 1,-1 0-1,1 0 1,-1 0-1,1 0 0,0 0 1,-1 0-1,1 0 1,0 0-1,0 0 1,0 0-1,0 0 0,0 0 1,0-1-1,0 1 1,0 0-1,0-1 1,2 2-1,4 0-72,-1 0 0,1-1-1,-1 1 1,10 0 0,-11-2 35,0 1 1,0 0-1,0 0 1,0 0-1,0 0 1,7 4-1,-7-2 18,0 1 0,-1-1 0,0 1 0,1 0 0,-1 1 0,-1-1 0,1 1 0,0 0 0,-1-1 0,0 2 0,0-1 0,-1 0 0,0 0 0,0 1 0,0-1 0,0 1 0,-1 0 0,0 0 0,1 9 0,-1-7 19,-1 0 0,0 1 0,0-1 1,-1 0-1,0 0 0,-1 0 0,1 0 1,-2 0-1,1 0 0,-1 0 0,0 0 0,-1-1 1,-5 11-1,8-17-42,0 1 0,0 0-1,0-1 1,-1 1 0,1-1 0,0 1 0,-1-1 0,1 0-1,-1 1 1,1-1 0,-1 0 0,0 0 0,1 0 0,-1 0-1,0 0 1,0-1 0,0 1 0,-2 0 0,2-1 22,0 0 0,1 0 0,-1 0 0,1-1 0,-1 1 0,1 0 0,-1-1 0,1 0 0,-1 1 0,1-1 0,0 0 0,-1 1 1,1-1-1,0 0 0,-1 0 0,1 0 0,0 0 0,-1-2 0,-4-4 6,1 0 0,0 0 0,0-1-1,1 0 1,0 0 0,-5-12 0,-4-22-150</inkml:trace>
  <inkml:trace contextRef="#ctx0" brushRef="#br0" timeOffset="1">6 26 16684,'4'0'2160,"4"0"-1040,2-1-440,6-1 1657,1 1-833,6-1-624,-1-1-335,2 1-778,2-4-623,-3 4 720,0 0-168,-2 0-136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2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13099,'14'4'7609,"2"4"-4540,-13-5-2703,1-1 0,-1 0 0,1-1-1,0 1 1,7 2 0,13-1 529,46 1-1,-58-4-1688,0-1-1,-1 0 0,1-1 0,0 0 1,21-8-1,-19 3-28,-5-4-270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3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18828,'10'15'2216,"6"0"-1407,9-6-329,2-5 1352,11-4-880,1-4-167,6-2-553,-5-1-496,-3-2 312,0 5-104,-5 4-105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3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16812,'1'0'128,"-1"-1"0,0 1 0,0-1 1,1 0-1,-1 1 0,0-1 0,1 1 1,-1-1-1,1 1 0,-1 0 0,0-1 1,1 1-1,-1-1 0,1 1 1,-1 0-1,1-1 0,-1 1 0,1 0 1,0 0-1,-1 0 0,1-1 0,-1 1 1,1 0-1,0 0 0,-1 0 0,1 0 1,-1 0-1,1 0 0,0 0 1,-1 0-1,1 0 0,-1 0 0,1 0 1,0 0-1,-1 1 0,1-1 0,-1 0 1,1 0-1,-1 1 0,1-1 0,-1 0 1,1 1-1,-1-1 0,1 0 0,-1 1 1,1-1-1,-1 1 0,0-1 1,1 1-1,-1-1 0,1 1 0,-1-1 1,0 1-1,0-1 0,1 1 0,-1-1 1,0 1-1,0 0 0,0-1 0,0 1 1,1 0-1,1 8 412,1 0 0,-1 0 1,1 10-1,-2-13-541,4 42 445,-2 0 0,-5 69 0,1-78-326,0-37-111,1 0 0,0-1-1,0 1 1,0 0 0,0 0 0,0 0 0,0 0-1,1-1 1,-1 1 0,0 0 0,1 0-1,0 0 1,-1-1 0,1 1 0,0 0 0,0-1-1,0 1 1,0-1 0,2 3 0,-1-3-1,0 0 0,0-1-1,0 1 1,-1 0 0,1-1 0,0 0 0,0 1 0,0-1 0,0 0 0,0 0 0,0 0 0,0 0-1,0-1 1,0 1 0,0 0 0,4-2 0,10-2-180,0 0 0,0-1 0,0-1 0,-1 0 0,1-1 0,-2-1 0,1-1 0,-1 0 0,0 0 0,-1-1 0,17-18 0,-8-2-222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4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0 18460,'-10'42'2472,"4"4"-1543,0 2-393,-1 1 2064,7 3-1543,1-1-225,4-6-536,-1-2-240,6-7-680,0-6-449,3-12 881,0-3-200,3-10-152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0.4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1 182 20156,'0'4'386,"0"-1"0,0 1 0,0-1 0,0 1 0,1-1 0,0 1 0,0-1 0,1 4 0,-1-5-276,0-1 0,0 1-1,0-1 1,0 1-1,0-1 1,1 0 0,-1 1-1,0-1 1,1 0 0,-1 0-1,1 0 1,0 0 0,-1 0-1,1-1 1,0 1 0,-1 0-1,4 0 1,4 1 107,0 0 0,1-1 1,-1 0-1,0-1 0,0 0 0,1 0 0,17-3 0,66-19 427,146-57 94,-8 2-514,-187 65-595,1 2 1,0 2-1,60-3 1,-95 11 54,15 0-667,-25 0 923,1 0 1,-1 0-1,1 0 1,-1 0-1,1 0 1,0 0-1,-1 0 1,1 0 0,-1-1-1,1 1 1,-1 0-1,1 0 1,-1 0-1,1-1 1,-1 1-1,1 0 1,-1 0 0,1-1-1,-1 1 1,1 0-1,-1-1 1,0 1-1,1-1 1,-1 1 0,0 0-1,1-1 1,-1 0-1,-3-5-624,-13-3-120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1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5 10066,'3'-5'5367,"-11"11"-2253,-17 9 709,4-11-1887,0-1 0,-42 2 0,60-7-1999,7-2-7,6-2-113,-10 6 172,6-2-130,-4 1 145,0 1 0,-1-1-1,1 1 1,0-1-1,-1 0 1,1 0 0,-1 0-1,1 0 1,-1 0 0,1 0-1,-1 0 1,1 0-1,-1 0 1,1-2 0,-4 4 120,0 1 1,0 0-1,0 0 0,1 0 1,-1 1-1,0-1 1,1 0-1,-2 3 1,-14 32 272,-18 58 0,0-3-272,62-138-5685,-4 7 4002,-9 14 525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0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17012,'-6'3'1616,"0"5"-904,2 10-240,1 2 720,0 11-199,3 4-337,0 2-88,1-1-304,4-2-208,0-7-584,3-1-312,-5-10-297,-1-3-31,-3-13 672,-8-3-272,-4-13-168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1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20 16748,'0'-6'788,"1"-7"2325,1 13-1430,2 6-355,1 6-593,10 28-56,1-1 0,3-1 0,23 36 0,-6-31-1935,-30-35-2197,-15-12 2600</inkml:trace>
  <inkml:trace contextRef="#ctx0" brushRef="#br0" timeOffset="1">8 238 19460,'-6'4'1945,"4"-1"-1209,4 1-328,6-1 912,5 0-224,7 0-472,3-3-279,6-4-642,-2-9-391,6 1-664,-1-2 136,1-7 792,-6-2-296,-4-3-305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2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3 17100,'0'0'54,"0"0"0,0-1 0,-1 1 0,1 0 0,0 0 0,0 0 1,0 0-1,0 0 0,0 0 0,0 0 0,-1-1 0,1 1 0,0 0 1,0 0-1,0 0 0,0 0 0,0 0 0,-1 0 0,1 0 0,0 0 1,0 0-1,0 0 0,0 0 0,-1 0 0,1 0 0,0 0 0,0 0 0,0 0 1,0 0-1,-1 0 0,1 0 0,0 0 0,0 0 0,0 0 0,0 1 1,0-1-1,-1 0 0,1 0 0,0 0 0,0 0 0,0 0 0,0 0 1,0 0-1,0 1 0,0-1 0,-1 0 0,1 0 0,0 0 0,0 0 1,0 0-1,0 1 0,0-1 0,-10 9 569,3 2 40,0 0-1,1 1 0,0-1 1,1 1-1,-7 21 0,5-5-79,-7 42 0,8-7-82,6-57-452,0-1 0,0 0 0,0 0 0,1 0 1,0 0-1,0 0 0,1 0 0,-1 0 0,5 8 0,-6-12-37,1 0-1,-1-1 1,1 1 0,-1 0-1,1 0 1,0 0-1,-1-1 1,1 1-1,0 0 1,0-1-1,-1 1 1,1-1-1,0 1 1,0-1 0,0 1-1,0-1 1,0 1-1,0-1 1,-1 0-1,1 0 1,0 1-1,0-1 1,2 0 0,-1 0 1,0-1 1,-1 1-1,1 0 1,0-1 0,0 1-1,0-1 1,0 0 0,-1 0-1,1 0 1,0 0-1,1-1 1,3-3 17,0 0 0,0 0 0,-1 0 0,9-11 1,-7 7-10,-2 1 1,1-1 0,-1 0 0,0 0-1,-1 0 1,0-1 0,0 0 0,-1 0-1,-1 0 1,0 0 0,0 0 0,-1 0-1,1-13 1,-2 22-21,0 1 0,0 0 0,0-1 0,0 1 0,0-1 0,0 1-1,0-1 1,0 1 0,0-1 0,0 1 0,0-1 0,0 1 0,0-1 0,0 1-1,-1-1 1,1 1 0,0-1 0,0 1 0,0 0 0,-1-1 0,1 1 0,0-1-1,-1 1 1,1 0 0,0-1 0,-1 1 0,1 0 0,0-1 0,-1 1 0,1 0 0,-1 0-1,1 0 1,0-1 0,-1 1 0,1 0 0,-1 0 0,1 0 0,-1 0 0,1 0-1,-1-1 1,1 1 0,-1 0 0,1 0 0,-1 0 0,1 0 0,-1 1 0,1-1 0,0 0-1,-1 0 1,1 0 0,-1 0 0,1 0 0,-1 1 0,-1 0 2,0 0 0,0 0 1,1 1-1,-1-1 0,1 1 1,-1-1-1,1 1 0,-1 0 1,1 0-1,0-1 0,-1 3 1,-2 3-3,0 0-1,1 0 1,1 0 0,-1 0 0,1 0 0,0 0 0,1 1 0,-1-1 0,1 1 0,1 9 0,0-17-2,0 1 0,0-1 0,0 1 1,0-1-1,0 1 0,0-1 0,0 0 0,0 1 0,0-1 1,0 1-1,0-1 0,1 1 0,-1-1 0,0 0 0,0 1 1,1-1-1,-1 0 0,0 1 0,0-1 0,1 0 0,-1 1 0,0-1 1,1 0-1,-1 0 0,0 1 0,1-1 0,-1 0 0,1 0 1,0 1-1,11-8 11,11-22 13,-20 25-21,10-15 7,-9 13-12,0 0 1,0 0-1,0 0 0,1 0 1,0 1-1,11-10 0,-16 15 1,1 0-1,-1 0 1,1-1-1,-1 1 1,1 0 0,-1 0-1,1-1 1,-1 1-1,1 0 1,0 0-1,-1 0 1,1 0-1,-1 0 1,1 0-1,-1 0 1,1 0-1,-1 0 1,1 0-1,-1 0 1,1 0 0,0 1-1,-1-1 1,1 0-1,-1 0 1,1 0-1,-1 1 1,1-1-1,-1 0 1,0 1-1,1-1 1,-1 0-1,1 1 1,-1-1 0,0 1-1,1-1 1,-1 0-1,0 1 1,1-1-1,-1 1 1,0-1-1,0 1 1,1-1-1,-1 1 1,0 0-1,6 28-39,-5-28 42,2 154-2065,-2-177 1688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7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 5 19860,'10'-5'2487,"-7"12"-937,-8 20-309,2-16-1084,-11 45 39,-1-1 1,-4 0 0,-1-1 0,-3-1-1,-58 97 1,83-158-3007,13-26 898,14-35-577,39-117-1528,-27 60 5260,-32 99-51,-2 19 362,-1 13-275,0 16 113,-2 16-364,23 140 1199,-20-143-2275,2 0 0,1 0 0,15 34 1,-22-62-173,-2-3 80,0-1 0,-1 1 1,1-1-1,0 0 1,1 1-1,-1-1 0,0 0 1,1 0-1,-1 0 1,1 0-1,-1 0 1,1 0-1,0 0 0,0-1 1,0 1-1,0 0 1,4 1-1,-3-2-485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7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 16820,'-14'9'2280,"13"2"-1160,1-1-448,7-5 2089,4-3-1329,12-2-543,0-2-169,7-4-488,3 0-216,2-1-568,-1 0-425,-7 0 817,-1 1-168,-3 3-176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8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 41 19684,'1'-2'106,"-1"1"-1,1-1 1,-1 1-1,0-1 1,1 1-1,-1-1 1,0 1-1,0-1 1,0 1-1,0-1 0,0 1 1,-1-1-1,1 1 1,0 0-1,-1-1 1,1 1-1,-1-1 1,1 1-1,-2-2 1,1 2-24,1 0 0,-1 0 0,0 0 0,0 1 0,0-1 0,0 0 0,0 1-1,0-1 1,-1 1 0,1-1 0,0 1 0,0-1 0,0 1 0,0 0 0,-1 0 0,1-1 0,0 1 0,-2 0 0,-2 1 74,1-1 0,0 0 0,-1 1 0,1 0 0,0 0 0,-1 1 0,1-1 0,0 1 0,0 0 0,0 0 0,1 0 0,-6 4 0,-2 4-8,-1 1 1,2 0 0,-1 1-1,2 0 1,0 1 0,0 0-1,-7 15 1,5-6-57,1 0 0,1 0-1,-11 45 1,19-64-85,-4 19 94,-3 34 1,7-51-82,0 1 0,1-1 0,0 1 1,1 0-1,-1-1 0,1 1 0,0-1 0,1 1 1,-1-1-1,1 0 0,4 10 0,-5-13-14,1 0 0,-1 0 0,1 0 0,0 0 0,0 0 0,0 0 0,0-1 0,0 1 0,0 0 0,0-1 1,0 0-1,1 1 0,-1-1 0,0 0 0,6 1 0,-3-1 3,0 0-1,1 0 1,-1 0 0,1-1 0,-1 0 0,0 0 0,8-2 0,2-1 10,1 0 0,-1-2 1,0 1-1,20-11 0,13-11 67,-45 24-66,0 0 0,-1 0 0,1 0 0,-1-1-1,1 1 1,-1 0 0,0-1 0,0 0-1,0 1 1,0-1 0,0 0 0,-1 0-1,1 0 1,0-4 0,-2 7-10,1-1 0,-1 0 0,0 0 0,0 0 0,0 0-1,0 0 1,0 0 0,0 0 0,0 0 0,0 0 0,-1 0 0,1 0 0,0 0 0,0 0 0,-1 0-1,1 0 1,0 1 0,-1-1 0,1 0 0,-1 0 0,0 0 0,1 1 0,-1-1 0,1 0 0,-2 0 0,0-1 10,0 1 0,-1 0 0,1 0 1,0-1-1,0 1 0,-1 1 1,1-1-1,-1 0 0,-3 0 1,-4 0 36,0 0 1,0 1 0,0 0 0,-11 1-1,18 0-40,-29 4 61,30-5-76,0 1 0,1-1 0,-1 1 0,0 0 0,0-1 0,0 1 1,1 0-1,-1 0 0,0 0 0,1 0 0,-1 0 0,1 1 0,-2 1 1,2-3-3,1 0 0,0 1 0,0-1 1,1 0-1,-1 0 0,0 1 1,0-1-1,0 0 0,0 1 1,0-1-1,0 0 0,0 0 1,0 0-1,0 1 0,0-1 1,1 0-1,-1 0 0,0 1 1,0-1-1,0 0 0,1 0 1,-1 0-1,0 0 0,0 1 1,0-1-1,1 0 0,-1 0 1,0 0-1,0 0 0,1 0 1,-1 0-1,0 0 0,0 1 1,1-1-1,-1 0 0,0 0 1,0 0-1,1 0 0,-1 0 0,0 0 1,0 0-1,1 0 0,-1-1 1,0 1-1,0 0 0,1 0 1,15 1 1,-6-2-4,0 0 0,1 1 0,-1 0 0,0 1 1,1 0-1,-1 0 0,18 6 0,-24-5 0,1 0 0,-1 0 0,1 1 0,-1-1 1,0 1-1,0 0 0,0 0 0,0 0 0,-1 1 0,1-1 0,-1 1 0,0 0 0,0 0 1,0 0-1,0 0 0,-1 1 0,0-1 0,3 7 0,-1 2-222,0 1-1,-1 0 0,-1 0 1,0 0-1,-1 0 0,-1 18 1,1-28-24,4 0-56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8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28 21093,'-9'18'2456,"2"-5"-1592,5 2-360,2-7 1361,13-1-761,6-2-216,8-5-392,5-3-152,9-3-224,5-1-104,0-3-224,1 1-200,-5-1-552,-6 0-320,-9 0 784,-6 2 64,-12-2-177,-9 0-191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09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19180,'5'-1'759,"0"0"-1,1 0 1,-1 1 0,1-1-1,-1 1 1,0 0-1,1 1 1,9 1 0,42 13 1075,-51-13-1819,1 0 1,-1 1-1,1 0 1,-1 0-1,0 1 1,0 0-1,0 0 1,-1 0-1,1 1 1,-1 0-1,0 0 1,0 0-1,-1 0 1,0 1-1,1 0 0,-2 0 1,1 0-1,-1 0 1,0 0-1,0 1 1,-1 0-1,0-1 1,0 1-1,-1 0 1,1 0-1,-2 0 1,1 0-1,-1 0 1,0 0-1,0 0 1,-1 0-1,0 0 0,0 0 1,0 0-1,-1 0 1,0 0-1,-1-1 1,0 1-1,-5 8 1,5-8-219,-1 0 0,1 0 0,-2-1 1,1 0-1,-1 0 0,0 0 0,0 0 1,-1-1-1,1 0 0,-1 0 0,-1-1 0,1 1 1,0-1-1,-1-1 0,0 1 0,0-1 0,0 0 1,-11 3-1,-1-4-544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4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61 18372,'-1'1'203,"-4"3"478,1 0-1,0 0 1,0 1-1,0 0 1,0-1-1,1 1 1,0 1-1,0-1 0,0 0 1,-3 10-1,6-14-628,0 0-1,0-1 0,0 1 0,0-1 1,0 1-1,0 0 0,0-1 1,0 1-1,0 0 0,0-1 1,1 1-1,-1-1 0,0 1 0,1-1 1,-1 1-1,0-1 0,1 1 1,-1-1-1,0 1 0,1-1 0,-1 1 1,1-1-1,-1 0 0,1 1 1,-1-1-1,1 0 0,-1 1 1,1-1-1,-1 0 0,1 0 0,0 1 1,-1-1-1,1 0 0,-1 0 1,1 0-1,0 0 0,-1 0 1,1 0-1,-1 0 0,2 0 0,29-2 662,51-15 378,94-32 0,-7 1-1721,-166 48 602,15-6-1320,-15 1 423,-10-1 237,-9 0-65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5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22 308 16139,'-8'24'1942,"6"-20"-1478,-1 1 1,2 0 0,-1 0-1,0-1 1,1 1-1,0 0 1,0 0-1,1 0 1,0 0 0,-1 0-1,2 10 1,-1-15-424,1 1 0,-1-1 0,0 0 1,0 1-1,1-1 0,-1 0 0,0 0 0,0 1 1,1-1-1,-1 0 0,0 0 0,0 0 0,1 1 1,-1-1-1,0 0 0,1 0 0,-1 0 0,0 0 1,1 0-1,-1 1 0,1-1 0,-1 0 0,0 0 1,1 0-1,-1 0 0,0 0 0,1 0 0,-1 0 1,0-1-1,1 1 0,-1 0 0,0 0 0,1 0 1,-1 0-1,0 0 0,1 0 0,-1-1 0,0 1 1,1 0-1,-1 0 0,0 0 0,1-1 0,-1 1 1,0 0-1,0 0 0,1-1 0,-1 1 1,0-1-1,14-13 683,5-13-142,0-1 0,-3 0 0,21-44 1,30-97 232,-47 113-548,-16 50-185,-2 7-26,2 15 0,-1 36-38,-3-40 2,3 39-97,11 154-1757,-14-204 1756,1 21-1533,-1-21 1563,0 0 1,0-1-1,0 1 0,0-1 0,0 1 1,0 0-1,0-1 0,0 1 1,0-1-1,0 1 0,0 0 0,0-1 1,0 1-1,-1-1 0,1 1 1,0-1-1,0 1 0,-1-1 0,1 1 1,0-1-1,-1 1 0,1-1 0,-1 1 1,1-1-1,-1 1 0,1-1 1,-1 0-1,1 1 0,-1-1 0,0 1 1,-5-5-919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5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48 21669,'-9'17'1936,"6"-7"-1184,2 0-280,8-3 945,8-4-257,6-3-264,8-3-168,7-6-200,5-1-72,1-1-192,-1-3-103,1 5-370,-3 0-231,-8 2-880,-2 3-280,-11 1 1192,-10-3-288,-7-4-273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1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46 16187,'-2'-3'1609,"2"2"-873,6 1-240,4-2 848,7 2-183,6-3-329,6 1-224,8-3-488,6 0-288,4 0-664,2-2 768,0 0-256,-5 1-104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5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0 19684,'34'37'6245,"16"14"-5106,-38-40-1033,-1 0 0,0 0 1,0 1-1,16 26 0,-24-33-84,0 0 0,-1 0 0,0 1 1,0-1-1,0 1 0,0 0 0,-1-1 0,0 1 1,0 0-1,-1 0 0,1 0 0,-1 0 1,0-1-1,-1 1 0,0 0 0,-2 9 1,0-4-10,-1 0 0,-1 0 1,0 0-1,0-1 0,-1 0 0,-1 0 1,1 0-1,-12 12 0,12-15 11,-1 0 0,0-1 0,0 1 0,0-1 0,-1-1 0,0 1 0,0-1 0,0-1 0,-1 1-1,-16 5 1,-6-4-9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6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83 17388,'41'-74'6361,"-41"74"-6266,1-1-1,-1 1 1,0-1-1,0 1 1,0-1-1,1 1 1,-1 0 0,0-1-1,1 1 1,-1-1-1,0 1 1,1 0-1,-1-1 1,1 1-1,-1 0 1,0-1 0,1 1-1,-1 0 1,1 0-1,-1-1 1,1 1-1,0 0 1,4 8 1443,-2 20-438,-8 10-709,-1 0-1,-14 50 1,-31 71-152,45-141-199,-28 77-256,31-90-740,3-8 425,3-13-345,69-281-8739,-42 163 5188,-25 121 5779,-3 22 297,-2 24 38,1 130 3907,0-145-5398,2 1 0,0-1-1,1 0 1,0 0 0,2-1-1,13 31 1,-15-42-329,-1 0-1,1 0 1,1-1 0,-1 1-1,1-1 1,0 0 0,0-1-1,1 1 1,7 5 0,-8-7 48,-3 0-304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6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1 100 20804,'4'2'2249,"9"1"-1329,4-3-424,9-7 1617,9-1-953,3-5-624,5 1-368,6-2-992,-5 0 1160,-1 1-464,-1 4-64,-8-5-120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7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67 21989,'-1'10'370,"1"0"0,-1 0 1,2 0-1,-1 0 1,2 0-1,2 14 0,-2-18-254,-1-1 0,1 1-1,0-1 1,1 1-1,-1-1 1,1 0 0,0 0-1,0 0 1,1 0-1,0-1 1,-1 0 0,8 6-1,-10-9-127,0 0-1,0 0 1,0 0-1,1 0 1,-1 0-1,0 0 1,1-1-1,-1 1 1,1-1-1,-1 1 1,1-1-1,-1 1 1,1-1-1,-1 0 1,1 0 0,-1 0-1,1 0 1,-1 0-1,1 0 1,0 0-1,2-1 1,-1 0-79,-1 0 1,1-1 0,-1 1-1,0 0 1,1-1 0,-1 0-1,0 0 1,0 1 0,0-1-1,0 0 1,2-4 0,3-4-434,-1 0 0,0-1 0,0 1 0,5-17 0,8-30-1569,-15 39 1044,2 1 0,14-30 0,-18 60 1653,-21 156 3633,0-6-1711,18-150-2388,0 77-117,4-79-30,2-7-49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7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 21293,'8'10'2176,"8"-7"-1304,4 0-352,10-3 1393,6-1-737,8-5-512,4 2-184,-1-2-232,-1 3-224,-7-1-384,-5 4-216,-11-3-904,-4 1 1368,-15 2-224,-3-4-192,-12 0-153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18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0 472 19204,'16'13'2073,"8"-7"-1137,1-6-368,10-6 1280,6-4-639,4-4-513,1-2-272,-4-4-904,-3 0-601,-9-5 889,-2-2-216,-9-7-160</inkml:trace>
  <inkml:trace contextRef="#ctx0" brushRef="#br0" timeOffset="1">530 1 19484,'-2'12'1237,"-9"60"3637,9-52-4378,1-1 0,0 1 0,4 31 0,-2-44-421,0 1 1,0-1-1,1 1 0,0-1 0,0 0 1,5 11-1,-6-16-75,0 0-1,1 0 1,-1 0 0,0-1 0,1 1 0,0 0-1,-1-1 1,1 1 0,0-1 0,0 0 0,0 1-1,0-1 1,0 0 0,0 0 0,0 0 0,0-1-1,0 1 1,0 0 0,1-1 0,-1 0 0,0 1-1,0-1 1,1 0 0,-1 0 0,3 0 0,1-1-228,-1 1 1,1-1 0,0 0 0,-1-1 0,1 1-1,-1-1 1,0 0 0,0 0 0,1-1-1,-1 1 1,-1-1 0,1 0 0,7-7 0,-4 2-159,0 1 0,-1-1 0,0-1 1,-1 1-1,0-1 0,7-13 0,0-4-797</inkml:trace>
  <inkml:trace contextRef="#ctx0" brushRef="#br0" timeOffset="2">700 120 17516,'-10'34'2216,"-3"8"-1336,1 5-223,4 4 1159,5 8-552,3-1-200,0-5-463,5-5-217,3-9-920,0-8-401,-5-8 761,-2-5-168,-1-11-176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30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61 23997,'-13'47'580,"-2"-1"-1,-2 0 1,-2-2-1,-28 49 1,44-92-211,5-11-243,6-16-14,14-39 338,-2 0 0,17-106-1,-74 320-180,28-118-235,1-6-23,5-19-2,1 0-1,0 0 0,0 0 1,1 0-1,-2 12 1,3-18-8,0 1 1,0-1 0,0 0-1,0 1 1,0-1 0,0 0-1,0 0 1,0 1 0,0-1 0,0 0-1,1 1 1,-1-1 0,0 0-1,0 0 1,0 1 0,0-1 0,0 0-1,0 0 1,1 1 0,-1-1-1,0 0 1,0 0 0,0 0-1,1 1 1,-1-1 0,0 0 0,0 0-1,0 0 1,1 0 0,-1 1-1,0-1 1,0 0 0,1 0-1,-1 0 1,0 0 0,1 0 0,11-3 20,10-13-9,-13 4 0,0 1-1,-1-1 1,0-1 0,-1 0-1,-1 0 1,0 0-1,-1 0 1,0-1-1,-1 0 1,0 0 0,-2 0-1,1-1 1,-1-19-1,-1 34-7,-1-1-1,0 1 1,0-1-1,0 0 1,0 1-1,0-1 1,0 1-1,0-1 1,0 0-1,0 1 1,0-1-1,-1 1 1,1-1-1,0 1 0,0-1 1,0 1-1,-1-1 1,1 1-1,0-1 1,-1 1-1,1-1 1,-1 0-1,-7 8 40,-8 25-63,14-28 3,0-1 8,0 2-7,0-1-1,-1 1 1,1-1 0,-1 0 0,-5 6-1,4 3-2914,-3-26 2516,-3-6-83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35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332 104 13435,'12'-14'1363,"0"0"0,0-2 0,-2 1 0,11-20 0,-12 25 437,-5 16-248,-5 22-162,-8 7-1033,-1-1 1,-2 0-1,-1 0 1,-35 61-1,-92 152 747,140-246-1101,-15 22-89,15-23 79,0 0 0,0 0 0,0 0-1,-1 0 1,1 1 0,0-1 0,0 0-1,0 0 1,-1 0 0,1 0 0,0 0-1,0 0 1,0 0 0,0 1 0,-1-1-1,1 0 1,0 0 0,0 0 0,-1 0-1,1 0 1,0 0 0,0 0 0,0 0-1,-1 0 1,1 0 0,0 0 0,0 0-1,0 0 1,-1-1 0,1 1 0,0 0-1,0 0 1,-1 0 0,-3-13-373,-17-168-2623,-13-78 117,25 207 2794,13 81 698,2 0 0,1 0 1,1-1-1,17 37 1,-21-54-510,1-1 0,0 0 0,1 0 0,0 0 1,0-1-1,1 0 0,1 0 0,0-1 1,0 1-1,0-2 0,1 1 0,0-1 0,0-1 1,18 10-1,-21-14-79,0 0 0,0 0-1,0-1 1,0 0 0,0 0 0,0-1 0,0 1 0,0-1-1,0 0 1,0-1 0,0 0 0,9-2 0,-13 3-14,0-1 0,0 1 1,0-1-1,0 0 0,0 1 1,0-1-1,-1 0 0,1 0 1,0 0-1,-1 0 0,1-1 1,0 1-1,-1 0 0,0-1 1,1 1-1,-1-1 0,0 0 1,0 1-1,0-1 0,0 0 1,0 1-1,0-1 0,0 0 1,0 0-1,-1 0 0,1 0 1,-1 0-1,0 0 0,1 0 1,-1 0-1,0 0 0,0 0 1,0 0-1,-1 0 0,1 0 1,0 0-1,-1 0 0,1 0 1,-1 0-1,-1-2 0,1 0-20,-1-1 1,0 1-1,0 0 0,-1 0 0,1 0 1,-1 0-1,0 1 0,0-1 0,0 1 1,0-1-1,0 1 0,-1 0 0,0 0 1,0 1-1,1-1 0,-1 1 0,-1 0 1,1 0-1,0 0 0,0 1 0,-1-1 1,1 1-1,-1 0 0,-6-1 0,5 2-5,-1-1-1,0 1 0,1 0 0,-1 1 0,0-1 0,1 1 0,-1 1 0,1-1 1,-1 1-1,1 0 0,0 0 0,0 1 0,0 0 0,0 0 0,0 1 1,-7 5-1,4-2 20,-20 18 13,28-24-14,-1 1 0,0 0 0,1-1 0,-1 1 0,1 0 0,0 0 0,-1 0 0,1 0 0,0 0 0,0 0 0,-1 5 0,2-7-2,0 1 0,0 0-1,1 0 1,-1 0 0,0 0-1,0 0 1,1-1 0,-1 1 0,1 0-1,-1 0 1,0 0 0,1-1 0,-1 1-1,1 0 1,0-1 0,-1 1 0,1 0-1,0-1 1,-1 1 0,1-1 0,0 1-1,-1-1 1,1 1 0,0-1-1,0 0 1,0 1 0,0-1 0,-1 0-1,1 0 1,1 1 0,28 5-88,-9-4 65,-1-1 0,0-1 0,1-1-1,-1 0 1,0-2 0,0 0 0,0-1 0,34-13 0,-53 17 30,1 0-1,-1-1 1,0 0 0,1 1 0,-1-1 0,0 0 0,1 1 0,-1-1 0,0 0 0,0 0 0,0 0-1,0 0 1,0 0 0,0 0 0,1-2 0,-2 3 0,0-1-1,0 1 1,0-1-1,1 0 1,-1 1 0,0-1-1,0 1 1,0-1-1,0 0 1,-1 1 0,1-1-1,0 1 1,0-1-1,0 0 1,0 1 0,0-1-1,-1 1 1,1-1-1,0 1 1,-1-1 0,1 1-1,0-1 1,-1 1-1,0-1 1,-3-4 7,-1 1 0,0 1 0,0-1 0,0 1 0,-9-5 0,7 4-9,-60-35 41,28 15-14,-1 2 0,-1 1 0,-71-25 0,109 45-15,0 0 0,-1 0 0,1 0 0,-1 1 0,1 0-1,-1 0 1,1 0 0,-1 0 0,1 0 0,-1 1 0,-6 1 0,10-2-7,-1 0 0,0 1 0,1-1 0,-1 0 0,0 1 0,1-1 0,-1 1 0,0-1 0,1 1 0,-1-1 0,1 1 0,-1 0 0,1-1 0,-1 1 0,1-1 0,-1 1 1,1 0-1,0 0 0,-1-1 0,1 1 0,0 1 0,-1 0 1,1 0 1,1-1 0,-1 1 0,0 0-1,0-1 1,1 1 0,-1 0 0,0-1-1,1 1 1,0-1 0,-1 1 0,1-1-1,0 1 1,1 1 0,2 2 4,-1-1 0,1 0-1,-1 0 1,1 0 0,1-1 0,-1 1 0,0-1 0,1 0 0,0 0-1,-1 0 1,1-1 0,0 0 0,1 0 0,7 2 0,9 2 1,0-2 0,27 3 1,-35-6-16,19 3-304,44-1-1,-62-4 226,0 0 0,0 0 0,0-2 0,0 0 0,19-6 0,6-9-118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39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5 17540,'1'0'122,"-1"0"1,1-1 0,-1 1-1,1-1 1,-1 1 0,1 0-1,-1-1 1,1 1 0,0 0-1,-1 0 1,1-1-1,-1 1 1,1 0 0,0 0-1,-1 0 1,1 0 0,0 0-1,-1 0 1,1 0 0,0 0-1,-1 0 1,2 0 0,-2 1-49,1-1 1,-1 1 0,0-1 0,0 0 0,0 1 0,1 0 0,-1-1 0,0 1 0,0-1 0,0 1 0,0-1 0,0 1 0,0-1 0,0 1 0,0-1 0,0 1 0,0-1 0,0 1 0,0 0 0,0-1 0,0 1 0,-15 42 1304,10-30-951,-21 64 132,-2-2 0,-48 87 0,74-159-554,-17 28 65,18-30-74,0 1 0,0-1 0,0 0 0,-1 0 0,1 0 1,0 1-1,0-1 0,-1 0 0,1 0 0,-1-1 1,1 1-1,-1 0 0,1 0 0,-1-1 0,1 1 0,-1-1 1,-2 1-1,3-1-10,0 0-1,0-1 1,0 1 0,0-1 0,0 1 0,0 0 0,0-1-1,0 1 1,0-1 0,1 0 0,-1 1 0,0-1-1,0 0 1,1 1 0,-1-1 0,1 0 0,-1 0 0,0 0-1,1 0 1,0 1 0,-1-1 0,1 0 0,-1 0-1,1 0 1,0 0 0,-1-2 0,-5-30-312,5 30 282,-2-29-214,0 0 1,2 0-1,2 0 1,1 1-1,1-1 1,8-31 0,-10 59 248,0 0-1,0 0 1,0 0 0,1 0 0,0 0 0,2-4 0,-4 8 10,1-1-1,-1 1 0,0 0 1,1-1-1,-1 1 1,0 0-1,1-1 1,-1 1-1,1 0 0,-1-1 1,0 1-1,1 0 1,-1 0-1,1 0 1,-1-1-1,1 1 1,-1 0-1,0 0 0,1 0 1,-1 0-1,1 0 1,-1 0-1,1 0 1,0 0 4,0 0-1,0 1 1,0-1 0,0 1 0,0-1 0,0 1 0,0-1 0,-1 1 0,1 0-1,0-1 1,0 1 0,-1 0 0,1 0 0,-1-1 0,2 3 0,10 16 142,-1 1 0,0 0 0,9 27 0,10 21 177,20 16 120,-43-74-383,1 0 0,-1-1-1,1 0 1,1 0-1,0-1 1,11 8-1,-19-15-49,1 0 0,1 0 0,-1 0 0,0 0 0,0 0 0,0 0 0,0 0 0,1-1 0,-1 1 0,0-1 0,1 1 0,-1-1 0,1 0 0,-1 0 0,4-1 0,-5 1-9,-1 0 1,1 0 0,-1 0-1,0 0 1,1 0 0,-1-1-1,0 1 1,1 0-1,-1 0 1,0 0 0,1-1-1,-1 1 1,0 0 0,1-1-1,-1 1 1,0 0-1,0-1 1,1 1 0,-1 0-1,0-1 1,0 1 0,0 0-1,0-1 1,1 1-1,-1 0 1,0-1 0,0 1-1,0-1 1,0 1 0,0-1-1,0 1 1,0-2 1,-1 0 0,1 0 1,-1 1-1,0-1 0,1 0 0,-1 1 1,0-1-1,0 1 0,0-1 1,0 1-1,0 0 0,-2-2 0,-10-12-31,-1 2-1,-1 0 1,0 1-1,0 0 0,-19-10 1,24 16-26,-1 0-1,1 1 1,-1 0 0,0 1-1,0 1 1,0-1 0,-1 2-1,1-1 1,-22 0 0,29 3 46,0 1 1,1-1 0,-1 1 0,0 0-1,0 0 1,1 1 0,-1-1 0,1 1-1,-1 0 1,1-1 0,0 2 0,-1-1-1,1 0 1,0 1 0,1-1 0,-1 1-1,0 0 1,1 0 0,-1 0 0,1 0 0,0 0-1,0 1 1,-3 6 0,4-8 9,0 0-1,1 0 1,-1 0 0,0 0 0,1 1-1,-1-1 1,1 0 0,0 0 0,0 1-1,0-1 1,0 0 0,0 0 0,0 1-1,1-1 1,-1 0 0,1 0 0,0 0-1,-1 1 1,1-1 0,0 0 0,0 0-1,0 0 1,0 0 0,1-1 0,-1 1-1,1 0 1,-1 0 0,1-1 0,-1 1-1,1-1 1,0 1 0,0-1 0,0 0 0,0 0-1,0 0 1,0 0 0,0 0 0,0 0-1,0 0 1,0-1 0,3 1 0,9 2 2,-1-1 0,1 0 0,-1-1 0,1 0 0,0-1 0,-1-1 1,1 0-1,-1-1 0,1 0 0,-1-1 0,0-1 0,0 0 0,0-1 0,16-8 1,-28 13-6,0-1 1,0 1 0,0-1-1,0 1 1,0-1-1,0 0 1,0 1 0,0-1-1,0 0 1,0 0 0,0 1-1,0-1 1,-1 0 0,1 0-1,0 0 1,-1 0 0,1 0-1,-1 0 1,1 0-1,0-2 1,-1 2-2,-1 0 1,1 0-1,0 1 0,0-1 0,-1 0 1,1 0-1,0 1 0,-1-1 0,1 0 1,-1 0-1,1 1 0,-1-1 0,1 1 1,-1-1-1,0 0 0,1 1 0,-1-1 1,1 1-1,-1 0 0,0-1 0,-1 0 1,-7-3-8,0 1 1,0-1-1,-16-2 1,19 4 2,-80-22 245,-101-44 0,287 72 627,-96-3-864,156 8-687,-131-5 511,0 0 1,0 3 0,39 12 0,-35-6-123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2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18796,'-17'23'6585,"-5"19"-5304,-20 51-1531,27-50 546,10-36 136,2-14-85,0-16 345,6 5-40,-2 18-649,0 0 1,-1 1-1,1-1 0,-1 1 0,1-1 1,-1 1-1,0-1 0,1 0 1,-1 1-1,1 0 0,-1-1 1,0 1-1,1-1 0,-1 1 0,0-1 1,0 1-1,1 0 0,-1-1 1,0 1-1,0-1 0,0 2 0,7 14 44,1 0-1,1-1 0,0 0 0,12 15 0,-15-22-31,1 0 1,0 0 0,1 0 0,0-1 0,0-1 0,1 1 0,17 10 0,-23-16-21,0 0 1,0 0-1,-1 0 0,1 0 1,0 0-1,0-1 1,0 1-1,0-1 0,0 1 1,0-1-1,0 0 1,0-1-1,0 1 0,0 0 1,0-1-1,0 0 0,4-1 1,-5 1-135,0 0 0,0 0 1,0 0-1,0 0 0,0-1 1,0 1-1,-1-1 0,1 1 1,0-1-1,-1 0 0,1 1 1,-1-1-1,0 0 0,0 0 1,0 0-1,0 0 0,0 0 1,0 0-1,0 0 0,-1 0 1,1-1-1,-1 1 0,1-4 1,1-12-399,0-1-179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1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145 111 18084,'-13'10'667,"1"-1"0,0 2 0,1-1 0,0 2 0,1 0 1,0 0-1,0 0 0,-9 19 0,18-29-631,0 0 1,0-1-1,0 1 1,0 0-1,0 0 1,1 0 0,-1 0-1,1 0 1,-1 0-1,1 0 1,0 0-1,-1 0 1,1 0-1,0 0 1,1 1-1,-1-1 1,0 0-1,1 2 1,0-3-45,0 1 0,-1-1 0,1 1 0,0-1 0,0 0 0,1 0 0,-1 1 1,0-1-1,0 0 0,0 0 0,1 0 0,-1 0 0,1 0 0,-1-1 0,1 1 0,-1 0 0,1-1 0,-1 1 1,1-1-1,-1 1 0,1-1 0,3 0 0,15 2-327,1-1 1,-1 0-1,22-4 0,-21 2-123,0 0-1,36 4 1,-56-3 437,1 0-1,0 0 1,0 1 0,0-1 0,0 1-1,0 0 1,0-1 0,-1 1-1,1 0 1,0 0 0,0 0 0,-1 0-1,1 0 1,-1 1 0,1-1-1,-1 0 1,0 1 0,3 2 0,-4-2 46,1-1 0,-1 0 0,1 1 0,-1-1 1,0 1-1,1-1 0,-1 1 0,0-1 0,0 1 1,0 0-1,0-1 0,0 1 0,-1-1 0,1 1 1,0-1-1,-1 1 0,1-1 0,-1 0 0,1 1 1,-1-1-1,0 1 0,0-1 0,0 0 0,1 0 1,-3 2-1,-4 6 203,0-1-1,-1 0 1,0 0 0,-1-1 0,1 0 0,-2 0 0,1-1 0,-16 8-1,18-10-170,0-1-1,0 0 0,0 0 0,-1-1 0,1 1 0,-1-2 0,0 1 0,0-1 0,0 0 0,1-1 0,-1 0 0,0 0 0,-8-2 0,11 0-174,0 1 0,1-2-1,-1 1 1,1 0 0,-1-1 0,1 0 0,0 0 0,0 0-1,0-1 1,0 1 0,1-1 0,0 0 0,-1 0-1,1 0 1,1 0 0,-1-1 0,1 1 0,-1-1 0,1 0-1,-2-9 1,-6-19-479</inkml:trace>
  <inkml:trace contextRef="#ctx0" brushRef="#br0" timeOffset="1">122 61 16612,'20'0'2208,"-3"-1"-1392,5-6-352,3 5 1193,7-2-761,2 0-376,7 1-1032,2-2 472,2-3-120,3-2-120,0-6-144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2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 17540,'-1'9'6048,"-6"33"-4461,-136 490 621,121-458-2104,16-53-659,2 0-1,-4 25 0,25-70-3337,-8 13 3265,7-10-275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7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90 15971,'2'-5'540,"-1"-1"-1,1 1 0,-1-1 0,0 1 0,-1-1 0,1 0 0,-1 0 0,-1-8 0,1 13-423,0-1 0,-1 1-1,1-1 1,0 1-1,-1 0 1,1-1-1,-1 1 1,0 0 0,1-1-1,-1 1 1,0 0-1,0 0 1,0 0-1,0 0 1,0-1 0,0 1-1,0 1 1,0-1-1,0 0 1,0 0-1,0 0 1,-1 1 0,1-1-1,0 0 1,-1 1-1,1-1 1,-1 1-1,1 0 1,0-1 0,-1 1-1,1 0 1,-1 0-1,1 0 1,-1 0-1,1 0 1,0 0 0,-1 0-1,-1 1 1,-5 1-36,0 0 0,0 1 0,0 0 0,0 0 1,0 0-1,1 1 0,0 0 0,0 1 0,-9 7 0,-3 2-85,2 2 1,-18 19-1,32-33 0,0 1 1,1 0 0,-1 1 0,1-1-1,-1 0 1,1 1 0,0-1 0,1 1-1,-3 6 1,4-9 0,0 1-1,-1-1 1,2 0-1,-1 1 0,0-1 1,0 1-1,0-1 1,1 0-1,-1 1 1,0-1-1,1 0 0,-1 1 1,1-1-1,0 0 1,-1 0-1,1 1 1,0-1-1,0 0 0,0 0 1,0 0-1,0 0 1,0 0-1,0 0 1,0 0-1,0-1 0,1 1 1,-1 0-1,0 0 1,0-1-1,3 1 1,36 18-86,-22-12 66,0 2-1,0 0 1,-1 1 0,22 16-1,-36-23 24,0-1-1,0 1 0,0 0 1,0 0-1,0 0 0,-1 0 1,1 0-1,-1 1 0,0-1 1,0 1-1,0-1 0,-1 1 1,1 0-1,-1 0 1,0 0-1,0 0 0,0 0 1,0 0-1,-1 0 0,0 0 1,0 0-1,0 0 0,0 0 1,0 0-1,-1 0 0,0 0 1,-1 4-1,-1-2 18,1-1 1,-1 1-1,-1 0 0,1-1 0,-1 0 0,0 0 1,0 0-1,0-1 0,-1 1 0,0-1 1,0 0-1,0 0 0,-9 5 0,10-7-18,0 1-1,0-1 1,0 0-1,0 0 1,0-1-1,0 1 1,-1-1-1,1 0 1,0 0-1,-1 0 1,1-1-1,-1 0 1,1 0-1,-1 0 1,1 0-1,-1 0 1,1-1-1,0 0 1,-1 0-1,-4-2 1,7 2-79,1 0-1,-1 0 1,1 0 0,-1 0 0,1 0 0,-1 0-1,1 0 1,0-1 0,0 1 0,-1-1 0,1 1-1,0-1 1,0 1 0,1-1 0,-1 1-1,0-1 1,0 0 0,1 0 0,-1 1 0,1-1-1,0 0 1,-1 0 0,1 0 0,0 1 0,0-1-1,0 0 1,0 0 0,0 0 0,1-3 0,1-3-214,1-1 0,0 1 0,0 0 0,7-15 1,8-10-530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7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 18524,'0'0'71,"0"0"0,1-1-1,-1 1 1,0 0 0,1-1 0,-1 1 0,0 0-1,1 0 1,-1-1 0,0 1 0,1 0-1,-1 0 1,0 0 0,1 0 0,-1 0 0,1-1-1,-1 1 1,1 0 0,-1 0 0,0 0 0,1 0-1,-1 0 1,1 0 0,-1 0 0,0 0 0,1 0-1,-1 1 1,1-1 0,-1 0 0,0 0 0,1 0-1,-1 0 1,1 1 0,2 15 1391,-10 32 186,5-36-1038,-11 77 715,-3 144 0,16-231-1320,2 25 11,-3-26-16,1 0 1,0-1 0,0 1 0,0-1 0,0 1-1,0-1 1,0 1 0,0 0 0,0-1-1,0 1 1,1-1 0,-1 1 0,0-1-1,0 1 1,0 0 0,1-1 0,-1 1 0,0-1-1,1 1 1,-1-1 0,0 0 0,1 1-1,-1-1 1,0 1 0,1-1 0,-1 0-1,1 1 1,-1-1 0,1 0 0,-1 1-1,1-1 1,-1 0 0,1 0 0,1 1 0,-1-2 0,0 0 0,0 0 0,0 0 0,-1 0 0,1 0 0,0 0 0,0-1 0,0 1 1,-1 0-1,1 0 0,-1-1 0,1 1 0,-1 0 0,1-1 0,-1 1 0,0-3 1,5-25 7,-5 27-7,3-21 24,-1 1-1,-1-1 1,-1 1 0,-5-38-1,0 46-21,3 21-43,2 22-47,1-24 71,0 0 0,0 0 0,1 1 1,0-1-1,0 0 0,0 0 0,0-1 0,1 1 1,0 0-1,0-1 0,5 6 0,-7-9 11,1 1 0,-1-1 0,1 0 0,0 1 0,0-1 0,0 0 0,0 0 0,0 0 0,0-1-1,0 1 1,0 0 0,0-1 0,0 1 0,0-1 0,0 0 0,0 0 0,0 0 0,1 0 0,-1 0 0,0 0 0,0 0 0,0-1-1,0 1 1,0-1 0,0 1 0,0-1 0,0 0 0,0 0 0,0 0 0,0 0 0,2-2 0,4-2 6,-1-1 0,0-1 0,0 1 0,0-1 0,0 0-1,-1-1 1,-1 0 0,6-9 0,17-20 47,-28 37-48,0 0 0,0-1-1,0 1 1,1 0-1,-1 0 1,0 0-1,0 0 1,0 0-1,0-1 1,0 1-1,0 0 1,1 0-1,-1 0 1,0 0-1,0 0 1,0 0-1,0 0 1,1-1-1,-1 1 1,0 0 0,0 0-1,0 0 1,1 0-1,-1 0 1,0 0-1,0 0 1,0 0-1,0 0 1,1 0-1,-1 0 1,0 0-1,0 0 1,0 0-1,1 0 1,-1 0-1,0 0 1,0 1-1,0-1 1,1 0-1,-1 0 1,0 0 0,0 0-1,4 11-2,-1 18-30,-3-25 26,0 6 7,1-1-1,1 1 1,0-1-1,0 1 1,0-1-1,5 9 1,-7-16-1,1-1 0,-1 1 0,1-1 0,0 0 0,-1 1 0,1-1 0,0 0 0,0 1 0,0-1 0,0 0 0,0 0 0,1 0 0,-1 0 0,0 0 0,0 0 0,1 0 0,-1 0 0,0-1 0,1 1 0,-1 0 0,1-1 0,-1 1 0,1-1 1,-1 0-1,1 1 0,-1-1 0,1 0 0,-1 0 0,1 0 0,0 0 0,-1 0 0,1-1 0,-1 1 0,1 0 0,-1-1 0,1 1 0,-1-1 0,1 1 0,-1-1 0,0 0 0,1 1 0,-1-1 0,0 0 0,1 0 0,0-1 0,9-7 8,0 0-1,-1 0 0,-1-1 1,1 0-1,7-12 0,-6 9 11,0 0-1,18-16 0,-29 28-17,1 1-1,-1-1 1,1 1-1,0-1 0,-1 1 1,1 0-1,0-1 0,-1 1 1,1 0-1,0-1 1,-1 1-1,1 0 0,0 0 1,-1 0-1,1 0 0,0 0 1,0-1-1,-1 1 0,1 0 1,0 1-1,-1-1 1,1 0-1,0 0 0,0 0 1,-1 0-1,1 0 0,0 1 1,-1-1-1,1 0 0,0 1 1,-1-1-1,1 0 1,-1 1-1,1-1 0,0 1 1,-1-1-1,1 1 0,-1-1 1,0 1-1,1 0 1,-1-1-1,1 1 0,-1-1 1,0 1-1,1 0 0,-1-1 1,0 1-1,0 0 0,1 0 1,-1 0-1,3 8-1,-1-1 0,0 0-1,2 13 1,-3-14-17,10 48-203,-11-55 201,0 0-1,0 0 1,0 1 0,0-1 0,0 0 0,0 0 0,0 0 0,0 0-1,0 0 1,0 0 0,0 1 0,0-1 0,0 0 0,0 0-1,0 0 1,0 0 0,0 0 0,0 0 0,0 1 0,0-1-1,0 0 1,0 0 0,1 0 0,-1 0 0,0 0 0,0 0 0,0 0-1,0 0 1,0 1 0,0-1 0,0 0 0,0 0 0,1 0-1,-1 0 1,0 0 0,0 0 0,0 0 0,0 0 0,0 0 0,0 0-1,0 0 1,1 0 0,-1 0 0,0 0 0,0 0 0,0 0-1,0 0 1,0 0 0,0 0 0,1 0 0,-1 0 0,0 0 0,0 0-1,0 0 1,0 0 0,0 0 0,4-10-914,-1-15 241,-3 25 697,2-27-497,1-7-169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8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17876,'0'19'1880,"0"2"-1384,2-9-328,5 2 841,7-1-1281,4-5 1616,0 0-1264,2-3-104,0 2-88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8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37 354 13315,'-4'67'5580,"0"6"-3266,7-33-1564,15 74 0,-12-87-539,0 0 1,-2 0-1,-2 0 0,0 1 0,-2 0 1,-3 29-1,2-53-145,1 0 1,-1 0-1,-1 0 1,1-1-1,0 1 0,-1 0 1,0-1-1,0 1 1,0-1-1,0 1 1,-3 2-1,4-5-57,1-1 0,-1 0 0,1 1 1,-1-1-1,1 1 0,-1-1 0,1 0 0,-1 0 0,1 1 0,-1-1 0,1 0 0,-1 0 0,1 1 1,-1-1-1,1 0 0,-1 0 0,0 0 0,1 0 0,-1 0 0,1 0 0,-1 0 0,0 0 1,1 0-1,-1 0 0,1 0 0,-1-1 0,-1 1 0,1-1-16,0 0-1,-1-1 1,1 1-1,0 0 1,0-1-1,-1 1 1,1-1-1,0 1 1,1-1-1,-1 1 1,0-1-1,0 0 1,1 1 0,-1-4-1,-3-8-81,1-1-1,0 0 1,1 1-1,1-1 1,0 0 0,1 0-1,2-15 1,1-2-88,2 0 0,9-32 0,-3 28 76,1 0 0,2 1 0,1 1 0,30-49 0,93-118 131,-83 125 64,-23 32 34,-14 19 226,0-1 1,18-34-1,-79 153 527,-28 71 265,65-146-1014,1-1 1,0 1 0,1 0 0,1 0-1,1 0 1,1 1 0,1 21 0,1-34-142,-1 0 0,1 0 0,1 0 0,-1 0 0,1-1 0,1 1 0,-1-1 0,1 1 0,0-1 0,0 0 0,1 0 0,0 0 0,0 0 0,0-1 0,1 0 0,0 0 0,8 7 0,-13-12-21,0 1-1,1-1 1,-1 0 0,0 1-1,1-1 1,-1 0 0,0 1-1,1-1 1,-1 0-1,0 0 1,1 0 0,-1 1-1,1-1 1,-1 0 0,1 0-1,-1 0 1,0 0-1,1 0 1,-1 0 0,1 0-1,-1 0 1,1 0 0,-1 0-1,1 0 1,-1 0-1,0 0 1,1 0 0,-1 0-1,1 0 1,-1 0 0,1-1-1,-1 1 1,1 0-1,-1-1-45,1 0-1,-1 0 0,0 0 0,0 0 1,1 0-1,-1 0 0,0 0 0,0 0 1,0 0-1,0 0 0,0 0 0,0 0 0,0 0 1,0-1-1,-11-35-1613,-1 15 1144,-1 0-1,0 1 1,-2 0-1,-19-20 1,-36-32 2926,70 72-2278,-1 1-1,1-1 1,-1 1 0,1-1 0,-1 1-1,1-1 1,-1 1 0,1-1-1,0 0 1,-1 1 0,1-1-1,0 1 1,-1-1 0,1 0 0,0 1-1,0-1 1,0 0 0,0 0-1,-1 1 1,1-2 0,1 2-56,-1-1 1,0 1 0,0 0-1,1-1 1,-1 1 0,0-1-1,0 1 1,1 0 0,-1-1-1,1 1 1,-1 0 0,0 0-1,1-1 1,-1 1 0,1 0-1,-1 0 1,0 0 0,1-1-1,-1 1 1,1 0 0,-1 0-1,1 0 1,31-1 613,-29 1-592,58 6-1522,81 19-1,-138-25 1479,42 10-664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9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18084,'0'-1'153,"0"1"-1,1-1 1,-1 0 0,0 0 0,0 0 0,1 0-1,-1 0 1,1 0 0,-1 1 0,0-1 0,1 0-1,-1 0 1,1 0 0,0 1 0,-1-1 0,1 0-1,0 1 1,-1-1 0,1 1 0,0-1 0,0 1 0,0-1-1,-1 1 1,1-1 0,0 1 0,0 0 0,0-1-1,0 1 1,0 0 0,1 0 0,34-3 2342,-28 3-1851,2-1-388,-1 1 0,1 1 0,0-1 0,-1 2 0,1-1 0,-1 1 0,0 1 0,13 4 0,-19-5-240,0-1-1,0 1 1,0 0-1,0 0 1,-1 0-1,1 0 1,-1 0-1,1 1 1,-1-1-1,0 1 1,0 0-1,0-1 1,0 1-1,0 0 1,-1 0-1,1 0 1,-1 0-1,0 1 1,0-1-1,0 0 1,0 0-1,-1 1 1,1-1-1,-1 0 1,0 1-1,0-1 1,0 5-1,-9 38-5,0 0 4,8-42-10,1-1 0,0 0 0,0 1 0,0-1 0,0 0 0,0 0 0,1 1 0,0-1 0,-1 0 0,3 5 0,-2-6-3,1 0 0,-1 0-1,1-1 1,-1 1 0,1 0-1,-1-1 1,1 0 0,0 1-1,0-1 1,0 0 0,0 0-1,0 0 1,0 0 0,0 0 0,0 0-1,0 0 1,0-1 0,0 1-1,1-1 1,-1 0 0,0 1-1,3-1 1,5 0 2,-1 0-1,0-1 1,0 0 0,12-2-1,-7-1-4,1 0-1,-1-1 0,0 0 0,-1-1 0,1 0 0,-1-1 1,-1-1-1,1 0 0,-1-1 0,-1 0 0,1-1 0,-2 0 0,1-1 1,9-13-1,-18 21-1,0 0-1,0 0 1,-1 0 0,1 0-1,-1 0 1,0-1 0,0 1 0,0 0-1,0-1 1,-1 1 0,1-1-1,-1 1 1,0-1 0,0 1 0,0-1-1,0 1 1,-1-1 0,-1-5-1,1 7-1,0 0 0,0 0-1,0 0 1,0 0 0,0 0-1,0 0 1,-1 1 0,1-1-1,-1 1 1,1-1 0,-1 1 0,0-1-1,0 1 1,1 0 0,-1 0-1,0 0 1,0 0 0,0 0-1,0 0 1,0 1 0,0-1-1,-1 1 1,1-1 0,0 1-1,0 0 1,0 0 0,0 0-1,-1 0 1,1 0 0,-3 1-1,4-1-50,0 0 1,0 0-1,0 0 0,0 0 0,0 0 0,0 0 0,1 0 0,-1 0 0,0 0 0,0 1 0,0-1 0,0 0 1,1 1-1,-1-1 0,0 1 0,0-1 0,1 1 0,-1-1 0,0 1 0,1-1 0,-1 1 0,0 0 0,1-1 0,-1 1 1,1 0-1,-1-1 0,1 1 0,-1 0 0,1 0 0,0 0 0,-1-1 0,1 1 0,0 0 0,0 0 0,0 0 0,0 0 1,-1 0-1,1-1 0,0 3 0,1-2-111,-1 0 1,1 0 0,-1 1-1,1-1 1,0 0-1,-1 0 1,1 0 0,0 0-1,0 0 1,0 0-1,0 0 1,0 0-1,0 0 1,0 0 0,0 0-1,0-1 1,0 1-1,1 0 1,-1-1 0,0 1-1,0-1 1,1 0-1,-1 1 1,0-1-1,3 1 1,12 0-856,3-1-156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9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17964,'0'5'639,"0"0"0,0 0 0,-1 0 0,1 1 0,-1-1 0,0 0 0,-1 0-1,-3 8 1,3-8-347,1-1 0,-1 0-1,1 1 1,0-1 0,0 1-1,0 0 1,1-1-1,0 1 1,0 0 0,0-1-1,1 8 1,-1-11-264,1 0 1,0 0-1,-1 0 1,1 0 0,0 0-1,-1 0 1,1 0-1,0 0 1,0 0-1,0 0 1,0-1-1,0 1 1,0 0-1,0-1 1,0 1-1,0 0 1,0-1 0,0 1-1,1-1 1,-1 0-1,0 1 1,0-1-1,0 0 1,1 0-1,-1 0 1,0 0-1,0 0 1,1 0-1,-1 0 1,0 0 0,0 0-1,0 0 1,1-1-1,0 0 1,10-1 1,-1-1 1,19-7-1,-18 6 16,18-7-4,-1 1 19,32-8 0,-53 16-49,0 1 0,0 0 0,0 0 0,0 1 0,0 0 0,0 0 0,0 1 0,0 0 0,10 2 0,-15-2-3,-1 0-1,1 0 1,0 1 0,0-1-1,-1 1 1,1 0 0,-1 0-1,1 0 1,-1 0 0,0 0-1,0 0 1,0 0 0,0 1-1,0-1 1,0 1 0,-1-1-1,1 1 1,-1 0 0,2 4-1,-1-2 16,0-1-1,0 0 0,0 0 0,1-1 1,-1 1-1,7 6 0,-8-9-15,0-1-1,0 1 0,-1 0 1,1-1-1,0 0 1,0 1-1,0-1 0,0 1 1,0-1-1,0 0 1,0 0-1,0 1 1,0-1-1,0 0 0,0 0 1,1 0-1,-1 0 1,0 0-1,0-1 0,0 1 1,0 0-1,0 0 1,0-1-1,1 0 0,28-16-27,-27 15-373,1-1 0,-1 1 0,1 0 0,-1 0 0,1 1 0,3-2 0,-6 3 331,0 0 0,0 0 1,0 0-1,0 0 0,-1 0 0,1 0 0,0 1 0,0-1 0,0 0 0,-1 0 0,1 1 0,0-1 0,0 1 0,-1-1 0,1 1 0,1 0 1,-1 0-96,8 5-605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0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13 115 14755,'-1'-1'134,"1"1"1,-1 0-1,0 0 0,1 0 0,-1 0 1,1-1-1,-1 1 0,1 0 0,-1 0 0,1-1 1,-1 1-1,1 0 0,-1-1 0,1 1 1,-1-1-1,1 1 0,0-1 0,-1 1 0,1-1 1,0 1-1,-1-1 0,1 1 0,0-1 1,0 1-1,-1-1 0,1 1 0,0-1 0,0 0 1,0 1-1,0-1 0,0 1 0,0-1 1,0 0-1,0 1 0,0-1 0,0 1 1,0-1-1,0 1 0,0-1 0,1 0 0,-1 1 1,0-1-1,0 1 0,1-1 0,-1 0 1,1-2 290,0-1 0,1 1 1,-1 0-1,0 0 1,1 0-1,3-5 1,3 1-187,-1 0 1,1 1-1,1 0 1,-1 1-1,1 0 1,0 0-1,0 1 1,0 0-1,1 0 1,-1 1-1,1 1 1,0-1-1,0 1 1,0 1-1,18 0 1,-22 1-217,1 0 0,-1 0 1,0 1-1,1 0 0,-1 1 0,0-1 0,0 1 1,1 1-1,-2-1 0,1 1 0,8 4 0,-10-4-9,-1 0 0,1 0-1,-1 0 1,1 1 0,-1-1-1,0 1 1,0-1-1,-1 1 1,1 0 0,-1 1-1,0-1 1,0 0 0,0 0-1,-1 1 1,1-1-1,1 10 1,-3-11-8,1 1 0,0 0 0,-1-1-1,0 1 1,0 0 0,0-1 0,0 1 0,-1 0-1,0-1 1,1 1 0,-1-1 0,0 1 0,-1-1 0,1 1-1,-1-1 1,1 0 0,-1 1 0,0-1 0,0 0-1,0 0 1,-1-1 0,1 1 0,-1 0 0,0-1 0,1 1-1,-1-1 1,0 0 0,0 0 0,-1 0 0,1 0-1,0-1 1,-7 3 0,10-3-22,1 0 0,-1 0 0,1 0-1,0 0 1,-1 0 0,1 0 0,0 0 0,0 0 0,0 0-1,-1 0 1,1 0 0,0 0 0,0 0 0,0-1 0,3 2-1,14 11-77,1 1 0,-2 0 0,26 27 0,-35-32 88,0 0 0,-1 0 0,0 1 1,-1 0-1,0 0 0,0 0 1,-1 1-1,7 20 0,-11-28 22,0-1 0,-1 1 0,1-1 0,-1 1 0,0 0-1,0-1 1,0 1 0,0 0 0,0-1 0,-1 1 0,1-1 0,-1 1 0,0-1-1,1 1 1,-1-1 0,0 1 0,-1-1 0,1 0 0,0 1 0,-1-1 0,1 0-1,-1 0 1,0 0 0,1 0 0,-1 0 0,0-1 0,0 1 0,0 0 0,-1-1-1,1 0 1,0 1 0,0-1 0,-1 0 0,1 0 0,-1 0 0,-2 0-1,-9 3 164,-1 0-1,0-1 1,0-1-1,-30 1 0,21-2-54,-53 1 312,68-2-465,0 0 0,0-1 0,1-1 1,-1 1-1,-17-7 0,26 8 3,0 0 0,0 0-1,-1 0 1,1 0 0,0 0 0,0 0 0,-1 0-1,1 0 1,0 0 0,0 0 0,0-1 0,-1 1 0,1 0-1,0 0 1,0 0 0,0 0 0,0-1 0,-1 1-1,1 0 1,0 0 0,0 0 0,0-1 0,0 1-1,0 0 1,0 0 0,0 0 0,-1-1 0,1 1-1,0 0 1,0 0 0,0-1 0,0 1 0,0 0 0,0 0-1,0-1 1,0 1 0,0 0 0,0 0 0,0 0-1,0-1 1,1 1 0,-1 0 0,0 0 0,0-1-1,0 1 1,0 0 0,0 0 0,0 0 0,0-1-1,1 1 1,-1 0 0,0 0 0,0 0 0,0 0 0,1-1-1,-1 1 1,0 0 0,0 0 0,0 0 0,1 0-1,12-8-1011,-13 8 936,19-8-891,-1-2 0,28-18 0,-6-4-2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1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22325,'3'0'217,"0"0"0,-1 0 0,1 0 0,0 1 0,0-1 0,0 1 0,0-1 0,0 1 0,-1 0 0,1 0 1,0 1-1,-1-1 0,1 0 0,-1 1 0,1 0 0,-1-1 0,0 1 0,4 4 0,-4-3-112,1 1 0,-1-1-1,-1 1 1,1-1 0,0 1-1,-1 0 1,0 0 0,1 0 0,-2 0-1,1-1 1,0 1 0,-1 5 0,0 5-19,0 0 0,-1 0 1,-1 0-1,-1 0 1,0 0-1,-8 22 0,-23 45 406,22-56-320,2-1 1,0 1-1,-8 35 1,18-58-171,-1 0 1,1-1-1,0 1 1,0 0-1,0-1 0,0 1 1,0-1-1,0 1 0,0 0 1,1-1-1,-1 1 1,0-1-1,1 1 0,-1 0 1,1-1-1,0 1 0,0-1 1,-1 0-1,1 1 1,2 2-1,-1-2-39,1-1 0,-1 1 0,0 0-1,1-1 1,-1 1 0,1-1 0,-1 0 0,1 0 0,0 0 0,-1 0 0,5 0-1,8 1-452,-1 0 0,1-1 0,27-2 0,-30 0 27,88-3-614,-45 0 381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2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188 265 19580,'-2'-3'233,"-1"0"-1,1 1 0,0-1 1,-1 1-1,1-1 0,-1 1 1,1 0-1,-1 0 0,0 1 1,0-1-1,0 0 0,0 1 1,0 0-1,0 0 0,-1 0 1,1 0-1,0 0 0,-1 0 1,1 1-1,0 0 1,-1 0-1,1 0 0,-1 0 1,1 0-1,0 1 0,-1-1 1,1 1-1,-4 1 0,1 0-131,0 0 1,1 0-1,-1 1 0,1-1 0,-1 1 0,1 1 0,0-1 0,0 1 1,1-1-1,-1 1 0,1 1 0,0-1 0,0 1 0,-7 9 0,9-9-92,-1 0-1,1 0 1,0 0-1,1 0 1,-1 1-1,1-1 1,0 0 0,0 1-1,1 6 1,-1-11-11,1 1 0,0-1 0,0 0 0,0 0 0,1 1 0,-1-1 0,0 0 0,0 0 0,1 0 0,-1 1 0,0-1 0,1 0 0,0 0 0,-1 0 0,1 0 0,-1 0 0,1 0 0,0 0 0,0 0 0,0 0 0,0 0 0,0 0 0,0 0 0,0-1 0,0 1 0,0 0 0,0-1 0,0 1 0,0 0 0,0-1 0,0 0 0,1 1 0,-1-1 0,0 0 0,0 0 0,1 1 0,-1-1 0,0 0 0,0 0 0,1 0 0,-1 0 0,0-1 0,0 1 0,3-1 0,2 0-2,-1-1-1,1 0 1,-1-1-1,1 1 1,-1-1 0,0 0-1,1 0 1,-2-1-1,1 0 1,0 1-1,4-6 1,5-6-29,24-31 1,-30 34 41,0-1 0,-1 0 1,8-17-1,-10 25-18,-4 14-10,-2 25-29,1-24 31,-1 1 3,2-1 1,-1 1 0,1-1-1,1 1 1,0-1 0,6 18-1,-7-26 15,-1 0 0,1 0 0,0 0-1,0 0 1,0-1 0,0 1-1,0 0 1,0 0 0,0-1-1,1 1 1,-1 0 0,1-1-1,-1 0 1,1 1 0,-1-1-1,1 0 1,0 0 0,0 1-1,0-1 1,0-1 0,0 1-1,0 0 1,0 0 0,0-1-1,0 1 1,0-1 0,0 0-1,0 0 1,0 0 0,0 0-1,0 0 1,0 0 0,0 0 0,1 0-1,-1-1 1,0 1 0,0-1-1,0 0 1,0 0 0,2-1-1,2-1 19,1-1 0,-1 0 0,1 0-1,-1-1 1,-1 0 0,1 0 0,-1 0 0,1-1-1,-2 1 1,8-11 0,-6 7 12,-1 1 0,0-1 0,-1 0 1,0-1-1,0 1 0,-1-1 0,3-12 0,-9 36 27,-5 23-88,8-35 33,0 6-1,0 1 0,0-1 1,1 1-1,2 11 0,-3-19-1,0 0-1,1 0 0,-1 0 1,0 0-1,1 0 0,-1 0 1,1 0-1,-1 0 0,1 0 1,0 0-1,-1 0 0,1-1 1,0 1-1,0 0 1,0 0-1,-1-1 0,3 2 1,-2-2 0,0 1 1,0-1 0,0 0 0,1 0 0,-1 0 0,0 0 0,0 0 0,0 0 0,0 0 0,0-1 0,0 1 0,1 0 0,-1-1 0,0 1 0,0 0-1,0-1 1,0 1 0,0-1 0,0 0 0,0 1 0,1-2 0,5-4 5,-1-1 1,1 1-1,-1-1 0,-1 0 0,1-1 1,-1 1-1,-1-1 0,1 0 1,5-17-1,-3 11 17,-1 1 1,12-16 0,-18 29-25,0-1 0,0 1 0,0 0 0,0 0 0,0 0-1,0 0 1,0 0 0,0-1 0,1 1 0,-1 0 0,0 0 0,0 0 0,0 0 0,0 0 0,0 0 0,0 0 0,0-1 0,1 1 0,-1 0 0,0 0 0,0 0 0,0 0 0,0 0 0,1 0 0,-1 0 0,0 0 0,0 0 0,0 0 0,0 0 0,0 0 0,1 0 0,-1 0-1,0 0 1,0 0 0,0 0 0,0 0 0,1 0 0,-1 0 0,0 0 0,0 0 0,0 0 0,0 1 0,0-1 0,1 0 0,-1 0 0,0 0 0,0 0 0,0 0 0,0 0 0,0 0 0,0 0 0,0 1 0,1-1 0,-1 0 0,0 0 0,0 0 0,0 0 0,0 0 0,0 1-1,0-1 1,0 0 0,0 0 0,0 0 0,0 0 0,0 1 0,0-1 0,0 0 0,0 0 0,0 0 0,2 13-6,-2-12 3,2 25-36,-2-14 24,0 0 1,2 0-1,-1-1 0,2 1 1,4 15-1,-7-27 14,0 1-1,0 0 1,1 0-1,-1 0 1,0-1-1,1 1 1,-1 0-1,1 0 1,-1-1-1,0 1 1,1 0-1,-1-1 1,1 1-1,0-1 1,-1 1 0,1 0-1,0-1 1,-1 1-1,1-1 1,0 0-1,-1 1 1,1-1-1,0 0 1,0 1-1,0-1 1,-1 0-1,1 0 1,0 1-1,0-1 1,0 0-1,-1 0 1,1 0 0,0 0-1,0 0 1,0-1-1,0 1 1,-1 0-1,1 0 1,0 0-1,0-1 1,0 1-1,-1 0 1,1-1-1,0 1 1,-1-1-1,1 1 1,0-1 0,-1 1-1,1-1 1,0 1-1,-1-1 1,1 1-1,0-2 1,5-4 0,-1-1 1,1 1-1,8-15 1,8-22 36,-1 0 0,-2-2 0,-2 0 0,13-52 0,-26 73 22,-4 17-31,-4 16-2,-9 43 177,1 0-1,3 0 1,-4 87-1,12-86-73,3 0 0,1 0 0,18 89 0,-19-134-121,3 28 13,-4-35-16,-1 1 1,0-1-1,0 1 1,0-1-1,0 1 0,0-1 1,0 1-1,0-1 0,-1 1 1,1-1-1,-1 1 1,1-1-1,-1 1 0,1-1 1,-1 1-1,-1 1 0,2-3-1,-1 0-1,1 1 1,-1-1-1,1 0 0,-1 0 1,1 0-1,0 0 0,-1 0 1,1 0-1,-1 0 1,1 0-1,-1 0 0,1 0 1,-1 0-1,1 0 0,-1 0 1,1 0-1,0 0 1,-1 0-1,1 0 0,-1-1 1,1 1-1,-1 0 1,1 0-1,0-1 0,-1 1 1,1 0-1,0 0 0,-1-1 1,1 1-1,0-1 1,-1 1-1,1 0 0,-1-1 1,-10-15 35,10 14-32,-8-13 9,0-1 0,1-1-1,-10-29 1,15 37-10,1 0-1,0 0 1,0-1-1,0 1 1,2-1 0,-1 1-1,1-1 1,2-17-1,-1 21-25,1 1 0,0 0 0,0 0 0,0-1 1,1 1-1,0 0 0,0 1 0,0-1 0,7-7 0,41-39-728,-21 23 572,11-11-19,9-1-45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1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0 14683,'-62'76'2577,"-8"12"-410,60-75-1724,2 1 1,-1 0-1,2 0 1,-10 27 0,16-38-387,0-1 0,0 1 0,0 0 0,0 0 0,1 0 0,0 0 0,-1 0 0,1 0 0,0 0 0,1 0 0,-1 0 0,0 0 0,1 0 0,0 0 0,-1 0 0,1 0 0,0-1 0,3 6 0,-2-5-15,1 0-1,-1 0 0,1 0 0,0 0 0,0-1 0,0 1 0,0-1 0,0 0 0,1 0 0,-1 0 0,1 0 0,5 2 0,5 0 21,0 0 1,0-1-1,0-1 0,0 0 1,0-1-1,25-1 0,-23 0 71,-1-2 0,0 0 0,0-1 0,0 0-1,0-1 1,-1-1 0,28-13 0,-37 16-51,-1-1 1,1 0-1,-1 0 0,1-1 1,-1 1-1,0-1 1,0 0-1,-1 0 0,1 0 1,-1-1-1,3-4 1,-4 5-17,0 0 1,-1 0 0,0 0 0,1 0-1,-2 0 1,1 0 0,0 0 0,-1 0-1,0 0 1,1-1 0,-2 1 0,1 0-1,0 0 1,-1 0 0,0 0 0,-2-5-1,1 2-34,-1 0 0,-1 0-1,0 0 1,0 1 0,0-1-1,0 1 1,-1 0 0,0 1-1,-11-10 1,-16-21-414,31 36 378,1-1 0,0 0-1,-1 0 1,1 0 0,0 1 0,0-1-1,0 0 1,0 0 0,0 0 0,0 0-1,0 1 1,0-1 0,0 0 0,0 0-1,0 0 1,0 1 0,1-1 0,-1 0-1,0 0 1,1 0 0,0-1 0,9-10-188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2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19692,'10'-5'570,"-1"0"1,1 0-1,0 1 0,1 0 0,-1 0 1,1 1-1,0 1 0,-1 0 0,1 0 0,0 1 1,0 1-1,0 0 0,12 1 0,-21-1-537,0 0 1,0 0-1,0 1 0,0-1 1,0 1-1,0-1 0,0 1 0,-1 0 1,1 0-1,0 0 0,0 0 0,0 0 1,-1 0-1,1 0 0,-1 1 0,1-1 1,-1 0-1,3 3 0,-4-2-21,1-1 0,0 1-1,-1-1 1,1 1 0,-1 0 0,1-1 0,-1 1-1,0-1 1,0 1 0,0 0 0,0-1 0,0 1-1,0 0 1,0-1 0,0 1 0,-1 0 0,1-1-1,-1 1 1,1-1 0,-1 1 0,1-1 0,-1 1-1,-1 2 1,-6 7 83,1-1 0,-16 17 0,11-14 4,-17 26-1,27-36-92,0 0-1,0 1 1,0-1 0,1 1-1,-1-1 1,1 1 0,0-1-1,0 1 1,0 0 0,1 0-1,-1 0 1,1 0 0,0 5 0,2-4-13,-1-1 0,1 1 0,1 0 0,-1-1 0,1 1 0,-1-1 1,1 0-1,0 0 0,1 0 0,-1 0 0,1 0 0,6 4 0,9 12 29,-15-15-13,0 1 0,-1 0 0,1 0 1,-1 0-1,0 0 0,-1 0 1,0 0-1,0 1 0,0 0 0,-1-1 1,0 1-1,0 0 0,0-1 1,-1 1-1,-1 11 0,1-15 41,0 0 1,-1 0-1,0 1 0,0-1 0,0 0 0,0 0 0,0 0 1,0 0-1,-1 0 0,1 0 0,-1 0 0,0 0 1,0-1-1,0 1 0,0-1 0,-1 1 0,1-1 1,-1 0-1,1 0 0,-1 0 0,0 0 0,0-1 1,0 1-1,0-1 0,0 0 0,0 1 0,0-1 0,0-1 1,0 1-1,-1 0 0,1-1 0,0 1 0,-4-1 1,2 0 38,0 0 1,0 0-1,0 0 0,0 0 1,1-1-1,-1 0 1,0 0-1,0 0 1,1 0-1,-1-1 1,0 0-1,-4-3 1,10 5-97,0 0 0,0 0 0,-1 0 0,1 0 0,0 0 0,0 0 0,0-1 0,-1 1 0,1 0 0,0 0 0,0-1 0,-1 1 0,1-1 0,0 1 0,0-1 0,-1 1 0,1-1 0,-1 1 0,1-1 0,0 0 0,0 0 0,13-15-682,-13 12 274,1 0 1,-1 0-1,0-1 1,0 1 0,0-1-1,0 1 1,-1-1-1,1 1 1,-2-7 0,1-1 165,2-10-547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3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10 123 17716,'-1'0'145,"0"-1"-1,1 1 1,-1-1 0,0 0 0,1 1 0,-1-1 0,0 0-1,1 1 1,-1-1 0,1 0 0,-1 0 0,1 0 0,0 0-1,-1 1 1,1-1 0,0 0 0,0 0 0,-1 0 0,1 0-1,0 0 1,0 0 0,0 0 0,0 0 0,0 0-1,0 0 1,0 1 0,1-1 0,-1 0 0,0 0 0,0 0-1,1 0 1,-1 0 0,1 0 0,-1 1 0,1-1 0,-1 0-1,1 0 1,-1 1 0,1-1 0,1-1 0,3-4 624,0 0 0,0 1 1,10-9-1,-5 6-227,0 1 0,1-1 0,0 2 0,15-8 0,-21 11-445,0 1 0,0 0 0,1 0 0,-1 1 0,1 0 0,-1 0 0,1 0 0,0 0 0,-1 1 0,1 0 1,0 0-1,6 2 0,-10-2-87,1 1 1,-1-1 0,0 1 0,0 0 0,0 0 0,0 0 0,0 0-1,-1 0 1,1 0 0,0 0 0,0 1 0,-1-1 0,1 1 0,-1-1-1,1 1 1,-1 0 0,0-1 0,1 1 0,-1 0 0,0 0-1,0 0 1,-1 0 0,1 0 0,0 0 0,0 0 0,-1 0 0,0 0-1,1 1 1,-1-1 0,0 0 0,0 0 0,0 0 0,0 0 0,-1 4-1,0 4 3,-1 0-1,0-1 1,-1 1-1,0 0 0,0-1 1,-6 11-1,-12 20 104,-48 66-1,-11 19 130,78-121-240,0 0-1,0-1 0,1 1 1,-1 0-1,1 1 0,0-1 1,0 0-1,0 0 1,1 0-1,-1 1 0,1-1 1,0 0-1,0 1 0,1 5 1,0-8-6,0 1 1,0-1-1,0 0 1,1 1-1,-1-1 1,0 0-1,1 0 1,-1 1-1,1-1 1,0-1-1,0 1 1,0 0-1,0 0 1,0-1-1,0 1 1,0-1 0,1 1-1,-1-1 1,1 0-1,-1 0 1,0 0-1,1 0 1,0-1-1,2 1 1,8 2-72,-1-2 1,1 1-1,0-2 1,-1 0-1,1 0 1,0-1-1,-1-1 1,24-5-1,-19 2-415,0 0 1,0-1-1,-1-1 1,0 0-1,28-18 0,-18 3-90,-6-6-143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12 19956,'-2'-1'142,"0"-1"0,0 1 1,0 0-1,0 0 0,0 0 0,0 0 0,0 1 0,-1-1 0,1 1 0,0-1 0,0 1 0,0 0 1,-1-1-1,1 1 0,0 0 0,0 1 0,-1-1 0,1 0 0,0 1 0,0-1 0,0 1 0,-1-1 0,1 1 1,0 0-1,0 0 0,0 0 0,0 0 0,1 1 0,-1-1 0,-3 3 0,-11 3 1554,15-7-1640,1 0-1,0 1 0,0-1 1,0 0-1,-1 0 0,1 0 0,0 0 1,0 0-1,-1 0 0,1 0 1,0 0-1,0 0 0,-1 0 1,1 0-1,0 0 0,0 0 1,-1-1-1,1 1 0,0 0 1,0 0-1,-1 0 0,1 0 1,0 0-1,0 0 0,0-1 0,-1 1 1,1 0-1,0 0 0,0 0 1,0 0-1,0-1 0,-1 1 1,1 0-1,0 0 0,0-1 1,0 1-1,0 0 0,0 0 1,0 0-1,0-1 0,0 1 1,0 0-1,0 0 0,-1-1 1,1 1-1,0 0 0,1 0 0,-1-1 1,0 1-1,0 0 0,0 0 1,0-1-1,0 1 0,0 0 1,0 0-1,0-1 0,0 1 1,0 0-1,1 0 0,-1-1 1,0 1-50,1-1 0,-1 0 0,0 1 0,1-1 0,-1 1 0,0-1 0,1 1 0,-1-1 0,1 1 0,-1-1 0,1 1 0,-1 0 0,1-1 0,0 1 0,-1 0 0,1-1 0,-1 1 0,1 0 0,1-1 0,-1 0-1208,-11-2 265,5 3 506,1 0-129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4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89 17268,'0'0'118,"-1"0"0,1 0 0,-1-1 0,1 1 0,0 0 0,-1 0 1,1 0-1,-1 0 0,1 0 0,0-1 0,-1 1 0,1 0 0,0 0 1,-1-1-1,1 1 0,0 0 0,-1-1 0,1 1 0,0 0 0,0-1 1,0 1-1,-1 0 0,1-1 0,0 1 0,0 0 0,0-1 0,0 1 0,-1-1 1,1 1-1,0 0 0,0-1 0,0 0 0,6-14 2218,18-11 248,-19 22-2384,1 0 1,-1 0 0,1 0 0,0 1 0,0 0-1,1 0 1,-1 0 0,1 1 0,-1 0-1,1 1 1,0-1 0,-1 1 0,1 0 0,9 1-1,-13 0-181,1 0-1,-1 0 0,0 0 0,1 1 0,-1 0 1,0 0-1,0 0 0,0 0 0,0 0 0,0 0 1,0 1-1,0 0 0,0-1 0,0 1 0,0 0 1,-1 0-1,1 1 0,-1-1 0,0 1 0,0-1 1,0 1-1,0-1 0,0 1 0,0 0 0,-1 0 0,1 0 1,-1 0-1,0 0 0,0 1 0,0-1 0,0 4 1,0-1-5,-1 1 1,0 0 0,0-1-1,0 1 1,-1 0-1,0-1 1,-1 1 0,1-1-1,-1 0 1,-1 1 0,1-1-1,-1 0 1,0 0-1,0 0 1,-1-1 0,1 1-1,-1-1 1,-9 9-1,-2 2 177,-1 0 0,0-2 0,-1 0 0,-27 17 0,32-23-58,-1-1 1,0 0-1,-1-1 1,1 0-1,-17 4 1,26-9-121,0 0-1,-1 0 1,1 0 0,0 0 0,0-1-1,0 0 1,-1 0 0,1 0 0,0 0 0,0-1-1,0 1 1,-1-1 0,1 0 0,0 0 0,0-1-1,0 1 1,0-1 0,1 0 0,-1 0-1,0 0 1,1-1 0,-5-3 0,7 5-97,0 0 1,0 0-1,0-1 0,0 1 1,1 0-1,-1 0 0,0-1 1,0 1-1,1 0 1,-1-1-1,1 1 0,0-1 1,-1 1-1,1-1 0,0 1 1,0-1-1,0 1 1,0-1-1,0 1 0,0-1 1,0 1-1,0-1 0,1 1 1,-1-1-1,1 1 1,-1 0-1,1-1 0,-1 1 1,2-2-1,1-1-197,-1-1 1,1 1-1,1 0 0,-1 0 1,0 0-1,1 1 0,5-5 0,11-8-557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4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18508,'7'-12'1482,"0"1"-1,1 0 1,10-11 0,-14 18-1189,0 0 1,0 1 0,0-1-1,1 1 1,-1 0 0,1 1-1,0-1 1,0 1-1,0 0 1,8-2 0,-6 2-164,-1 0 0,1 1 0,0 0 0,0 0 0,-1 0 0,1 1 0,0 0 0,0 1 0,10 1 0,-15-1-101,0-1 0,0 1 0,1 0-1,-1 0 1,0 0 0,0 0 0,0 0 0,0 0-1,0 0 1,0 1 0,0-1 0,0 1 0,-1 0 0,1-1-1,-1 1 1,1 0 0,-1 0 0,0 0 0,1 0-1,-1 0 1,0 0 0,0 0 0,-1 0 0,1 1 0,0-1-1,-1 0 1,1 1 0,-1-1 0,0 0 0,0 4-1,0 6 34,-1 1-1,0-1 0,-1 0 0,-1 0 0,0 0 0,0 0 1,-10 20-1,-45 79 42,35-71-85,5-8-10,-20 39 0,35-64-10,0 0 0,0 0 0,1 0 1,0 0-1,1 1 0,0-1 1,0 0-1,0 10 0,1-16-1,0 0 0,0 1 0,0-1 0,1 1 1,-1-1-1,0 0 0,1 1 0,-1-1 0,1 0 0,0 1 0,-1-1 0,1 0 0,0 0 0,0 0 0,0 1 0,-1-1 0,1 0 0,0 0 0,1 0 0,0 0 1,1 1-26,-1 0 0,1-1 0,0 0 0,0 0 1,-1 0-1,1 0 0,0 0 0,0-1 1,4 1-1,3 0-295,0-1 0,0 0-1,0-1 1,19-3 0,-10-1 136,1-1 1,22-11-1,-17 5-201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5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20300,'-6'26'2257,"-2"1"-1513,-5 3-344,1 6 1657,5 1-1361,2 1-208,5-5-720,0-3-432,2-10 600,3-7-176,-2-9-113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5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18 20348,'-12'7'594,"1"-1"-1,1 1 1,-1 1-1,1 0 1,0 1-1,-12 13 1,18-17-511,0-1 0,1 1 1,0-1-1,0 1 0,0 0 1,1 1-1,-1-1 1,1 0-1,0 1 0,1-1 1,-1 1-1,1-1 1,0 1-1,1 0 0,-1-1 1,2 12-1,-1-14-79,1 0 0,0-1-1,0 1 1,0 0 0,0-1 0,0 1 0,1-1-1,-1 0 1,1 1 0,-1-1 0,1 0-1,0 0 1,0 0 0,0 0 0,0 0-1,0 0 1,1-1 0,-1 1 0,3 1-1,8 4 46,0-1 0,21 7-1,-16-6 29,-6-2-40,1 0 0,-1 1 1,0 0-1,-1 1 0,0 1 1,0 0-1,0 0 1,13 14-1,-19-16-30,-1-1-1,0 1 1,1 0 0,-2 0-1,1 1 1,-1-1 0,0 1-1,0 0 1,-1-1-1,0 1 1,0 0 0,-1 0-1,1 1 1,-2-1 0,1 0-1,-1 0 1,-1 11 0,0-7 42,-1 0 0,0-1 0,-1 1 0,-1-1 0,1 1 0,-2-1 0,1 0 0,-8 10 0,10-15 0,-1-1 0,1 0 1,-1 1-1,-1-1 0,1-1 0,0 1 0,-1 0 0,0-1 0,0 0 1,0 0-1,0 0 0,0 0 0,-1-1 0,1 1 0,-1-1 0,0 0 1,1-1-1,-1 1 0,-8 1 0,11-3-30,-1 0 0,1 0 0,0 0 0,0 0 0,0 0 0,0 0 0,0-1-1,0 1 1,0-1 0,0 1 0,0-1 0,0 0 0,0 0 0,0 0 0,0 0 0,0 0 0,1 0 0,-1-1 0,0 1 0,1 0 0,-3-3 0,2 1-15,0 0 1,1 0 0,-1-1 0,1 1 0,0 0 0,0 0 0,0-1 0,0 1 0,1-1 0,-1 1 0,1-1 0,0-3 0,0-5-29,1 0 1,0 0-1,1 0 1,1 0-1,0 1 1,6-17-1,16-24 110,1 1 0,43-59 1,31-62 492,-97 167-550,0-1 0,-1 0 0,0 0 1,0 1-1,0-1 0,-1 0 0,1-11 1,-2 16-25,0-1 0,0 1 1,0 0-1,0-1 1,-1 1-1,1 0 1,0 0-1,-1 0 0,1-1 1,-1 1-1,1 0 1,-1 0-1,1 0 1,-1 0-1,0 0 0,0 0 1,-1-1-1,1 1-3,-1 0 0,1 0 1,-1 0-1,0 0 0,1 0 0,-1 1 0,0-1 0,1 1 0,-1 0 0,0-1 0,0 1 1,1 0-1,-1 0 0,0 0 0,-3 0 0,-10 3-169,0 0 1,1 1-1,0 0 0,0 1 0,0 0 1,0 2-1,1-1 0,-25 18 1,26-17-137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6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2 105 19788,'-1'7'2201,"5"-5"-1241,3-1-360,5-2 1488,6 1-687,7-2-561,3 1-232,7-3-352,1-2-184,1-3-392,-3-2-352,-4-5 1112,-4-3-536,-9-4-96,-5 0-88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6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17060,'101'114'8756,"-87"-99"-8333,-1 0-1,0 1 0,16 27 1,-26-37-396,0 1 0,0-1 0,0 1 1,-1-1-1,0 1 0,0 0 0,-1 0 1,0 0-1,0 0 0,0 0 0,-1 1 1,0-1-1,-2 12 0,-1-6-46,0 0 1,-1 0-1,0 0 0,-1-1 0,0 0 0,-10 17 0,-48 62-1352,20-31 544,30-40 387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7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18 17172,'9'-17'4402,"-11"30"-535,-13 33-1227,-78 182-1307,-3 7-1415,91-218-423,14-36-570,-6 15 926,78-209-6200,-51 130 4476,43-90 1,-72 172 1895,0-1 74,0 0 1,0 0-1,0-1 1,0 1-1,0 0 1,1 0-1,-1 1 1,1-1 0,-1 0-1,1 0 1,0 1-1,0-1 1,0 1-1,2-2 1,-3 3-57,-1 0 1,0 0 0,0 0-1,1-1 1,-1 1 0,0 0-1,0 0 1,1 0 0,-1 0-1,0 1 1,1-1 0,-1 0-1,0 0 1,0 0 0,1 0-1,-1 0 1,0 0 0,0 0-1,1 0 1,-1 1 0,0-1-1,0 0 1,1 0 0,-1 0-1,0 0 1,0 1 0,0-1-1,1 0 1,-1 0 0,0 1-1,0-1 1,0 0 0,0 1-1,5 13 775,-2 17 258,-3-30-1021,3 80 1815,-3-30-1641,3 0 1,2 0-1,13 56 1,-12-87-835,-4-13 403,0 0 0,-1 0 0,1 0 0,0 13 0,-2-12-280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2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17476,'10'-11'2072,"-1"0"-1032,-3 3-391,-2 2 951,0 3-184,-2 6-384,-2 6-207,0 7-417,-2 2-160,1 7-200,-1 0-80,1 4-200,0 0-160,1-4-441,0-6-335,0-10 856,0-8-184,0-5-176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7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18788,'13'18'2609,"6"-7"-1593,5-11-456,2-3 2112,11-7-1671,7 0-241,1-10-672,-2 3-544,-2-5 368,2-2-104,-10-2-104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7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67 20892,'-4'10'539,"0"-1"-1,0 1 0,0 0 1,1 0-1,-2 14 0,5-22-482,-1 1 0,1-1 0,0 0 0,0 0-1,0 0 1,0 0 0,1 1 0,-1-1 0,0 0 0,1 0 0,0 0 0,-1 0-1,1 0 1,0 0 0,0 0 0,0 0 0,0 0 0,1-1 0,-1 1-1,0 0 1,1-1 0,-1 1 0,1-1 0,-1 1 0,1-1 0,0 0-1,0 1 1,0-1 0,0 0 0,0 0 0,0 0 0,3 0 0,1 1-70,0-1 1,0-1 0,0 1 0,0-1 0,-1 0 0,1-1 0,0 1 0,0-1 0,0 0 0,0 0 0,-1-1 0,1 0 0,-1 0 0,11-6 0,1 0-215,-1-1 0,-1-1 0,23-19 1,-14 7-358,25-28 1,4-6-664,-53 57 1244,0-1 1,0 0-1,0 0 0,0 0 0,0 0 1,0 0-1,0 1 0,0-1 0,0 0 1,0 0-1,0 0 0,0 0 0,0 1 1,0-1-1,0 0 0,1 0 0,-1 0 1,0 0-1,0 0 0,0 0 0,0 1 1,0-1-1,0 0 0,0 0 0,0 0 1,1 0-1,-1 0 0,0 0 0,0 0 1,0 0-1,0 0 0,0 0 0,1 1 1,-1-1-1,0 0 0,0 0 0,0 0 1,0 0-1,0 0 0,1 0 0,-1 0 1,0 0-1,0 0 0,0 0 0,0 0 1,1 0-1,-1 0 0,0-1 0,0 1 1,0 0-1,0 0 0,0 0 0,1 0 1,-1 0-1,0 0 0,0 0 0,0 0 1,0 0-1,0 0 0,0-1 1,-3 17 135,3-14-129,-34 126 1015,-19 85 559,41-139-1920,15-61 375,4-11-60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8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18332,'6'4'2144,"11"5"-1095,6-7-417,12 0 1608,6-2-1048,11-2-351,2-2-265,4-2-584,-5-2-360,-6 2 1032,-8 0-712,-11 5-24,-9 1-32</inkml:trace>
  <inkml:trace contextRef="#ctx0" brushRef="#br0" timeOffset="1">26 180 20588,'17'7'2033,"14"-7"-1249,7-5-352,12-6 896,2 0-327,5-5-313,1 0-544,-5 2 40,-5 6-120,-7 3-144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9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13 18300,'-1'-1'87,"0"0"0,0 0 0,0 0 0,-1 0 0,1 0 0,0 0 0,-1 0 1,1 0-1,-1 1 0,1-1 0,-1 1 0,1-1 0,-1 1 0,1-1 0,-1 1 0,1 0 0,-1 0 0,0-1 0,1 1 0,-1 0 1,0 1-1,1-1 0,-1 0 0,1 0 0,-1 1 0,1-1 0,-1 1 0,0-1 0,1 1 0,0 0 0,-1 0 0,1-1 0,-1 1 1,1 0-1,0 0 0,0 0 0,-1 1 0,0 0 0,-4 5 162,-1-1 1,2 1-1,-1 0 1,1 0-1,-9 15 1,5-3-156,0 0 0,0 1-1,2 1 1,1-1 0,0 1 0,2 0 0,0 1-1,1-1 1,2 1 0,0-1 0,3 31 0,-2-48-72,1 0 0,-1-1 0,1 1 0,0 0 0,0 0 0,1 0 0,-1-1 0,1 1 0,0 0 0,0-1 0,0 0 0,5 7 0,-6-9 4,1 0 1,0 0 0,-1 0 0,1 0-1,0 0 1,-1 0 0,1 0 0,0 0-1,0-1 1,0 1 0,-1-1 0,1 1-1,0-1 1,0 0 0,0 0-1,0 0 1,0 0 0,0 0 0,0 0-1,0 0 1,0-1 0,0 1 0,-1-1-1,1 1 1,0-1 0,0 0 0,0 0-1,1-1 1,6-3 107,-1 0 1,0 0-1,0-1 1,-1 0-1,1-1 0,-1 0 1,-1 0-1,1-1 0,-1 1 1,-1-1-1,10-17 0,-9 15 7,-1-1 0,-1 0-1,1 0 1,-1 0-1,-1-1 1,0 1-1,-1-1 1,0 0 0,0-17-1,-2 24-101,-1 0 0,1 1 0,-1-1 0,0 1 0,0-1 0,-1 1 0,1 0 0,-1-1 0,0 1 1,0 0-1,0 0 0,-1 0 0,1 0 0,-1 1 0,0-1 0,-5-4 0,6 7-41,1-1-1,-1 1 1,0 0 0,0 0-1,0-1 1,0 1 0,-1 0-1,1 1 1,0-1 0,0 0-1,0 1 1,-1-1 0,1 1 0,0 0-1,-1 0 1,1 0 0,0 0-1,0 0 1,-1 0 0,1 0-1,0 1 1,-1-1 0,1 1 0,0 0-1,0 0 1,0 0 0,0 0-1,0 0 1,0 0 0,0 0-1,0 1 1,0-1 0,-3 4 0,1-1-133,-1 1 0,1 1 1,-1-1-1,2 0 0,-1 1 1,0 0-1,1 0 1,0 0-1,1 0 0,-1 1 1,-1 6-1,2-2-76,-1 0 0,2 0 1,-1 1-1,2-1 0,-1 0 0,2 12 0,4 9-420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5:00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16748,'0'43'2024,"-4"8"-1112,-3 0-432,1-3 2033,5-5-1681,1-13-824,3-6-456,5-23 424,4-9-152,5-21-200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5:00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8 13603,'0'0'42,"0"0"1,0 0-1,0 0 1,0 0-1,0 0 1,0 1-1,0-1 1,-1 0-1,1 0 1,0 0-1,0 0 1,0 0-1,0 0 1,0 0-1,0 0 0,0 0 1,0 0-1,0 0 1,0 0-1,0 0 1,0 0-1,0 0 1,0 1-1,0-1 1,-1 0-1,1 0 1,0 0-1,0 0 1,0 0-1,0 0 1,0 0-1,0 0 1,0 0-1,0 0 1,0 0-1,0 0 0,-1 0 1,1 0-1,0 0 1,0 0-1,0 0 1,0 0-1,0 0 1,0 0-1,0-1 1,0 1-1,0 0 1,0 0-1,0 0 1,-1 0-1,1 0 1,0 0-1,0 0 1,0 0-1,0 0 0,0 0 1,0 0-1,0 0 1,0 0-1,0 0 1,0-1-1,0 1 1,0 0-1,0 0 1,-9 12 1234,-8 18 992,9-16-1552,1 1 0,0 1 0,1-1 0,1 1 1,-5 25-1,10-37-645,-1 1 1,0 0-1,1-1 0,0 1 1,0 0-1,1-1 1,-1 1-1,1 0 1,0-1-1,0 1 0,1-1 1,-1 1-1,1-1 1,0 0-1,0 1 1,0-1-1,1 0 0,0-1 1,-1 1-1,1 0 1,0-1-1,1 1 0,6 5 1,60 34 101,-52-33-129,0 0-1,-1 2 1,27 22-1,-40-29-35,1-1 1,-1 1-1,0 1 1,0-1-1,0 0 1,-1 1-1,0 0 0,0-1 1,0 1-1,-1 1 1,0-1-1,0 0 0,-1 0 1,1 1-1,0 12 1,-3-13 3,1-1 1,-1 1-1,1-1 1,-2 1-1,1-1 1,-1 1-1,1-1 0,-1 0 1,-1 1-1,1-1 1,-1-1-1,0 1 1,0 0-1,-1-1 1,1 1-1,-1-1 1,0 0-1,0 0 1,0 0-1,0-1 1,-1 0-1,-6 4 1,8-5 2,-1 0 0,1 0 0,0-1 0,-1 1 0,1-1 0,0 0 0,-1 0 0,1 0 0,-1-1 0,0 1 0,1-1 0,-1 0 0,0 0 0,1 0 1,-1 0-1,1-1 0,-1 1 0,0-1 0,1 0 0,-1 0 0,1 0 0,0-1 0,-1 1 0,1-1 0,0 0 0,0 0 0,0 0 0,0 0 0,0-1 0,1 1 1,-1-1-1,1 1 0,-1-1 0,1 0 0,-2-4 0,-2-2-15,1-1 1,0-1-1,1 1 0,0-1 1,1 1-1,0-1 1,1 0-1,0 0 0,1-1 1,0 1-1,0 0 0,2-15 1,1 6-13,0 1 1,1-1-1,1 1 1,1 0-1,1 0 0,9-22 1,-4 20 122,0 1 0,0 0 1,2 0-1,1 2 0,0 0 1,1 0-1,1 1 0,1 1 0,25-19 1,-38 33-44,-1-1 1,0 0 0,0 0-1,0 0 1,0 0 0,3-5-1,-6 8-60,0-1 0,1 0 0,-1 1 0,0-1 0,0 1 0,1-1 0,-1 0 0,0 1 0,0-1 1,0 0-1,0 1 0,0-1 0,0 0 0,0 1 0,0-1 0,0 0 0,0 1 0,-1-1 0,1 0 0,0 1 0,0-1 0,-1 0 0,1 1 0,0-1 0,-1 1 0,1-1 0,0 1 0,-1-1 0,1 1 0,-1-1 0,1 1 0,-1-1 0,1 1 0,-1-1 0,1 1 0,-1 0 0,1-1 0,-1 1 0,0 0 0,1 0 0,-1-1 0,0 1 0,1 0 0,-1 0 0,0 0 0,0 0 0,-7-3-274,0 1 0,0 0 0,-1 1 0,1 0 0,0 0 0,-1 1 0,1 0 0,-1 0 0,1 1 0,-17 3 0,11 0-411,1 0 1,0 1-1,-1 0 1,2 1-1,-24 14 0,-4 8-631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5:00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5 527 17452,'0'-1'43,"0"1"0,0 0 1,0 0-1,0 0 0,0 0 0,0 0 1,1-1-1,-1 1 0,0 0 0,0 0 1,0 0-1,0 0 0,0-1 0,0 1 1,0 0-1,0 0 0,0 0 0,0 0 1,0-1-1,0 1 0,-1 0 0,1 0 1,0 0-1,0 0 0,0-1 1,0 1-1,0 0 0,0 0 0,0 0 1,0 0-1,0 0 0,0-1 0,-1 1 1,1 0-1,0 0 0,0 0 0,0 0 1,0 0-1,0 0 0,-1 0 0,1 0 1,0 0-1,0 0 0,0-1 0,0 1 1,-1 0-1,1 0 0,0 0 0,0 0 1,0 0-1,0 0 0,-1 0 1,1 0-1,0 0 0,0 0 0,0 1 1,-1-1-1,17-14 822,-2 5-246,-1 1 1,1 0-1,0 1 1,28-10-1,68-15 642,-72 22-900,353-69 1233,10 32-1560,230-40-2004,-613 83 1955,231-55-1864,-208 47 1474,0-3 0,-1-1 0,68-38 0,-104 52 381,-1 0-1,1 0 1,-1 0 0,1-1 0,-1 1 0,0-1 0,0 0 0,0 0-1,0 0 1,3-5 0,-6 8 10,0-1 0,0 1 0,0-1 0,0 1 0,0-1 0,0 1 0,0 0 0,0-1 0,0 1 0,0-1 0,0 1 0,-1 0 0,1-1 0,0 1 0,0-1 0,0 1 0,-1 0 0,1-1 0,0 1 0,0 0 0,-1-1 0,0 1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5:01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98 323 15899,'-23'10'901,"1"-1"1041,-31 18-1,77-40-1191,1 0 0,0 2-1,0 1 1,1 1 0,31-6-1,-48 13-623,90-23 785,145-16 1,106 10-349,31-4-930,-119-11-956,-223 36 741,0-2-1,-1-1 0,0-2 1,53-30-1,-57 22-78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5:3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1212 14299,'-12'11'1128,"0"0"0,-17 11-1,38-31-624,-1-1 0,-1 1 0,1-1 0,9-19 0,-11 19-294,256-381 1667,-124 208-1412,116-150 152,-66 79-73,-178 236-436,-18 25 33,-20 26-1188,11-12 314,15-16 369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1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936 127 14419,'-8'0'273,"-1"-1"1,1 0-1,-1 0 0,1 0 0,0-1 1,0-1-1,0 0 0,0 0 0,0 0 0,-10-7 1,-29-9 288,21 11-440,-1 2 1,0 1 0,0 1 0,-1 2 0,1 0 0,-1 2 0,1 1 0,-1 1 0,1 2 0,0 0 0,0 2 0,0 1 0,-33 13 0,35-10 2,0 1-1,1 1 1,0 1 0,1 1-1,1 1 1,0 1-1,1 1 1,0 1 0,2 1-1,0 0 1,1 2-1,1 0 1,-22 37 0,30-42-9,1 0 0,1 0 0,0 0 0,1 1 0,1 0 0,1 0 0,1 1 1,0-1-1,-1 31 0,4-35-61,1 1-1,0-1 1,1 0 0,0 0 0,1 0 0,0 0-1,1-1 1,1 1 0,0-1 0,1 0 0,0 0-1,1-1 1,13 19 0,-3-11-60,0-1 1,2 0-1,-1-2 0,2 0 0,0-1 1,37 20-1,-9-9-119,104 38 1,-115-51 76,1-2-1,0-1 1,1-2-1,0-2 1,0-1-1,76-2 1,-90-4 42,1-2 0,-1 0-1,1-2 1,-1-1 0,-1 0 0,1-2-1,-1-1 1,-1-1 0,1-1 0,-2-1-1,36-25 1,-35 19 46,-2-1-1,0-1 0,-1 0 1,-1-2-1,-1 0 0,-1-1 1,-1-1-1,-1 0 0,-1-1 1,18-47-1,-21 43 28,-1 0 0,-2-1 0,-1 0 1,-2 0-1,0-1 0,-2 0 0,-2 0 0,-1 0 1,-6-56-1,3 73-43,0-1 1,0 1-1,-1 0 1,-1 0 0,0 0-1,-1 0 1,-1 1-1,0 0 1,0 0-1,-17-19 1,16 22-34,-1 1 0,0 1 0,0 0 0,-1 0 0,0 1 1,0 0-1,-1 0 0,0 1 0,0 1 0,0 0 0,-1 0 0,-22-5 0,14 6-138,1 1 0,-1 0 0,0 2-1,0 0 1,0 1 0,0 1 0,0 1-1,0 1 1,1 1 0,-1 0 0,-24 10-1,16-2-199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2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52 17460,'-5'6'1752,"5"-1"-1016,3-3-232,11-1 833,5-1-265,5-6-384,4 1-360,6-5-800,0 0-352,1-3 704,-1 1-232,-5 2-208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4:33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21781,'3'1'-256,"12"-2"-1945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8:1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5928 842 12491,'-18'-33'253,"-1"1"0,-1 1 1,-1 1-1,-2 1 0,-32-31 1,34 40-212,-1 1 1,0 2 0,-1 0-1,-1 1 1,-1 2 0,0 0 0,-35-13-1,5 8-25,-1 2 0,0 3 0,-67-9 0,-177-7-26,213 23 8,-323-35-43,5-33 45,199 21 16,-291-68 19,345 92 30,-202-14-1,3 38 104,262 11-73,-172 34-1,150-12-68,2 5 0,-165 73-1,-44 48-156,236-107-6,-134 101-1,-97 120-193,252-207 254,3 2 0,-90 127 0,9 30 42,108-161 34,-47 117-1,27-12 19,-46 248 0,73-278 27,-12 232-1,35-296-23,2 0 0,4 0-1,2 0 1,4-1 0,24 85-1,-18-103 9,2 0 0,2-1 0,3-2 0,47 74 0,-15-41 29,107 117-1,-94-125-20,86 68 0,88 52 20,-125-102-30,102 76-14,6-10 0,306 156-1,-413-255 0,2-4 0,3-7 0,1-4 0,2-6 0,1-6 0,162 17 0,-125-32 7,0-6 0,0-8 0,-1-8 0,259-42 0,-182 4 6,275-88 0,-368 83-18,-2-6-1,272-148 1,-305 135 19,-3-5 1,-3-5-1,152-146 1,-148 112 223,-5-3 1,153-222 0,-214 270 11,-3-2 0,-3-2 0,-3-1 0,-3-2 0,33-114 0,-53 142-108,-3-1-1,-1-1 0,-2 1 1,-3-1-1,-1 0 0,-3 0 0,-2 0 1,-2 0-1,-3 0 0,-16-64 0,7 58-74,-4 2-1,-1 0 0,-3 2 0,-2 0 1,-2 2-1,-37-48 0,-2 9-158,-3 4 0,-96-89 0,74 88-356,-160-114 0,-128-38-272,159 115 401,-16-3-71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8:1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15803,'74'-18'1437,"-61"14"-1401,0 0 1,0 0-1,1 2 1,-1-1-1,1 2 1,0 0-1,-1 0 1,1 2 0,22 2-1,-5 3-32,0-1 0,-1-2-1,1-1 1,0-2 0,55-6 0,68-17 7,80-8 26,-196 29-31,1 1-1,0 2 0,0 1 0,41 9 0,-58-7 0,48 10 55,124 9 1,-92-24-51,0-5 0,147-28 0,-228 31-54,70-9-38,-82 11 279,0 1 0,0 0 0,0 0 0,-1 1 0,1 0 0,0 1 0,15 5 0,-8 3 37,-12 2 60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4:3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88 15659,'0'-2'123,"1"-1"-1,-1 1 0,1-1 1,-1 1-1,0-1 1,0 1-1,0-1 0,-1 0 1,1 1-1,-1 0 0,1-1 1,-1 1-1,0-1 0,1 1 1,-1 0-1,-1-1 0,1 1 1,0 0-1,0 0 1,-1 0-1,0 0 0,1 0 1,-1 0-1,0 0 0,0 1 1,0-1-1,0 1 0,0-1 1,0 1-1,0 0 0,0-1 1,-1 1-1,1 0 1,0 1-1,-4-2 0,-1-1-21,0 1-1,0-1 0,0 1 1,-1 1-1,1-1 1,-1 1-1,1 0 0,-1 1 1,1 0-1,-1 0 1,1 1-1,0 0 0,-1 0 1,1 1-1,-1-1 1,1 2-1,0-1 0,0 1 1,0 0-1,1 1 1,-1-1-1,1 1 0,0 1 1,0-1-1,0 1 1,0 0-1,1 0 0,0 1 1,0-1-1,0 1 1,-3 7-1,4-7-67,0 1 0,1 0 0,0 0 0,0 1-1,0-1 1,1 1 0,-1 8 0,2-14-21,1 0 1,0 0-1,-1-1 0,1 1 0,0 0 1,0 0-1,0 0 0,1 0 0,-1 0 0,0 0 1,1 0-1,-1 0 0,1 0 0,0 0 1,-1-1-1,1 1 0,0 0 0,0-1 1,0 1-1,0 0 0,1-1 0,-1 1 0,0-1 1,1 0-1,-1 1 0,1-1 0,-1 0 1,1 0-1,-1 0 0,1 0 0,0 0 1,3 1-1,3 0 22,0-1-1,0 0 1,0 0 0,0 0 0,0-1 0,0-1-1,0 1 1,0-1 0,0-1 0,0 1 0,-1-1-1,9-3 1,14-7 143,46-22 0,-73 32-158,36-20 364,54-40 0,-83 55-282,-10 7-95,0 0 0,0-1 0,0 1 0,0 0 0,0 0 0,0 0 0,0 0 0,0 0 0,0 0 0,0 0 0,0 0 0,0 0 0,0 0 0,0 0 0,0 0 0,1 0 0,-1 0 0,0 0 0,0 0 0,0 0 0,0 0 0,0-1 0,0 1 0,0 0 0,0 0 0,0 0 0,0 0 0,1 0 0,-1 0 0,0 1 0,0-1 0,0 0 0,0 0 0,0 0 0,0 0 0,0 0 0,0 0 0,0 0 0,0 0 0,1 0 0,-1 0 0,0 0 0,0 0 0,0 0 0,0 0 0,0 0 0,0 0 0,0 0 0,0 0 0,0 0 0,0 1 0,0-1 0,0 0 0,0 0 0,0 0 0,0 0 0,0 0 0,0 0 0,0 0 0,0 0 0,0 0 0,0 0 0,0 1 0,0-1 0,0 0 0,-2 11 195,-9 21-87,6-20-50,3-6-69,0 1 0,0 1 1,0-1-1,1 0 0,0 0 1,1 0-1,0 1 0,0-1 1,1 9-1,-1-14-51,1 0 1,-1 1-1,1-1 0,0 0 1,0 0-1,0-1 1,0 1-1,0 0 0,0 0 1,0 0-1,0-1 0,1 1 1,-1 0-1,1-1 0,-1 1 1,1-1-1,0 0 1,0 0-1,-1 1 0,1-1 1,0 0-1,0 0 0,0-1 1,0 1-1,0 0 1,0-1-1,0 1 0,0-1 1,1 0-1,-1 1 0,0-1 1,0 0-1,0-1 1,4 1-1,0-1-97,0 0 1,0 0-1,0 0 0,0-1 1,0 0-1,-1 0 0,1 0 1,-1-1-1,1 1 0,-1-1 1,0-1-1,0 1 0,0-1 1,5-5-1,16-21-604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4:3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17188,'4'11'783,"-1"0"0,2-1 1,-1 1-1,1-1 1,1 0-1,7 10 0,10 21 220,-15-26-925,-1 1 1,-1 0-1,-1 0 0,0 1 0,-1-1 0,-1 1 0,-1 0 0,0 0 0,-1 0 0,-1 1 0,0-1 1,-1 0-1,-1 0 0,-1 0 0,-5 19 0,-4 5-367,-35 79 0,-30 35-600,70-141 886,-20 37-270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15819,'0'17'412,"-1"0"-1,-1-1 1,0 1-1,-1-1 1,-10 31-1,2-3 114,-1 5-117,0-3 105,2 0 0,2 0 0,-3 68 0,11-113-482,0 0 1,0 0 0,0 0 0,0 0 0,0-1 0,0 1 0,0 0 0,0 0 0,0 0 0,0 0 0,0-1-1,0 1 1,1 0 0,-1 0 0,0 0 0,1-1 0,-1 1 0,0 0 0,1 0 0,-1-1 0,1 1 0,-1 0 0,1-1-1,0 1 1,-1 0 0,1-1 0,0 1 0,-1-1 0,1 1 0,0-1 0,-1 0 0,1 1 0,0-1 0,0 0-1,0 1 1,-1-1 0,1 0 0,0 0 0,0 0 0,0 1 0,0-1 0,-1 0 0,1 0 0,0-1 0,0 1-1,0 0 1,0 0 0,0 0 0,-1 0 0,1-1 0,0 1 0,0 0 0,1-2 0,4 0 140,0-2-1,1 1 1,-1-1 0,-1 0 0,10-7-1,35-37 149,-3-2-1,-1-2 0,66-101 0,-111 153-347,1-2-13,0-1 0,-1 0 0,1 1-1,0-1 1,-1 0 0,1 0-1,-1 0 1,0 0 0,0 0 0,0 0-1,-1-1 1,1-4 0,-1 2-245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14731,'0'27'1881,"0"-4"-873,3 1-416,1-8 1056,2 4-375,4 2-361,1-4-112,1-5-648,1 1-416,3-4-744,1-4-1777,0-6 2353,0 0-392,0-3-304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16211,'0'1'97,"1"0"0,-1 0 0,0-1 0,0 1 0,0 0 0,0 0 0,1-1-1,-1 1 1,0 0 0,0 0 0,-1-1 0,1 1 0,0 0 0,0 0-1,0-1 1,0 1 0,-1 0 0,1-1 0,0 1 0,-1 0 0,0 1 0,-10 16-33,6-13 209,-26 44 988,-36 73 0,55-97-1140,2 1 0,0 1 0,2-1 0,1 1 1,-4 30-1,10-52-122,0 0 0,1 1 1,0-1-1,0 0 0,0 1 0,1-1 1,0 0-1,0 1 0,0-1 0,1 0 1,3 10-1,-3-12-60,0 0-1,0 0 1,0-1 0,0 1-1,1 0 1,-1-1 0,1 0 0,0 1-1,0-1 1,-1 0 0,1 0-1,0-1 1,1 1 0,-1-1-1,0 1 1,0-1 0,1 0-1,-1 0 1,5 0 0,2 1 9,-1-1 0,1-1 1,0 1-1,0-2 0,0 1 0,0-1 1,0-1-1,0 0 0,10-3 0,22-9-360</inkml:trace>
  <inkml:trace contextRef="#ctx0" brushRef="#br0" timeOffset="1">547 198 15099,'0'0'40,"0"0"0,0 0 0,0 0 0,0 1 0,0-1 0,0 0 0,0 0 0,0 0 0,0 0 0,0 0 0,0 0 0,0 0 0,0 0 0,0 0 0,0 0 0,0 0 0,0 1 0,0-1 0,0 0 0,0 0 0,0 0 0,0 0 0,0 0 0,0 0 0,0 0 0,1 0 0,-1 0 0,0 0 0,0 0 0,0 0 0,0 0 0,0 0 0,0 0 0,0 0 0,0 0 0,0 0 0,0 0 0,0 0 0,1 0 0,-1 0 0,0 0 0,0 0 0,0 0 0,0 0 0,0 0 0,0 0 0,0 0 0,0 0 0,0 0 0,0 0 0,0 0 0,0 0 0,1 0 0,-1 0 0,0 0 0,0 0 0,0 0 0,0 0 0,0 0 0,0 0 0,0 0 0,0 0 0,0 0 0,0 0 0,0-1 0,0 1 0,0 0 0,-1 13 1519,-9 30-379,3-11-248,5-23-650,0-1 0,0 1 0,-1 0 0,0-1 1,-1 0-1,0 0 0,-9 15 0,0-5 72,-31 32 1,-48 57 402,92-107-783,0 0 0,0 0 0,0 1 0,-1-1 0,1 0 0,0 0 0,0 1 0,0-1 0,0 0 0,-1 0-1,1 0 1,0 0 0,0 1 0,0-1 0,-1 0 0,1 0 0,0 0 0,0 0 0,-1 0 0,1 0 0,0 0-1,0 0 1,-1 1 0,1-1 0,0 0 0,0 0 0,-1 0 0,1 0 0,0 0 0,0 0 0,-1-1 0,1 1 0,0 0-1,0 0 1,-1 0 0,1 0 0,0 0 0,-4-11-943,2-20-290,2 26 1198,-1-15-506,1-2-163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13099,'3'0'1992,"-1"3"-1008,4 4-223,1 5 1375,3-8-880,3 11-111,4-3-241,4 0-136,3 2-448,2-5-312,4-3-712,0-1-368,0-3 880,0-4-233,-1-6-143</inkml:trace>
  <inkml:trace contextRef="#ctx0" brushRef="#br0" timeOffset="1">439 0 17804,'9'7'1080,"0"0"-1,-1 0 1,0 1 0,13 15 0,-7-4-874,-1-1 0,-2 1 0,12 24-1,-18-32-181,0 1-1,-1 0 0,-1-1 1,0 1-1,-1 0 0,0 1 0,0-1 1,-1 0-1,-1 1 0,-2 23 0,1-28-34,-1 1 0,0-1-1,0 0 1,0 0 0,-1 0 0,0 0-1,-1 0 1,1-1 0,-2 1-1,1-1 1,-1 0 0,0 0 0,0-1-1,-1 1 1,0-1 0,-11 9-1,15-14 28,0 0-1,1 0 0,-1 0 0,0 1 0,0-2 0,0 1 0,0 0 0,0 0 0,-2 0 0,2-3-43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18572,'18'5'1976,"2"-5"-1175,4 0-329,12-4 968,4-2-352,7 5-328,3-5-272,-2 3-568,-4-1-344,-4 4-624,-8-1-280,-14 1 984,-5 0-240,-14 1-265</inkml:trace>
  <inkml:trace contextRef="#ctx0" brushRef="#br0" timeOffset="1">75 112 15419,'6'10'1977,"7"-4"-1145,10-4-256,7 2 840,7-6-375,3 0-73,4-3-568,1 0-552,-6 2 264,-4 0-136,-6-3-168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3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0 16067,'-10'1'628,"1"1"0,0 0 0,0 1 0,0 0 0,0 0-1,0 1 1,0 0 0,1 0 0,0 1 0,0 0 0,0 1-1,-11 9 1,19-14-591,-1-1-1,0 1 1,1-1-1,-1 1 1,0-1-1,1 1 1,-1 0-1,1-1 0,-1 1 1,1 0-1,0-1 1,-1 1-1,1 0 1,0 0-1,-1-1 1,1 1-1,0 0 1,0 0-1,0 0 1,0-1-1,-1 1 1,1 1-1,1-2-21,-1 1-1,1 0 1,-1-1-1,0 1 1,1-1-1,-1 1 1,1-1-1,-1 1 1,1-1-1,-1 0 1,1 1 0,-1-1-1,1 0 1,0 1-1,-1-1 1,1 0-1,0 0 1,-1 1-1,1-1 1,1 0-1,6 1-32,0 0-1,0 0 0,11-1 1,-13 0 18,39-2-136,29 0-52,-67 2 169,-1 1 0,1 0-1,0 0 1,-1 0 0,1 1-1,-1 0 1,0 0 0,8 4-1,-12-5 26,0 0 0,-1-1-1,1 1 1,-1 0-1,1 0 1,-1 1 0,1-1-1,-1 0 1,1 0-1,-1 1 1,0-1 0,0 1-1,0-1 1,0 1-1,0-1 1,0 1 0,0 0-1,0-1 1,-1 1-1,1 0 1,-1 0 0,1 0-1,-1-1 1,0 1 0,0 0-1,0 0 1,0 0-1,0 0 1,0 0 0,0-1-1,0 1 1,-1 0-1,1 0 1,-1 0 0,1-1-1,-1 1 1,0 0-1,0 0 1,0-1 0,-1 2-1,-2 4 81,-1 0-1,0-1 1,-1 0 0,0 0-1,1 0 1,-2-1 0,-10 8-1,1-2 153,0-1 0,-1-1 0,-31 12-1,40-18-273,0 0-1,0-1 0,0 0 0,-1-1 1,1 1-1,0-1 0,-1-1 0,1 0 0,-1 0 1,-14-3-1,19 2-34,1 0 1,0 0-1,-1 0 0,1-1 1,0 0-1,0 1 0,0-1 0,0 0 1,1-1-1,-1 1 0,0 0 1,1-1-1,0 1 0,-1-1 1,1 0-1,0 0 0,1 0 1,-1 0-1,0 0 0,1 0 1,-3-7-1,-4-19-424</inkml:trace>
  <inkml:trace contextRef="#ctx0" brushRef="#br0" timeOffset="1">133 16 18884,'22'4'1568,"5"-4"-1088,3 0-263,12-3-81,4 2-417,1-5 442,3 2-193,-3-2-353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16147,'0'-1'143,"1"0"0,-1 0 0,0-1 0,1 1-1,-1 0 1,1 0 0,-1 0 0,1 0-1,0-1 1,-1 1 0,1 0 0,0 0-1,0 0 1,0 0 0,0 1 0,0-1 0,0 0-1,0 0 1,1 0 0,23-13 604,-23 13-513,12-5 14,-1 1 0,1 0 0,0 1 0,0 0 0,0 2-1,1-1 1,-1 2 0,1 0 0,-1 0 0,1 1 0,-1 1-1,23 4 1,-36-5-241,1 0 0,-1 1 0,1-1 0,-1 0-1,1 1 1,-1-1 0,1 1 0,-1-1 0,0 1 0,1 0 0,-1 0-1,0 0 1,1-1 0,-1 1 0,0 0 0,0 1 0,0-1-1,0 0 1,0 0 0,0 0 0,0 1 0,0-1 0,0 0-1,-1 1 1,1-1 0,-1 0 0,1 1 0,-1-1 0,1 1-1,-1-1 1,0 1 0,0 0 0,1-1 0,-1 1 0,0-1 0,-1 1-1,1-1 1,0 1 0,0-1 0,-1 1 0,1-1 0,-1 1-1,1-1 1,-2 3 0,-2 4 4,0-1 0,-1 1-1,0-1 1,0-1 0,0 1-1,-13 11 1,3-4 9,0 0-1,-1-2 1,0 0-1,-1 0 1,-23 10-1,41-22-28,-1 0 0,0 0 0,0 1 0,0-1 0,0 0 0,1 0 0,-1 0 0,0 0-1,0 0 1,0 0 0,0 0 0,1 0 0,-1 0 0,0 0 0,0 1 0,0-1 0,0 0 0,0 0-1,1 0 1,-1 0 0,0 0 0,0 1 0,0-1 0,0 0 0,0 0 0,0 0 0,0 0 0,0 1-1,0-1 1,0 0 0,0 0 0,0 0 0,0 1 0,0-1 0,0 0 0,0 0 0,0 0-1,0 1 1,0-1 0,0 0 0,0 0 0,0 0 0,0 0 0,0 1 0,0-1 0,0 0 0,0 0-1,-1 0 1,1 0 0,0 1 0,0-1 0,0 0 0,0 0 0,0 0 0,0 0 0,-1 0 0,1 0-1,0 0 1,0 1 0,-1-1 0,28 6-332,-5-1 145,-14-2 158,1 1 0,-1 1 0,0 0-1,0 0 1,0 0 0,-1 1 0,1 0 0,-1 0 0,-1 1-1,1 0 1,-1 0 0,-1 1 0,10 15 0,-12-18 75,-1-1 0,0 0-1,0 1 1,-1-1 0,1 1 0,-1 0 0,0-1 0,-1 1 0,1 0-1,-1 0 1,0-1 0,0 1 0,0 0 0,0 0 0,-1 0 0,0-1 0,0 1-1,-1 0 1,1-1 0,-1 1 0,0-1 0,0 0 0,0 1 0,0-1-1,-1 0 1,0 0 0,0-1 0,-7 8 0,-1-1 153,-2 0-1,1-1 1,-1 0 0,-1-1-1,1-1 1,-2 0-1,1 0 1,-1-2 0,1 1-1,-1-2 1,-1 0 0,1-1-1,-1-1 1,-24 1 0,72-18-2822,2 7 1987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 16155,'-14'4'866,"4"-1"-578,0 0 0,0 0 0,0 1 0,1 0 1,0 1-1,0 0 0,0 0 0,0 1 0,1 0 0,-12 12 0,12-9-127,-1 0 1,1 1 0,0 0 0,1 0 0,-12 23 0,18-31-144,0 0 0,0 0 1,0 1-1,0-1 0,0 1 1,1-1-1,-1 0 0,1 1 1,-1-1-1,1 1 0,0-1 1,0 1-1,0-1 0,0 1 1,1-1-1,-1 1 0,1-1 1,-1 1-1,1-1 0,0 0 1,0 1-1,0-1 1,0 0-1,1 0 0,-1 0 1,0 0-1,1 0 0,0 0 1,-1 0-1,1 0 0,0 0 1,0-1-1,0 1 0,0-1 1,0 0-1,4 3 0,2-1 26,-1-1 1,1 1-1,0-1 0,0 0 0,0-1 0,0 0 0,0 0 0,0-1 0,0 0 1,0 0-1,0-1 0,0 0 0,0 0 0,0-1 0,0 0 0,7-3 0,-3 1 59,-1 0-1,0-1 1,0 0-1,0-1 1,-1 0 0,0-1-1,0 0 1,-1 0-1,0-1 1,10-11-1,-15 15-48,-1-1 0,0 0-1,0 0 1,0 0 0,-1 0 0,0 0-1,0 0 1,0 0 0,0-1 0,-1 1 0,0-1-1,0 0 1,-1 1 0,1-7 0,-1 9-57,-1 0 1,1-1 0,0 1 0,-1 0-1,0 0 1,1 0 0,-1 0 0,-1 0-1,1 0 1,0 0 0,-1 0 0,1 1-1,-1-1 1,0 0 0,0 1 0,0-1-1,0 1 1,0 0 0,-1 0 0,1 0-1,-1 0 1,1 0 0,-1 0 0,0 1-1,-5-3 1,7 3-59,0 1-1,0-1 0,0 1 1,-1-1-1,1 1 0,0 0 1,-1 0-1,1-1 0,0 1 1,-1 0-1,1 0 0,0 0 1,-1 0-1,1 1 0,0-1 1,-1 0-1,1 1 0,0-1 1,0 0-1,-1 1 0,1 0 1,0-1-1,0 1 0,0 0 1,0-1-1,0 1 1,0 0-1,0 0 0,-2 2 1,3-2 9,-1 0 1,0 0 0,1 1 0,-1-1 0,1 0 0,-1 1 0,1-1 0,0 1 0,0-1 0,0 1 0,-1-1-1,1 0 1,0 1 0,1-1 0,-1 1 0,0-1 0,0 1 0,1-1 0,-1 0 0,1 1 0,-1-1 0,1 0-1,-1 1 1,1-1 0,0 0 0,0 0 0,0 0 0,1 2 0,16 16-631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15603,'7'-13'3169,"-5"17"-685,-6 30 286,2-20-2560,-1 14 173,2 1 0,2 42 1,0-61-547,1 1 0,-1-1 0,2 1 0,-1-1 0,1 0 0,1 0 0,0 0 0,0-1 0,1 1 0,6 8 0,-10-16 1,0-1 1,0 1-1,1-1 0,-1 1 1,0-1-1,1 0 0,-1 1 1,0-1-1,1 0 0,0 0 1,-1 0-1,4 2 0,-3-2-549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64 16636,'-10'11'1680,"10"-4"-944,3-4-272,13 1 872,6-1-351,10-3-169,5-1-144,9-5-848,6-2 1520,-2-8-1192,0-10 56,5-8-72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2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 14995,'6'-4'6080,"-17"26"-4167,9-15-1825,0 0 1,1 0 0,0 1 0,0-1 0,1 0 0,0 0 0,0 1 0,2 10-1,-1-14-88,0-1 0,0 0-1,1 0 1,-1 0-1,1 1 1,0-2-1,0 1 1,0 0-1,0 0 1,0-1-1,0 1 1,1-1 0,-1 1-1,1-1 1,0 0-1,0 0 1,0 0-1,0-1 1,6 3-1,5 3-34,-1-1 0,1 2 0,-1 0 0,0 0 0,16 15 0,-24-18 18,0 0 0,-1 0 0,0 0 0,0 1 0,-1-1-1,1 1 1,-1 0 0,0 0 0,-1 0 0,1 0 0,-1 0 0,0 1 0,-1-1 0,0 1-1,1 7 1,-1-7 56,-1-1 0,0 1 0,0 0 0,0 0 0,-1-1 0,0 1-1,-1-1 1,1 1 0,-1-1 0,0 1 0,-1-1 0,1 0 0,-1 0 0,-1 0 0,1 0-1,-1 0 1,0-1 0,0 0 0,-1 0 0,1 0 0,-1 0 0,0-1 0,0 1-1,-1-2 1,0 1 0,1 0 0,-1-1 0,0 0 0,0 0 0,-1-1 0,1 0-1,-1 0 1,1 0 0,-1-1 0,1 0 0,-1 0 0,0-1 0,-9 0 0,12 0-121,0-1 1,0 1-1,0-1 1,0 0 0,1 0-1,-1 0 1,0-1-1,0 1 1,1-1 0,-1 0-1,1 0 1,-1 0-1,1-1 1,0 1 0,0-1-1,0 1 1,0-1-1,1 0 1,-1 0 0,1-1-1,0 1 1,-1 0-1,1-1 1,1 1 0,-3-8-1,-1-3-302,1-1 0,0 1-1,2-1 1,-1 0 0,1-24-1,0-11-439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2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17740,'19'-7'1816,"5"-3"-1168,4 0-240,0 1 745,1-1-201,1 4-360,0 1-384,-4 3-904,-2 1 1848,-4 1-1136,0 0-40,-1 1-8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18 15923,'14'-18'3389,"-18"30"-745,-7 11-1998,-32 68-431,-5-1-1,-64 91 1,73-121-1543,37-57 1179,-3 5-882,2-17 49,5-12 182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2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14939,'4'21'1945,"2"3"-1105,2 3-320,5 2 1152,6-1-728,1 1-63,6-6-665,1-3-320,6-3-680,0-7 671,-3-8-175,0-1-128</inkml:trace>
  <inkml:trace contextRef="#ctx0" brushRef="#br0" timeOffset="1">366 82 17436,'11'-8'441,"-1"-1"1,1 1-1,0 0 1,1 1 0,0 1-1,0 0 1,0 0-1,1 1 1,0 1 0,0 0-1,0 1 1,0 0-1,1 1 1,-1 1-1,1 0 1,22 2 0,-33-1-400,0 0 0,0 0-1,-1 1 1,1 0 0,-1-1 0,1 1 0,-1 0 0,1 0 0,-1 0 0,1 1 0,-1-1 0,0 1 0,0-1 0,4 4-1,-6-4-34,1 0 0,0 0 0,-1 0 0,1 0 0,0 0 0,-1 0-1,0 0 1,1 0 0,-1 1 0,0-1 0,1 0 0,-1 0-1,0 1 1,0-1 0,0 0 0,0 0 0,0 0 0,0 1-1,-1-1 1,1 0 0,0 0 0,-1 1 0,1-1 0,0 0-1,-1 0 1,0 0 0,1 0 0,-1 0 0,1 0 0,-1 0-1,0 0 1,0 0 0,0 0 0,-1 1 0,-8 8 9,0 0 1,-1-1-1,-1 0 0,0-1 1,-16 9-1,15-10-1,1 0-1,1 1 1,-1 0-1,1 1 1,-15 17-1,25-26-14,1 0 0,0 1 0,-1-1 0,1 1 0,0-1 0,-1 0-1,1 1 1,0-1 0,0 0 0,-1 1 0,1-1 0,0 1 0,0-1 0,0 1 0,0-1-1,0 1 1,0-1 0,0 0 0,0 1 0,0-1 0,0 1 0,0-1 0,0 1 0,0-1-1,0 1 1,0-1 0,0 1 0,0-1 0,0 1 0,1 0 0,13 6-38,25-4-107,-36-3 122,15 1-130,30 0-695,-1-1 0,67-10 0,-72 3 347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17364,'-11'5'1904,"7"-3"-1000,2 0-352,5-2 865,4 0-209,9 1-312,0-1-296,8 2-856,5-1-568,2-4 704,2 0-160,-1-12-168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16748,'1'1'189,"0"0"1,1 0 0,-1 0 0,0 1 0,1-2-1,-1 1 1,1 0 0,-1 0 0,1 0 0,-1-1 0,1 1-1,-1-1 1,1 1 0,0-1 0,-1 1 0,4-1-1,34 1 1197,-15 0-560,-7 1-605,1 0 0,-1 2 0,0 0 0,-1 1 0,25 11 0,-35-14-212,-1 1 0,0 0 0,0 0-1,-1 0 1,1 1 0,-1-1-1,1 1 1,-1 0 0,4 6-1,-6-8-6,-1 1-1,1 0 1,-1 0-1,1 0 1,-1 0-1,0 0 1,0 0-1,0 0 1,0 0-1,-1 0 1,0 0-1,1 1 1,-1-1-1,0 0 1,0 0-1,-1 1 1,0 3-1,-1 1 7,-1 0-1,0-1 0,0 1 1,0-1-1,-1 0 1,0 0-1,-1-1 0,0 1 1,0-1-1,0 0 0,-9 8 1,-7 6 63,-43 29 0,33-30-42,-13 12-1014,44-31 976,0 0 1,-1 0-1,1 0 0,0 1 1,0-1-1,-1 0 0,1 0 1,0 0-1,0 0 0,0 1 1,-1-1-1,1 0 0,0 0 1,0 1-1,0-1 0,-1 0 1,1 0-1,0 1 0,0-1 1,0 0-1,0 0 0,0 1 1,0-1-1,0 0 0,0 1 1,0-1-1,0 0 0,0 0 1,0 1-1,0-1 0,0 1 1,11 1-162,11-1-103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15715,'19'-10'1753,"-2"21"-785,-4 6-368,1 16 1112,-4 6-487,2 11-321,-1 6-112,-4 1-336,-1 4-272,1-10-688,3-5-400,-5-13 688,-1-11-104,-13-24-144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3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7 15331,'-23'21'1481,"11"-11"-957,-1 1-1,1 1 1,1 0 0,0 1-1,0 0 1,-9 16 0,19-27-433,0 0-1,0-1 1,0 1 0,0 0 0,1 0 0,-1 0 0,1-1-1,-1 1 1,1 0 0,-1 0 0,1 0 0,0 0 0,0 0-1,0 0 1,0 0 0,1 0 0,-1 0 0,0-1 0,2 4-1,-1-4-28,0 1-1,0-1 1,0 1-1,0-1 0,0 0 1,0 0-1,1 1 0,-1-1 1,1 0-1,-1 0 1,1 0-1,-1-1 0,1 1 1,-1 0-1,1 0 0,3 0 1,5 1 39,1 0 1,-1-1 0,1 0-1,-1-1 1,17-2 0,7-1 30,0-1 1,44-12 0,-60 11 42,-1-1 1,0 0-1,0-1 0,0 0 1,-1-2-1,17-11 0,-32 20-155,0-1 0,0 1 0,-1-1 0,1 1 0,0-1 0,-1 1 0,1-1 0,0 1 0,0-1 0,-1 1 0,1-1 0,-1 0 0,1 1 0,-1-1 0,1 0 0,-1 0 0,1 1 0,-1-1 0,0 0 0,1 0 0,-1 0 0,0 0 0,0 1 0,0-1 0,0 0 0,1 0 0,-1 0 0,0 0 0,-1 0 0,1 0 0,0 1 0,0-1 0,0 0 0,0 0 0,-1 0 0,1 0 0,0 1 0,-1-1 0,1 0 0,0 0 0,-1 0 0,1 1 0,-1-1 0,0 0 0,1 1 0,-1-1 0,1 1 0,-1-1 0,0 0 0,0 1 0,1-1 0,-1 1 0,0 0 0,0-1 0,0 1 0,-1-1 0,-7-3 112,-1-1 0,0 1 0,-17-4 0,21 6-127,-29-6-188,25 6 239,1 0 0,0 0 0,0-1-1,0 0 1,0-1 0,1 0 0,-15-9 0,16 8-72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17980,'2'17'1984,"-7"6"-1392,-6 1-240,-2 4 865,-1 6-649,4 2-64,-2-2-400,4 1-288,3-8-608,4-4-208,-3-9 695,-5-4-143,-5-10-200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15243,'1'-2'218,"1"0"-1,0 1 1,-1-1 0,1 1-1,0-1 1,0 1-1,0 0 1,0 0-1,0 0 1,0 0-1,0 0 1,0 0 0,1 1-1,-1-1 1,0 1-1,0-1 1,1 1-1,3 0 1,48 1 1456,-43 0-1244,15 1-34,0 1 1,0 2 0,0 0 0,36 14 0,-51-16-356,0 2 0,0 0-1,0 0 1,-1 1 0,0 1 0,0-1 0,0 1 0,-1 1 0,0 0 0,0 0 0,-1 1 0,8 11 0,-12-15-30,-1 1 0,1 0 0,-1 1 0,-1-1 0,1 0 0,-1 1 0,0-1 0,0 1 0,-1 0 0,0 0 0,0 0 0,-1 0 0,0-1-1,0 1 1,0 0 0,-1 0 0,0 0 0,0 0 0,-1-1 0,0 1 0,0 0 0,-1-1 0,0 0 0,0 0 0,0 1 0,0-2 0,-7 9 0,-1 0 46,0 0 1,-1-1 0,-1-1-1,0 0 1,-1 0 0,0-1-1,-1-1 1,0 0-1,-24 11 1,25-15-95,-1 1 0,0-2 0,0 0 0,-1-1 1,-17 3-1,32-7-48,-1 1 0,1-1 1,-1 0-1,1 0 1,-1 0-1,1 0 0,-1-1 1,1 1-1,0 0 1,-1 0-1,-2-2 0,4 2 57,0 0 0,-1 0 0,1-1 0,0 1 0,0 0 0,-1 0 0,1 0 0,0-1 0,0 1 0,0 0 0,-1-1 0,1 1 0,0 0 0,0 0 0,0-1 0,0 1 0,0 0 0,0-1 0,0 1 0,0 0 0,0-1 0,0 1 0,0 0 0,0-1 0,0 1 0,0 0 0,0-1 0,0 1 0,0 0 0,0-1 0,0 1 0,2-3-75,-1 0 1,1 0-1,0 0 1,0 1-1,0-1 1,0 1 0,1-1-1,4-3 1,21-16-582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15099,'-5'80'5607,"2"-52"-3733,2 56 1,1-84-1860,0 1 1,0-1 0,0 0-1,0 1 1,0-1 0,0 0 0,0 1-1,0-1 1,0 0 0,0 1-1,0-1 1,1 0 0,-1 1 0,0-1-1,0 0 1,0 0 0,0 1-1,0-1 1,1 0 0,-1 1 0,0-1-1,0 0 1,1 0 0,-1 1-1,0-1 1,0 0 0,1 0 0,-1 0-1,0 0 1,1 1 0,-1-1-1,0 0 1,0 0 0,1 0 0,-1 0-1,0 0 1,1 0 0,-1 0-1,0 0 1,1 0 0,15-8 338,12-19-46,50-77 125,-67 95-425,-11 9-8,1 0 1,-1 0-1,0 0 0,1 0 1,-1 0-1,0 0 0,0 0 1,1 0-1,-1 0 1,0 0-1,0 1 0,1-1 1,-1 0-1,0 0 1,0 0-1,1 0 0,-1 1 1,0-1-1,0 0 1,0 0-1,0 1 0,1-1 1,-1 0-1,0 0 1,0 1-1,0-1 0,0 0 1,0 0-1,0 1 1,4 29 29,-3-15-12,0-10-8,1-1 0,-1 1 0,1 0 0,0-1 0,0 1 0,0-1-1,0 0 1,1 1 0,0-1 0,0 0 0,0-1 0,6 7 0,-7-8 0,0-1 0,0 0 0,0 1 0,1-1 0,-1 0-1,0 0 1,0 0 0,1-1 0,-1 1 0,0 0 0,1-1 0,-1 0-1,1 1 1,-1-1 0,0 0 0,1 0 0,-1 0 0,1-1-1,-1 1 1,1 0 0,-1-1 0,0 0 0,1 0 0,-1 1-1,0-1 1,0-1 0,4-1 0,-3 1 27,0-1-1,0 1 1,0-1-1,0 0 1,0 0-1,-1 0 1,1 0-1,-1 0 1,0-1 0,0 1-1,0-1 1,-1 1-1,1-1 1,1-8-1,-2 10-20,0-1-1,0 0 1,-1 1 0,1-1-1,-1 0 1,0 0-1,0 0 1,0 1-1,0-1 1,0 0 0,-1 0-1,1 1 1,-1-1-1,0 0 1,0 1-1,0-1 1,0 0 0,0 1-1,0-1 1,-1 1-1,-2-4 1,6 7-350,0 0 0,0 0 0,0-1-1,0 1 1,0-1 0,0 1 0,0-1 0,1 0 0,-1 0 0,0 0 0,0 0 0,0 0 0,4-1 0,37-6-1565,-40 7 1749,32-8-839,0-2-186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143 187 16107,'-13'7'837,"0"0"0,1 1-1,0 1 1,0 0-1,-10 10 1,16-12-540,0-1 0,0 1-1,0 0 1,1 1 0,0-1 0,0 1 0,1 0 0,0 0 0,-4 11 0,8-18-274,-1 0 1,1 1-1,-1-1 0,1 0 1,-1 1-1,1-1 1,0 0-1,0 1 0,0-1 1,0 0-1,0 1 1,0-1-1,0 1 1,0-1-1,0 0 0,0 1 1,1-1-1,-1 0 1,1 1-1,-1-1 0,1 0 1,-1 0-1,1 0 1,0 1-1,0-1 0,-1 0 1,1 0-1,0 0 1,0 0-1,0 0 0,0 0 1,0 0-1,0-1 1,1 1-1,-1 0 0,0-1 1,0 1-1,0 0 1,1-1-1,-1 0 1,0 1-1,1-1 0,-1 0 1,0 0-1,3 1 1,2-1-16,1 0 0,-1 0 0,1 0 0,-1-1 0,0 0 0,1 0 0,-1-1 0,10-3 0,-3-2-21,1 0 1,-1 0-1,0-1 0,-1-1 0,0 0 0,0-1 0,-1 0 0,-1 0 0,19-24 0,-19 21-15,-1 0 0,0-1 0,-1 0 0,-1-1-1,0 0 1,0 0 0,-2-1 0,8-31 0,-12 42 23,0-1 0,-1 1 0,1-1 0,-1 1 0,0-1 0,-1 0 0,1 1 0,-1-1 0,-3-8 0,4 12 12,-1 0 0,0 1 0,0-1 0,0 0 0,0 0 0,-1 1 0,1-1 0,0 0 0,-1 1 0,1-1 0,-1 1 0,0 0 0,1 0-1,-1-1 1,0 1 0,0 0 0,1 0 0,-1 1 0,0-1 0,0 0 0,0 1 0,0-1 0,0 1 0,0-1 0,-1 1 0,1 0 0,0 0 0,-2 0 0,0 1 16,0-1 1,0 0-1,0 1 1,0 0-1,0 0 1,0 0-1,0 0 1,1 1-1,-1 0 0,1-1 1,-1 1-1,1 1 1,-1-1-1,1 0 1,0 1-1,0-1 1,0 1-1,1 0 1,-1 0-1,1 0 1,-1 1-1,1-1 1,0 0-1,0 1 1,1 0-1,-1-1 1,1 1-1,-1 0 1,1 0-1,1-1 0,-1 1 1,0 0-1,1 0 1,0 0-1,0 0 1,0 0-1,0 0 1,1 0-1,-1 0 1,1 0-1,0 0 1,3 6-1,3 3-42,2 1-1,0-1 0,0-1 0,1 1 1,23 19-1,-21-20-19,-1-1 1,0 2-1,-1-1 0,0 2 0,10 17 0,-19-29 5,0 0 0,0 0-1,0 0 1,0 0-1,0 0 1,-1 0-1,1 1 1,-1-1-1,1 0 1,-1 0 0,0 1-1,0-1 1,0 0-1,0 1 1,0-1-1,-1 0 1,1 0-1,-1 1 1,1-1-1,-1 0 1,0 0 0,0 0-1,-1 3 1,3-22-1501,7-2 1132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18508,'-16'7'1111,"-33"17"617,46-22-1586,0 0 0,0 0 0,0 0-1,0 0 1,1 0 0,-1 1 0,1 0-1,-1-1 1,1 1 0,0 0 0,0 0 0,-1 4-1,2-7-134,1 1 0,0-1 1,0 1-1,-1 0 0,1-1 0,0 1 0,0 0 0,0-1 0,0 1 0,0 0 0,0-1 0,0 1 1,0 0-1,0-1 0,0 1 0,1 0 0,-1-1 0,0 1 0,0 0 0,0-1 0,1 1 1,-1-1-1,0 1 0,1-1 0,-1 1 0,1 0 0,1 0-23,-1 0-1,0 0 1,1 0 0,-1 0-1,1 0 1,-1 0-1,1-1 1,0 1 0,-1 0-1,3 0 1,40 4-701,-41-5 655,5 0-63,-1 1-1,1 0 1,-1 0-1,0 0 1,0 1-1,0 1 1,12 4-1,-18-7 136,1 1-1,-1 0 1,1 0 0,-1 0 0,0 0-1,1 0 1,-1 0 0,0 0-1,1 0 1,-1 0 0,0 1 0,0-1-1,0 0 1,0 1 0,0-1-1,-1 1 1,1-1 0,0 1 0,-1 0-1,1-1 1,-1 1 0,1 0-1,-1-1 1,0 1 0,0 0 0,0-1-1,0 1 1,0 0 0,0-1 0,0 1-1,0 0 1,-1-1 0,1 1-1,-1 0 1,1-1 0,-1 1 0,0-1-1,-1 3 1,0 1 85,-1-1 0,0 0 0,0 0 1,0-1-1,-1 1 0,1-1 0,-1 0 0,0 0 0,0 0 0,0 0 1,-8 3-1,5-2 41,-1 0 0,0-1 0,1 0 0,-1-1 0,-15 3 0,22-5-161,1 1 0,-1-1 0,1 0 0,-1 0 0,1 0 0,-1 0 0,1 1 0,-1-1 0,1 0 0,-1 0 0,0 0 1,1 0-1,-1 0 0,1 0 0,-1 0 0,1 0 0,-1-1 0,1 1 0,-1 0 0,1 0 0,-1 0 0,1-1 0,-1 1 0,1 0 0,-1 0 0,1-1 1,0 1-1,-1 0 0,1-1 0,-1 1 0,1-1 0,0 1 0,-1 0 0,1-1 0,0 1 0,0-1 0,-1 1 0,1-1 0,0 1 0,0-1 0,0 1 1,0-1-1,-1 1 0,1-1 0,0 1 0,0-1 0,0 1 0,0-1 0,0 1 0,0-1 0,0 1 0,1-1 0,-1 0 0,0 1 0,0-1 1,0 1-1,0 0 0,1-1 0,-1 1 0,0-1 0,0 1 0,1-1 0,0 0 0,20-32-688,5 4 190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39 229 13723,'-7'11'803,"1"1"-249,-1 1 0,-6 18 0,12-29-445,0 0 0,0 0 0,1 0-1,-1 0 1,1 0 0,-1 1 0,1-1 0,0 0 0,0 0 0,0 0 0,0 0 0,0 0 0,0 1 0,1-1 0,-1 0 0,1 0 0,0 0 0,-1 0 0,1 0 0,0 0 0,0 0 0,0 0 0,2 2 0,-2-3-50,0 0 1,1 0 0,-1 0 0,1 0 0,-1 0 0,1 0-1,-1 0 1,1-1 0,-1 1 0,1 0 0,0-1-1,-1 1 1,1-1 0,0 0 0,0 1 0,-1-1-1,5 0 1,-2-1 12,-1 1-1,1-1 0,0 0 1,0 0-1,0-1 1,-1 1-1,7-4 1,2-2 75,0-1 1,-1 0 0,16-16 0,-14 12-86,-1-1 0,0-1 0,-1 0 0,0 0 0,11-23 0,-16 28-48,-2-1 0,0 1 1,0-1-1,0 0 0,-1 1 1,-1-2-1,0 1 0,0 0 1,-1 0-1,0-20 0,-1 27 5,-1 0 0,1 1 0,0-1-1,-1 0 1,0 0 0,0 0 0,0 0-1,0 1 1,0-1 0,-1 0 0,1 1-1,-1-1 1,1 1 0,-1 0 0,0 0-1,0-1 1,0 1 0,0 0 0,-5-3-1,3 3 61,0 0-1,0 0 1,0 0-1,-1 1 1,1-1-1,0 1 0,-1 0 1,1 1-1,-1-1 1,0 1-1,-8 0 1,7 0 68,-1 0 0,0 1 0,1 0 0,-1 0 0,1 1 0,0 0 1,-1 0-1,1 0 0,0 1 0,0 0 0,0 0 0,1 0 0,-1 1 1,1 0-1,0 0 0,0 1 0,-8 8 0,12-12-137,0 0 0,1 0 1,-1 0-1,1 0 0,-1 0 0,1 0 0,-1 0 1,1 1-1,0-1 0,0 0 0,-1 0 0,1 0 0,0 0 1,0 1-1,0-1 0,0 0 0,1 0 0,-1 0 0,0 0 1,0 1-1,1-1 0,-1 0 0,0 0 0,1 0 1,-1 0-1,1 0 0,0 0 0,-1 0 0,1 0 0,0 0 1,0 0-1,-1 0 0,1-1 0,0 1 0,0 0 1,0 0-1,0-1 0,0 1 0,0-1 0,2 2 0,5 2-87,1 0 0,0 0 0,0 0 0,10 1 0,-6-1 8,-7-2 22,0 1 1,0-1-1,0 1 1,0 0-1,0 0 1,-1 1-1,1 0 1,-1 0-1,0 0 1,0 0-1,6 9 1,-7-9 44,-1 1-1,-1 0 1,1 0 0,-1 1 0,0-1 0,0 0 0,-1 1 0,1-1-1,-1 1 1,0 0 0,-1-1 0,1 1 0,-2 10 0,0-4 48,0 1 1,-2-1 0,-3 14 0,3-17-56,1 1 0,0 0 1,0-1-1,1 1 0,0 15 0,1-25-18,0 0 0,0 1 0,0-1 0,0 0 0,0 0 0,1 1 0,-1-1 0,0 0 0,0 0 0,0 0 0,0 1 0,0-1 0,0 0 0,0 0 0,1 1 0,-1-1-1,0 0 1,0 0 0,0 0 0,0 0 0,1 1 0,-1-1 0,0 0 0,0 0 0,0 0 0,1 0 0,-1 0 0,0 0 0,0 0 0,1 1 0,-1-1 0,0 0 0,0 0 0,1 0-1,-1 0 1,0 0 0,0 0 0,1 0 0,-1 0 0,0 0 0,0 0 0,0-1 0,1 1 0,-1 0 0,0 0 0,0 0 0,1 0 0,-1 0 0,0 0 0,0 0 0,0-1 0,1 1 0,11-8-300,3-7 0,4-8-114</inkml:trace>
  <inkml:trace contextRef="#ctx0" brushRef="#br0" timeOffset="1">457 180 18396,'-7'17'2080,"0"2"-1183,4 1-385,2 6 968,-1 0-216,4-1-328,3 3-335,5-4-609,-1-4-280,0-6-545,-2-4-295,3-7 848,1-4-208,6-13-264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14315,'24'-21'9619,"-7"7"-8348,21-24-1,-23 20-947,-5 8-200,-1-1 0,10-16 0,-15 45-211,-9 22-9,2-19-167,1 0 1,1 32-1,1-53 225,0 0 1,0 1-1,-1-1 1,1 0-1,0 0 1,0 1-1,0-1 1,0 0-1,0 1 1,0-1-1,0 0 1,0 1-1,0-1 1,1 0-1,-1 1 1,0-1-1,0 0 1,0 1-1,0-1 1,0 0-1,0 0 1,1 1-1,-1-1 1,0 0-1,0 0 1,0 1-1,1-1 1,-1 0-1,0 0 1,0 0-1,1 1 1,-1-1-1,0 0 1,1 0-1,-1 0 1,0 0-1,1 0 1,-1 0-1,0 1 1,0-1-1,1 0 0,-1 0 1,0 0-1,1 0 1,-1 0-1,0 0 1,1 0-1,-1 0 1,0-1-1,1 1 1,-1 0-1,15-13-820,-2-5 167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 11466,'4'-4'8193,"6"-6"-6010,2-18 52,-20 58-1758,2-1-1,1 1 0,-2 53 1,-1-2-440,5-57-39,1-15 2,0 0 0,1 1 0,0-1 0,1 1 0,0-1 0,0 1 0,3 13 0,-3-23-21,0 1 1,0-1 0,0 0-1,0 0 1,0 1-1,0-1 1,0 0 0,0 0-1,0 1 1,0-1 0,1 0-1,-1 0 1,0 0 0,0 1-1,0-1 1,0 0 0,0 0-1,1 0 1,-1 0 0,0 1-1,0-1 1,0 0 0,1 0-1,-1 0 1,0 0-1,0 0 1,0 0 0,1 0-1,-1 0 1,0 1 0,0-1-1,1 0 1,-1 0 0,0 0-1,0 0 1,0 0 0,1 0-1,7-8-990,4-14-804,5-36 494,-7 19 428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19788,'-10'28'4232,"0"1"-3684,1 0-1,1 0 1,2 1 0,-4 56 0,7-59-413,-5 169-604,8-190 372,-12-74-1623,10 44 1507,-5-67-348,7 78 585,0 1-1,1-1 1,1 0-1,5-23 1,-7 34 6,1 0 0,0 0 0,-1 0 0,1 0 0,0 0 0,0 0 0,0 0 0,1 1 0,-1-1 0,0 0 0,1 1 0,-1-1 0,1 1 0,-1-1 0,1 1 0,0 0 0,0 0 0,-1-1 1,1 1-1,0 0 0,2 0 0,3-1 71,-1 1 0,0 0 0,0 0-1,1 1 1,10 0 0,-11 1-115,1-1-1,-1-1 1,1 1-1,0-1 0,-1 0 1,9-3-1,-6 0-58,0 0-1,0 0 1,-1-1-1,0 0 1,0-1-1,0 0 1,8-8 0,-11 9 83,0 0 0,-1 0 0,0 0 1,0 0-1,0-1 0,-1 1 1,0-1-1,0 0 0,0 0 0,-1 0 1,3-10-1,-5 16 3,0-1 1,0 1-1,0 0 0,1 0 0,-1-1 1,0 1-1,0 0 0,0 0 1,0-1-1,0 1 0,0 0 0,0-1 1,0 1-1,0 0 0,0-1 1,0 1-1,0 0 0,0-1 0,0 1 1,0 0-1,0 0 0,0-1 1,0 1-1,0 0 0,-1-1 0,1 1 1,0 0-1,0 0 0,0-1 1,0 1-1,-1 0 0,1 0 1,0-1-1,0 1 0,-1 0 0,1 0 1,0 0-1,0 0 0,-1-1 1,1 1-1,0 0 0,0 0 0,-1 0 1,1 0-1,0 0 0,-1 0 1,1 0-1,0 0 0,-1 0 0,1 0 1,0 0-1,0 0 0,-1 0 1,1 0-1,0 0 0,-1 0 0,1 0 1,0 0-1,-1 0 0,1 1 1,-18 9 593,11-2-485,1 1 0,0-1 0,0 1 1,0 0-1,1 1 0,1-1 0,0 1 1,0 0-1,1 0 0,-3 13 0,-1 9-30,2-1-1,-1 37 1,4-37-111,2 1 1,1 0 0,8 54-1,-2-69-97,-7-17 111,1 0 0,-1 0-1,0 0 1,0 1 0,1-1 0,-1 0-1,0 0 1,0 0 0,1 0 0,-1 0-1,0 0 1,0 0 0,1 0-1,-1 0 1,0 0 0,0 0 0,1 0-1,-1 0 1,0 0 0,1 0-1,-1 0 1,0 0 0,0 0 0,1 0-1,-1 0 1,0 0 0,0 0-1,1 0 1,-1 0 0,0-1 0,0 1-1,0 0 1,1 0 0,0-2-25,1 0 1,-1 1-1,1-1 1,-1 0-1,0 0 1,0 0-1,0 0 1,0 0-1,0 0 1,-1 0-1,2-4 1,1-17-118,-1 1 1,-1-2-1,-1 1 1,-1 0 0,-1 0-1,-6-30 1,-1-22 187,12 74 20,4 5-161,8 9-531,-15-13 602,9 8-466,0-1 1,0 0-1,1 0 0,0-1 1,1-1-1,10 5 1,4-2-347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427 306 15955,'0'0'94,"1"-1"-1,-1 1 1,0 0-1,0 0 1,0 0-1,0-1 1,0 1-1,0 0 1,0 0-1,0 0 1,0 0-1,0-1 1,0 1-1,0 0 1,-1 0-1,1 0 1,0-1-1,0 1 1,0 0-1,0 0 0,0 0 1,0 0-1,0-1 1,0 1-1,-1 0 1,1 0-1,0 0 1,0 0-1,0 0 1,0 0-1,0-1 1,-1 1-1,1 0 1,0 0-1,0 0 1,0 0-1,0 0 1,-1 0-1,1 0 1,0 0-1,0 0 1,-1 0-1,-8 5 2146,-6 15-177,13-11-2028,0 1 1,0-1 0,1 1-1,0 0 1,1-1 0,0 1-1,1 0 1,0-1-1,0 1 1,1-1 0,5 15-1,0 9-442,-7-32 398,0 0 0,1 1 1,-1-1-1,0 1 1,0-1-1,-1 1 1,1-1-1,0 0 1,0 1-1,-1-1 0,1 1 1,-1-1-1,1 0 1,-1 1-1,1-1 1,-1 0-1,0 0 1,0 1-1,1-1 0,-3 2 1,0-1 24,1 0 0,-1 0 0,1 0 0,-1 0-1,0 0 1,0-1 0,0 1 0,0-1 0,-4 1 0,3 0-73,0-1 0,0 0 0,-1 0 0,1 0 0,0-1-1,-1 0 1,1 0 0,-1 0 0,1 0 0,0 0 0,-1-1 0,1 0 0,0 0 0,-8-3 0,7 1 12,-1-1 0,1-1 0,0 1 1,1-1-1,-1 0 0,1 0 0,0 0 0,-4-6 1,-15-27-226</inkml:trace>
  <inkml:trace contextRef="#ctx0" brushRef="#br0" timeOffset="1">0 0 14107,'12'0'1424,"2"5"1145,6 2-2953,6 0 2336,8 2-1008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4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 18908,'2'-1'2024,"0"0"-1391,-2 12-281,-1 3 1112,0 8-704,-2 1-152,3 5-360,-2 4-168,2-3-360,2-1-216,1-3-408,-3-5-264,-2-6 832,-1-7-272,-4-7-161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17756,'-32'119'3650,"-9"42"-1400,38-143-2020,0 0-1,2 0 1,0 0-1,1 0 1,1 0-1,6 34 1,-6-49-185,-1 0 1,1 0-1,0 0 1,0 0 0,0 0-1,0-1 1,0 1-1,1 0 1,-1-1-1,1 1 1,-1-1 0,1 0-1,0 1 1,0-1-1,0 0 1,1 0-1,-1 0 1,0 0 0,5 2-1,-3-3 6,-1 0 1,1 0-1,-1 0 0,1-1 0,-1 1 0,1-1 0,-1 0 1,1 0-1,-1 0 0,1 0 0,0-1 0,-1 1 0,1-1 1,3-1-1,5-2 58,0-1 0,-1 0 0,1-1 1,-1-1-1,-1 1 0,1-1 0,-1-1 0,10-9 1,9-12 211,-2-1 1,48-66 0,-61 76-679,-2 0 1,-1-1-1,0-1 1,-2 1 0,0-2-1,8-34 1,-16 44-1504,-1 13 1838,0 0 0,0-1 1,0 1-1,0 0 0,0 0 0,0 0 1,-1 0-1,1-1 0,0 1 1,0 0-1,0 0 0,0 0 0,0 0 1,0-1-1,-1 1 0,1 0 0,0 0 1,0 0-1,0 0 0,0 0 0,0 0 1,-1 0-1,1 0 0,0-1 0,0 1 1,0 0-1,-1 0 0,1 0 0,0 0 1,0 0-1,0 0 0,-1 0 0,1 0 1,0 0-1,0 0 0,0 0 0,-1 0 1,1 0-1,0 1 0,-7 1-870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12355,'0'35'1768,"7"-8"-928,0-10-432,6-1 1625,1-6-1641,8-9-40,4-2-216,4-6-336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44 15019,'-21'16'1108,"2"2"-1,-18 19 1,32-32-845,1 0-1,0 0 1,0 0 0,1 0 0,-1 1 0,1 0-1,0-1 1,1 1 0,-1 0 0,1 0-1,1 1 1,-1-1 0,-1 12 0,3-17-219,0 1 1,0-1-1,0 0 1,0 1-1,0-1 0,0 1 1,1-1-1,-1 0 1,0 1-1,1-1 1,-1 0-1,1 0 1,-1 1-1,1-1 1,-1 0-1,1 0 1,0 0-1,0 0 1,0 0-1,0 0 0,0 0 1,0 0-1,0 0 1,0 0-1,0 0 1,0 0-1,0-1 1,0 1-1,1-1 1,-1 1-1,0-1 1,0 1-1,1-1 0,-1 0 1,0 1-1,1-1 1,-1 0-1,1 0 1,-1 0-1,0 0 1,1 0-1,1-1 1,2 1-7,-1-1 1,0 0-1,0 0 1,1-1 0,-1 1-1,0-1 1,-1 0 0,1 0-1,0 0 1,0-1-1,-1 1 1,5-5 0,-2 0-7,1-2 0,-1 1 1,0-1-1,-1 1 1,0-2-1,-1 1 1,0 0-1,0-1 0,-1 0 1,0 0-1,-1 0 1,0 0-1,0 0 1,-1 0-1,-1-1 0,1 1 1,-2 0-1,-1-14 1,-5 8-131,7 16 81,0 0-1,0-1 1,0 1-1,0 0 1,-1 0-1,1 0 1,0 0-1,0-1 1,0 1-1,-1 0 1,1 0-1,0 0 1,0 0-1,-1 0 1,1 0-1,0 0 1,0 0-1,-1 0 1,1 0-1,0 0 1,0 0-1,-1 0 1,1 0-1,0 0 1,0 0-1,-1 0 1,1 0-1,0 0 1,0 0-1,-1 0 1,1 0-1,-1 1-59,0 0-1,1 0 1,-1 0-1,0 0 0,1-1 1,-1 1-1,1 0 1,-1 0-1,1 0 0,0 1 1,-1-1-1,1 0 1,0 0-1,0 0 1,0 0-1,0 0 0,0 0 1,0 0-1,0 0 1,0 0-1,0 0 0,1 2 1,-1 1-176,1-1 0,0 1 0,0-1-1,1 0 1,-1 1 0,1-1 0,0 0 0,-1 0 0,1 0 0,1 0 0,-1-1 0,0 1 0,1-1 0,-1 1 0,1-1-1,0 0 1,0 0 0,0 0 0,0 0 0,0 0 0,0-1 0,0 1 0,1-1 0,-1 0 0,0 0 0,1 0 0,-1 0-1,1-1 1,-1 0 0,5 1 0,-1-1 27,0 0-1,0 0 0,0-1 0,0 1 1,0-2-1,0 1 0,0-1 0,0 0 1,-1 0-1,1-1 0,-1 0 1,0 0-1,1 0 0,7-7 0,-11 8 422,0-1 0,0 0-1,-1 0 1,1 0 0,-1 0-1,0 0 1,0-1-1,0 1 1,2-5 0,-3 6 254,0 0 1,-1-1-1,1 1 1,-1 0-1,1-1 1,-1 1-1,0-1 1,0 1-1,0-5 1,3 26 3038,12 38-3562,-10-46-8,-1 0 0,0 1 0,0-1 0,-2 1-1,1 0 1,-1 0 0,-1 0 0,0 18 0,-2-27 81,0-1-1,1 0 1,-1 0 0,0 0-1,0 0 1,0 0-1,-1 0 1,1 0 0,0 0-1,-1-1 1,1 1 0,-1 0-1,0-1 1,1 1-1,-1-1 1,0 0 0,0 1-1,0-1 1,0 0 0,0 0-1,0 0 1,0-1 0,-1 1-1,1 0 1,0-1-1,0 0 1,0 1 0,-1-1-1,1 0 1,0 0 0,-5 0-1,5 0-19,-1 0 0,1 0-1,-1-1 1,0 1 0,1 0 0,-1-1-1,1 0 1,0 1 0,-1-1 0,1 0-1,-1 0 1,1 0 0,0-1 0,0 1-1,0 0 1,0-1 0,0 0 0,0 1-1,0-1 1,0 0 0,1 0 0,-1 0-1,0 0 1,1 0 0,0 0 0,0-1-1,0 1 1,-2-4 0,2-24-123,10-11-79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16700,'-3'180'5349,"4"150"-3022,-1-330-2329,0 1-1,0-1 1,0 0-1,0 0 1,0 1 0,-1-1-1,1 0 1,0 1 0,0-1-1,0 0 1,0 0-1,0 1 1,0-1 0,0 0-1,0 1 1,1-1 0,-1 0-1,0 0 1,0 1 0,0-1-1,0 0 1,0 1-1,0-1 1,0 0 0,1 0-1,-1 1 1,0-1 0,0 0-1,0 0 1,1 0 0,-1 1-1,0-1 1,0 0-1,1 0 1,-1 0 0,0 0-1,0 1 1,1-1 0,4-11-149,3-50-903,3-112 0,-12 165 1023,0 26 224,2 30 304,0-37-384,1-1 1,0 1-1,1 0 1,0-1 0,1 0-1,0 0 1,1 0-1,8 13 1,-12-20-83,1 0-1,0 0 1,1 0-1,-1-1 1,0 1 0,1-1-1,-1 1 1,1-1-1,0 0 1,0 0 0,0 0-1,0 0 1,0 0-1,0-1 1,1 1 0,-1-1-1,1 0 1,-1 0-1,1-1 1,-1 1 0,1 0-1,-1-1 1,1 0-1,-1 0 1,1 0 0,-1-1-1,1 1 1,-1-1-1,5 0 1,-5-1 0,0 1-1,1-1 1,-1 0 0,0 1-1,0-1 1,0-1 0,0 1-1,4-4 1,-6 5-17,0-1 0,1 1 1,-1 0-1,0 0 0,0 0 0,0-1 0,0 1 1,-1 0-1,1-1 0,0 1 0,-1-1 0,1 1 0,-1-1 1,1 1-1,-1-1 0,1 1 0,-1-1 0,0 0 1,0 1-1,0-1 0,0-2 0,-1 3-7,1 1 1,0-1-1,0 1 0,-1-1 0,1 1 0,0-1 1,-1 1-1,1-1 0,0 1 0,-1-1 1,1 1-1,-1 0 0,1-1 0,-1 1 1,1 0-1,-1-1 0,1 1 0,-1 0 1,1 0-1,-1 0 0,1-1 0,-1 1 1,1 0-1,-1 0 0,0 0 0,1 0 0,-1 0 1,1 0-1,-1 0 0,1 0 0,-1 0 1,0 0-1,1 0 0,-1 1 0,1-1 1,-1 0-1,1 0 0,-1 0 0,1 1 1,-1-1-1,1 0 0,-1 1 0,-1 0 16,0 0 0,1 0 0,-1 0 0,0 0 0,1 0 0,0 0 0,-1 1 0,1-1 0,0 0-1,-1 1 1,1-1 0,0 1 0,-1 1 0,1-1-7,1-1 1,-1 1-1,1-1 0,0 0 0,-1 1 0,1-1 1,0 1-1,0-1 0,-1 1 0,1-1 0,1 1 1,-1-1-1,0 1 0,0-1 0,0 1 0,1-1 1,-1 1-1,1-1 0,-1 0 0,1 1 0,0-1 1,-1 0-1,2 2 0,0-1 1,0 0 0,0 0 0,1 0 0,-1-1 0,0 1 0,1-1 0,-1 1 0,1-1 0,-1 0 0,1 0 0,4 1 0,4 1 3,1-1 0,0 0 0,-1-1 0,24 0 1,-17-3-22,-1-1 0,1 0 1,0-2-1,-1 0 0,20-8 1,13-4 54,-50 17-52,0 0-1,1 0 1,-1 0-1,0 0 0,1 0 1,-1 0-1,0 0 1,1 0-1,-1 0 1,0 1-1,1-1 1,-1 0-1,0 0 0,1 0 1,-1 0-1,0 1 1,0-1-1,1 0 1,-1 0-1,0 1 0,0-1 1,0 0-1,1 0 1,-1 1-1,0-1 1,0 0-1,0 0 0,0 1 1,1-1-1,-1 0 1,0 1-1,0-1 1,0 0-1,0 1 0,3 17-309,-1-10-166,-1-5 465,0-1 1,1 0-1,-1 0 0,0 0 1,1-1-1,-1 1 0,1 0 1,0 0-1,-1-1 0,1 1 0,0-1 1,0 1-1,0-1 0,0 0 1,0 0-1,0 0 0,1 0 1,3 1-1,17 5-205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15019,'40'-8'904,"10"1"-976,4-1-56,-5-3-208,3 4-448,-11 0 648,-2 1-112,-16 3-120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13675,'5'6'1664,"7"-2"-1032,14-4-280,6-1 961,11 1-625,6 1-120,6 2-192,2 3-304,2-3-1032,5-2 888,1-2-128,-2-2-80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11586,'26'-12'1013,"-16"8"-89,-1 0-1,18-11 1,-29 18-178,-1 0 0,0 0 0,1 0 0,-1 0 0,1 1 0,0-1 1,0 1-1,-3 7 0,-12 39-256,12-36 79,-6 27-373,2-1 1,2 1 0,2 1-1,1-1 1,3 66 0,1-101-129,0-1 0,1 1 0,-1 0 1,1-1-1,3 10 0,-4-14-48,1 0 1,-1-1-1,0 1 0,1 0 1,-1 0-1,1 0 0,-1-1 1,1 1-1,-1 0 0,1-1 1,0 1-1,-1-1 0,1 1 1,0-1-1,0 1 0,-1-1 1,1 1-1,0-1 0,0 0 1,-1 1-1,1-1 0,0 0 0,0 0 1,0 1-1,0-1 0,0 0 1,-1 0-1,1 0 0,0 0 1,0 0-1,0 0 0,0 0 1,0-1-1,0 1 0,-1 0 1,1 0-1,0-1 0,0 1 1,0 0-1,-1-1 0,1 1 1,0-1-1,0 1 0,-1-1 1,1 0-1,0 0 0,20-14 236,-1-1 1,-1-1-1,-1 0 0,17-21 0,11-10 54,220-218-371,-263 264-47,15-19-1133,-17 21 1213,-1 0-1,0-1 0,1 1 1,-1 0-1,0 0 0,0-1 0,1 1 1,-1 0-1,0-1 0,0 1 1,1 0-1,-1-1 0,0 1 0,0 0 1,0-1-1,0 1 0,0 0 1,1-1-1,-1 1 0,0 0 0,0-1 1,0 1-1,0-1 0,0 1 1,0 0-1,0-1 0,0 1 1,-1 0-1,1-1 0,0 1 0,0-1 1,0 1-1,0 0 0,0-1 1,0 1-1,-1 0 0,1-1 0,0 1 1,0 0-1,-1 0 0,1-1 1,0 1-1,0 0 0,-1 0 0,1-1 1,0 1-1,-1 0 0,1 0 1,0 0-1,-1-1 0,1 1 1,-1 0-1,-6 1-610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15363,'-6'19'2017,"5"4"-921,1-2-416,4 0 1208,2 0-479,3 1-321,2-1-304,5 5-736,0-3-392,7-3-672,0-6-128,2-7 808,1-7-265,-2-8-271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13859,'-1'0'221,"-1"0"0,0 0-1,1 0 1,-1 0 0,1 0 0,-1 0 0,0 1 0,1-1-1,-1 0 1,1 1 0,-1 0 0,1-1 0,-1 1 0,1 0-1,-1 0 1,1 0 0,-2 1 0,-4 2 640,-5 2-465,1 0 1,0 1-1,0 0 1,1 0-1,-1 1 1,2 0-1,-1 1 1,1 0 0,1 1-1,0 0 1,-8 13-1,12-17-363,1-1 0,0 1-1,0 0 1,1 0 0,-1 1 0,1-1-1,1 0 1,-1 1 0,1-1-1,0 1 1,1-1 0,0 1 0,0 0-1,0-1 1,1 1 0,-1-1-1,2 1 1,-1-1 0,1 1 0,0-1-1,0 0 1,1 0 0,5 9 0,-4-8-153,1 0 0,0 0 0,0-1 1,0 0-1,1 0 0,0 0 0,1-1 1,-1 0-1,1 0 0,0 0 0,0-1 1,0 0-1,1-1 0,-1 1 0,1-1 1,0-1-1,0 0 0,0 0 0,0 0 1,1-1-1,-1 0 0,0-1 0,0 0 1,1 0-1,-1-1 0,0 0 0,0 0 1,0-1-1,0 0 0,0 0 0,0-1 1,8-4-1,25-16-627</inkml:trace>
  <inkml:trace contextRef="#ctx0" brushRef="#br0" timeOffset="1">603 87 15467,'0'1'1689,"-16"12"-817,-9 7-320,-5 13 968,-3 3-239,-2 8-393,3 2-128,5-1-248,4-5-104,8-6-336,3-4-200,7-11-512,4-6-288,1-18 736,0-9-192,3-19-104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16235,'0'13'1681,"1"3"-929,5-2-336,5 3 776,8 2-207,12-3-545,13 4-384,4-12-624,5-3 568,3-13-265,1-5-71</inkml:trace>
  <inkml:trace contextRef="#ctx0" brushRef="#br0" timeOffset="1">471 1 17084,'-3'2'223,"1"1"1,0 0 0,0 0-1,0 0 1,0 0 0,1 1-1,-1-1 1,1 0 0,0 1-1,0-1 1,0 1 0,0-1-1,0 1 1,1-1 0,0 1 0,0 0-1,0-1 1,1 6 0,1 3 172,1 0 1,0 0-1,1 0 1,7 12-1,-6-12-305,-1 0-1,1 0 1,3 22-1,-6-22-107,-2 0 0,1 0 0,-2 1-1,1-1 1,-2 0 0,0 0-1,0 0 1,-1 0 0,0 0 0,-1-1-1,0 1 1,-1-1 0,-1 0-1,0 0 1,0-1 0,-1 0 0,0 0-1,-1 0 1,-9 9 0,5-8-48,-1 1-1,0-2 1,0 0 0,-1 0 0,-1-1-1,1-1 1,-1 0 0,-1-1 0,1-1-1,-1 0 1,-1-2 0,1 1 0,-24 2-1,-5-5-212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5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18164,'13'0'2232,"2"-1"-1367,6-2-401,6-1 1168,11-1-624,3 1-208,8-2-800,0 1-488,-2-3 464,0 3-208,-8 2-56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94 13179,'-14'0'1289,"19"2"164,27-1 402,-24-2-1670,366-12 5441,186 4-4853,-478 9-1184,121 0-1161,-143-3-96,80-13-1,-132 14 1319,42-9-1216,-47 10 1437,1 0 0,-1 0-1,0-1 1,0 0 0,0 1-1,0-1 1,0 0 0,-1 0 0,1 0-1,0-1 1,-1 1 0,3-4-1,0-8-686</inkml:trace>
  <inkml:trace contextRef="#ctx0" brushRef="#br0" timeOffset="1">1020 163 14547,'-15'18'2073,"-3"4"-1177,-11 8-304,-5 6 1368,-11 14-759,-5 3-129,-5 9-424,0-1-160,2-3-216,1-3-72,9-10-248,6-6-216,9-17-344,7-4-176,8-15 1864,2-8-1208,8-16-48,1-15-72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16836,'16'25'1712,"4"8"-1096,2 4-240,12 7 712,3 1-263,11-1-809,5 1 312,1-4-216,1-4-144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18452,'-8'1'1856,"6"-1"-1144,2-1-503,7-5 1215,2 1-624,3-5-352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17700,'-3'0'1704,"3"5"-992,0 4-224,-1 7 833,0 4-217,-1 7-352,1 5-136,1 6-240,0 0-128,0 0-696,0-6-448,1-5 736,3-7-120,2-19-112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19164,'21'-4'877,"0"0"0,1 2 0,-1 0 0,41 3 0,-24 2-636,70 16-1,-98-17-231,1 1-1,-1 0 1,0 1-1,0 0 0,0 0 1,12 8-1,-19-10-6,0 0 1,0 0-1,-1 1 0,1-1 1,-1 1-1,1-1 0,-1 1 0,0 0 1,0 0-1,0 0 0,0 0 0,-1 0 1,1 0-1,-1 1 0,0-1 0,0 0 1,0 1-1,0-1 0,-1 1 0,1-1 1,-1 1-1,0 6 0,-1-1 19,-1 0-1,0-1 1,0 1-1,-1 0 1,0-1 0,0 0-1,-1 0 1,0 0-1,0 0 1,-1-1 0,-11 14-1,-1-2 125,0 0 1,-38 30-1,41-38-38,-1 0 0,-1-1 0,-18 9 0,27-16-161,1 0-1,0 0 1,-1-1 0,1 0 0,-1 0 0,0 0-1,1-1 1,-1 0 0,0 0 0,0-1-1,-10-1 1,15 1 15,1 0-1,0 0 0,0 0 1,-1-1-1,1 1 0,0-1 0,0 1 1,0-1-1,-1 1 0,1-1 1,0 0-1,0 1 0,0-1 1,0 0-1,0 0 0,0 0 1,0 0-1,1 0 0,-1 0 1,0 0-1,0 0 0,1 0 1,-1 0-1,1-1 0,-1 1 0,1 0 1,-1 0-1,1 0 0,0-1 1,0 1-1,-1 0 0,1-1 1,0 1-1,0 0 0,0 0 1,1-2-1,8-14-432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16179,'-6'5'520,"1"1"0,0 0 1,0 0-1,0 0 0,1 1 0,0 0 0,0 0 0,1 0 0,0 0 0,0 0 0,0 1 0,-2 13 0,2-4 35,1 0 1,0 0-1,1 0 1,3 31-1,-2-45-527,0-1 0,0 1 0,1-1 0,-1 1-1,1-1 1,0 1 0,-1-1 0,1 1 0,0-1-1,0 0 1,1 1 0,-1-1 0,0 0 0,1 0-1,0 0 1,-1 0 0,1 0 0,0 0-1,0 0 1,3 2 0,-3-3-19,1 0-1,-1-1 1,0 1 0,0-1-1,0 1 1,1-1-1,-1 0 1,0 0 0,0 0-1,1 0 1,-1 0 0,0 0-1,0-1 1,1 1 0,-1-1-1,0 0 1,0 1-1,0-1 1,0 0 0,0 0-1,0 0 1,0-1 0,3-2-1,8-6 17,0-2 0,-1 1 0,-1-2 0,0 0 0,0 0 0,-2-1 0,0 0 0,0 0 0,7-18 0,-14 37-35,0 0 1,0 0 0,-1 0-1,0 0 1,2 9-1,2 9-19,-4-21 28,-1 0 1,1 0-1,0 0 0,-1 1 0,1-1 0,0 0 0,0 0 0,1-1 0,-1 1 1,0 0-1,1 0 0,-1-1 0,1 1 0,-1-1 0,1 1 0,0-1 0,0 1 1,-1-1-1,1 0 0,0 0 0,0 0 0,0 0 0,0 0 0,1-1 0,-1 1 1,0-1-1,0 1 0,0-1 0,0 0 0,1 0 0,-1 0 0,0 0 0,0 0 1,1 0-1,-1 0 0,0-1 0,0 1 0,0-1 0,0 0 0,2-1 0,5-1 7,0-1-1,0 0 0,-1 0 0,0-1 0,0 0 1,0-1-1,-1 0 0,8-7 0,-10 8-8,1-1 1,-1 1-1,0-1 1,-1-1-1,1 1 1,-1 0-1,0-1 1,-1 0-1,0 0 1,4-10-1,-6 18-346,1 0 1,0 0-1,0 0 1,0-1-1,-1 1 0,1 0 1,0-1-1,0 1 1,3-1-1,29-2-1035,-10-3 451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173 164 14163,'-19'5'1338,"1"2"0,0 0 0,-21 12 0,31-15-973,1 0 1,0 1 0,1-1-1,-1 2 1,1-1 0,0 0-1,0 1 1,1 1 0,0-1-1,-5 7 1,9-12-327,1 0 0,-1 0 0,1 0 0,-1 0 0,1-1 0,-1 1 0,1 0-1,-1 0 1,1 0 0,0 0 0,0 0 0,-1 0 0,1 0 0,0 0 0,0 0 0,0 0 0,0 0 0,0 0 0,0 0 0,0 0 0,1 0 0,-1 0-1,0 0 1,0 0 0,1 1 0,0-1-15,0 0 0,0 0 0,0-1-1,0 1 1,1-1 0,-1 1 0,0 0-1,0-1 1,0 0 0,0 1 0,0-1-1,1 0 1,-1 0 0,0 1 0,0-1-1,1 0 1,0 0 0,6-1 0,0 1 1,0-2-1,-1 1 1,1-1 0,7-2-1,3-3-12,-1-1 0,0 0 0,0-1 0,-1-1 1,-1-1-1,1 0 0,21-22 0,-27 24-25,-1-2 1,1 1-1,-2-1 1,0-1-1,0 0 0,-1 0 1,0 0-1,-1-1 1,-1 0-1,8-24 1,-13 36 6,1 0 1,-1 0 0,0-1 0,1 1 0,-1 0 0,0 0-1,0 0 1,1-1 0,-1 1 0,0 0 0,0 0-1,0 0 1,-1-1 0,1 1 0,0 0 0,0 0-1,-1 0 1,1-1 0,-1 1 0,1 0 0,-1 0 0,1 0-1,-1 0 1,0 0 0,1 0 0,-1 0 0,0 0-1,0 0 1,0 0 0,0 1 0,1-1 0,-1 0-1,0 0 1,-1 1 0,1-1 0,0 1 0,0-1-1,0 1 1,0-1 0,0 1 0,-1 0 0,1-1 0,-1 1-1,-3 0 13,0 0-1,0 0 1,0 0-1,1 1 1,-1 0-1,0 0 0,1 0 1,-1 0-1,-7 4 1,-4 3 143,0 0 1,0 1 0,1 1-1,0 1 1,1 0 0,0 0 0,-18 22-1,31-33-142,0 1 0,0 0 0,0 0-1,0 1 1,0-1 0,1 0 0,-1 0-1,0 0 1,1 0 0,-1 1 0,0-1 0,1 0-1,0 1 1,-1-1 0,1 0 0,0 1-1,0-1 1,0 0 0,0 1 0,0-1 0,0 1-1,0-1 1,0 0 0,0 1 0,1-1-1,-1 0 1,1 1 0,-1-1 0,1 0 0,-1 0-1,1 1 1,0-1 0,-1 0 0,1 0-1,0 0 1,0 0 0,0 0 0,0 0-1,0 0 1,0 0 0,0 0 0,0 0 0,1-1-1,-1 1 1,2 1 0,8 3-237,0 0 0,0-1 0,1 0 0,15 3 0,-15-4-100,26 9-2132,0 1-1,54 29 1,-91-42 2403,0 0 1,0 1-1,0-1 0,-1 1 1,1-1-1,0 0 1,0 0-1,0 1 1,0-1-1,0 0 1,0 0-1,-1 0 0,1 0 1,0 0-1,0 0 1,0 0-1,1-1 1,8-4-336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16267,'-48'17'5163,"45"-16"-4943,0 0 0,0 1 0,0 0-1,0-1 1,0 1 0,0 0 0,1 0 0,-1 1 0,1-1-1,-1 1 1,1-1 0,-3 5 0,4-6-233,1 0 0,0 0 0,0 0 0,0 0 0,0 0 0,0 0 0,0 0 0,0 0 0,0 0 0,0 0 0,0 0 0,0 0 0,1 0 0,-1 0 0,0 0 0,1 0 0,-1 0 0,1 0 0,-1 0 0,1 0 0,0-1 0,-1 1 0,1 0 0,0 0 0,-1-1 0,1 1 0,0 0 0,0-1 0,0 1 0,-1-1 0,1 1 0,1 0 0,36 18-560,-31-16 469,-5-2 66,6 2-32,-1 1 0,0-1 0,0 1 0,0 1 0,7 5 0,-12-8 87,-1-1 1,0 0-1,0 0 1,0 0-1,0 1 1,0-1-1,0 0 1,0 1-1,0-1 1,-1 1-1,1-1 1,0 1 0,-1 0-1,0-1 1,1 1-1,-1-1 1,0 1-1,0 0 1,1-1-1,-1 1 1,-1 0-1,1-1 1,0 1-1,0 0 1,-1-1 0,1 1-1,0-1 1,-1 1-1,0-1 1,1 1-1,-1-1 1,-1 2-1,-3 4 190,0 0 0,0 0 0,0 0 0,-1-1 0,0 0 0,-8 6 0,11-9-136,-1-1 1,1 1-1,-1-1 1,1 0-1,-1 0 1,0 0-1,0 0 1,1 0-1,-1-1 1,-1 0-1,1 0 0,0 0 1,0 0-1,-5 0 1,8-2-123,0 1 1,-1 0-1,1 0 1,0 0 0,0-1-1,0 1 1,0-1-1,-1 1 1,1-1-1,0 1 1,0-1-1,0 0 1,0 1-1,0-1 1,0 0-1,0 0 1,1 0-1,-1 0 1,0 1-1,0-1 1,1 0 0,-1-1-1,0 1 1,1 0-1,-1 0 1,1 0-1,-1-2 1,0 0-23,1-1 1,-1 1 0,1-1 0,0 1 0,-1-1-1,2 1 1,-1-1 0,1-4 0,6-16-459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91 172 14699,'-35'42'3141,"26"-33"-2193,0 0-1,-13 21 0,20-26-732,0 0 0,0 0 0,0 0 0,1 0 0,-1 0 1,1 0-1,0 1 0,0-1 0,1 0 0,-1 1 0,1-1 0,0 7 0,0-9-168,1 0 1,-1-1-1,0 1 0,1 0 0,0 0 0,-1-1 0,1 1 0,0 0 0,0 0 1,0-1-1,0 1 0,0-1 0,0 1 0,0-1 0,1 0 0,-1 1 0,1-1 1,-1 0-1,1 0 0,-1 0 0,1 0 0,-1 0 0,1 0 0,0 0 0,0-1 1,-1 1-1,1-1 0,0 1 0,0-1 0,0 0 0,0 1 0,-1-1 0,3 0 1,5 0 2,-1 0 1,1 0 0,0-1 0,-1 0 0,16-4-1,-12 1-34,0-1 0,0 0-1,0 0 1,-1-2-1,0 1 1,0-1 0,-1-1-1,0 1 1,0-2 0,-1 0-1,0 0 1,14-18-1,-18 20-40,1 0-1,-1-1 1,-1 0-1,0 0 1,0 0-1,0-1 1,-1 1-1,0-1 1,-1 0-1,0 0 1,0 0-1,-1 0 1,0 0-1,0 0 1,-1 0-1,-1 0 1,1 0 0,-4-13-1,3 18 13,0 0 0,0 0-1,0 1 1,-1-1 0,1 1 0,-1-1 0,0 1-1,0 0 1,0 0 0,-1 0 0,1 0-1,-1 0 1,1 0 0,-1 0 0,0 1 0,0 0-1,-6-4 1,4 4 33,1 0 0,-1 0 0,0 1 0,0 0 0,1 0 0,-1 0 0,0 0 0,0 1 0,0 0 0,0 0 0,0 0 0,-7 2 0,3-1 73,0 1 1,0 0 0,0 1-1,1 0 1,-1 1-1,1 0 1,0 0 0,0 1-1,0 0 1,0 0-1,1 0 1,0 1-1,0 1 1,-8 8 0,14-13-77,0-1 0,-1 0 1,1 0-1,0 1 0,0-1 0,0 1 1,0-1-1,1 1 0,-1-1 1,0 1-1,1 0 0,-1-1 1,1 1-1,-1 0 0,1-1 1,0 1-1,0 0 0,0-1 0,0 1 1,0 0-1,0 0 0,0-1 1,0 1-1,1 0 0,-1-1 1,1 1-1,-1 0 0,1-1 1,0 1-1,0-1 0,0 1 0,-1-1 1,1 1-1,1-1 0,-1 0 1,0 1-1,0-1 0,0 0 1,1 0-1,-1 0 0,0 0 1,1 0-1,-1 0 0,1 0 0,0 0 1,2 0-1,10 5-90,-1-2 0,1 1 1,-1-2-1,23 4 0,-30-6 21,24 3-138,38 8-319,-62-10 436,1-1 0,-1 2-1,0-1 1,0 1 0,0-1 0,0 2 0,10 6 0,-14-8 62,0 0 0,0 0 0,0 0 1,-1 1-1,1-1 0,0 1 0,-1-1 1,1 1-1,-1-1 0,0 1 0,0 0 0,0-1 1,0 1-1,-1 0 0,1 4 0,0 3 77,0 0 0,-1 0 0,-2 11 0,1 20 239,1-40-308,0 0 0,0-1 1,0 1-1,0 0 0,0 0 1,1 0-1,-1-1 0,0 1 0,0 0 1,1 0-1,-1 0 0,0-1 0,1 1 1,-1 0-1,1-1 0,-1 1 1,1 0-1,-1-1 0,2 2 0,-1-2-41,-1 0-1,1 0 0,-1 0 0,1 0 0,-1 1 0,1-1 0,-1 0 0,1 0 0,0 0 0,-1 0 0,1-1 1,-1 1-1,1 0 0,-1 0 0,1 0 0,-1 0 0,1 0 0,-1-1 0,1 1 0,-1 0 0,1-1 1,2-1-140,0 0 0,0-1 0,0 1 1,0-1-1,-1 0 0,5-5 0,6-14-252,2-2-145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18772,'-4'18'2176,"0"-2"-1255,1 3-361,2 1 992,1 1-144,1-1-479,3 2-361,3-3-728,2-7-496,3 0 1368,-2-5-768,-2-11-64,-2-6-80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0 20956,'-9'9'517,"0"0"-1,1 1 0,0 0 0,1 0 0,0 0 0,0 1 0,1 0 0,0 1 0,-6 19 1,11-30-499,1 0-1,0 0 1,0 0 0,0 0 0,-1 0 0,1 0 0,0 0 0,0 0 0,0 1 0,1-1 0,-1 0 0,0 0 0,0 0 0,1 0-1,-1 0 1,0 0 0,1 0 0,-1 0 0,1 0 0,-1 0 0,1 0 0,1 1 0,-1-1-19,1 1 0,0-1 0,-1 0 0,1 0 0,0 0 0,0 0 0,0 0 0,0 0-1,0 0 1,0-1 0,2 2 0,8 0-111,0-1 0,0 0-1,18-1 1,-16 1 66,-8-1 10,0 0 0,0 1 1,0-1-1,0 2 0,0-1 0,0 1 1,-1 0-1,9 4 0,-12-6 38,-1 1-1,0 0 0,1 0 0,-1 0 1,0 0-1,0 0 0,0 0 0,0 0 0,0 1 1,0-1-1,0 0 0,0 1 0,0-1 1,0 0-1,-1 1 0,1-1 0,-1 1 0,1-1 1,-1 1-1,0 0 0,1-1 0,-1 1 1,0-1-1,0 1 0,0-1 0,0 1 0,0 0 1,0-1-1,-1 1 0,1-1 0,-1 1 0,1-1 1,-1 1-1,1-1 0,-1 1 0,0-1 1,-1 2-1,-1 2 51,0 0 0,-1 0 0,0 0 0,0-1 0,0 1 0,0-1 0,-1 0 0,0 0 0,1-1 0,-2 1 0,1-1 0,0 0 1,-1-1-1,1 1 0,-1-1 0,0 0 0,-7 1 0,9-1-83,0-1 1,-1 0 0,1 0-1,-1-1 1,1 1 0,0-1-1,-1 0 1,1 0-1,-1-1 1,1 1 0,-1-1-1,1 0 1,0 0 0,0 0-1,-1-1 1,1 0-1,0 0 1,0 0 0,0 0-1,1 0 1,-1-1 0,0 1-1,-5-7 1,1-7-189,3-2-72</inkml:trace>
  <inkml:trace contextRef="#ctx0" brushRef="#br0" timeOffset="1">48 49 17436,'10'-3'2200,"12"2"-1160,3-3-423,8 2 1471,3-5-760,7 1-1080,9 5-632,-5-8 472,0 2-224,-4 0-248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3 204 18980,'0'0'93,"0"0"-1,-1-1 1,1 1 0,0 0 0,0 0-1,0-1 1,-1 1 0,1 0-1,0-1 1,0 1 0,0 0 0,0-1-1,0 1 1,0 0 0,0-1-1,-1 1 1,1 0 0,0-1 0,0 1-1,0 0 1,0-1 0,0 1-1,1 0 1,-1-1 0,0 1 0,0 0-1,0 0 1,0-1 0,0 1-1,0 0 1,0-1 0,1 1 0,-1 0-1,0-1 1,5-16 438,1 5 214,0-1 0,1 1 0,0 0 0,10-12 0,-5 9-503,0 0 1,2 1 0,0 1-1,25-20 1,-37 31-242,0 1-1,0 0 1,0 0-1,0-1 1,1 1-1,-1 0 1,0 1 0,0-1-1,0 0 1,1 1-1,-1-1 1,3 0 0,-4 2-4,0-1 1,0 0-1,-1 0 1,1 0-1,0 1 1,0-1 0,0 1-1,0-1 1,-1 0-1,1 1 1,0-1-1,0 1 1,-1 0 0,1-1-1,0 1 1,-1 0-1,1-1 1,-1 1 0,1 0-1,-1-1 1,1 1-1,-1 0 1,1 0-1,-1 0 1,0 0 0,1-1-1,-1 1 1,0 0-1,0 0 1,0 0 0,0 0-1,0 0 1,0 1-1,2 18-71,-2 39-1,0 11-8,0-69 26,0 0 1,0 0-1,0 0 0,0 0 0,0 0 0,0-1 0,1 1 0,-1 0 1,0 0-1,0 0 0,1 0 0,-1 0 0,0-1 0,1 1 1,-1 0-1,1 0 0,-1-1 0,1 1 0,-1 0 0,1-1 1,0 1-1,-1 0 0,1-1 0,0 1 0,-1-1 0,2 1 0,-1-1 0,1 0 0,-1 0 0,0-1 0,-1 1 0,1 0 0,0-1 0,0 1 0,0-1 0,0 1 0,0-1 0,0 0-1,0 1 1,-1-1 0,1 0 0,0 1 0,-1-1 0,1 0 0,0 0 0,-1 0 0,1 0 0,-1 0 0,1 1 0,0-3 0,8-16-477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14483,'-3'8'1512,"-1"3"-703,3 2-201,-4 4 816,1 3-8,3 7-23,-2 2-129,1 1-272,-1 2-120,3-1-264,-1-4-159,2-2-473,1-7-401,4-2-791,-4-10 2032,1-7-1000,7-9-80,3-12-80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19300,'-8'24'1013,"1"-1"-1,1 1 0,1 1 1,-3 47-1,8 101 564,1-21-1291,-2-147-377,0-6-8,-3-15-116,-3-27-238,7 42 437,-20-174-1411,20 175 1452,0-1-1,0 1 1,0-1 0,0 1-1,0-1 1,0 1 0,0-1 0,0 1-1,0-1 1,0 1 0,0-1 0,1 1-1,-1 0 1,0-1 0,0 1 0,0-1-1,1 1 1,-1-1 0,0 1-1,0 0 1,1-1 0,-1 1 0,0-1-1,1 1 1,-1 0 0,1-1 0,-1 1-1,0 0 1,1 0 0,-1-1 0,1 1-1,-1 0 1,1 0 0,-1 0-1,0 0 1,1-1 0,-1 1 0,1 0-1,-1 0 1,1 0 0,0 0 0,26 5 737,-9 0-448,-7-5-340,-1 0 0,0-1-1,1 0 1,-1 0 0,0-1 0,1 0 0,-1-1-1,0 0 1,-1-1 0,1 0 0,-1 0 0,1-1 0,-1 0-1,0-1 1,10-9 0,-10 7-105,1 0 0,-2-1 0,1-1 0,-2 1 0,1-1 0,-1 0 1,-1-1-1,1 0 0,-2 0 0,0 0 0,0-1 0,5-19 0,-10 28 154,1 0 0,-1 0 0,1 0 0,-1-1 0,0 1 0,0 0 0,0 0 0,-1 0 1,0-6-1,1 9-11,0 0 1,0 0 0,0 0 0,0-1 0,0 1 0,0 0-1,-1 0 1,1-1 0,0 1 0,0 0 0,0 0 0,0 0-1,0-1 1,0 1 0,-1 0 0,1 0 0,0 0 0,0 0-1,0 0 1,-1-1 0,1 1 0,0 0 0,0 0 0,0 0-1,-1 0 1,1 0 0,0 0 0,0 0 0,-1 0 0,1 0-1,0 0 1,0 0 0,-1 0 0,1 0 0,0 0 0,0 0-1,0 0 1,-1 0 0,1 0 0,-2 1 29,1 0 1,0 0-1,0 0 1,0 0-1,0 0 0,0 0 1,0 1-1,0-1 1,0 0-1,0 1 1,0 1-1,-8 16 269,0 1-1,2 0 1,0 1 0,1 0-1,1 0 1,1 0 0,1 0-1,0 25 1,2-13-186,2 1 1,1 0-1,2 0 0,12 48 1,-15-76-129,0-1 0,1 1 0,0-1 0,0 1 0,5 7 0,-7-12 4,0-1 1,0 0-1,1 0 0,-1 1 1,0-1-1,0 0 1,0 0-1,1 1 1,-1-1-1,0 0 0,0 0 1,1 0-1,-1 0 1,0 1-1,0-1 0,1 0 1,-1 0-1,0 0 1,0 0-1,1 0 1,-1 0-1,0 0 0,1 0 1,-1 0-1,0 0 1,1 0-1,-1 0 1,0 0-1,1 0 0,-1 0 1,0 0-1,0 0 1,1 0-1,-1 0 1,0 0-1,1 0 0,-1 0 1,0-1-1,0 1 1,1 0-1,-1 0 0,0 0 1,0-1-1,1 1 1,-1 0-1,0 0 1,0-1-1,0 1 0,0 0 1,1 0-1,-1-1 1,0 1-1,0 0 1,0 0-1,0-1 0,0 0 1,8-18 24,-2-4-104,-1 0 0,-1-1-1,-1 1 1,-2 0 0,0-1-1,-1 1 1,-2-1 0,-7-41 0,9 64 72,0 1 1,1 0-1,-1-1 1,0 1 0,0 0-1,0 0 1,1-1-1,-1 1 1,0 0-1,0 0 1,1 0 0,-1-1-1,0 1 1,1 0-1,-1 0 1,0 0 0,1 0-1,-1 0 1,0-1-1,0 1 1,1 0 0,-1 0-1,0 0 1,1 0-1,-1 0 1,0 0 0,1 0-1,-1 0 1,0 0-1,1 1 1,-1-1-1,0 0 1,1 0 0,-1 0-1,0 0 1,1 1-1,26 3-45,7 2 52,-22-7-4,0 1-1,0-2 1,0 1 0,0-2-1,-1 0 1,1 0 0,-1-1-1,0 0 1,0-1 0,11-6-1,-16 8 5,-1-1 0,1 1 0,-1-1-1,0 1 1,0-1 0,0-1 0,-1 1 0,0-1 0,0 0-1,0 0 1,0 0 0,-1 0 0,0-1 0,0 1-1,0-1 1,-1 0 0,1 0 0,-1 0 0,-1 0-1,2-9 1,-3 14-3,1 0 0,-1 0-1,0-1 1,0 1 0,0 0-1,0 0 1,0 0 0,0 0 0,0 0-1,0 0 1,-1 0 0,1 0-1,0 0 1,-1 0 0,1 0-1,-1 0 1,1 0 0,-1 0 0,1 0-1,-1 0 1,0 0 0,1 0-1,-1 0 1,0 0 0,0 1 0,1-1-1,-1 0 1,0 1 0,0-1-1,0 1 1,0-1 0,0 1-1,0-1 1,0 1 0,0-1 0,0 1-1,-2 0 1,0 0 1,1 0 1,-1 0-1,1 0 1,-1 1-1,1-1 1,-1 1-1,1-1 1,0 1-1,-1 0 1,1 0-1,0 0 1,-1 1-1,1-1 1,0 0-1,-2 3 1,-3 1 24,1 1-1,1 0 1,-1 1 0,1-1-1,0 1 1,1 0 0,-1 0-1,1 1 1,1-1 0,-1 1-1,1 0 1,1 0 0,0 0-1,0 0 1,-2 17 0,4-18-1,-1 1 1,1-1-1,1 1 1,-1-1 0,1 1-1,0-1 1,1 0-1,0 1 1,0-1 0,1 0-1,0 0 1,0-1-1,0 1 1,1 0 0,0-1-1,0 0 1,1 0-1,5 5 1,-3-4-133,0-1 0,0 0 0,1 0 0,12 7 0,-17-12 54,-1 0 0,0 1 0,1-1 0,-1 0-1,1 0 1,0 0 0,-1 0 0,1-1 0,0 1-1,-1-1 1,1 0 0,0 0 0,0 0 0,-1 0-1,1 0 1,0 0 0,0-1 0,-1 1 0,1-1 0,3-1-1,-5 1 34,0 0 0,0 1 0,0-1-1,0 0 1,0 0 0,0-1 0,0 1 0,0 0-1,0 0 1,0 0 0,0-1 0,-1 1 0,1 0-1,-1-1 1,1 1 0,-1 0 0,1-1 0,-1 1-1,1-3 1,0-14-404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17316,'6'13'2328,"1"-2"-1408,1-4-407,-1-2 2015,8-1-1984,1-1-544,4-10 232,-4-6-192,-3-6-216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 17132,'-1'0'146,"-1"1"0,1-1 0,0 1 0,-1-1 1,1 1-1,0 0 0,0 0 0,0-1 0,0 1 0,0 0 1,0 0-1,0 0 0,0 0 0,0 0 0,0 0 1,0 1-1,1-1 0,-1 0 0,0 0 0,1 1 0,-1 1 1,-13 32 1379,13-30-963,-5 14-232,1 1-1,0 0 1,2 0 0,0 0-1,2 1 1,0-1 0,1 1 0,1-1-1,1 0 1,6 28 0,-7-46-313,-1 0 0,1 0-1,-1 0 1,1 0 0,0 1 0,0-1 0,0-1-1,0 1 1,1 0 0,-1 0 0,0 0 0,1-1 0,-1 1-1,1 0 1,0-1 0,-1 1 0,3 0 0,-2-1-1,0-1 1,-1 1-1,1-1 1,0 0-1,0 1 1,0-1 0,-1 0-1,1 0 1,0 0-1,0-1 1,0 1-1,-1 0 1,1-1-1,0 1 1,0-1-1,-1 1 1,1-1 0,0 0-1,-1 0 1,1 0-1,2-2 1,10-6 105,0-2 0,-1 0 1,0-1-1,-1 0 0,13-16 1,50-72 411,-68 89-536,16-23-105,-1 0 1,24-51-1,-45 79-1467,-4 5 719,-5 7-79,-15 26-546,10-10 480</inkml:trace>
  <inkml:trace contextRef="#ctx0" brushRef="#br0" timeOffset="1">203 258 14443,'-3'33'1760,"3"-1"-903,4 1-369,6-4 776,5-3-344,3-15-824,4-3-1056,3-16 960,4-3-320,4-12-312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18180,'-1'1'121,"-16"13"988,1 1 0,-15 18-1,27-29-918,1 0 0,0 0-1,0 1 1,0-1 0,1 1 0,0-1-1,0 1 1,0 0 0,0 0 0,1 0-1,-1 0 1,1 0 0,0 0-1,0 9 1,1-11-155,1-1-1,-1 0 1,0 0 0,1 0-1,-1 0 1,1 0-1,0 0 1,-1 0-1,1 0 1,0 0 0,0 0-1,1 0 1,-1 0-1,0-1 1,0 1-1,1 0 1,-1-1 0,1 1-1,0-1 1,-1 0-1,1 1 1,0-1-1,0 0 1,0 0 0,0 0-1,0 0 1,0 0-1,0-1 1,0 1-1,0-1 1,0 1 0,0-1-1,0 0 1,1 0-1,-1 0 1,2 0 0,2 0-25,0-1 0,0 1 1,0-1-1,0 0 0,-1-1 1,1 1-1,-1-1 0,1 0 1,-1-1-1,0 1 0,1-1 1,6-5-1,-7 3-3,0 0-1,0 0 1,-1 0 0,1-1 0,-1 1 0,0-1-1,-1 0 1,1 0 0,-1 0 0,-1-1 0,1 1-1,-1-1 1,0 0 0,0 1 0,-1-1 0,0 0-1,0 0 1,-1 0 0,0-10 0,0 17-10,0-1-1,0 0 1,0 0-1,0 0 1,-1 1 0,1-1-1,0 0 1,0 0 0,0 1-1,-1-1 1,1 0 0,0 1-1,-1-1 1,1 0-1,-1 1 1,1-1 0,-1 0-1,1 1 1,-1-1 0,1 1-1,-1-1 1,0 1 0,1-1-1,-1 1 1,0-1-1,1 1 1,-1 0 0,0-1-1,1 1 1,-1 0 0,0 0-1,0 0 1,0-1 0,1 1-1,-1 0 1,0 0-1,0 0 1,1 0 0,-1 0-1,-1 1 1,1-1-1,0 0 0,-1 1 1,1-1-1,0 1 0,0 0 0,0-1 0,0 1 0,0 0 1,1-1-1,-1 1 0,0 0 0,0 0 0,0 0 0,0 0 1,1 0-1,-1 0 0,1 0 0,-1 0 0,1 0 0,-1 0 0,1 0 1,-1 0-1,1 0 0,0 0 0,0 1 0,-1 1 1,1-2 4,0 1 0,1 0 1,-1-1-1,0 1 0,1 0 1,-1 0-1,1-1 1,-1 1-1,1-1 0,0 1 1,0-1-1,-1 1 0,1-1 1,0 1-1,1-1 0,-1 0 1,0 1-1,0-1 1,0 0-1,1 0 0,-1 0 1,1 0-1,-1 0 0,1 0 1,-1 0-1,1-1 1,-1 1-1,1 0 0,0-1 1,-1 0-1,1 1 0,3-1 1,7 2 16,-1 0 1,1-1-1,19-1 1,-26-1-18,70-5 30,-53 3-19,-1 1 0,0 1 0,37 3 1,-56-2-9,0 1 0,0-1 0,-1 1 1,1-1-1,0 1 0,0-1 0,0 1 1,-1 0-1,1 0 0,-1 0 0,1 0 1,0 0-1,-1 0 0,0 1 0,1-1 1,-1 0-1,0 1 0,0-1 0,1 1 1,-1-1-1,0 1 0,0 0 0,-1-1 1,1 1-1,0 2 0,12 17 116,-12-20-133,0 0 0,0 0 0,1 0 0,-1 0 0,0 0 0,1-1 0,-1 1 1,0 0-1,1 0 0,0-1 0,-1 1 0,1-1 0,-1 0 0,1 1 0,-1-1 0,1 0 0,0 0 0,-1 0 0,1 0 0,-1 0 0,1 0 0,0-1 0,-1 1 0,1 0 0,-1-1 0,1 1 0,2-2 0,4-2-536,-1 1 0,1-1 0,12-10 0,29-21-487,-23 14 272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 16836,'-7'-1'898,"1"1"1,-1-1 0,1 2 0,-1-1 0,1 1 0,-11 2 0,15-3-793,1 0 1,-1 1-1,0-1 1,0 1-1,0-1 1,1 1-1,-1 0 1,0-1 0,1 1-1,-1 0 1,1 0-1,-1 0 1,1 1-1,-1-1 1,1 0-1,0 1 1,-1-1-1,1 0 1,0 1-1,0-1 1,0 1 0,0 0-1,0-1 1,1 1-1,-1 0 1,0 2-1,1-2-113,0-1 0,0 1 0,0-1 0,1 1 0,-1-1 0,1 1 0,-1-1 0,1 0 0,0 1 0,-1-1 0,1 0 0,0 0 0,0 1 0,0-1 0,0 0 0,0 0 0,0 0 0,0 0 0,0 0 0,0 0 0,1-1 0,1 2 0,32 16-713,-29-16 618,3 2-99,5 2-188,0 0-1,-1 0 1,0 1-1,23 17 1,-36-23 385,1 0-1,0-1 1,0 1 0,-1 0 0,1-1-1,0 1 1,0 0 0,-1 0-1,1 0 1,-1-1 0,1 1 0,-1 0-1,1 0 1,-1 0 0,0 0 0,1 0-1,-1 0 1,0 0 0,0 0-1,0 0 1,0 0 0,0 0 0,0 0-1,0 0 1,0 2 0,-1-1 23,0-1-1,1 1 1,-1-1 0,0 0 0,0 1 0,-1-1 0,1 0-1,0 1 1,0-1 0,-1 0 0,1 0 0,0 0 0,-3 1 0,-5 3 149,0-1 0,-1 0 0,-17 5 0,-15 0 202,40-9-428,0 1 1,-1-1 0,1 0 0,-1 0 0,1 0 0,-1 0-1,1 0 1,-1-1 0,1 1 0,0-1 0,-1 1 0,1-1 0,0 0-1,-3-2 1,4 3 40,1-1-1,-1 1 0,1-1 0,-1 1 1,1-1-1,-1 0 0,1 1 1,0-1-1,-1 0 0,1 1 0,0-1 1,-1 0-1,1 0 0,0 1 1,0-1-1,0 0 0,0 0 0,0 0 1,0 1-1,0-1 0,0 0 0,0 0 1,0 1-1,0-1 0,1 0 1,-1 0-1,0 1 0,1-2 0,11-19-317,5 0-117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15467,'1'4'436,"-1"-1"-1,1 1 0,-1 0 1,0 0-1,0 0 1,-1 0-1,1 0 0,-1 0 1,0 0-1,0-1 0,-2 8 1,-4 19 1833,6-26-2061,1 0-1,0 1 1,0-1-1,0 0 1,0 1 0,1-1-1,0 0 1,-1 0 0,2 1-1,-1-1 1,0 0 0,1 0-1,0 0 1,2 4 0,-1-5-154,-1-1 1,1 1 0,-1 0 0,1-1 0,0 0 0,0 0 0,-1 0-1,2 0 1,-1 0 0,0-1 0,0 1 0,1-1 0,-1 0 0,0 0 0,1 0-1,-1 0 1,8 0 0,1 0-27,-1-1 0,1 0-1,-1 0 1,1-2 0,-1 1-1,20-6 1,64-27 28,-69 23-81,1 1 1,38-9-1,-64 19 27,1 0 0,-1 0 0,1 0 0,-1 0 0,1 0 0,-1 1 0,1-1 0,-1 1 0,1-1 0,-1 1 0,1-1 0,-1 1 0,0 0 0,1-1 0,-1 1 0,0 0 0,0 0 0,0 0 0,0 0 0,0 0 0,0 0 0,0 1 0,0-1 0,0 0 0,1 2 0,15 15 69,-10-15-48,-1 0 0,0 0 1,1-1-1,0 0 0,0 0 0,0 0 0,0-1 1,0 0-1,0 0 0,13-1 0,9-2-183,36-6 1,-50 5 57,8 0-19,-10 0 16,0 0 0,0 2 1,0 0-1,0 0 0,0 1 0,0 1 1,0 0-1,22 4 0,-32-3-10,0-1-1,0 0 0,0 0 0,0-1 1,0 1-1,0-1 0,1 1 0,-1-1 1,0 0-1,0 0 0,0-1 1,1 1-1,-1-1 0,0 1 0,0-1 1,0 0-1,6-3 0,0-1-280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46 13251,'12'-3'1006,"0"-1"1,0 0 0,-1-1-1,19-10 1,-30 15-962,0 0 0,0 0 0,0 0 1,0-1-1,1 1 0,-1 0 0,0 0 0,0 0 1,0 0-1,0 0 0,1 0 0,-1 0 0,0 0 0,0 0 1,0 0-1,0-1 0,0 1 0,0 0 0,0 0 1,1 0-1,-1 0 0,0 0 0,0-1 0,0 1 0,0 0 1,0 0-1,0 0 0,0 0 0,0-1 0,0 1 1,0 0-1,0 0 0,0 0 0,0 0 0,0-1 0,0 1 1,0 0-1,0 0 0,0 0 0,0 0 0,0-1 1,0 1-1,0 0 0,0 0 0,0 0 0,0 0 0,0 0 1,-1-1-1,1 1 0,-11-4 1311,-17 1-177,0 2-938,1 2-1,-1 1 0,1 1 1,0 1-1,0 2 0,-34 11 1,48-12-247,0 0 0,0 1 0,1 1 0,-1 0 1,2 0-1,-13 11 0,17-12 19,0 0 0,1 1 0,0 0-1,0 0 1,0 1 0,1 0 0,0 0-1,0 0 1,-6 17 0,9-21-14,1 0 0,-1 0 1,1 0-1,0 1 0,0-1 0,1 0 0,-1 0 1,1 1-1,0-1 0,0 0 0,0 1 0,1-1 1,-1 0-1,1 1 0,0-1 0,0 0 0,1 0 1,-1 0-1,1 0 0,0 0 0,0 0 0,0-1 1,1 1-1,-1 0 0,1-1 0,0 0 0,0 0 1,0 0-1,0 0 0,1 0 0,-1-1 0,1 1 1,0-1-1,4 2 0,7 3-205,1 0 0,0-2 0,0 0 0,0-1 0,1 0 0,-1-1 0,27 0 0,-17-2-26,1-1 0,-1-2 0,0-1-1,31-7 1,16-11-326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16404,'-2'0'248,"-1"0"0,0 0 1,1 1-1,-1-1 1,1 0-1,-1 1 0,1 0 1,-1-1-1,1 1 1,0 0-1,-5 2 0,-28 18 732,24-14-79,-3 2-647,0 1 0,0 1 0,1 0 1,1 0-1,0 2 0,1-1 0,0 2 1,1-1-1,0 1 0,1 1 1,-10 21-1,15-26-244,0 0 0,1 0 1,0 0-1,0 0 0,1 1 1,0 0-1,1-1 0,0 17 0,1-20-20,1 1 0,0-1-1,1 0 1,-1 0-1,1 0 1,1 0-1,-1 0 1,1 0 0,0 0-1,1-1 1,-1 1-1,2-1 1,4 7 0,-4-7-45,1-1 1,0 0-1,-1 0 1,2 0 0,-1 0-1,0-1 1,1 0 0,0 0-1,0-1 1,0 0 0,13 4-1,-5-4 81,0 0 0,0 0 0,0-1 0,0-1 0,17-1 0,19-4-171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6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3 16460,'-21'24'2358,"11"-15"-1484,2 1 0,0 0 0,0 0 0,0 1 0,-8 19 0,14-28-819,1 1 0,1-1 1,-1 1-1,0 0 0,1-1 0,-1 1 1,1 0-1,0-1 0,0 1 0,0 0 1,0 0-1,0-1 0,1 1 1,-1 0-1,1-1 0,0 1 0,-1 0 1,1-1-1,0 1 0,1-1 0,-1 0 1,0 1-1,1-1 0,0 0 0,-1 0 1,1 0-1,0 0 0,0 0 0,0 0 1,0 0-1,0-1 0,4 3 1,3 1-38,0 0 1,0 0 0,1-1 0,-1 0 0,1-1 0,0 0 0,0-1 0,1 0 0,-1 0 0,14 0 0,-5-1 24,0-1 1,0-1-1,0-1 1,34-7-1,-46 7 4,0 0 1,0 0-1,0-1 1,0 0-1,-1 0 1,1 0-1,-1-1 1,0 0-1,9-8 1,-14 11-23,1-1 0,-1 1 1,1-1-1,-1 0 0,0 1 0,1-1 1,-1 0-1,0 0 0,0 0 0,-1 0 1,1 0-1,0 0 0,-1 0 0,1 0 1,-1-1-1,1 1 0,-1 0 1,0 0-1,0 0 0,0-1 0,0 1 1,-1 0-1,1 0 0,-1 0 0,1 0 1,-1 0-1,0 0 0,1 0 0,-1 0 1,0 0-1,0 0 0,-1 0 0,1 0 1,0 0-1,-3-2 0,-2-3 11,-1 0 1,0 1-1,0 0 0,-1 0 0,1 0 1,-1 1-1,0 1 0,-1-1 0,-11-4 0,-26-14-556,37 14 385,9-1-29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9866,'0'-1'252,"0"0"0,-1 1-1,1-1 1,0 0 0,-1 1 0,1-1-1,0 0 1,-1 1 0,1-1-1,-1 1 1,1-1 0,-1 1 0,1-1-1,-1 1 1,0-1 0,1 1 0,-1 0-1,0-1 1,1 1 0,-1 0 0,0-1-1,1 1 1,-1 0 0,0 0-1,1 0 1,-1-1 0,0 1 0,0 0-1,1 0 1,-1 0 0,0 0 0,1 1-1,-1-1 1,0 0 0,-1 0 0,0 2 56,1-1 1,-1 1 0,1 0 0,-1 0 0,1-1 0,0 1 0,-1 0 0,1 0 0,0 0 0,0 0 0,0 3 0,-1 0-159,0 0 0,1 0 1,-1 1-1,1-1 0,1 0 1,-1 1-1,1-1 0,0 1 1,0-1-1,1 1 0,-1-1 1,1 0-1,0 1 0,1-1 1,-1 0-1,1 0 0,0 0 1,1 0-1,-1 0 0,1 0 1,0-1-1,0 1 0,0-1 1,1 0-1,-1 1 0,1-2 1,6 6-1,-5-5-279,0 0 0,0 0 1,0 0-1,1 0 0,-1-1 0,1 0 0,0 0 1,0-1-1,0 0 0,0 0 0,1 0 0,-1-1 1,0 0-1,1 0 0,-1 0 0,1-1 0,-1 0 0,1 0 1,-1-1-1,1 0 0,-1 0 0,11-3 0,5-10-397,-6-6-209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18052,'-7'26'1960,"-7"1"-1152,1 3-343,-1 8 927,-1 2-232,4 0-488,-1 3-552,4-4-24,-2-4-56,1 0-120,3-1-40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13139,'0'-10'1728,"3"6"-744,3 4-343,1 0 1463,5 5-752,5 11-207,1 0-121,2 11-312,-2 8-104,-1 12-232,-3 6-40,-7 14-88,-4 3-192,-11 4-424,-2 0-288,-15-7 552,-3-2-104,-11-13-48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5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13283,'54'9'744,"1"-2"1,-1-2-1,69-4 0,163-22 284,-191 11-676,727-68 197,222-52-2551,-946 110 1437,-82 15 420,-18 2-9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19228,'3'27'2403,"-2"-16"-1658,0 0 0,0 0 0,2 0 0,4 15 0,-6-23-702,0 0 0,0 0 0,1 0 0,-1 0-1,1 0 1,0-1 0,0 1 0,0-1 0,0 1 0,1-1 0,-1 0 0,1 0-1,-1 0 1,1 0 0,0 0 0,-1-1 0,1 1 0,0-1 0,6 2 0,1 0-241,0-1 0,0-1 1,0 0-1,1-1 0,-1 0 0,0 0 1,0-1-1,0 0 0,0-1 1,0 0-1,0 0 0,11-5 1,7-4-1177,-1-1 0,49-29 1,-50 24-27,0-1 0,-1-1 0,-1-1 0,34-38 0,-67 69 2329,-44 46 3862,-66 94 1,106-132-4596,1 0 0,0 0 0,2 2 0,1-1 0,0 1 0,1 1 0,2-1 0,0 1 0,-5 45 0,10-43-135,1-24-65,0 1 1,1-1-1,-1 1 0,0-1 0,0 1 1,1-1-1,-1 1 0,0-1 0,1 1 1,-1-1-1,1 1 0,-1-1 0,0 0 1,1 1-1,-1-1 0,1 0 1,-1 1-1,1-1 0,0 1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19372,'11'-2'1689,"12"0"-1097,5 2-216,7 0 952,13 1-584,12-1-432,2 0-104,2 0-368,-2 0-280,-8-1-608,-4-1 24,-20-1 664,-7 3-273,-21 0-119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16115,'15'11'2217,"6"-4"-1313,17-7-400,7-1 1577,16-3-1153,5 1-216,4-3-728,0-1-600,-1-3 544,-5-2-184,-11-3-88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76 13555,'3'-4'395,"2"-4"418,0 0 0,0 1 0,1 0 0,0 0 0,0 1 0,1 0 0,0 0 0,14-10 0,-27 21-155,0 0-1,0 0 1,0 1-1,0 0 1,1 0-1,0 1 1,-4 7-1,2 0-402,0 1-1,2 0 1,0 0-1,0 1 1,-2 18-1,1-7-117,5-21-126,-2 3 7,1 0 0,1 0 0,0 0 0,-1 15 0,2-22-17,0 0 1,0-1-1,1 1 0,-1 0 1,0-1-1,0 1 0,1 0 1,-1-1-1,1 1 1,0-1-1,-1 1 0,1-1 1,0 1-1,0-1 0,0 0 1,0 1-1,0-1 0,0 0 1,0 0-1,1 0 0,-1 0 1,0 0-1,1 0 1,-1 0-1,0 0 0,1 0 1,-1-1-1,1 1 0,-1-1 1,1 1-1,0-1 0,2 1 1,10 0-6,1-1-1,-1 0 1,0-1 0,17-3 0,-21 2-1,0 0 1,1 1-1,-1 0 1,0 1-1,1 0 0,-1 1 1,1 0-1,-1 0 1,15 5-1,-23-5 2,0 0 1,0 0-1,0 0 1,0 0-1,0 0 0,0 0 1,0 0-1,0 1 1,-1-1-1,1 1 1,-1 0-1,1-1 0,-1 1 1,1 0-1,-1 0 1,0 0-1,0-1 0,0 1 1,1 4-1,-1-2 3,0-1 0,-1 1-1,1 0 1,-1-1 0,0 1-1,0-1 1,-1 1 0,1 0-1,-1-1 1,0 1 0,-1 4-1,-2 2 0,0 1 0,-1-1 0,0 0 0,-1 0-1,0-1 1,-14 18 0,9-15 17,-1-1 1,-1 1-1,1-2 0,-2 0 0,0 0 1,-19 9-1,25-15-40,-1 1 1,0-1-1,0-1 0,0 0 0,0 0 1,-1-1-1,1 0 0,-1-1 0,1 1 1,-1-2-1,0 0 0,-10-1 0,18 1-63,0 0 0,0-1 0,0 0 0,0 1 0,0-1 0,0 0-1,1 0 1,-1 0 0,0 0 0,0-1 0,1 1 0,-1 0 0,1-1-1,-1 1 1,1-1 0,-1 1 0,1-1 0,0 0 0,0 0 0,0 0 0,0 1-1,0-1 1,0 0 0,0 0 0,0-3 0,-1-4-61,0-1 0,1 1 0,0-1 0,0-11 0,1 18 122,1-50-597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20348,'11'-4'2073,"7"4"-1241,3 0-336,8 0 1088,4 2-351,5 1-537,0 0-376,-1 2-768,0-1-440,-2 0 736,-5-2-184,-5 2-169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20036,'15'4'2425,"13"-1"-1569,16-6-328,8-3 1072,16-1-583,8 2-57,2-1-496,-2 0-312,-9 3-648,-4 2-400,-14 1 1424,-7-2-648,-18 2-96,-8 0-168</inkml:trace>
  <inkml:trace contextRef="#ctx0" brushRef="#br0" timeOffset="0.49">121 256 19780,'-10'28'2361,"6"-2"-1577,4-3-336,1-6 1408,11 0-927,3-7-145,7-1-528,2-3-224,5-8-464,0-6-256,-1-10-585,2 3-231,-2-13 1048,-1-2-352,-4-4-168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7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17628,'-1'23'3082,"-9"42"0,-2 13-1537,11-63-1403,-2 64 624,4-71-884,-1 0 1,1 0 0,0 0-1,1 0 1,0 0-1,0 0 1,6 11-1,-4-13-1138,-2-9 201,-3-12 144,-7-3 277,-2-1-171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17644,'-14'29'2016,"-6"9"-1024,-3 3-351,0 4 1119,0 4-288,3-3-408,3-2-207,7-5-409,1-6-248,5-10-856,4-7 472,3-8 72,2-3-104,3-12-105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20860,'0'6'2105,"0"7"-1553,-3 3-256,-1 1 1048,-1 9-695,3 1-177,-3 5-304,1-1-208,1-2-448,0-2-225,0-1-543,-1-2-176,-2-4 936,1-3-312,-4-7-153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19660,'13'-2'1697,"2"2"-1225,7 2-224,10 2 728,2 0-552,9-1 968,3-3-1152,2 0-40,-3 0 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18164,'-22'14'382,"2"2"0,0 0-1,1 1 1,1 2 0,0-1 0,1 2 0,1 0 0,1 1 0,1 1-1,1 0 1,-12 31 0,22-46-304,0 0 1,1 0-1,0 0 0,0 1 0,1-1 0,-1 13 0,2-18-54,0 0 0,0 0 0,0 0-1,1 0 1,-1 0 0,0 1 0,1-1 0,0 0-1,-1 0 1,1 0 0,0 0 0,0 0 0,0 0-1,0-1 1,0 1 0,1 0 0,-1 0 0,0-1-1,1 1 1,-1-1 0,1 1 0,0-1 0,-1 0-1,1 0 1,0 1 0,3 0 0,1 0 37,0 0 1,0-1-1,0 0 0,0 0 1,1-1-1,-1 1 0,0-1 1,0-1-1,0 1 1,1-1-1,-1 0 0,0 0 1,0-1-1,0 0 0,0 0 1,-1 0-1,11-6 0,-5 2 116,0-1-1,0 0 1,-1-1-1,1 0 1,-2 0-1,1-1 1,13-17-1,-15 15 23,1-1-1,-2-1 1,0 0-1,8-19 0,-12 27-151,-1 0 0,0-1 0,-1 1 0,0 0-1,1-1 1,-2 1 0,1 0 0,-1-1-1,1 1 1,-1-1 0,-1 1 0,1-1-1,-1 1 1,-3-11 0,4 15-53,-1 0 0,1-1 0,-1 1 0,1 0 0,-1 0-1,0 0 1,1 0 0,-1 0 0,0 0 0,0 0 0,0 0 0,1 0 0,-1 1 0,0-1 0,0 0 0,0 1-1,-1-1 1,1 0 0,0 1 0,0-1 0,0 1 0,0 0 0,-2-1 0,1 1-82,0 0 1,0 0 0,0 0-1,0 0 1,-1 1 0,1-1-1,0 1 1,0 0 0,1-1-1,-1 1 1,0 0 0,-3 2-1,-1 1-196,0 0 0,1 0 0,0 1 0,0-1-1,0 1 1,1 0 0,-7 11 0,1 6-319,9 3-116</inkml:trace>
  <inkml:trace contextRef="#ctx0" brushRef="#br0" timeOffset="1">361 378 18028,'-5'25'1944,"-5"10"-1200,-3-1-327,1 6 927,0-2-448,3-5-696,4-8-464,3-6 304,2-10-216,5-14-152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18156,'26'-3'7115,"36"-6"-5838,-33 5-657,228-47-277,-252 50-351,2-1-24,1 1 0,0-1 1,-1 2-1,11-1 0,-17 1 26,-1 0 0,1-1 0,0 1 0,0 1 0,0-1 0,0 0 0,-1 0 0,1 0 0,0 0 0,0 1 0,0-1 1,-1 0-1,1 1 0,0-1 0,0 0 0,-1 1 0,1-1 0,0 1 0,-1-1 0,1 1 0,0 0 0,-1-1 0,1 1 0,-1 0 0,1-1 0,-1 1 0,0 0 0,1-1 0,-1 1 0,0 0 1,1 0-1,-1 0 0,0-1 0,0 1 0,1 0 0,-1 0 0,0 0 0,0 0 0,0-1 0,0 1 0,0 0 0,-1 0 0,1 0 0,0 0 0,0-1 0,0 1 0,-1 0 0,1 1 0,-10 24 2,-2 1-1,0-1 1,-2-1-1,-24 36 0,9-15 118,-94 170-220,121-213 88,-5 9-3266,6-21-289,0 0 3732,0-8-1493</inkml:trace>
  <inkml:trace contextRef="#ctx0" brushRef="#br0" timeOffset="1">197 284 18380,'13'12'1992,"1"-5"-1400,5-6-223,7 4 959,7-4-1224,4-5-336,4-9 264,4-4-136,5-16-200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74 17372,'-27'28'2238,"7"-8"-524,0 1 0,-26 38 0,45-57-1647,-1 0 1,1 0-1,0 0 1,0 0-1,0 0 1,0 0-1,0 1 0,1-1 1,-1 0-1,1 0 1,-1 1-1,1-1 1,0 0-1,0 1 0,0-1 1,0 0-1,0 3 1,1-3-75,0 0 0,0 0 0,0 0 0,0 0 0,1 0 0,-1-1 0,0 1 0,1-1 0,-1 1 0,1-1 0,-1 1 0,1-1 0,0 0 1,0 0-1,0 0 0,-1 0 0,1 0 0,0 0 0,3 1 0,31 11-304,33 14-150,-63-24 448,0 0-1,1 0 0,-1 1 0,-1 0 1,1 0-1,-1 1 0,9 9 0,-12-13 30,-1 1 0,0-1-1,0 1 1,0 0-1,0-1 1,0 1 0,0 0-1,-1 0 1,1 0 0,0-1-1,-1 1 1,0 0 0,1 0-1,-1 0 1,0 0-1,0 0 1,0 0 0,0 0-1,-1 2 1,0-1 11,0 0 1,0 0-1,0 0 0,0 0 1,-1 0-1,0 0 0,1-1 1,-1 1-1,0-1 1,-5 5-1,-1 0 54,0 0 1,-1 0 0,0-1-1,-1 0 1,-18 9-1,19-12-169,0 1 0,0-1-1,-1 0 1,1-1 0,-1 0-1,1-1 1,-11 1 0,18-2 47,-1 0 0,0 0 0,0 0 0,0 0-1,0 0 1,0-1 0,1 0 0,-1 0 0,0 1 0,0-1 0,1-1 0,-1 1 0,1 0 0,-1-1 0,1 1 0,-1-1 0,1 0 0,0 0 0,0 0 0,0 0 0,0 0 0,0 0 0,0-1 0,1 1 0,-1 0 0,1-1 0,-3-5 0,-5-28-355</inkml:trace>
  <inkml:trace contextRef="#ctx0" brushRef="#br0" timeOffset="1">136 1 19036,'27'0'2161,"3"1"-1305,0 1-352,4 2 1320,2 2-616,-1 4-1120,-1-4-1288,-8-6 1112,-3-5-256,-5-3-192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811 178 10018,'0'-7'156,"0"0"0,0 0 0,-1 0 0,0 0 0,0 0 0,-1 0 0,0 0-1,0 1 1,-1-1 0,1 1 0,-1-1 0,-1 1 0,1 0 0,-1 0 0,0 1 0,-1-1 0,1 1 0,-1 0-1,0 0 1,0 0 0,-1 1 0,-8-6 0,7 5-45,-1 1-1,1 0 1,-1 0-1,1 1 1,-1 0-1,0 1 1,0 0 0,0 0-1,-1 0 1,1 1-1,0 1 1,-1-1-1,1 1 1,0 1 0,-1-1-1,1 1 1,0 1-1,0 0 1,-10 3-1,5 0-31,0 2 0,0-1 0,1 2 0,0 0 1,0 0-1,-19 19 0,-60 70 221,88-94-289,-31 38 64,3 1 1,1 1 0,-26 51 0,17-15-39,-32 88 0,47-99-41,3 1 1,4 0 0,2 2-1,4 0 1,3 0-1,2 1 1,4 0-1,3 0 1,4 0-1,2-1 1,3 0-1,27 94 1,-27-133-3,1 1 1,2-1-1,31 57 0,-37-77 23,1 0-1,0-1 1,0 0-1,1 0 0,1 0 1,-1-1-1,2-1 0,0 0 1,0 0-1,0-1 1,1-1-1,16 9 0,-21-14 17,1 1 0,-1-1 0,1 0 0,-1-1 0,1 0 0,0 0 0,0-1 0,-1 0-1,1 0 1,0 0 0,0-1 0,-1-1 0,1 1 0,-1-1 0,1 0 0,13-7 0,2-2 111,-1-1 0,0-1 0,37-30 1,-28 16 20,0 0 1,-2-2 0,-1-2 0,41-57 0,80-149 345,-95 140-372,-4-1 0,50-144 0,-76 170-117,-3 0 1,-4-1-1,-3-1 0,8-107 0,-21 155-59,0-1-1,-2 1 1,-1 0-1,-1 0 1,-10-43 0,11 60-19,-1 0 0,0 0 0,-1 0 0,0 0 0,-1 1 0,1 0 0,-2-1 0,1 2 0,-1-1 0,0 1 0,-1 0 0,1 0 0,-1 0 0,-1 1 0,1 0 0,-1 1 0,0 0 0,-17-8 0,7 6-133,0 1 0,0 1 0,-1 1-1,1 0 1,-25-1 0,11 3-63,0 2-1,-43 4 0,14 8-113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17556,'0'1'2907,"-4"11"-2133,-1 9 288,1-1 0,2 1 1,-1 30-1,3-39-1009,0 0-1,1-1 1,0 1-1,1-1 1,1 1 0,0-1-1,8 21 1,-10-29-40,0 0 0,1 0 0,0-1 0,0 1 0,0 0 0,0-1 0,0 0 0,0 1 0,0-1 0,1 0 0,0 0 0,-1 0 0,1 0 0,0-1 0,0 1 0,0-1 0,3 2 0,-1-2 11,0 0 1,1 0-1,-1 0 1,0-1-1,0 1 0,0-2 1,1 1-1,-1 0 1,9-3-1,3-2 74,0 0 0,0-1 0,-1-1 0,0 0 0,18-13-1,1-4 170,-28 18-191,0 1-1,0 0 1,1 0-1,0 0 1,9-3 0,-17 8-72,1 0 0,-1 0 1,0 0-1,1 0 1,-1 0-1,0 0 0,1 0 1,-1 0-1,1 1 1,-1-1-1,0 0 1,0 0-1,1 0 0,-1 0 1,0 0-1,1 1 1,-1-1-1,0 0 0,1 0 1,-1 0-1,0 1 1,0-1-1,0 0 0,1 0 1,-1 1-1,0-1 1,0 0-1,0 1 1,1-1-1,-1 0 0,0 1 1,0-1-1,0 0 1,0 1-1,0-1 0,0 0 1,0 1-1,0-1 1,0 0-1,0 1 0,1 17 17,-1-17-18,0 5-3,0 0 1,0 0 0,1-1-1,0 1 1,0 0 0,0-1-1,1 1 1,0-1 0,0 0-1,3 7 1,-3-10 0,0 1 0,0 0 0,0-1 0,0 0 0,0 0 0,0 1 0,1-1 0,-1 0 0,1-1 0,-1 1 0,1 0 0,0-1 0,0 0-1,0 0 1,0 1 0,0-2 0,0 1 0,0 0 0,6 0 0,2 0-2,0-1-1,0 0 1,1-1-1,-1 0 1,-1-1 0,1 0-1,0-1 1,14-5-1,10-6-717,36-19 0,-57 25 143,-10 6 215,-5 1 258,-7 3-170,3 0 31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21877,'-4'-16'1832,"2"10"-1424,2 0-320,4 6 280,4-1-24,2 5-216,3 3-224,-1 5-176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 19804,'-23'32'1993,"11"2"-1297,5 2-304,11-2 792,9-2-160,13-8-408,9-5-287,10-13-625,6-6-433,3-13-599,1-9 1080,-8-14-232,-1-4-240</inkml:trace>
  <inkml:trace contextRef="#ctx0" brushRef="#br0" timeOffset="1">465 0 17372,'-28'41'2296,"-2"6"-1296,-3 9-303,-1 0 1111,4 4-512,3 1-152,8-3-455,6-4-249,7-4-912,3-5 512,3-12-128,-1-6-72,1-10-80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7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45 15091,'-1'-3'2001,"1"2"-1113,8 2-208,-1-1 1152,9 0-375,6 0-233,5 0-360,6-3-160,1-1-456,3-3-416,-2-2-2720,1 3 2640,-9-1-409,-3 2-271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20212,'8'7'1841,"-3"9"-1209,-4 3-296,-1 8 784,0 3-224,0 3-456,0 3-248,2-3-872,-1 0-392,0-10 856,2-5-168,3-5-176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260 126 18292,'0'0'65,"0"-1"-1,1 0 1,-1 1-1,0-1 1,0 0 0,1 1-1,-1-1 1,0 0 0,0 1-1,0-1 1,0 0 0,0 1-1,0-1 1,0 0-1,0 1 1,0-1 0,0 0-1,0 1 1,0-1 0,-1 0-1,1 1 1,0-1 0,0 0-1,-1 1 1,1-1-1,0 0 1,-1 1 0,1-1-1,-1 1 1,1-1 0,-1 1-1,1-1 1,-1 1 0,1 0-1,-1-1 1,1 1-1,-1-1 1,0 1 0,1 0-1,-1 0 1,1-1 0,-1 1-1,-1 0 1,-1-1 62,0 0 1,0 0-1,0 0 1,-1 1-1,1-1 0,0 1 1,0 0-1,-1 0 1,-4 1-1,-1 2 15,0 0-1,-1 0 1,2 0-1,-1 2 1,0-1 0,1 1-1,0 0 1,0 0-1,0 1 1,1 0 0,-11 12-1,5-4-96,0 1 0,1 0 0,0 1-1,-15 30 1,23-38-30,0 0 0,1 0 0,0 1 0,0-1 0,-1 11 0,3-17-9,1-1 1,0 1 0,-1-1 0,1 1 0,0 0 0,0-1 0,0 1 0,0 0 0,0-1 0,0 1 0,1-1 0,-1 1 0,0 0 0,1-1 0,-1 1 0,1-1 0,0 1 0,-1-1 0,1 1 0,0-1 0,0 0 0,0 1 0,0-1 0,0 0 0,0 0 0,1 0 0,-1 1 0,0-1 0,0-1 0,1 1 0,-1 0 0,1 0 0,-1 0 0,3 0 0,1 0 18,-1-1 0,1 0 0,0 0 0,-1 0 1,1-1-1,0 0 0,-1 0 0,1 0 0,-1 0 1,1-1-1,-1 1 0,0-1 0,0 0 0,1 0 1,5-5-1,10-7 168,30-25 0,-48 37-182,27-22 152,-2-2 1,-1-1-1,-1-1 0,-1-1 1,-1-1-1,-2-1 0,33-65 1,-50 85-140,-14 26-16,-3 11-104,1 2-1,1 0 1,1 0 0,2 1 0,1 0 0,1 1 0,1-1-1,2 1 1,0 40 0,3-60-144,1-1 0,1 1 0,4 17-1,-5-24 200,0 1-1,1-1 1,-1 0-1,1 1 1,-1-1-1,1 0 1,0 0-1,0 0 1,0 0-1,1-1 1,-1 1 0,1-1-1,3 3 1,-4-4-5,0 0 1,0 0 0,0 0-1,0 0 1,0-1 0,0 1-1,0-1 1,1 1 0,1-1-1,-4 0 42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18036,'-10'6'638,"-14"9"854,2 0-1,-33 29 0,50-39-1318,-1 1-1,1 0 1,0 0 0,1 0-1,-1 0 1,1 1 0,0-1-1,1 1 1,0 0 0,0 0-1,0 1 1,1-1 0,-3 14-1,5-18-147,0-1 0,-1 0 0,1 1 0,0-1 0,1 1 0,-1-1 0,0 0 0,1 1 0,-1-1 0,1 0 0,0 0-1,-1 1 1,1-1 0,0 0 0,1 0 0,-1 0 0,0 0 0,1 0 0,-1 0 0,1 0 0,-1-1 0,1 1 0,0 0-1,0-1 1,0 0 0,0 1 0,0-1 0,0 0 0,0 0 0,0 0 0,0 0 0,0 0 0,1-1 0,-1 1 0,5 0-1,3 1-11,0-1 0,1 0-1,-1-1 1,1 0-1,-1 0 1,1-1-1,10-3 1,-1-1-2,0-1-1,0 0 1,-1-2-1,0 0 1,-1-1-1,1-1 1,-2-1 0,1-1-1,-2 0 1,0-1-1,0 0 1,-1-2-1,19-23 1,-40 47-55,1 1-1,-1-1 1,2 1-1,0 0 1,0 0-1,0 1 1,-2 18 0,4-23 4,1 0 0,0 1 0,1-1 0,-1 1 0,1-1 0,1 0 0,-1 1 0,1-1 0,0 1 0,0-1 0,1 0 0,0 0 0,0 0 0,1 0 0,-1 0 0,6 8 0,17 13-127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1 893 16908,'0'1'98,"0"0"1,0 0 0,0-1 0,0 1 0,0 0 0,0 0-1,0 0 1,0 0 0,0 0 0,0-1 0,1 1 0,-1 0 0,0 0-1,1 0 1,-1-1 0,0 1 0,1 0 0,-1 0 0,1-1-1,-1 1 1,1 0 0,0-1 0,-1 1 0,2 0 0,0 0-45,-1-1 1,1 0-1,0 0 1,0 1-1,0-1 1,0 0-1,-1-1 1,1 1-1,0 0 0,0 0 1,0-1-1,2 0 1,17-5 361,0-2 1,0 0-1,-1-1 0,-1-1 1,35-22-1,86-77 813,-81 58-848,-3-3 0,-2-2-1,49-65 1,-81 91-294,-2 0 1,-1-1 0,-1-1 0,-2-1 0,-1 0-1,-2-1 1,-1 0 0,12-60 0,-22 87-76,-1 0-1,0 0 1,0 0 0,-1 0 0,0-1-1,0 1 1,0 0 0,-1 0 0,-3-12-1,3 18-9,1 0-1,0 0 1,0 1-1,-1-1 1,1 0 0,-1 0-1,1 1 1,0-1-1,-1 1 1,1-1-1,-1 0 1,0 1-1,1-1 1,-1 1-1,1-1 1,-1 1-1,0 0 1,1-1 0,-1 1-1,0-1 1,0 1-1,1 0 1,-1 0-1,0 0 1,0-1-1,1 1 1,-1 0-1,0 0 1,0 0-1,0 0 1,1 0 0,-1 0-1,0 0 1,0 1-1,0-1 1,1 0-1,-1 0 1,0 0-1,0 1 1,1-1-1,-1 1 1,0-1-1,1 0 1,-1 1 0,1-1-1,-2 2 1,-2 1 6,0 0 0,0 1 0,1 0 0,-1-1 0,-3 8 1,-4 5 11,2 1 0,0 1 0,1 0 0,-10 33 1,-15 80 63,31-123-79,-12 71 105,-7 100 0,10 82-347,6-101-1697,5-153 1545,-1 21-447,1-27 774,0 1-1,0-1 0,-1 0 1,1 0-1,0 0 0,0 0 1,-1 0-1,1 0 1,-1 0-1,1 0 0,-1 1 1,1-1-1,-1-1 0,1 1 1,-1 0-1,0 0 0,-1 1 1,-2-4-706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16988,'-4'-10'2176,"1"3"-1176,3 3-336,3 4 1297,8 0-353,4 3-496,2-2-231,7-1-489,5 0-184,4-3-568,3-1-472,-3-5 711,0 2-159,-6-2-104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28 20364,'-6'0'259,"0"-1"-1,-1 2 0,1-1 1,0 1-1,-1-1 0,1 2 0,0-1 1,0 1-1,0 0 0,0 0 1,1 1-1,-1-1 0,0 1 0,-8 7 1,9-7-187,1 0 1,0 0 0,-1 1-1,2-1 1,-1 1-1,0 0 1,1 0-1,-1 0 1,1 1 0,0-1-1,1 1 1,-1 0-1,1 0 1,0 0 0,0 0-1,0 0 1,-1 8-1,3-12-68,0 0 0,0 0-1,0 0 1,0 0-1,0 0 1,0 0-1,0 0 1,0 0-1,0 0 1,0 0-1,1 0 1,-1 0-1,0 0 1,1 0-1,-1 0 1,1 0 0,-1 0-1,1 0 1,0 0-1,-1 0 1,1 0-1,0 0 1,0-1-1,-1 1 1,1 0-1,0-1 1,1 2-1,1-1 6,0 0-1,-1-1 0,1 1 1,-1-1-1,1 1 0,0-1 1,-1 0-1,1 0 0,0 0 0,-1 0 1,4-1-1,5-1 47,0 0-1,1-1 1,-1 0 0,16-8 0,-8 1 104,0-1 1,-1-1 0,0 0 0,-1-1-1,0-1 1,-1-1 0,-1 0-1,24-31 1,-53 71-97,1 0-1,2 2 0,-13 40 1,21-59-104,1 1 1,0-1-1,0 1 0,1-1 1,0 11-1,1-18 0,-1 1 0,1-1-1,0 1 1,1-1 0,-1 1-1,0-1 1,0 1-1,1-1 1,-1 0 0,0 1-1,1-1 1,0 1 0,-1-1-1,1 0 1,0 1 0,0-1-1,0 0 1,-1 0-1,1 0 1,0 1 0,1-1-1,-1 0 1,0 0 0,0-1-1,0 1 1,1 0 0,-1 0-1,0-1 1,1 1-1,-1 0 1,1-1 0,-1 0-1,0 1 1,1-1 0,-1 0-1,1 1 1,2-1 0,0 0-142,1 0 1,-1-1 0,1 1 0,-1-1 0,0 0-1,1 0 1,-1-1 0,0 1 0,0-1-1,0 0 1,0 0 0,0 0 0,4-4 0,-1 2 36,-1-2 0,-1 1 0,1-1 1,-1 0-1,0 0 0,0 0 0,4-9 1,19-41-583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18180,'-22'37'1766,"3"1"1,-18 49-1,32-73-1495,0 1 1,1 0-1,1 0 1,0 0-1,1 1 1,1-1-1,1 1 1,0-1-1,3 24 1,-3-37-274,0 1 1,1-1 0,0 1 0,-1-1 0,1 1 0,0-1-1,0 0 1,0 1 0,0-1 0,1 0 0,-1 0 0,1 0-1,-1 0 1,1 0 0,0 0 0,0 0 0,-1-1 0,1 1 0,1-1-1,-1 1 1,0-1 0,0 0 0,4 2 0,-3-2-7,0-1 1,0 1-1,1-1 0,-1 0 1,0 0-1,0 0 1,1 0-1,-1 0 0,0-1 1,0 1-1,0-1 1,0 0-1,1 0 0,-1 0 1,0 0-1,-1-1 1,1 1-1,5-4 1,5-5-9,0-1 1,-1 1 0,-1-2-1,1 0 1,-2 0 0,14-21-1,49-88 12,-62 101 18,0-1 1,-1-1 0,11-35-1,-20 44 22,-6 16-1,-9 16 4,1 3-17,1 1 1,1 0-1,1 1 1,1 0-1,2 0 1,0 1-1,1 0 1,2 1-1,-2 36 1,6-56-85,0 0 0,1 0 0,-1 0 0,1 0 0,1 0 0,-1 0 0,1 0 0,0 0 0,1 0-1,-1-1 1,1 1 0,5 6 0,-7-10-7,1 0-1,-1 0 1,1 0-1,0 0 0,0-1 1,0 1-1,0 0 1,0-1-1,0 0 0,0 1 1,1-1-1,-1 0 1,0 0-1,1 0 0,-1-1 1,1 1-1,-1 0 1,1-1-1,-1 0 0,1 1 1,-1-1-1,1 0 1,0 0-1,-1-1 0,1 1 1,-1-1-1,1 1 1,-1-1-1,1 0 0,-1 0 1,0 0-1,3-1 1,-1 0-10,0 0 1,-1 0 0,0 0-1,1-1 1,-1 1 0,4-5 0,23-29-585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15387,'0'0'60,"0"0"1,1 0-1,-1 0 0,0 0 0,0 0 0,0 0 0,0 1 0,1-1 0,-1 0 1,0 0-1,0 0 0,0 0 0,0 0 0,0 0 0,0 0 0,1 0 1,-1 1-1,0-1 0,0 0 0,0 0 0,0 0 0,0 0 0,0 0 0,0 1 1,0-1-1,0 0 0,0 0 0,0 0 0,0 0 0,0 1 0,0-1 1,0 0-1,0 0 0,0 0 0,0 0 0,0 1 0,0-1 0,0 0 0,0 0 1,0 0-1,0 0 0,0 1 0,-1 16 925,-4 20 63,5-36-904,-20 112 2297,-38 324 169,58-411-2679,2-18-58,-1-13-241,10-181-633,-8 90 745,-3 55 249,3-29 101,-2 62-52,-1 1 1,2-1 0,-1 1 0,1 0 0,0-1 0,4-7-1,-5 15-30,-1-1-1,0 1 0,1-1 1,-1 1-1,1-1 0,-1 1 1,1-1-1,-1 1 0,1-1 1,-1 1-1,1-1 0,-1 1 1,1 0-1,0-1 0,-1 1 1,1 0-1,-1 0 0,1 0 1,0-1-1,-1 1 1,1 0-1,0 0 0,0 0 1,-1 0-1,1 0 0,0 0 1,-1 0-1,1 0 0,0 0 1,-1 1-1,1-1 0,0 0 1,-1 0-1,1 1 0,-1-1 1,1 0-1,0 1 0,-1-1 1,1 0-1,0 1 0,26 22 280,-20-18-268,3 4-228,25 19 135,-32-26 120,0-1 0,0 1 0,-1-1-1,1 1 1,0-1 0,0 0 0,0 0 0,0 0 0,0 0 0,6 0 0,-8-1-50,-1 0 0,0 0-1,1 0 1,-1 0 0,1 0 0,-1 0 0,0 0 0,1 0 0,-1-1 0,0 1 0,1 0 0,-1 0 0,0 0 0,1 0 0,-1-1 0,0 1 0,0 0 0,1 0 0,-1 0 0,0-1 0,1 1 0,-1 0-1,0-1 1,0 1 0,0 0 0,1-1 0,1-9-12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4 138 19356,'-3'-9'1849,"14"-6"-1257,9-4-240,12 5 864,6 1-384,10 0-1096,3-2 392,-2-6-192,-2 2-96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 16876,'2'-5'579,"-1"4"-363,0-1-1,-1 1 0,1-1 0,0 1 1,0-1-1,0 1 0,1 0 0,-1 0 1,0-1-1,0 1 0,1 0 0,2-2 1,-4 6 323,0 0 0,-1 0 0,1 0 0,0-1 0,-1 1 0,0 0 0,0 0 0,-2 5 0,1-2-242,-5 11 105,0 1 1,2 1 0,0-1-1,1 1 1,-3 36 0,7-53-392,0 0 1,0 0-1,0 0 0,0-1 0,1 1 1,-1 0-1,1 0 0,-1 0 1,1 0-1,0 0 0,0-1 1,0 1-1,0 0 0,0-1 1,0 1-1,0 0 0,1-1 0,1 2 1,0 0-3,0-1-1,0-1 1,0 1 0,0 0 0,0-1-1,0 0 1,1 0 0,-1 0 0,7 1-1,5 0-3,1-1-1,0 0 0,28-4 0,-33 2 2,38-4-63,-26 2-2,0 2 1,26 0-1,-48 1 52,0 0 1,0 0-1,0 0 0,0 0 1,0 0-1,0 0 0,1 0 1,-1 0-1,0 1 0,0-1 1,0 0-1,0 1 0,0-1 0,0 1 1,0-1-1,0 1 0,0-1 1,0 1-1,-1 0 0,1 0 1,0-1-1,1 2 0,-2-1 2,0 0 0,0 0 0,0 0-1,0-1 1,0 1 0,0 0-1,-1 0 1,1 0 0,0 0 0,0-1-1,-1 1 1,1 0 0,0 0-1,-1-1 1,1 1 0,-1 0 0,1-1-1,-1 1 1,1 0 0,-1-1-1,0 2 1,-5 3-2,1 0-1,-1 0 1,0-1-1,0 0 1,-7 4-1,-2-1-16,1-1 0,-1 0 0,0-1 0,0 0 0,0-2-1,-17 3 1,27-5-12,-1-1-1,1 0 0,-1 0 0,1-1 0,-1 1 0,0-1 1,1 0-1,-11-4 0,13 4 34,0-1 1,0 0-1,-1 0 0,1 0 0,1 0 1,-1 0-1,0 0 0,1-1 0,-1 1 1,1-1-1,-1 0 0,1 1 0,0-1 1,0 0-1,-1-5 0,-8-18-130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7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26 20332,'-21'21'1183,"2"-3"84,-24 30 1,38-42-1115,0 1 0,1-1 1,0 1-1,1-1 0,-1 1 1,1 0-1,1 1 0,-1-1 0,-1 12 1,3-18-178,1 1 1,0-1 0,0 0-1,0 1 1,0-1 0,1 0-1,-1 1 1,0-1 0,1 0-1,-1 0 1,0 1-1,1-1 1,-1 0 0,1 0-1,0 0 1,-1 0 0,1 0-1,0 0 1,0 0 0,0 0-1,0 0 1,0 0-1,0 0 1,0 0 0,0 0-1,0-1 1,0 1 0,0-1-1,0 1 1,1-1 0,-1 1-1,0-1 1,0 1-1,1-1 1,-1 0 0,3 0-1,6 2-238,0-1 0,1 0-1,17-2 1,-15 1 65,-4 0 114,0 1 1,0 0-1,0 0 1,0 1-1,9 3 1,-15-4 91,0 0 0,0 0 0,-1 0 0,1 1 0,-1-1 1,1 1-1,-1 0 0,0 0 0,3 2 0,-4-3 11,0 0-1,-1 0 1,1 0 0,0 0 0,0 0-1,-1 0 1,1 1 0,-1-1 0,1 0-1,-1 0 1,0 1 0,1-1-1,-1 0 1,0 1 0,0-1 0,0 0-1,0 1 1,0-1 0,0 0 0,-1 2-1,0 0 42,0 0-1,0 0 0,0 0 0,-1-1 1,1 1-1,-1-1 0,0 1 0,0-1 1,0 0-1,0 1 0,0-1 0,0 0 0,-1 0 1,1-1-1,-1 1 0,-2 1 0,-45 22 758,35-19-614,1-1 0,-1 0 0,0-1-1,-26 4 1,37-7-246,1-1 0,-1 1-1,1-1 1,-1 0 0,1 0 0,-1 0-1,1-1 1,-1 1 0,1-1 0,-1 0 0,1 0-1,-1 0 1,1 0 0,0-1 0,0 0-1,0 1 1,0-1 0,0 0 0,0 0-1,0 0 1,0-1 0,1 1 0,-1-1-1,1 0 1,0 1 0,-4-7 0,-3-15-242,0-4-94</inkml:trace>
  <inkml:trace contextRef="#ctx0" brushRef="#br0" timeOffset="0.49">138 95 17196,'24'0'2040,"6"-6"-1208,0-4-328,6-1 969,4 1-601,3 0-1048,-1 0-32,-3 0 168,-5-3-288,-1-1-168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17476,'22'-9'2456,"5"3"-1432,8-1-455,5-1 1615,11 5-1032,2-3-328,2 6-1096,1 4-536,-3-2 664,-3-2-216,-9-7-160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0 463 18204,'42'-8'2440,"9"-12"-1423,27-18-377,12-2 1248,22-11-528,3-4-207,1-1-513,-3 5-224,-14 6-480,-10 8-272,-22 10-624,-14 7-361,-27 11-663,-10 3 1488,-22 8-1649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 20884,'-2'5'574,"-2"2"-3,1 0 0,0 0 0,1 0-1,-1 1 1,0 8 0,2-14-483,1 0 0,0 0-1,0-1 1,0 1 0,0 0 0,0 0 0,1-1 0,-1 1-1,1 0 1,-1-1 0,1 1 0,-1 0 0,1-1-1,0 1 1,0-1 0,0 1 0,0-1 0,0 1 0,0-1-1,0 1 1,0-1 0,0 0 0,1 0 0,-1 0 0,1 0-1,-1 0 1,1 0 0,1 1 0,5 1-18,-1 0 1,1-1-1,0 0 0,0 0 1,0 0-1,0-1 0,0-1 1,15 0-1,66-8-448,-60 3-148,-1 0 1,-1-2 0,36-14 0,-49 15-114,1 0 0,-1-1 0,-1 0 0,1-1 0,-1-1 0,-1 0 0,20-19 0,-17 11-750,-15 16 1325,1 0-1,-1 1 1,1-1-1,-1 1 1,1-1-1,-1 0 1,1 1-1,-1-1 1,0 0-1,1 1 1,-1-1-1,0 0 1,0 1-1,1-1 1,-1 0-1,0 0 1,0 1-1,0-1 0,0 0 1,0 0-1,0 0 1,0 1-1,0-1 1,-1-1-1,1 2 79,-1 0-1,0 0 1,1 0-1,-1 0 0,0 0 1,1 0-1,-1 0 1,0 0-1,1 0 1,-1 1-1,0-1 0,1 0 1,-1 0-1,1 1 1,-1-1-1,0 0 1,1 1-1,-1-1 0,1 1 1,-1-1-1,1 1 1,-1-1-1,1 1 0,-1 0 1,-15 16 750,15-15-601,-20 22 875,2 0 1,1 1-1,1 1 0,1 1 0,1 0 0,-15 41 0,-16 71-713,30-86-1105,14-47 719,0 0 0,0 1-1,-1-1 1,0 0 0,0 0-1,0-1 1,-1 1 0,-5 6-1,-1-2-302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1 788 13515,'72'-82'6643,"21"-50"-1558,-12 8-3898,-73 110-1036,-1 0 1,8-20-1,-10 21-25,0 1 0,1 0 0,0 1 0,10-14 0,8-5-51,-6 8-22,-1 1-1,-2-2 0,20-36 1,-32 53-39,0 0-1,0 0 1,-1-1-1,0 1 1,0 0 0,-1-1-1,0 1 1,0-1-1,0 1 1,-1-1 0,0 0-1,0 1 1,-1-1 0,0 1-1,0-1 1,0 1-1,-1-1 1,0 1 0,-6-12-1,8 17-13,-1-1 1,1 1-1,-1 0 0,1 0 0,-1 0 0,0 0 0,1 0 1,-1 0-1,0 0 0,0 0 0,0 0 0,0 1 0,0-1 1,0 0-1,0 1 0,0-1 0,0 0 0,0 1 0,0-1 0,0 1 1,0-1-1,-1 1 0,1 0 0,0 0 0,0 0 0,-1-1 1,1 1-1,0 0 0,0 0 0,-1 0 0,1 1 0,0-1 0,0 0 1,0 0-1,-1 1 0,1-1 0,0 1 0,0-1 0,0 1 1,0-1-1,0 1 0,0 0 0,0-1 0,0 1 0,0 0 1,0 0-1,-1 1 0,-5 5-13,0 0 0,0 1 0,1 0 0,-10 14 0,1 5 13,0 0 1,2 1-1,1 1 0,2 0 1,0 0-1,-10 60 1,12-37 14,3 1 1,2-1 0,4 67-1,-1-105-15,1 2 17,4 31 0,-4-45-18,-1 1 0,1 0-1,-1 0 1,1-1-1,0 1 1,0-1-1,0 1 1,1-1-1,-1 1 1,0-1 0,1 0-1,-1 0 1,1 1-1,0-1 1,0 0-1,0-1 1,0 1-1,3 2 1,-2-3-5,-1-1 1,0 1-1,1-1 1,-1 1 0,1-1-1,-1 0 1,1 0-1,-1 0 1,0-1-1,1 1 1,-1-1-1,1 1 1,-1-1-1,0 0 1,0 1-1,1-1 1,-1-1-1,0 1 1,0 0-1,0 0 1,0-1-1,3-2 1,3-3-39,0 0 1,0 0 0,12-16 0,3-7-143,-2-2-1,24-45 0,-34 56 84,-2 0-1,0 0 0,-2-1 1,0 0-1,4-25 1,-11 39-47,-3 9 112,-4 12 38,-11 46-33,17-56 33,0 1-1,1 0 1,-1 0-1,1-1 1,0 1-1,0 0 1,0 0-1,0-1 0,1 1 1,0 0-1,-1 0 1,1-1-1,3 7 1,-3-8 7,0-1 1,0 0-1,1 0 0,-1 0 1,0 0-1,0 0 1,1 0-1,-1 0 1,1 0-1,-1 0 1,1-1-1,-1 1 0,1 0 1,-1-1-1,1 0 1,0 1-1,-1-1 1,1 0-1,-1 0 1,1 0-1,0 0 1,-1 0-1,1 0 0,0 0 1,-1 0-1,1-1 1,-1 1-1,1-1 1,0 1-1,-1-1 1,0 0-1,3-1 1,6-2 42,0-1 0,0-1 0,11-8 1,-20 13-45,29-22 118,-21 16-78,1-1 0,-1 1 0,1 1 1,19-10-1,-28 16-45,0 0 1,0-1-1,0 1 0,0 0 1,1 0-1,-1 0 1,0 0-1,0 0 1,0 0-1,0 0 0,0 0 1,0 0-1,0 0 1,0 1-1,0-1 1,0 0-1,0 1 0,0-1 1,0 1-1,0-1 1,0 1-1,0-1 0,0 1 1,0 0-1,0-1 1,0 1-1,-1 0 1,1 0-1,0 0 0,-1 0 1,1 0-1,-1 0 1,1 0-1,-1-1 1,1 2-1,0 1 0,2 5 2,0 0-1,-1 1 0,3 15 0,-2-7-11,-3-14 10,1 1 0,0-1-1,0 0 1,0 0 0,0-1 0,1 1 0,-1 0 0,1 0-1,-1-1 1,1 1 0,0 0 0,0-1 0,0 0 0,1 0 0,-1 1-1,1-1 1,-1-1 0,1 1 0,-1 0 0,6 2 0,-3-3-1,-1 0-1,1 0 1,-1 0 0,1-1 0,-1 0 0,1 0 0,-1 0 0,1 0 0,-1-1-1,0 0 1,1 0 0,-1 0 0,0 0 0,6-3 0,-2 1-143,0 0 0,-1-1 0,1 0 0,-1 0 0,0-1 0,0 0 0,0 0 0,5-6 0,-8 7 46,-1 1 1,0-1-1,-1 1 1,1-1-1,0 0 1,-1 0-1,0 0 1,0 0-1,-1-1 1,1 1-1,-1-1 1,1 1-1,-2-1 1,1 1-1,0-1 1,-1-5 0,-3-23-474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20100,'-1'3'1697,"2"-2"-1433,6 2-408,3-1-568,2-1 1144,1 5-576,0 0-288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 19572,'-9'-2'627,"-1"-1"-1,0 2 1,1-1-1,-1 1 1,0 1-1,0 0 1,0 0-1,-18 4 1,22-4-577,0 2 0,0-1 0,0 1 0,0 0 0,0 0 0,0 0 0,0 1 0,1 0 0,-1 0 0,1 1 0,0 0 0,0-1 0,0 2 1,-7 7-1,11-11-69,1-1 0,-1 1 0,1 0 1,-1 0-1,1-1 0,-1 1 0,1 0 1,-1 0-1,1 0 0,0-1 0,-1 1 1,1 0-1,0 0 0,0 0 0,0 0 1,0 0-1,0 0 0,0 0 0,0 0 1,0-1-1,0 1 0,0 0 0,0 0 1,0 0-1,1 0 0,-1 0 0,0 0 1,1-1-1,-1 1 0,1 0 0,-1 0 1,1 0-1,-1-1 0,1 1 0,-1 0 1,1-1-1,0 1 0,-1-1 0,1 1 1,0 0-1,0-1 0,-1 0 0,2 1 1,5 3-88,0-1 0,0 0 0,0-1 0,11 3 1,-4-1 20,6 2 31,-1 2 1,31 15-1,-46-22 62,0 1 0,-1 0 0,1 0 0,-1 1 0,0-1 0,0 1 0,0-1-1,0 1 1,0 0 0,0 0 0,-1 0 0,1 0 0,-1 1 0,0-1 0,0 1 0,0 0-1,-1-1 1,1 1 0,-1 0 0,2 8 0,-3-8 11,-1 0 0,0 0-1,0 0 1,0 0 0,0 0 0,-1 0-1,1-1 1,-1 1 0,0 0 0,0-1 0,0 1-1,-1-1 1,1 0 0,-1 1 0,0-1 0,-3 3-1,1-2-97,0 1-1,0-1 1,0 0-1,0-1 1,-1 1-1,0-1 0,0 0 1,1 0-1,-11 2 1,16-4 50,-1-1-1,0 0 1,1 0 0,-1 0 0,0 0 0,0 0-1,1 0 1,-1 0 0,0 0 0,1 0 0,-1 0 0,0 0-1,0 0 1,1 0 0,-1 0 0,0-1 0,1 1-1,-1 0 1,0-1 0,1 1 0,-1 0 0,0-1-1,1 1 1,-1-1 0,1 1 0,-1-1 0,1 1-1,-1-1 1,1 1 0,-1-1 0,1 1 0,0-1 0,-1 0-1,1 1 1,0-1 0,-1-1 0,0-1-21,1 0 1,-1-1-1,1 1 1,-1 0-1,1-1 1,0 1-1,1-6 0,6-34-408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17732,'-2'10'531,"0"-1"1,0 1-1,-1-1 1,0 0 0,-7 13-1,-5 15 654,5-6-713,2 1 1,2 0-1,0 1 1,3-1-1,0 1 1,2 0-1,5 48 1,-3-76-439,0 1 0,0-1 0,0 0 0,5 10 0,-6-14-28,0-1-1,0 1 1,0-1-1,1 1 1,-1-1-1,0 1 1,0 0-1,1-1 1,-1 0-1,0 1 1,1-1-1,-1 1 1,0-1-1,1 1 1,-1-1-1,1 0 1,-1 1-1,1-1 1,-1 0-1,0 1 1,1-1-1,0 0 1,-1 1-1,1-1 1,-1 0-1,1 0 1,-1 0-1,1 0 1,-1 0-1,1 0 1,0 0-1,-1 0 1,1 0-1,-1 0 1,1 0-1,-1 0 1,1 0-1,0 0 1,-1 0-1,1 0 0,-1-1 1,1 1-1,-1 0 1,1 0-1,-1-1 1,1 1-1,-1 0 1,1-1-1,-1 1 1,0-1-1,1 1 1,-1 0-1,1-1 1,-1 1-1,0-1 1,1 1-1,-1-1 1,0 0-1,6-9 53,0 0-1,-1-1 1,-1 1 0,0-1-1,0 0 1,4-22-1,-2 9 19,-4 16-74,0-1 0,0 1 0,0 0 0,-1-1 0,0 0 0,-1 1 0,0-1 0,0 1 0,-3-13 0,2 20-51,-1 7 27,1 7-4,1-8 40,0 0 0,1-1 0,-1 1 0,1 0 0,0-1 0,0 1 0,1-1-1,0 1 1,-1-1 0,1 0 0,0 0 0,1 0 0,-1 0 0,1 0 0,0 0 0,0 0 0,0-1 0,0 0 0,1 1 0,0-1 0,-1-1 0,1 1 0,0 0 0,0-1 0,0 0 0,1 0 0,-1 0 0,0-1 0,9 3 0,-2-1 55,0-1 1,0-1-1,1 1 1,-1-2-1,0 1 0,1-2 1,-1 1-1,0-2 1,0 1-1,1-2 1,14-4-1,-15 3-23,-1-1 0,1 0 0,-1-1 0,0 0 0,0 0 0,13-12 0,-17 12-41,0 1 0,0-1 0,-1 0 0,0-1 0,0 1 0,0-1 0,-1 0 0,0 0 0,6-15 0,-9 12-31,-8 12-10,-8 15 41,9-8 24,1 1 1,1 1 0,0-1-1,1 0 1,-1 1 0,2 0-1,0 0 1,-2 19 0,4-26-7,0 0 1,0 0 0,1 0-1,-1 0 1,1 0-1,0 0 1,0 0-1,0 0 1,1-1 0,-1 1-1,1 0 1,2 3-1,-2-5 0,0 1-1,0-1 0,0 0 1,0 0-1,0 0 0,1-1 1,-1 1-1,0-1 0,1 1 0,-1-1 1,1 0-1,0 0 0,-1 0 1,1 0-1,0 0 0,0 0 1,0-1-1,5 1 0,-2-1-14,1-1 0,-1 1 0,0-1 0,1 0 0,-1-1 0,0 1 0,1-1 0,-1-1 0,0 1 0,-1-1 0,1 0 0,0 0 0,-1-1 0,1 1 0,7-8 0,-9 7-224,0 1-1,0-1 1,0 0 0,-1 0-1,0 0 1,1 0 0,-1-1 0,-1 1-1,1-1 1,-1 0 0,0 0-1,0 0 1,0 0 0,-1 0 0,1 0-1,-1-1 1,0 1 0,-1 0-1,1-8 1,-2 12 107,1-1 0,0 0 0,-1 0-1,1 0 1,-1 0 0,1 1 0,-1-1 0,0 0 0,0 1-1,0-1 1,0 0 0,0 1 0,-2-3 0,-10-4-762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20380,'3'-5'2129,"3"5"-1553,1 0-288,3 6 1304,3 1-1536,4 5-624,3-1 472,4 1-168,5-1-152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18316,'-5'2'218,"0"1"0,1-1 0,-1 1 0,1 0 0,0-1 0,0 2 0,0-1-1,0 0 1,0 1 0,1 0 0,0 0 0,0 0 0,0 0 0,0 1 0,0-1 0,1 1 0,0-1 0,0 1 0,0 0 0,1 0 0,0 0 0,0 0 0,0 0 0,0 0 0,1 0-1,-1 0 1,2 0 0,-1 1 0,0-1 0,2 7 0,4 12-31,0 0-1,2 0 0,0 0 0,23 42 1,-23-48-211,-5-11 30,7 12-27,-1 1 1,-1-1-1,-1 2 1,8 36-1,-15-52 18,1 0 0,0-1 0,-1 1 0,0 0 0,0 0-1,-1 0 1,1 0 0,-1 0 0,0 0 0,-1 0 0,1 0 0,-1-1 0,0 1-1,0-1 1,0 1 0,-1-1 0,1 0 0,-1 1 0,0-2 0,0 1 0,-1 0-1,1 0 1,-1-1 0,0 0 0,1 0 0,-6 3 0,2-2 19,-1 0 1,0 0-1,1-1 1,-1 0-1,0-1 1,0 0-1,0 0 1,-11 1-1,16-3-10,0 0 0,0 0 0,0 0 0,0 0 0,0-1-1,0 1 1,0-1 0,0 1 0,0-1 0,1 0 0,-6-3 0,6 3-8,1 0 0,-1 0 1,1-1-1,0 1 0,-1 0 0,1-1 1,0 1-1,0 0 0,0-1 1,0 0-1,0 1 0,0-1 1,1 0-1,-1 1 0,1-1 0,-1 0 1,1 0-1,-1 1 0,1-1 1,0 0-1,0-2 0,0-3-49,0 0 1,1 0-1,0 0 0,1-1 1,0 1-1,0 1 0,0-1 0,1 0 1,5-10-1,39-59-481,-45 72 506,207-262-1182,-117 154 1981,-80 97-187,-19 20-25,-17 24 106,19-23-608,2 1 0,-1 0 0,1 0 0,0 0 1,0 0-1,1 0 0,0 1 0,0-1 0,0 1 0,0 13 1,2-17-48,1-1 0,-1 1 0,0-1 0,1 1 0,0-1 0,0 0 1,0 1-1,0-1 0,0 0 0,1 0 0,0 1 0,-1-1 1,1 0-1,0-1 0,1 1 0,-1 0 0,0-1 0,1 1 0,-1-1 1,1 0-1,0 0 0,0 0 0,0 0 0,0 0 0,6 2 0,-2-1-118,-1-1-1,1 0 1,0 0-1,0-1 0,0 0 1,0 0-1,0-1 0,0 1 1,1-2-1,-1 1 0,0-1 1,0 0-1,0 0 1,13-5-1,4-3-469,-1-1 1,40-23-1,-56 29 559,36-20-623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63 101 16444,'-8'5'850,"0"1"1,0 0-1,0 1 1,-7 9-1,13-14-640,0 0-1,0 0 0,1 0 0,0 0 1,-1 1-1,1-1 0,0 1 0,0-1 1,-1 5-1,2-6-105,-1 0 0,1 0 1,0 0-1,0 0 0,0 0 1,0 1-1,1-1 0,-1 0 1,0 0-1,0 0 0,1 0 0,-1 0 1,1 0-1,-1 0 0,1 0 1,-1 0-1,1 0 0,-1 0 1,1 0-1,0 0 0,0 0 0,-1-1 1,2 2-1,1 0-25,0-1 0,-1 1 0,1-1 1,0 1-1,0-1 0,0 0 0,0-1 0,0 1 0,0 0 0,0-1 0,0 1 0,0-1 1,0 0-1,0 0 0,0 0 0,0-1 0,0 1 0,5-2 0,2 0-72,0-1-1,-1 0 1,1-1 0,12-7-1,-9 4-87,0-1-1,-1 0 0,0-1 0,-1 0 0,15-16 0,-21 19-14,1 0 0,-1-1 0,0 0 0,0 0 0,-1 0 0,0 0 0,0-1 0,-1 0 0,0 1 0,4-17 0,-6 23 80,-1 0-1,0 0 1,0 1-1,0-1 1,0 0-1,0 0 1,0 0-1,0 0 0,0 0 1,0 0-1,0 0 1,0 0-1,0 0 1,-1 0-1,1 0 1,0 1-1,-1-2 0,0 1 15,1 1-1,0 0 1,-1 0-1,1 0 1,0-1-1,-1 1 0,1 0 1,0 0-1,-1 0 1,1 0-1,-1 0 0,1 0 1,0 0-1,-1 0 1,1 0-1,-1 0 1,1 0-1,0 0 0,-1 0 1,1 0-1,0 0 1,-1 0-1,1 0 1,-1 1-1,1-1 0,0 0 1,-1 0-1,-1 2 35,-1-1 0,1 1-1,-1 0 1,1-1 0,0 1-1,0 0 1,0 0 0,0 1-1,-2 2 1,1 1 42,0-1-1,0 1 1,1 0 0,0 0 0,0 0-1,0 0 1,1 0 0,0 0-1,0 0 1,0 1 0,1-1 0,0 0-1,0 1 1,1-1 0,-1 0-1,1 0 1,1 1 0,2 7 0,-2-9-51,0-1 0,0 1 0,1-1 0,-1 1 1,1-1-1,0 0 0,0 0 0,1 0 1,-1 0-1,1-1 0,0 0 0,0 1 0,0-1 1,0-1-1,0 1 0,1 0 0,-1-1 1,1 0-1,0 0 0,-1-1 0,1 1 0,0-1 1,6 1-1,-1-1-23,0-1 1,0 0 0,0-1-1,0 0 1,0 0-1,0-1 1,-1 0-1,1-1 1,0 0 0,-1-1-1,0 0 1,15-8-1,-13 5-38,0 0 0,0 0 0,-1-1 1,1 0-1,-2-1 0,1 0 0,-1-1 0,-1 0 0,9-12 0,-16 21 28,-1 0 0,1 0 0,0-1 0,-1 1 0,1 0 0,-1 0 0,1 0 0,-1-1 0,1 1 0,-1 0 0,0 0 0,0-1 0,1 1 0,-1-3 0,0 4 8,-1 0 1,1-1-1,0 1 1,0 0-1,0-1 1,-1 1-1,1 0 1,0-1-1,0 1 1,-1 0-1,1 0 1,0-1-1,-1 1 1,1 0-1,0 0 1,-1 0-1,1-1 1,0 1-1,-1 0 1,1 0-1,-1 0 1,1 0 0,0 0-1,-1 0 1,1 0-1,-1 0 1,1 0-1,0 0 1,-1 0-1,1 0 1,-4 0 27,1 1 1,-1 0 0,1-1-1,-1 1 1,1 1 0,0-1-1,-1 0 1,-4 4 0,1 0 74,0 1 0,1-1 1,0 1-1,0 0 0,1 0 0,-1 1 1,1 0-1,0 0 0,1 0 0,-6 12 1,9-16-85,-1 0-1,1 0 1,0 0 0,0 0 0,0 0 0,0 1 0,0-1 0,1 0 0,-1 0 0,1 0-1,0 1 1,0-1 0,0 0 0,1 0 0,-1 1 0,1-1 0,-1 0 0,1 0-1,0 0 1,1 0 0,-1 0 0,0 0 0,1 0 0,0 0 0,-1 0 0,1-1-1,0 1 1,0-1 0,5 4 0,-5-4-123,1 0-1,0-1 1,0 1-1,0-1 1,0 1-1,0-1 1,0 0 0,0 0-1,0-1 1,1 1-1,-1-1 1,0 1-1,0-1 1,1 0-1,-1 0 1,0-1 0,0 1-1,1-1 1,-1 1-1,0-1 1,0 0-1,3-2 1,7-2-226,0-1 1,0-1-1,18-13 1,8-6-424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38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66 17516,'-11'16'1131,"0"-1"-460,1 1 0,-10 20-1,18-33-528,1 1-1,-1-1 0,1 1 1,0-1-1,0 1 0,0 0 1,0-1-1,1 1 0,-1 0 1,1 0-1,0-1 0,0 1 1,0 0-1,1 0 1,0-1-1,-1 1 0,3 4 1,-1-5-64,0 1 0,1-1 0,-1 0 0,1 0 0,0 0 0,0-1 0,0 1 0,0-1 0,0 1 0,1-1 0,-1 0 0,1 0 0,-1-1 0,1 1 0,0-1 1,0 0-1,0 0 0,0 0 0,0 0 0,4 0 0,12 1 104,0 0-1,32-2 1,-39 0-78,-1-1 1,0-1-1,0 0 0,0 0 0,0-1 1,0-1-1,-1 0 0,13-7 0,-21 10-85,0 0-1,-1-1 1,1 1-1,-1-1 0,1 1 1,-1-1-1,0 0 1,0 0-1,0 0 0,0-1 1,0 1-1,-1 0 1,1-1-1,0 1 1,-1-1-1,0 0 0,0 1 1,0-1-1,0 0 1,0 0-1,0 0 0,-1 1 1,1-1-1,-1 0 1,0 0-1,0 0 0,0 0 1,0 0-1,-1 0 1,1 0-1,-1 0 1,1 1-1,-1-1 0,0 0 1,0 0-1,-1 1 1,1-1-1,-4-4 0,-5-10-696,-1 2-1,0 0 1,-23-24-1,10 13 267,2 0-261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16828,'-7'3'1093,"0"0"-154,1 1 1,-1 0-1,1 0 1,-8 5-1,13-8-877,0-1 1,1 1-1,-1-1 0,0 1 0,1 0 0,-1-1 0,1 1 0,-1 0 0,0-1 0,1 1 0,0 0 0,-1 0 0,1-1 1,-1 1-1,1 0 0,0 0 0,-1 0 0,1 0 0,0 0 0,0-1 0,0 1 0,0 0 0,0 0 0,0 0 0,0 0 1,0 0-1,0 0 0,0 0 0,1-1 0,-1 1 0,0 0 0,0 0 0,1 0 0,-1-1 0,1 1 0,-1 0 0,1 0 1,-1-1-1,1 1 0,-1 0 0,1-1 0,0 1 0,-1 0 0,2 0 0,8 6-393,1 0 0,-1-1 0,2 0 0,-1 0 0,0-1 0,22 6 0,-16-6-78,0 1 1,20 11-1,-36-16 437,1-1 1,-1 1 0,1 0 0,-1 0-1,0 0 1,1 0 0,-1 0-1,0 1 1,0-1 0,1 0 0,-1 0-1,0 1 1,0-1 0,-1 1-1,3 2 1,-3-3 17,0 0 1,0 0-1,0-1 0,0 1 0,0 0 0,0 0 1,0 0-1,0 0 0,-1 0 0,1-1 0,0 1 1,0 0-1,-1 0 0,1 0 0,-1-1 0,1 1 1,0 0-1,-1-1 0,1 1 0,-1 0 0,0-1 1,0 2-1,-3 1 142,0 0 1,0 0 0,0-1 0,0 1-1,-1-1 1,1 0 0,-1 0 0,-9 2-1,6-2 46,-38 9-713,44-11 441,1 1 0,0-1 0,-1 0 0,1 0 0,0 1 0,-1-1 0,1 0 0,-1 0 0,1-1 0,-1 1 0,1 0 0,0 0 0,-1-1 0,1 1 0,0-1 1,-1 1-1,1-1 0,0 0 0,0 1 0,-1-1 0,1 0 0,0 0 0,0 0 0,0 0 0,-1-1 0,-2-8-334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18764,'-4'3'356,"0"0"1,1 1-1,0-1 0,0 1 1,0 0-1,0 0 0,0 0 1,1 0-1,-1 1 0,1-1 1,0 0-1,1 1 0,-1 0 0,-1 9 1,2-11-203,1 0 0,-1 1 0,1-1 0,0 0 0,0 1 1,1-1-1,-1 0 0,1 1 0,-1-1 0,1 0 0,0 0 0,0 0 1,0 0-1,1 0 0,-1 0 0,1 0 0,0 0 0,0 0 0,0 0 1,0-1-1,0 1 0,5 3 0,-1-1-186,1 0 0,-1-1 0,1 0 0,0 0 1,0-1-1,1 1 0,-1-2 0,1 1 0,-1-1 0,1 0 0,0-1 1,0 0-1,0 0 0,9 0 0,-9-2-377,-1 1-1,1-1 1,-1-1 0,0 1 0,0-1 0,0-1-1,0 1 1,0-1 0,0 0 0,-1-1 0,1 0-1,-1 0 1,0 0 0,0-1 0,8-7-1,25-30-2213,-57 79 7117,-1 0-3346,2 1-1,1 0 0,3 1 0,-12 51 0,20-68-969,1 1-1,1 0 0,1 1 1,1 36-1,4-25-133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90 18692,'1'-4'398,"0"-2"-155,1 1 0,-1 0 0,0-1 0,0 1 0,0-1 0,-1 1-1,1-1 1,-2 1 0,1-1 0,0 1 0,-3-10 0,3 15-198,-1-1 0,1 0 1,0 1-1,-1-1 0,1 1 1,-1-1-1,1 0 0,-1 1 1,1-1-1,-1 1 0,1-1 1,-1 1-1,1-1 0,-1 1 1,0 0-1,1-1 0,-1 1 1,1 0-1,-1 0 0,0-1 1,0 1-1,1 0 0,-1 0 1,0 0-1,1 0 1,-1 0-1,0 0 0,0 0 1,1 0-1,-1 0 0,0 0 1,1 0-1,-1 0 0,0 0 1,1 1-1,-1-1 0,0 0 1,1 0-1,-1 1 0,-1 0 1,-1 1 58,0 0 0,-1 0 1,1 0-1,1 1 0,-1 0 1,0-1-1,-3 5 1,-5 9 14,0 0 0,1 1 0,1 1 0,0-1 0,1 2 1,2-1-1,-6 21 0,5-13 0,2 0 0,1 1 1,1-1-1,0 46 0,4-61-52,-1-1 0,2 0 1,-1 0-1,1 0 0,1 0 0,0-1 0,0 1 0,1-1 0,0 1 0,7 10 0,-9-17-57,0 0-1,0-1 0,0 1 0,1-1 0,-1 1 0,0-1 1,1 0-1,0 1 0,-1-1 0,1-1 0,0 1 0,0 0 0,0-1 1,0 1-1,1-1 0,-1 0 0,0 0 0,0 0 0,1-1 1,-1 1-1,1-1 0,-1 0 0,0 0 0,1 0 0,-1 0 1,1 0-1,-1-1 0,0 0 0,1 0 0,-1 0 0,0 0 1,0 0-1,4-2 0,-10 11-581,-1 0 1,1-1-1,-1 1 0,-6 7 1,8-11 370,0-1 0,0 1 1,-1-1-1,0 0 0,-5 5 0,8-7 176,-1-1 0,1 1 0,-1-1 0,1 0 0,-1 1-1,0-1 1,1 0 0,-1 0 0,1 1 0,-1-1 0,0 0 0,1 0 0,-1 0-1,0 0 1,1 0 0,-1 0 0,0 0 0,1 0 0,-1 0 0,0 0 0,1 0-1,-1 0 1,1-1 0,-1 1 0,0 0 0,1 0 0,-1-1 0,1 1 0,-1 0-1,0-1 1,1 1 0,-1-1 0,1 1 0,-1 0 0,1-1 0,0 1 0,-1-1-1,1 1 1,-1-1 0,1 0 0,0 1 0,0-1 0,-1 1 0,1-1 0,0-1-1,-45-88-439,-22-38 1357,60 111-307,7 17-567,0 0 0,0 0 0,0-1 1,0 1-1,0 0 0,0 0 0,0-1 0,0 1 1,0 0-1,0 0 0,0 0 0,0-1 0,0 1 1,0 0-1,0 0 0,0-1 0,1 1 0,-1 0 1,0 0-1,0 0 0,0 0 0,0-1 1,1 1-1,-1 0 0,0 0 0,0 0 0,0 0 1,0 0-1,1-1 0,-1 1 0,0 0 0,0 0 1,1 0-1,2 0 104,-1 0 0,1 0 0,0 0 0,-1 0 0,1 1 0,0 0 0,4 1 0,6 1 49,20 3-315,0-1-1,1-2 1,-1-1-1,1-2 1,63-8-1,-74 4-328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 16668,'-4'0'322,"1"1"0,-1-1 0,0 1 0,0-1 0,0 1 0,1 0 0,-1 0 0,1 1 0,-1-1 0,1 1 0,-1 0 0,1-1 0,0 2 0,-1-1 0,1 0 0,1 1 0,-1-1 0,0 1 1,-2 3-1,3-4-246,0 0 1,0 0 0,0 0 0,1 0-1,-1 0 1,1 1 0,-1-1 0,1 1 0,0-1-1,0 1 1,0-1 0,0 1 0,0 0-1,1-1 1,-1 1 0,1 0 0,0 0-1,0-1 1,0 1 0,0 0 0,0 0 0,0-1-1,1 1 1,0 0 0,-1-1 0,3 5-1,-2-6-53,1 1 0,-1 0 0,1-1 0,0 1-1,0-1 1,0 0 0,0 1 0,0-1-1,0 0 1,0 0 0,0 0 0,1-1 0,-1 1-1,0-1 1,0 1 0,1-1 0,-1 0 0,0 1-1,1-1 1,-1 0 0,0-1 0,1 1 0,3-1-1,4-1 24,0 0-1,0 0 1,0-1 0,11-4-1,-11 2-73,1-1 0,-1 0 0,0-1 1,0 0-1,-1-1 0,0 0 0,-1 0 0,1-1 0,-1 0 0,-1 0 0,0-1 0,8-13 0,-17 27-69,1 1 0,0-1 0,0 1 0,0-1 0,0 1-1,1 0 1,0 0 0,0-1 0,0 1 0,1 5 0,-1-8 28,0 0 1,0-1 0,1 1 0,-1 0-1,0 0 1,1 0 0,-1 0 0,1 0-1,0 0 1,0 0 0,0-1 0,0 1-1,0 0 1,0-1 0,0 1 0,0-1-1,0 1 1,1-1 0,-1 1 0,1-1-1,-1 0 1,1 0 0,0 0 0,-1 0-1,1 0 1,0 0 0,0 0 0,-1-1-1,1 1 1,3 0 0,15-1-323,2-4-134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74 14043,'-22'54'2436,"13"-33"-1138,0 0 1,-9 35 0,17-51-1102,0 0 0,0 0 1,1 0-1,-1 0 0,1 0 0,0 0 0,0 0 1,1 0-1,0 0 0,-1 1 0,2-2 1,-1 1-1,0 0 0,1 0 0,0 0 0,4 7 1,-3-9-152,0 1 0,-1-1 1,1 0-1,1 0 1,-1 0-1,0 0 0,1 0 1,-1-1-1,1 1 0,0-1 1,0 0-1,0 0 0,0-1 1,0 1-1,1-1 1,-1 0-1,0 0 0,0 0 1,1-1-1,-1 1 0,1-1 1,-1 0-1,1 0 1,-1-1-1,0 1 0,5-2 1,-1 0-41,-1 0-1,0 0 1,0 0 0,0-1 0,0 0 0,0-1 0,-1 1 0,1-1 0,-1 0 0,0-1-1,0 0 1,-1 0 0,0 0 0,8-9 0,-5 2-135,0 1 1,-1-1-1,-1-1 1,0 0-1,0 1 0,-1-2 1,-1 1-1,4-17 0,-9 23-153,-4 10 103,-4 13 47,5-4 241,0 1 1,0-1-1,2 1 1,-1 0-1,2 0 1,0 0-1,0 13 1,1-22-60,0-1 1,1 1-1,-1 0 1,1-1-1,0 1 1,0 0-1,0-1 1,0 1-1,1-1 1,-1 1-1,1-1 1,0 0-1,0 0 1,0 0-1,0 0 1,1 0-1,-1 0 1,1-1 0,0 1-1,0-1 1,-1 0-1,2 1 1,-1-1-1,0-1 1,0 1-1,1 0 1,-1-1-1,1 0 1,5 2-1,0-1-33,-1-1 0,1 0-1,-1-1 1,1 1 0,0-2 0,-1 1 0,1-1-1,-1 0 1,1-1 0,-1 0 0,0 0-1,1-1 1,-1 0 0,-1-1 0,1 0-1,0 0 1,-1 0 0,0-1 0,0 0 0,0 0-1,9-11 1,-5 5-138,0-1 0,-1-1 0,0 0 0,-1-1 0,0 0 0,-1 0 0,-1 0 0,0-1 1,-1 0-1,6-25 0,-8 26-60,-1-1 0,-1 1 1,0-1-1,0 0 1,-2 0-1,-1-18 0,1 31 157,0 1 1,0-1-1,0 1 0,-1-1 0,1 0 0,-1 1 0,1-1 0,-1 1 0,0-1 0,1 1 0,-1 0 0,-1-3 1,1 4 20,1 0 1,0-1 0,-1 1-1,1 0 1,0 0 0,-1 0 0,1 0-1,0-1 1,-1 1 0,1 0-1,-1 0 1,1 0 0,0 0-1,-1 0 1,1 0 0,0 0 0,-1 0-1,1 0 1,-1 0 0,1 0-1,0 0 1,-1 0 0,1 0 0,0 1-1,-1-1 1,1 0 0,-1 0-1,1 0 1,0 0 0,0 1 0,-1-1-1,-2 3 27,1-1 0,0 0 0,0 1 0,0 0 0,0-1 0,0 1 0,0 0 0,1 0 0,-1 0 0,0 4 0,-7 19 224,2-1 0,1 1 0,1 0-1,-3 42 1,7-51-254,1 0-1,0 0 1,1 0 0,1-1-1,1 1 1,0-1 0,1 1-1,10 22 1,-10-31-1326,-5-12-851,-7-14-387,-7-7 680,-23-45-241,33 61 2486,2-1 1,-1 0-1,1 1 0,0-1 0,-2-16 0,5 24-223,0 1 1,0-1-1,0 1 0,0-1 1,0 0-1,0 1 0,0-1 1,1 1-1,-1-1 0,0 1 1,1 0-1,0-1 0,-1 1 1,1-1-1,0 1 1,-1 0-1,1-1 0,0 1 1,0 0-1,1-2 0,0 2 39,1-1 1,-1 1-1,0 0 0,0-1 0,0 1 0,1 0 0,-1 0 0,1 1 0,-1-1 0,1 0 0,3 0 0,7 0 409,1 1-1,0 0 0,24 4 0,-21-2-272,12 0 174,105 5-2756,-132-7 2238,0 0-1,-1 0 0,1 0 0,-1 0 0,1 0 1,0-1-1,-1 1 0,1 0 0,-1-1 1,1 1-1,1-2 0,-2 1-12,-1 1-1,1-1 1,0 0 0,-1 0 0,1 0-1,-1 0 1,1 0 0,-1 0 0,1 0-1,-1 0 1,0 0 0,1-2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19204,'27'1'2113,"9"-1"-1281,1-7-416,6 0 976,-1-2-872,-8-2 0,-7 2-328,-8 0-392</inkml:trace>
  <inkml:trace contextRef="#ctx0" brushRef="#br0" timeOffset="1">270 13 16203,'0'3'2057,"2"0"-1161,5-3-584,4-6 1601,2-1-625,2 1-624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18820,'0'0'2241,"-4"9"-1417,-9 7-184,-4 6 1528,0 7-1023,-2 8-209,5 14-376,4 2-8,7 7-256,4 3-248,8 0-1000,1-3 912,-6-4-144,0-6-120</inkml:trace>
  <inkml:trace contextRef="#ctx0" brushRef="#br0" timeOffset="1">3 807 16331,'-1'9'-992,"-1"-4"2497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34 15563,'0'-1'171,"0"-1"-1,0 0 1,0 0-1,-1 1 0,1-1 1,-1 0-1,1 1 1,-1-1-1,0 0 1,1 1-1,-1-1 0,0 1 1,0-1-1,0 1 1,0-1-1,-3-1 0,3 2-64,0 1 0,0-1 0,0 1 0,0-1 0,0 1 0,0-1 0,0 1 0,0 0 0,-1 0 0,1 0 0,0-1 0,0 1 0,0 0 0,0 0 0,-1 1 0,1-1 0,0 0-1,0 0 1,-2 1 0,-1 1 40,0-1 0,0 1 1,1 0-1,-1 1 0,0-1 0,1 1 0,-1-1 0,1 1 0,0 0 0,0 0 0,0 1 0,-3 3 0,-1 5-61,0 1 0,1 0-1,1 0 1,0 0 0,0 0-1,1 1 1,1 0 0,1 0-1,0 0 1,0 0 0,1 21-1,1-33-77,0 0 0,0 0 0,0 0 0,1 0 0,-1 0 0,0 0 0,1 0-1,-1 0 1,1 0 0,0 0 0,0 0 0,-1 0 0,1 0 0,0-1 0,1 1-1,-1 0 1,0-1 0,0 1 0,1-1 0,-1 1 0,1-1 0,2 2 0,-2-2 1,1 0 0,-1 0 1,0-1-1,1 1 1,-1-1-1,1 1 0,-1-1 1,1 0-1,-1 0 0,1 0 1,-1-1-1,1 1 0,-1 0 1,1-1-1,-1 0 1,0 1-1,1-1 0,3-2 1,6-3 15,1-1 1,-1-1 0,-1 1-1,1-2 1,-1 0 0,-1 0-1,17-20 1,-1-2 101,32-49 0,-38 44 8,-32 71-107,1 0 1,3 0 0,0 1 0,-2 41-1,2 64 239,8-107-91,-1 0 0,-2 0 0,-1 0 0,-16 59-1,18-87-106,0 0 0,-1 1 0,0-2-1,0 1 1,0 0 0,-1 0-1,0-1 1,-7 8 0,10-11-42,-1-1 0,1 0 0,-1 0 1,1 1-1,-1-1 0,1 0 1,-1 0-1,1 0 0,-1-1 0,0 1 1,0 0-1,1-1 0,-1 1 1,0-1-1,0 1 0,0-1 1,0 0-1,0 0 0,0 0 0,1 0 1,-1 0-1,0 0 0,0 0 1,0-1-1,0 1 0,0-1 0,1 1 1,-1-1-1,0 0 0,1 0 1,-1 0-1,0 0 0,-1-1 0,-4-4 37,1 1 0,1-1 0,-1-1 0,1 1 0,0-1 0,0 0-1,1 0 1,0 0 0,0 0 0,1-1 0,-3-8 0,-2-8 34,1-1 1,-5-33-1,9 41-131,1 0 0,0-1-1,2-28 1,1 39-85,-1 1 0,1 0 1,1 0-1,-1 0 0,1 0 1,0 0-1,0 0 0,1 0 1,0 0-1,0 1 0,0 0 1,1-1-1,7-7 0,88-89-226,-46 54-25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 20172,'-4'-2'1753,"-6"15"-1201,-6 3-240,0 13 776,-1 5-328,0 12-368,0 3-80,5 8-152,4 0-80,5-2-152,3-2-88,7-7-280,6-5-176,7-12-536,4-3-144,2-15 856,1-5-249,3-8-135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 20924,'-4'3'207,"0"-1"-1,0 1 0,0-1 0,1 1 0,-1 0 0,1 0 0,0 1 0,0-1 0,0 1 0,1-1 0,-1 1 0,1 0 0,0 0 1,0 0-1,-3 7 0,3-6-148,0 0 1,1 0 0,-1 1 0,1-1-1,0 0 1,0 1 0,1-1 0,-1 0-1,1 1 1,1-1 0,-1 1 0,2 8-1,-1-13-68,0 1-1,-1 0 0,1 0 1,0-1-1,0 1 0,0 0 1,0-1-1,1 1 0,-1-1 1,0 0-1,1 1 0,-1-1 1,0 0-1,1 0 0,0 0 1,-1 0-1,1 0 0,0 0 1,-1 0-1,1-1 0,0 1 1,0 0-1,0-1 0,0 0 1,-1 1-1,1-1 0,0 0 1,0 0-1,0 0 0,0 0 1,0 0-1,0-1 0,0 1 1,-1-1-1,1 1 0,2-1 1,5-2-137,1-1 0,-1 1 1,1-1-1,-1-1 0,11-7 0,10-10-697,0-1-1,-2-1 0,0-2 1,29-36-1,-50 56 667,-4 8 190,-5 17 395,-14 29 657,3-13-361,-6 13 369,2 1 0,2 1 0,-12 75 0,26-122-1015,1 20-747,0-23 666,0 1 1,0-1 0,0 1 0,1-1-1,-1 0 1,0 1 0,0-1 0,1 0-1,-1 1 1,0-1 0,0 0 0,1 1-1,-1-1 1,0 0 0,1 1 0,-1-1-1,0 0 1,1 0 0,-1 1 0,0-1 0,1 0-1,-1 0 1,1 0 0,-1 0 0,0 0-1,1 0 1,-1 1 0,1-1 0,-1 0-1,1 0 1,-1 0 0,0 0 0,1 0-1,-1-1 1,1 1 0,-1 0 0,1 0-1,-1 0 1,0 0 0,1 0 0,-1 0-1,1-1 1,-1 1 0,0 0 0,1 0-1,-1-1 1,13-5-445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42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15531,'-6'12'2033,"-1"2"-1153,-2 6-248,-1 3 1200,0 4-783,3 2-97,4 5-256,2 2-144,2-2-328,5-1-240,2-4-536,4-7-256,-2-10 1824,-2-4-1112,-3-14-72,-4-8-56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17300,'41'143'7100,"-33"-121"-6928,-1 0 0,-1 1-1,-1 1 1,-1-1 0,-1 0 0,-1 1 0,-2 0 0,0-1-1,-1 1 1,-1 0 0,-1-1 0,-13 46 0,8-43-377,-2 0 1,0-1-1,-2 0 1,-1-1-1,0 0 1,-2-1-1,-1 0 1,-1-2-1,0 0 1,-2-1-1,-39 33 1,30-34-299</inkml:trace>
  <inkml:trace contextRef="#ctx0" brushRef="#br0" timeOffset="1">648 237 19036,'-11'6'2033,"1"-2"-1193,-1-1 1624,17-3-1536,14-4-295,6 1-129,8-1-552,7-2-360,3 2-505,-2-1 753,-5 3-128,-8 2-120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 20236,'-4'12'1689,"17"-15"-1169,9-7-240,9-4 584,11 1-208,9 1-632,7-3-376,6-1 392,2-1-112,0-2-192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15747,'-5'2'282,"1"-1"1,0 1-1,0 0 0,0 0 0,0 0 0,0 1 0,0-1 0,0 1 0,1 0 0,-1 0 0,1 0 0,0 1 0,0-1 1,0 1-1,1-1 0,-1 1 0,1 0 0,-2 5 0,-6 10 93,1 0 0,-8 29 1,11-29-298,1 0 1,-3 21 0,7-32-73,0 1 1,0-1 0,1 1-1,0-1 1,1 1 0,0-1-1,2 12 1,-2-19-4,-1 0 0,0 1 0,0-1 0,1 1 0,-1-1 0,1 0 0,-1 1 0,1-1 0,0 0 0,-1 0 0,1 0 0,0 1 0,0-1 0,0 0 0,0 0 0,0 0 0,0 0 0,0 0 0,0-1 0,1 1 0,-1 0 0,0 0 0,0-1 0,1 1 0,-1-1 0,0 1 0,1-1 0,-1 1 0,1-1 0,-1 0 0,0 0 0,1 0 0,-1 0 0,1 0 0,-1 0 0,0 0 0,1 0 0,-1-1 0,1 1 0,-1 0 0,0-1 0,1 1 0,1-2 0,3-1 21,0 0-1,0 0 1,0-1-1,-1 0 1,1-1 0,-1 1-1,0-1 1,5-5-1,8-13 143,-1 0 0,-1-2 0,0 0 0,-3 0 0,0-1-1,-1-1 1,11-37 0,-19 43 75,-5 14-69,-3 10 58,-3 9-189,1 1 1,1 0-1,0 0 1,1 0-1,0 1 1,1 0-1,-2 17 1,3-18-31,-3 21 3,1-1 1,2 1 0,2 0-1,1 0 1,1 0 0,2 0-1,1 0 1,2-1 0,1 0-1,19 49 1,-20-64-3,28 86-24,-31-91 42,-2-1 0,0 1-1,0 0 1,-1-1 0,-1 1-1,-1 19 1,1-29 5,-1 0 0,1 0-1,-1 0 1,0 0 0,1 0 0,-2 0 0,1 0-1,0-1 1,0 1 0,-1 0 0,1-1-1,-1 0 1,0 1 0,0-1 0,0 0-1,0 0 1,-4 4 0,4-5-4,0-1 0,0 1 0,0 0 0,0 0 0,1-1 0,-1 1 1,0-1-1,0 0 0,0 0 0,0 1 0,0-1 0,0 0 0,0-1 0,0 1 0,0 0 0,0-1 0,0 1 0,0-1 0,0 1 0,0-1 1,1 0-1,-1 0 0,0 0 0,0 0 0,1 0 0,-1 0 0,1 0 0,-3-2 0,-5-6 45,-1-1 0,2 1 0,-1-1 0,1-1 0,1 1 0,0-1 1,0-1-1,1 1 0,-8-24 0,5 8-270,1 0-1,1 0 1,-5-46 0,10 58-93,1-1 0,1 1 0,0 0 0,1 0 0,1-1 0,0 1 0,1 0 1,1 0-1,0 1 0,1-1 0,11-21 0,10-11-444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 18628,'3'-3'700,"12"-10"1489,-14 10-1082,-11 9 397,-3 3-1286,1 0 0,0 1 0,0 1 0,1 0 1,1 1-1,0 0 0,0 0 0,1 1 0,1 0 0,0 1 0,1 0 1,1 0-1,-7 18 0,10-22-296,0 1 0,1 0 0,0-1 0,1 1 0,0 0 0,0 0 0,1 0 0,3 18 0,-2-21 3,1 0-1,0 0 0,0-1 1,1 0-1,0 1 0,0-1 0,1 0 1,0 0-1,0-1 0,1 1 1,-1-1-1,12 11 0,-11-12-64,1 0 1,0-1-1,1 1 0,-1-1 1,1-1-1,-1 1 0,1-1 1,0 0-1,0-1 0,1 0 1,-1 0-1,0 0 0,1-1 1,-1 0-1,1-1 0,-1 1 1,1-1-1,0-1 0,-1 0 0,1 0 1,-1 0-1,11-4 0,30-14-570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 18108,'-11'-4'1712,"-9"11"-960,0 7-296,1 14 953,-1 5-265,4 8-496,2 4-176,10 0-112,5 1-64,6-3-176,0-3-72,11-8-184,-4-11-176,0-8-440,-1-8-288,-7-8 800,-2-12-176,-8-10-192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 16756,'-1'-3'865,"-1"0"1,1 1-1,-1-1 0,0 0 1,1 1-1,-5-5 1,5 6-775,1 1 0,0 0 0,-1 0 0,1 0 1,0 0-1,0-1 0,-1 1 0,1 0 0,0 0 0,-1 0 0,1 0 1,0 0-1,-1 0 0,1 0 0,0 0 0,-1 0 0,1 0 0,0 0 1,-1 0-1,1 0 0,0 0 0,-1 0 0,1 0 0,0 0 1,-1 0-1,1 0 0,-1 1 0,-8 13 870,5-4-809,1 1 1,1 0-1,0-1 1,0 1-1,1 0 0,1 0 1,0 0-1,2 20 1,0-11-86,2-1 0,0 0 0,1-1 0,8 22 0,-7-28-23,0 1-1,0-1 1,1 0-1,8 11 1,-12-20-111,-1 1 0,1-1 0,0 0-1,0 0 1,0 0 0,0 0 0,0 0 0,1-1-1,-1 1 1,1-1 0,0 0 0,-1 0 0,1-1-1,0 1 1,0-1 0,8 2 0,-10-3 20,-1 0 1,1 0-1,-1 0 1,1 0-1,-1 0 0,0-1 1,1 1-1,-1-1 1,1 1-1,-1-1 1,0 1-1,1-1 0,-1 0 1,0 1-1,1-1 1,-1 0-1,0 0 1,0 0-1,0 0 0,0 0 1,0 0-1,0-1 1,0 1-1,0 0 1,-1 0-1,1-1 0,0 1 1,-1 0-1,1-1 1,-1 1-1,1-1 1,-1 1-1,0 0 0,0-1 1,1 1-1,-1-1 1,0-1-1,1-26-536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0 17796,'-7'4'3417,"-5"8"-2601,9-9-171,-20 23 419,2 0-1,-25 41 1,-30 63-520,71-122-459,-52 97 285,-82 209 1,135-303-412,-11 36-140,14-43 60,0 0 0,0 0 0,0 0 0,1 0 0,0 0 0,-1 1 0,2-1 0,0 6 0,-1-9 82,0-1 0,0 1 1,0-1-1,0 0 0,0 1 0,0-1 0,0 0 0,0 1 0,0-1 0,1 0 0,-1 1 1,0-1-1,0 0 0,0 1 0,1-1 0,-1 0 0,0 0 0,0 1 0,1-1 0,-1 0 1,0 0-1,1 1 0,-1-1 0,0 0 0,1 0 0,-1 0 0,0 0 0,1 0 1,-1 1-1,0-1 0,1 0 0,-1 0 0,1 0 0,12-7-684,9-19-90,-9 4 136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16187,'-3'-6'1785,"-4"11"-985,0 3-264,4 14 1000,1 5-255,2 10-361,5 3-184,1 8-576,1-3-320,4-3-1440,-2-5 1488,-2-22-304,4-8-136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17268,'-2'23'1952,"0"5"-1264,0 9-200,4 9 945,6 7-689,2 5 24,2 3-224,-2 2-104,-3 5-216,-6 2-80,-6-3-40,-8 1-104,-7-5-704,-5 0-224,1-2 776,-1-8-144,7-8-112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18412,'1'8'1688,"12"2"-1024,4-1-263,18-1 639,9 0-240,9-4-176,7-3-296,3-1-808,-1-3-360,-9-2 672,-3-1-168,-18-1-160</inkml:trace>
  <inkml:trace contextRef="#ctx0" brushRef="#br0" timeOffset="1">45 161 18444,'14'14'1584,"18"-11"-1072,7-4-216,18-11 577,6 2-249,7-5 1040,2-3-1240,-3 0-56,-5-4 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17700,'5'-12'271,"-1"1"0,1-1 0,1 1 1,0 0-1,0 0 0,1 1 0,1 0 0,0 0 1,0 1-1,1 0 0,16-13 0,3 0 271,1 1 0,57-30-1,-64 40-353,0 0 0,0 2-1,33-9 1,-45 15-147,1 1 0,-1 0 1,1 0-1,0 1 0,-1 1 0,1 0 1,0 0-1,-1 1 0,1 0 0,10 3 1,-17-3-38,0 1 0,-1-1 0,0 0 1,1 1-1,-1 0 0,0 0 0,0 0 0,0 0 1,0 0-1,0 0 0,-1 1 0,1 0 1,-1-1-1,1 1 0,2 5 0,-2-3-2,-1 0 0,1 0 1,-1 1-1,-1-1 0,1 1 0,-1-1 0,0 1 0,0 0 0,0 6 0,-1 3 4,0-1-1,-2 0 1,1 0 0,-2 1-1,0-1 1,-1 0 0,-6 16-1,-13 20 67,-2-1 0,-34 49 0,50-86-64,-6 12 13,15-24-21,0 0-1,0 1 1,0-1-1,0 1 1,0-1-1,0 0 1,0 1-1,0-1 1,0 1-1,0-1 1,0 1-1,0-1 1,0 0-1,0 1 1,0-1-1,0 1 1,1-1-1,-1 0 1,0 1-1,0-1 1,0 1-1,1-1 1,-1 0-1,0 1 1,1-1-1,-1 0 1,0 0 0,1 1-1,-1-1 1,0 0-1,1 0 1,-1 1-1,0-1 1,1 0-1,-1 0 1,1 0-1,-1 0 1,0 1-1,1-1 1,-1 0-1,1 0 1,-1 0-1,1 0 1,-1 0-1,0 0 1,1 0-1,-1 0 1,1-1-1,-1 1 1,1 0-1,31-1-108,-21 0 9,0 1 0,1 0 0,21 3-1,-31-3 83,0 1 0,0-1 0,1 1 0,-1 0 1,0-1-1,0 1 0,0 0 0,0 0 0,0 0 0,0 1 0,0-1 0,-1 0 0,1 1 0,0-1 0,-1 1 0,1 0 0,-1-1 0,1 1 0,-1 0 0,0 0 0,0 0 0,0 0 0,0 0 0,1 4 0,0 2 4,-1 0 1,0 0-1,-1 0 0,0 0 0,0 0 0,-1 0 0,0 0 0,0 0 0,-1 0 0,0 0 1,0 0-1,-1-1 0,0 1 0,0-1 0,-5 8 0,-3 4 124,0-1 1,-2-1-1,1 0 0,-25 23 1,21-24 84,-2 0 1,0-2-1,-35 23 1,43-31-154,0 0 1,-1-1-1,0 0 1,0-1 0,0 0-1,0-1 1,-1 0 0,0 0-1,-12 0 1,22-3-96,0 0 1,-1 0-1,1 0 0,0 0 1,-1 0-1,1 0 0,0-1 1,0 1-1,-1-1 0,1 0 1,0 1-1,0-1 0,0 0 1,0 0-1,0-1 0,0 1 1,0 0-1,0-1 0,-3-2 1,4 2-14,0 0 1,1 1 0,-1-1-1,0 0 1,0 0-1,1 0 1,-1 0-1,1 0 1,0 0 0,-1 0-1,1 0 1,0 0-1,0 0 1,0 0-1,1 0 1,-1 0 0,0 0-1,1 0 1,-1 1-1,1-1 1,0 0-1,1-3 1,3-5-103,0 1-1,1 0 1,0 1-1,1-1 1,7-7-1,21-22-510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43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15859,'4'2'2001,"3"-1"-1177,9-1-216,0 0 912,10 0-447,4-1-105,6-1-304,4-1-400,-4 2-944,-1-3 720,-9 1-216,-4 1-88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14379,'15'6'2265,"5"0"-1249,10-6-368,6-1 2313,15-5-2017,7-3-120,5-4-992,1-2 1000,-2 3-744,-5 2-24,-10-1-128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19348,'-6'1'267,"0"0"1,0 0-1,0 0 0,0 1 0,0 0 0,1 0 0,-1 1 1,1 0-1,-1 0 0,1 0 0,0 0 0,0 1 1,1 0-1,-1 0 0,1 0 0,0 0 0,0 1 1,0 0-1,-3 6 0,6-10-243,0 0 1,1 0-1,-1 0 1,1 0-1,-1 0 1,1 0 0,-1 0-1,1 0 1,0 0-1,-1 0 1,1 1-1,0-1 1,0 0-1,0 0 1,0 0-1,0 0 1,0 1-1,0-1 1,1 0-1,-1 0 1,0 0-1,1 0 1,-1 0-1,1 2 1,1-1-16,-1 0 0,1-1 0,-1 1 0,1-1 0,0 0 1,0 1-1,-1-1 0,1 0 0,0 0 0,0 0 0,0 0 0,4 0 0,7 3-90,1-1 0,0-1 0,20 2 0,-23-3 50,16 1-96,-1 0-21,1 1 1,27 8-1,-48-10 124,0 1 0,0 0 0,0 0 0,0 1-1,-1-1 1,1 1 0,0 0 0,-1 1 0,0 0 0,0-1 0,0 2 0,0-1 0,-1 0 0,5 7 0,-7-9 24,-1 1-1,1-1 0,-1 1 1,1 0-1,-1 0 1,0 0-1,0 0 1,0 0-1,0 0 1,-1 0-1,1 0 0,-1 0 1,0 0-1,0 0 1,0 0-1,0 0 1,-1 0-1,0 5 1,-1-3 9,1-1 0,-2 1-1,1-1 1,0 1 0,-1-1 0,0 0 0,1 1 0,-2-1 0,1-1 0,-6 6 0,-1 0 30,0-1 0,-1 0 0,0-1 0,-1 0-1,1-1 1,-1 0 0,-24 8 0,31-12-95,0-1-1,-1 0 1,1 1 0,0-2-1,-1 1 1,1-1 0,-1 0 0,1 0-1,-10-1 1,12 0 34,0 0 1,0 0-1,1 0 0,-1-1 0,0 1 1,1-1-1,0 1 0,-1-1 0,1 0 1,0 0-1,0 0 0,0 0 1,0 0-1,0 0 0,0-1 0,1 1 1,-1-1-1,1 1 0,-3-6 0,-11-32-175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30 18940,'19'-4'1784,"9"1"-1127,5-1-305,15 0 792,6 1-296,5-2-536,4 3-416,3 0-496,-3-1 552,-1 6-224,-7 1-80</inkml:trace>
  <inkml:trace contextRef="#ctx0" brushRef="#br0" timeOffset="1.39">0 682 17996,'32'2'2232,"7"-2"-1399,17-4-289,11-4 960,12-3-424,2 1-96,8 0-528,-1 0-448,-12-2-1000,-9 1 936,-11 5-224,-10 3-64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17892,'2'37'2112,"5"2"-1432,6-9-320,5-6 1433,15-4-1089,4-4-200,11-13-704,3-2-432,4-9-264,-2-11 688,-7-13-192,-5-5-152</inkml:trace>
  <inkml:trace contextRef="#ctx0" brushRef="#br0" timeOffset="1">421 75 15611,'-25'49'2009,"-4"1"-921,0-1-424,2-6 1065,4-2-377,9-3-304,4-8-440,10-6-1120,3-5 640,7-8-288,3-5-104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18500,'14'-3'864,"0"0"1,0 2-1,-1-1 1,1 2-1,22 1 1,-30 0-700,1 0 0,-1 0 0,0 1 0,0 0 0,0 0 0,0 0 0,-1 0 0,1 1 0,0 0 0,-1 1 0,0-1 0,0 1 0,0 0 0,7 7 0,-11-9-148,1-1 1,-1 1 0,1 0 0,-1 0 0,0 0 0,0 0 0,0 0 0,0 0-1,0 0 1,0 0 0,-1 0 0,1 0 0,-1 0 0,1 1 0,-1-1-1,0 0 1,0 0 0,0 3 0,-1-2-6,1 1 1,-1-1-1,0 1 0,-1-1 1,1 1-1,0-1 1,-1 0-1,0 0 0,0 0 1,-2 4-1,-7 5 7,1-1 0,-1 0-1,-1-1 1,-13 10 0,18-15 6,4-3-22,-20 20 40,22-22-44,1 1 0,-1-1 0,1 1 0,0-1 0,-1 1-1,1-1 1,0 1 0,0-1 0,-1 1 0,1-1 0,0 1 0,0-1-1,0 1 1,0-1 0,0 1 0,0 0 0,0-1 0,0 1-1,0-1 1,0 1 0,0-1 0,0 1 0,0-1 0,0 1-1,0 0 1,1-1 0,-1 1 0,0-1 0,0 1 0,1-1-1,-1 1 1,0-1 0,1 0 0,-1 1 0,0-1 0,1 1 0,-1-1-1,1 0 1,-1 1 0,1-1 0,-1 0 0,1 1 0,-1-1-1,1 0 1,-1 0 0,1 1 0,-1-1 0,1 0 0,0 0-1,24 8-375,1-1-1,1-1 1,-1-2-1,1 0 0,-1-2 1,30-1-1,-3-5-57,-2-4-138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5 17564,'0'0'34,"0"0"1,0 0-1,0 0 1,0 0-1,-1 0 1,1 0-1,0 0 1,0 0-1,0-1 1,0 1-1,0 0 1,0 0-1,0 0 1,0 0-1,0 0 1,0 0-1,0 0 1,0-1-1,0 1 1,0 0-1,0 0 1,0 0-1,0 0 1,0 0-1,0 0 1,0-1-1,0 1 1,0 0-1,0 0 1,0 0-1,0 0 1,0 0-1,0 0 1,0 0-1,0-1 1,0 1-1,0 0 0,0 0 1,1 0-1,-1 0 1,0 0-1,0 0 1,0 0-1,0 0 1,0 0-1,0 0 1,0 0-1,0-1 1,1 1-1,-1 0 1,0 0-1,0 0 1,0 0-1,0 0 1,0 0-1,0 0 1,1 0-1,-1 0 1,0 0-1,0 0 1,0 0-1,0 0 1,0 0-1,0 0 1,0 0-1,1 1 1,-1-1-18,0 1-1,0-1 1,0 1 0,0 0 0,0-1-1,0 1 1,0-1 0,0 1 0,0 0 0,0-1-1,-1 1 1,1-1 0,0 1 0,0 0 0,0-1-1,-1 1 1,1-1 0,0 1 0,-1-1-1,1 1 1,-1-1 0,1 1 0,-1 0 0,-7 8 141,-1-1 1,0 0-1,0 0 1,-1 0-1,0-2 1,0 1-1,-17 7 1,7-3-26,-262 133 1267,42-24-597,234-117-774,-3 2 39,0 0 0,0 0 0,1 1 0,-1 0 0,-10 10 0,19-16-65,-1 0 1,1 1 0,0-1-1,-1 1 1,1-1 0,0 0-1,-1 1 1,1-1 0,0 1 0,0-1-1,-1 1 1,1-1 0,0 1-1,0-1 1,0 1 0,0-1 0,-1 1-1,1-1 1,0 1 0,0-1-1,0 1 1,0-1 0,0 1-1,0-1 1,1 1 0,-1-1 0,0 1-1,0-1 1,0 1 0,0-1-1,1 1 1,-1-1 0,0 1 0,0-1-1,1 1 1,-1-1 0,0 1-1,1-1 1,-1 0 0,1 1-1,-1-1 1,0 0 0,1 1 0,-1-1-1,1 0 1,-1 0 0,1 1-1,-1-1 1,1 0 0,-1 0-1,1 0 1,-1 0 0,2 1 0,29 4 27,-30-5-32,227 6-240,-44-3-1191,-32 6 767,-80-4 227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8:0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0 19972,'-57'23'1294,"-102"55"0,137-64-1089,1 0 1,0 1 0,1 1-1,1 1 1,0 0 0,1 2-1,-18 23 1,33-37-152,-1 0 1,1 0-1,0 0 0,0 1 0,1-1 0,-1 1 0,1-1 1,1 1-1,-1 0 0,-1 7 0,3-10-35,0 0-1,0-1 0,1 1 0,-1 0 1,0 0-1,1-1 0,0 1 1,-1 0-1,1-1 0,0 1 1,0-1-1,1 1 0,-1-1 1,0 1-1,1-1 0,0 0 1,-1 0-1,1 0 0,0 0 0,0 0 1,0 0-1,0 0 0,1-1 1,-1 1-1,3 1 0,7 3 2,0-1-1,1 1 1,-1-2-1,1 0 0,0 0 1,0-2-1,1 1 0,22 0 1,-2-2-29,0-1 0,45-6 0,-49 2 2,-1-2-1,49-14 0,-67 16 9,0 0 1,1-1-1,-2 0 1,1-1-1,-1 0 0,0 0 1,0-2-1,0 1 1,11-13-1,-17 17-3,-1-1 0,0 0 0,-1 0 0,1 0 0,-1 0 0,1 0 0,-1 0 0,0-1 0,-1 1 0,1-1 0,-1 1 0,0-1 0,0 0 0,-1 1 0,1-1 0,-1 0 0,0 0 0,0 1 0,0-1 0,-1 0 0,0 1 0,0-1 0,0 0 0,0 1 0,-4-9 0,0 5-128,1 0 1,-1 0-1,0 1 1,-1-1 0,1 1-1,-1 0 1,-1 1-1,1 0 1,-1 0-1,-1 0 1,1 1 0,-12-7-1,12 8-13,4 3 84,-1-1 0,1 0 0,0 1 0,0-1 0,1 0 0,-1-1 0,0 1 0,1 0 0,-4-5 0,-1-7-404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8:5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15 392 15355,'61'-10'1166,"116"-35"1,-96 22-715,707-170 1168,-731 181-1602,5-1 25,90-31-1,-149 43-21,1 0 0,-1-1 0,1 0 0,-1 1 0,1-1 0,-1-1-1,5-3 1,-8 6-17,0 0 0,0-1-1,1 1 1,-1 0-1,0 0 1,0 0 0,0 0-1,0-1 1,0 1 0,0 0-1,0 0 1,1-1-1,-1 1 1,0 0 0,0 0-1,0 0 1,0-1 0,0 1-1,0 0 1,0 0-1,0-1 1,0 1 0,0 0-1,0 0 1,0-1 0,0 1-1,-1 0 1,1 0-1,0 0 1,0-1 0,0 1-1,0 0 1,0 0 0,0 0-1,0-1 1,-1 1-1,1 0 1,0 0 0,0 0-1,-1-1 1,-20-4 116,-20 4-25,-1 2 0,1 1 1,-59 12-1,67-9-64,-722 146 326,543-103-106,53-7-23,142-34-212,17-7-15,0 0-1,-1 0 0,1 0 0,0 0 1,0 0-1,0 0 0,0 0 0,0 0 0,0 0 1,0 0-1,0 0 0,-1 0 0,1 0 0,0 0 1,0 0-1,0 0 0,0 0 0,0 0 0,0 0 1,0 0-1,0 1 0,0-1 0,0 0 1,0 0-1,0 0 0,0 0 0,-1 0 0,1 0 1,0 0-1,0 0 0,0 0 0,0 0 0,0 1 1,0-1-1,0 0 0,0 0 0,0 0 1,0 0-1,0 0 0,0 0 0,0 0 0,0 0 1,0 1-1,0-1 0,0 0 0,0 0 0,0 0 1,0 0-1,1 0 0,-1 0 0,0 0 1,0 0-1,0 0 0,0 1 0,0-1 0,0 0 1,26 0 9,396-63 18,-4-20 3,-257 50-34,143-42-365,-269 62 239,-26 5 40,-9 8 85,0 0 0,0-1 0,0 1 1,0 0-1,-1-1 0,1 1 0,0 0 0,0 0 0,-1-1 0,1 1 1,0 0-1,-1 0 0,1-1 0,0 1 0,-1 0 0,1 0 0,0 0 1,-1 0-1,1-1 0,0 1 0,-1 0 0,1 0 0,0 0 0,-1 0 1,1 0-1,-1 0 0,1 0 0,0 0 0,-1 0 0,0 0 0,-25-1-16,1 1 0,-1 1-1,0 1 1,0 1 0,-26 7 0,1-1 11,-655 132 65,690-137-249,30-7-148,9-1 147,314-93-2123,-171 45 1661,-82 27 339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9:5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18772,'3'-9'776,"-2"5"-571,0 1 0,1-1 0,-1 1 1,0 0-1,1-1 0,0 1 0,0 0 0,0 0 1,0 0-1,0 0 0,1 0 0,3-3 0,-5 6-146,-1 0 0,1 0 0,-1 0-1,1-1 1,-1 1 0,1 0 0,-1 0-1,1 0 1,-1 0 0,1 0-1,-1 0 1,1 1 0,-1-1 0,1 0-1,-1 0 1,1 0 0,-1 0 0,1 1-1,-1-1 1,1 0 0,-1 0 0,1 1-1,-1-1 1,1 0 0,-1 1-1,0-1 1,1 0 0,-1 1 0,0-1-1,1 1 1,-1-1 0,0 1 0,1-1-1,-1 1 1,0-1 0,0 1 0,0-1-1,1 1 1,-1-1 0,0 1-1,6 23 1058,-5 11-645,-1 0 0,-2 0 0,-1-1 0,-8 37 0,-4 44-955,12-90 33,2-17 470,0 0 0,0 0 0,1 0 0,0 0 0,2 12 0,-2-19-28,0-1 0,0 1 1,0-1-1,0 0 0,0 1 1,1-1-1,-1 1 0,0-1 1,0 1-1,1-1 1,-1 1-1,0-1 0,1 0 1,-1 1-1,0-1 0,1 0 1,-1 1-1,1-1 0,-1 0 1,1 1-1,10 1-284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9:5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16724,'0'2'207,"0"1"1,0-1 0,-1 0-1,1 0 1,-1 0 0,1 0 0,-1 0-1,0 0 1,0 0 0,0 0-1,0 0 1,0 0 0,0 0-1,0 0 1,-3 2 0,-28 21 1017,8-8 499,23-16-1678,-73 64 1908,63-54-1812,1 0 0,0 1 1,0 0-1,-9 18 0,18-29-140,0 0 0,0 1 0,0-1 0,0 0 0,0 1 0,1-1 0,-1 1 0,0-1 0,1 1 0,0 0 1,-1-1-1,1 1 0,0-1 0,0 1 0,0 0 0,0-1 0,0 1 0,0 0 0,0-1 0,1 1 0,-1 0 0,0-1 0,1 1 0,0-1 0,-1 1 0,1-1 0,0 1 1,1 1-1,1-1-7,0 1 1,0-1 0,0 0 0,0 0 0,1 0 0,-1-1 0,1 1 0,-1-1 0,1 1 0,0-1 0,4 0-1,83 16-12,-70-15 57,1 1 0,-1 2 0,0 0 0,0 1 0,33 14 0,-51-18-23,-1-1 0,1 0 1,-1 1-1,1 0 0,-1-1 0,0 1 0,0 0 0,0 0 0,0 0 0,0 0 1,0 1-1,0-1 0,-1 0 0,1 1 0,-1-1 0,0 1 0,2 3 0,-3-3 11,1-1-1,-1 1 0,0-1 1,0 1-1,0-1 1,0 1-1,-1-1 0,1 0 1,-1 1-1,1-1 0,-1 0 1,0 1-1,0-1 1,0 0-1,0 0 0,0 1 1,-1-1-1,1 0 0,-1 0 1,-2 3-1,-5 4 114,0-1 0,0 0-1,-1 0 1,0-1 0,0 0 0,-1 0-1,-21 9 1,25-13-117,-1 0-1,1-1 0,-1 1 1,0-1-1,1-1 1,-1 1-1,0-1 0,0-1 1,0 1-1,0-1 1,0-1-1,0 0 0,-11-2 1,17 2-33,-1 0 1,0 0-1,0 0 1,1 0-1,-1-1 1,1 1-1,-1-1 1,1 0-1,0 0 1,0 0-1,-1 0 1,1 0-1,-2-4 1,0 0 10,1 0 1,-1 0-1,1-1 1,-3-10-1,0-2-118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43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44 20012,'-1'0'230,"-1"1"-1,0-1 0,1 1 1,-1-1-1,1 1 0,-1 0 1,1 0-1,-1 0 0,1 0 1,0 0-1,-1 0 1,1 0-1,0 0 0,0 0 1,-1 1-1,1-1 0,0 1 1,0 1-1,-17 27 970,18-29-1193,-1 1-1,0 0 1,0-1-1,1 1 1,-1 0-1,1 0 0,-1-1 1,1 1-1,0 0 1,0 0-1,0 0 1,0-1-1,0 1 0,0 0 1,0 0-1,0 0 1,1-1-1,-1 1 1,1 0-1,-1 0 0,1-1 1,0 1-1,0-1 1,0 1-1,0 0 0,0-1 1,0 0-1,0 1 1,0-1-1,1 0 1,-1 1-1,0-1 0,1 0 1,-1 0-1,1 0 1,-1 0-1,3 1 1,7 3-132,0-1 1,1 1 0,-1-2 0,21 4 0,-13-2 4,-10-3 34,1 1-1,-1 0 0,0 0 0,0 1 0,14 8 0,-21-11 85,-1 0 0,0 0-1,1 0 1,-1 0 0,0 0-1,1 0 1,-1 1 0,0-1-1,0 1 1,0-1 0,0 1-1,0-1 1,0 1-1,-1-1 1,1 1 0,0 0-1,-1-1 1,1 1 0,-1 0-1,0 0 1,0-1 0,0 1-1,1 0 1,-1 0 0,-1-1-1,1 1 1,0 0 0,0 0-1,-1-1 1,1 1 0,-1 0-1,1 0 1,-1-1 0,0 1-1,0-1 1,0 1 0,0-1-1,-1 3 1,-4 4 66,0-1 1,0 1-1,-1-1 1,0 0-1,0-1 0,-1 0 1,0 0-1,0 0 1,0-1-1,-17 7 1,19-9-37,0 0 1,0-1-1,0 1 0,-1-2 1,1 1-1,-1-1 1,1 0-1,-1 0 1,1-1-1,-1 0 0,1 0 1,-1 0-1,0-1 1,1 0-1,-1 0 1,-11-5-1,14 5-136,1-2 1,-1 1-1,1 0 0,0-1 1,0 1-1,0-1 0,0 0 1,1 0-1,-1 0 0,1-1 1,0 1-1,0 0 0,0-1 0,0 1 1,0-1-1,1 0 0,0 0 1,-1 0-1,2 1 0,-1-1 1,0 0-1,1 0 0,-1 0 1,1 0-1,1 0 0,-1 0 0,1-6 1,5-17-516</inkml:trace>
  <inkml:trace contextRef="#ctx0" brushRef="#br0" timeOffset="1">141 9 17364,'5'0'1912,"7"0"-1016,6 2-376,6-2 1057,5-2-433,5 2-816,3 0-400,3 0-496,1-1 544,-7 0-320,-2-5-120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0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20684,'-4'0'2257,"-2"0"-1353,4 0-416,-1 0 1897,2 0-1577,5 3-576,4-3-320,2 0-808,1 0 768,9 8-240,-1 0-120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0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19452,'0'11'2457,"6"-6"-1545,1-10-408,4-3 1432,2-2-1488,-1-3-664,3-2 360,0 1-240,2 0-280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19892,'-2'8'334,"1"0"-1,-1 0 1,1 1-1,1-1 1,0 0-1,0 1 1,1-1-1,-1 0 1,2 0-1,-1 1 1,1-1-1,1 0 1,-1-1-1,1 1 1,1 0-1,-1-1 1,8 11-1,-3-6-304,1-1 0,0 0 0,1 0-1,1-1 1,-1 0 0,1-1 0,1 0-1,0-1 1,16 9 0,-25-15-227,-1-1 0,1 1 0,-1-1 0,1 0 0,0 0 0,0 0 0,-1-1 0,1 1 0,0 0 0,0-1 0,0 0 0,0 0 0,0 0 0,0 0 0,0 0 0,0-1 0,0 1 0,-1-1 0,1 0 0,0 1 0,0-1 0,-1-1 0,1 1 0,0 0 0,-1-1 0,1 1 0,2-3 0,3-4-904,0 0 1,0-1-1,0 0 1,-1 0-1,9-17 1,0-1 43,-7 12 1423,1 0 1,0 1-1,16-19 1,-17 27 2655,-9 15-1016,-11 16 124,-79 180 1753,77-169-3773,2 0 1,1 1-1,-9 71 0,18-100-140,-2 46-637,3-51 618,0 0 0,1 0 0,-1 0-1,1 0 1,-1 0 0,1-1 0,0 1-1,0 0 1,0 0 0,0 0 0,1-1 0,-1 1-1,1-1 1,2 4 0,-4-6 39,1 1 0,-1-1-1,1 1 1,-1-1 0,1 1 0,-1-1 0,1 0-1,0 1 1,-1-1 0,1 0 0,-1 1 0,1-1-1,0 0 1,-1 0 0,1 0 0,0 0 0,-1 1-1,1-1 1,0 0 0,0 0 0,-1 0 0,2-1 0,15-11-327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19996,'7'7'1617,"-8"12"-1177,-6 2-168,-5 15 648,-1 3-248,-2 3-352,0 2-56,2-2-144,2-5-184,2-11-576,4-3-424,2-15 856,1-6-128,-3 6-168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17420,'9'-2'407,"0"-1"1,0 2-1,0-1 1,0 1-1,1 0 1,-1 1-1,0 0 1,0 1-1,1 0 1,-1 0-1,0 1 1,0 0-1,0 1 1,15 6-1,-7-2-285,1 2-1,-2 0 1,1 1 0,-1 0-1,-1 1 1,17 15 0,-18-12-115,1 0 1,-2 1 0,1 0-1,-2 1 1,0 1-1,10 20 1,-18-31-6,-1 1 1,0-1-1,-1 0 0,0 1 0,0-1 1,0 1-1,-1 0 0,0-1 0,0 1 1,0 0-1,-1 0 0,0 0 0,-1-1 1,1 1-1,-1 0 0,-1 0 0,1-1 1,-1 1-1,0-1 0,-1 1 0,-5 11 1,1-8 63,0 0 1,-1-1 0,0 0 0,-1 0 0,0-1 0,0 0 0,-1 0 0,0-1 0,0 0 0,-1-1-1,0 0 1,0-1 0,0 0 0,-1-1 0,1 0 0,-1-1 0,-23 4 0,32-7-102,0 0-1,-1 0 1,0 0 0,1 0 0,0 0-1,-1-1 1,1 1 0,-1-1 0,1 0 0,0 0-1,-1-1 1,1 1 0,0-1 0,-4-2-1,6 3 10,0 1 0,-1-2-1,1 1 1,0 0-1,0 0 1,0 0 0,0 0-1,0-1 1,0 1 0,1 0-1,-1-1 1,0 1-1,1-1 1,-1 1 0,1-1-1,-1 1 1,1-1 0,0 1-1,-1-1 1,1 1-1,0-1 1,0 0 0,0 1-1,0-1 1,1 1 0,-1-1-1,0 1 1,1-1-1,-1 1 1,1-1 0,-1 1-1,3-3 1,4-7-357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16444,'5'6'1936,"17"-2"-992,5-4-352,13-3 1121,8 0-457,8-1-368,1-2-128,3 2-528,-4 0-336,-7 1-816,-8 1 1888,-14 2-1024,-8 0-32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16436,'1'14'2048,"14"-8"-968,6-3-416,11-5 1297,5-2-609,7-2-384,5 1-256,3-5-1016,1 0-280,-2-3 472,-2 0-160,-2-2-152</inkml:trace>
  <inkml:trace contextRef="#ctx0" brushRef="#br0" timeOffset="1">762 0 21421,'-1'12'1936,"1"1"-1336,7-1-264,11 1 816,7 0-247,9-3-441,2-3-336,11-4-712,1-3-481,2-4-1719,-3-7 2328,-5-7-432,-4 0-297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18348,'-17'23'2048,"-7"10"-1071,-3 4-345,-2 12 1040,0 8-272,1 6-439,0 3-185,10 1-464,-2-1-288,7-8-1032,3-5 920,4-12-160,3-6-121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18748,'-2'53'3049,"1"-31"-2513,1 0 1,0 0 0,2-1-1,6 38 1,-8-58-549,1 0 0,-1 1 0,0-1 0,1 1 0,-1-1 0,1 0 0,0 1 0,-1-1-1,1 0 1,0 0 0,0 0 0,0 0 0,0 1 0,0-1 0,0 0 0,0 0 0,0-1 0,0 1 0,0 0 0,0 0 0,1 0 0,-1-1 0,0 1 0,2 0 0,-1-1-46,0 0 1,-1 0-1,1 0 1,0 0-1,0-1 1,-1 1-1,1 0 1,0-1-1,0 1 1,-1-1-1,1 0 1,0 1-1,-1-1 1,1 0-1,-1 0 1,1 0-1,-1 0 1,0 0-1,2-2 1,7-7-634,-1 0-1,0-1 1,-1 0 0,-1 0 0,1 0 0,9-24-1,-6 10-1724,-1-1 0,10-37 0,-19 133 6908,-4-34-2268,1-18-1283,0 0 0,2 0 0,0 1-1,3 21 1,-3-39-931,0 0 0,0 0 0,0 0 0,0 0 0,0 0 0,0 0 0,1 0 0,-1 0 0,0 0 0,1 0 0,-1 0 0,1 0 0,-1 0 0,1-1 0,-1 1 0,1 0 0,0 0 0,-1 0 0,1-1 0,0 1 0,0 0 0,-1-1 0,1 1 0,0 0 0,0-1 0,0 1 0,0-1 0,0 0 0,0 1 0,0-1 0,0 0 0,0 1 0,0-1 0,0 0 0,0 0 0,0 0 0,0 0 0,0 0 0,0 0 0,0 0 0,0 0 0,0-1 0,0 1 0,2-1 0,22-10-145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2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20412,'-1'12'941,"0"0"0,-1 0-1,-7 23 1,5-22-446,1 1-1,-2 23 1,4-33-489,1-1 1,0 0 0,0 1-1,0-1 1,1 0 0,-1 1-1,1-1 1,0 0 0,0 0-1,0 0 1,0 1 0,0-1-1,3 4 1,-3-6-27,0 0-1,1 0 1,-1 0-1,0 0 1,1 0 0,-1 0-1,1 0 1,-1-1-1,1 1 1,-1 0 0,1-1-1,-1 1 1,1-1-1,0 0 1,-1 1-1,1-1 1,0 0 0,-1 0-1,1 0 1,0 0-1,-1-1 1,1 1 0,0 0-1,-1-1 1,1 1-1,0-1 1,-1 1-1,3-3 1,7-1-95,-1-1 0,-1 0 0,1 0 0,-1-1 0,16-13 1,39-42-230,-48 45 317,-16 15 26,0 1 0,1-1 0,0 0 0,-1 1 1,1-1-1,-1 1 0,1-1 0,0 1 0,-1-1 0,1 1 0,0-1 1,-1 1-1,1 0 0,0-1 0,0 1 0,-1 0 0,1 0 0,0-1 1,1 1-1,-2 0 2,0 1 0,0-1-1,1 1 1,-1-1 0,0 1 0,0-1 0,0 1 0,0-1 0,0 1 0,1-1 0,-1 1 0,0-1-1,0 1 1,0-1 0,0 1 0,0-1 0,-1 1 0,1-1 0,0 1 0,0-1 0,0 1 0,-1 0-1,-13 39 86,12-34-68,-7 20-408,-12 50 1,21-65 262,1-7-49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44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17588,'-24'20'1379,"8"-7"-700,1 1 0,-15 16 0,27-26-514,0 0-1,0-1 0,0 1 0,0 1 0,1-1 1,0 0-1,0 0 0,0 1 0,0 0 1,1-1-1,0 1 0,0 0 0,0-1 0,0 7 1,1-9-121,0 0 1,0 0-1,0 1 1,1-1-1,-1 0 1,1 0-1,0 0 1,0 0-1,-1 1 1,1-1-1,1 0 1,-1-1-1,0 1 1,0 0-1,1 0 1,-1 0-1,3 1 1,0 1-15,0-1 0,-1-1 0,2 1 0,-1-1 1,0 1-1,0-1 0,9 2 0,1 0-19,1-1-1,-1 0 1,0-1-1,23 0 1,-28-2 10,-1 0 1,1-1-1,-1 0 1,1-1-1,-1 0 1,1 0-1,-1 0 1,0-1-1,12-6 1,-18 8-7,0-1 0,0 1 0,0 0 0,0-1 0,0 1 0,0-1 0,0 1 0,-1-1 1,1 0-1,0 0 0,-1 0 0,0 0 0,1 0 0,-1 0 0,0 0 0,0 0 0,0-1 1,0 1-1,-1 0 0,1-1 0,-1 1 0,1 0 0,-1-1 0,0 1 0,0-1 0,0 1 0,0-1 1,0 1-1,0 0 0,-1-1 0,1 1 0,-1 0 0,0-1 0,0 1 0,0 0 0,0-1 1,0 1-1,-2-3 0,-2-2 32,0-1 1,-1 1-1,1 0 1,-2 0 0,1 1-1,-1 0 1,1 0-1,-2 0 1,-11-7-1,13 10-132,0-1 0,0 1-1,0 0 1,0 1-1,0 0 1,-1-1-1,1 2 1,-1-1 0,1 1-1,-1 0 1,0 1-1,0-1 1,-11 2 0,18-1 31,-1 0 0,0 0 0,0 0 0,0 0 0,1 1 0,-1-1 0,0 0 0,0 0 0,1 1 1,-1-1-1,0 0 0,1 1 0,-1-1 0,0 1 0,1-1 0,-1 1 0,1-1 0,-1 1 0,1 0 0,-1-1 1,1 1-1,-1-1 0,1 1 0,0 0 0,-1-1 0,1 1 0,0 0 0,-1 0 0,1-1 0,0 1 1,0 0-1,0 0 0,0-1 0,0 1 0,0 1 0,0 0 10,0-1 1,1 1-1,-1 0 1,1-1-1,-1 1 0,1-1 1,0 1-1,0-1 1,0 1-1,0-1 0,0 1 1,0-1-1,0 0 0,0 0 1,0 1-1,3 0 1,20 13-559,10 1-37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 19540,'22'-14'3885,"-22"14"-3844,0 0 1,0 0 0,0 0-1,0 0 1,0 0-1,1 0 1,-1 0 0,0 0-1,0 0 1,0 0 0,0 0-1,0 0 1,0 0-1,0 0 1,1 0 0,-1 0-1,0 0 1,0 1 0,0-1-1,0 0 1,0 0 0,0 0-1,0 0 1,0 0-1,0 0 1,1 0 0,-1 0-1,0 0 1,0 1 0,0-1-1,0 0 1,0 0-1,0 0 1,0 0 0,0 0-1,0 0 1,0 1 0,0-1-1,0 0 1,0 0 0,0 0-1,0 0 1,0 0-1,0 0 1,0 1 0,0-1-1,0 0 1,-5 15 1107,4-14-1079,-15 39 552,15-38-619,1 0 0,-1 0-1,0 0 1,1 0 0,0 0 0,-1 0-1,1 0 1,0 0 0,0 0 0,0 0-1,1 0 1,-1 0 0,0 0 0,1 0-1,-1 0 1,1 0 0,0-1 0,0 4 0,1-4-2,0 0 0,0 0 1,0 0-1,0 0 1,1-1-1,-1 1 0,0 0 1,0-1-1,0 0 1,0 1-1,1-1 0,-1 0 1,0 0-1,0 0 1,1 0-1,2-1 0,8 0 6,-8 1 2,1 1-1,-1-1 0,1 1 1,-1 0-1,1 1 1,-1-1-1,0 1 0,1 0 1,8 5-1,-11-5-8,-1-1 1,1 1-1,-1 0 0,0 0 0,0 1 0,0-1 0,0 0 0,0 1 0,0-1 1,-1 1-1,1 0 0,-1-1 0,0 1 0,1 0 0,-1 0 0,-1 0 0,1 0 1,0 0-1,0 5 0,-1 3 19,0-1 0,-1 0-1,0 1 1,0-1 0,-1 0 0,0 0 0,-1 0 0,0 0 0,-1-1-1,0 1 1,0-1 0,-1 0 0,0 0 0,-1 0 0,0-1 0,0 0-1,-1 0 1,0 0 0,0-1 0,-1 0 0,-12 8 0,18-13-25,-1 0 1,1-1-1,-1 1 1,1-1-1,-1 0 1,0 1-1,0-1 1,1 0-1,-1-1 1,0 1 0,0-1-1,0 1 1,0-1-1,0 0 1,0 0-1,0 0 1,0 0-1,0-1 1,0 1-1,0-1 1,0 1 0,1-1-1,-1 0 1,0-1-1,0 1 1,1 0-1,-1-1 1,1 1-1,-1-1 1,1 0-1,-1 0 1,1 0-1,0 0 1,0 0 0,0 0-1,0-1 1,-2-3-1,-2-4-54,0-2 0,0 1 0,1 0 0,0-1 0,1 0 0,1 0 0,-4-19-1,1-16-192,3 1-128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19980,'20'-3'2121,"7"0"-1177,4 1-400,6-4 1112,3 0-375,1 2-481,1 1-352,-2-1-920,-5-2-632,-5 4 896,-5-3-169,-3-1-207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20772,'4'7'1905,"-7"6"-1273,0 6-224,-2 4 784,2 6-263,1 5-377,2 0-104,0 1-320,0 1-176,5-5-376,-1-8-288,3 0-561,-4-7-207,-2-12 1024,-2-5-352,-8-11-153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46 16548,'-13'-13'1976,"6"4"-1072,2 7-360,8 2 1033,4 1-177,13 2-400,8 0-264,9-2-464,4-1-392,11-3-800,2-2 896,4-5-208,-1-2-80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19316,'-5'0'249,"0"0"-1,0 0 0,0 0 1,0 1-1,0 0 1,0 0-1,1 0 0,-1 1 1,0-1-1,1 1 1,-1 0-1,1 0 0,-1 1 1,1 0-1,0-1 1,0 1-1,0 0 0,1 1 1,-5 4-1,2-2-103,1 1 0,-1-1 1,2 1-1,-1 0 0,1 0 0,0 1 0,0-1 0,1 1 0,0 0 0,-3 13 0,5-16-122,0 0 0,0 0 0,1 1-1,0-1 1,0 0 0,0 1 0,0-1-1,1 0 1,0 0 0,0 0 0,1 1 0,-1-1-1,1 0 1,5 9 0,-5-11-9,0 0-1,0 0 1,1 0 0,0 0 0,-1-1-1,1 1 1,0-1 0,0 0 0,0 1-1,1-1 1,-1-1 0,1 1 0,-1 0-1,1-1 1,-1 0 0,1 0 0,0 0-1,-1 0 1,1 0 0,0-1 0,5 1-1,-1-2 37,1 1 1,-1-2-1,1 1 0,-1-1 0,1 0 0,-1 0 0,0-1 1,0-1-1,-1 1 0,1-1 0,0 0 0,-1-1 0,0 0 0,8-7 1,-9 8 6,-1-1-1,1 0 1,-1 0 0,0-1 0,-1 1 0,1-1 0,-1 0 0,0-1 0,-1 1 0,0 0 0,0-1 0,0 0 0,0 0 0,-1 0 0,-1 0 0,3-14 0,-4 19-36,0-1 1,-1 0-1,1 1 1,-1-1-1,1 1 1,-1-1-1,0 1 1,0-1-1,0 1 1,0-1 0,-1 1-1,1 0 1,-1 0-1,1 0 1,-1-1-1,0 2 1,0-1-1,0 0 1,0 0-1,-4-2 1,4 2-121,1 1 0,-1 0 0,0 0 0,0 0 0,0 1 0,0-1 0,0 0 0,0 1 0,0-1 1,0 1-1,-1 0 0,1 0 0,0-1 0,0 1 0,0 1 0,0-1 0,0 0 0,0 0 0,0 1 0,0-1 0,0 1 0,0 0 0,0 0 0,0 0 0,0 0 1,-3 2-1,4-3 66,1 0 1,-1 1 0,1-1 0,0 0-1,-1 1 1,1-1 0,-1 0 0,1 1 0,0-1-1,0 1 1,-1-1 0,1 0 0,0 1 0,-1-1-1,1 1 1,0-1 0,0 1 0,0-1-1,0 1 1,0-1 0,-1 1 0,1-1 0,0 1-1,0-1 1,0 1 0,0-1 0,1 1 0,-1-1-1,0 1 1,0-1 0,0 1 0,6 9-694</inkml:trace>
  <inkml:trace contextRef="#ctx0" brushRef="#br0" timeOffset="1">426 316 19052,'-3'55'2000,"-4"-2"-1295,3-3-257,1-6 792,1-6-624,5-15-1016,6-8 648,10-13-400,2-9-192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15179,'16'-2'7602,"7"-4"-4645,36-7-1356,79 9-198,-23 1-1255,-103 2-146,-7 0-4,-1 1 0,1-1 0,-1 1 0,1 0 0,-1 0 0,1 1 0,-1-1 0,1 1 0,4 2 0,-9-3 2,1 0 0,-1 1 0,1-1 1,-1 1-1,1-1 0,-1 1 0,1-1 1,-1 1-1,0 0 0,1-1 0,-1 1 1,0-1-1,1 1 0,-1 0 0,0-1 1,0 1-1,0 0 0,0-1 0,0 1 1,0 0-1,0-1 0,0 1 0,0 0 1,0-1-1,0 1 0,0 0 0,0-1 1,0 1-1,0 0 0,-1-1 0,1 1 1,0-1-1,-1 1 0,1 0 0,0-1 1,-1 1-1,1-1 0,-1 2 1,-20 28 59,16-24-42,-22 33-37,2 1 1,2 0 0,2 2 0,1 1-1,-27 89 1,44-128-2438,0-13 1232,-2-21 434,3 18 254,-4-20-463</inkml:trace>
  <inkml:trace contextRef="#ctx0" brushRef="#br0" timeOffset="1">145 156 15155,'-1'3'2113,"7"3"-921,2-2-424,8 0 1633,4 1-801,10-5-480,7-3-296,4-4-1056,3-2-528,-1-5 704,0-4-208,0 0-184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17188,'-6'10'1335,"3"-6"-629,1 0-1,0 0 1,0 0-1,0 0 1,0 1-1,-1 5 1,3-9-607,-1 1 0,1-1 0,0 1 0,0-1 0,1 1 0,-1-1 0,0 0 0,0 1 1,1-1-1,-1 1 0,1-1 0,-1 0 0,1 1 0,0-1 0,-1 0 0,1 0 0,0 1 0,0-1 0,0 0 0,0 0 1,0 0-1,0 0 0,0 0 0,2 1 0,46 29 17,-36-24-120,0 0 0,0 2 0,-1-1 1,0 2-1,14 13 0,-24-21 14,0 1 0,0-1 1,0 1-1,0 0 0,-1-1 0,1 1 0,-1 0 0,1 0 1,-1 0-1,0 0 0,0 0 0,-1 1 0,1-1 1,-1 0-1,1 0 0,-1 1 0,0-1 0,0 0 1,-1 0-1,1 1 0,-1-1 0,1 0 0,-1 0 0,0 0 1,0 0-1,0 0 0,-1 0 0,1 0 0,-3 4 1,2-4 10,0 0 0,0 0 0,0-1 1,0 1-1,-1 0 0,1-1 0,-1 0 1,1 0-1,-1 1 0,0-1 0,0-1 1,0 1-1,0 0 0,0-1 0,-5 2 1,6-2-66,0-1 0,0 0 0,0 1 0,0-1 0,1 0 1,-1 0-1,0-1 0,0 1 0,0 0 0,0 0 0,0-1 1,0 1-1,1-1 0,-1 0 0,0 0 0,1 1 0,-1-1 1,0 0-1,1 0 0,-1-1 0,1 1 0,-1 0 1,1 0-1,0-1 0,-1 1 0,1-1 0,0 1 0,0-1 1,-1-2-1,-2-3-44,1-1 0,0 0 0,0 1 0,0-1 0,1 0 0,-1-9 0,-2-22-310</inkml:trace>
  <inkml:trace contextRef="#ctx0" brushRef="#br0" timeOffset="1">55 0 20468,'11'13'2193,"6"-2"-1321,5-6-376,4 3 1088,4-1-199,0-1-729,3-2-472,-2-2-3257,1-2 2865,-2 1-400,0-4-232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19836,'-1'1'273,"0"1"0,0 0-1,0-1 1,0 1 0,0 0 0,1 0-1,-1 0 1,1-1 0,-1 1-1,1 0 1,0 0 0,0 0 0,0 0-1,0 0 1,0 0 0,0-1-1,0 1 1,1 0 0,-1 0 0,1 0-1,-1 0 1,2 1 0,-1-1-177,1-1-1,-1 1 1,1-1 0,0 0 0,-1 0-1,1 1 1,0-1 0,0-1-1,0 1 1,0 0 0,-1 0 0,1-1-1,0 1 1,1-1 0,-1 1 0,0-1-1,0 0 1,0 0 0,0 0 0,2 0-1,10-2-439,0 0 0,-1 0 0,1-1 0,-1-1-1,0 0 1,0-1 0,0 0 0,-1-1 0,16-9-1,-3 2-408,-49 45 2278,-3-1-726,2 2 0,1 0 0,2 2-1,-21 42 1,30-48-918,2 1 0,0-1-1,-8 44 1,11-42-1615,11-32 1196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17404,'0'2'2480,"-3"5"-1456,-4 10-479,-2 4 2679,1 10-2352,-1-1-239,5 3-345,0 0-200,4-6-408,0-1-209,3-6-375,1-6-216,2-11 1872,-2-5-1088,-4-10-72,1-6-8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18588,'4'9'2312,"3"-2"-1447,9-1-337,4-2 1184,9-2-560,1-2-239,7-2-849,3-2-601,0-3 529,1 0-144,-6-2-144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44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2 15707,'-12'-1'367,"0"1"0,0-1-1,0 2 1,0 0 0,0 0-1,1 1 1,-1 1 0,0 0-1,1 0 1,-1 1 0,1 1-1,0 0 1,1 0 0,-12 8-1,21-12-306,-1 0-1,0 0 1,1 1-1,-1-1 1,1 1 0,-1-1-1,1 1 1,0-1-1,-1 1 1,1 0-1,0 0 1,0 0 0,0 0-1,0 0 1,1 0-1,-2 3 1,2-4-37,0 0 1,1 0-1,-1 1 0,0-1 1,0 0-1,1 1 1,-1-1-1,1 0 0,-1 0 1,1 0-1,-1 1 1,1-1-1,0 0 0,-1 0 1,1 0-1,0 0 1,0 0-1,0 0 0,0 0 1,0-1-1,0 1 1,0 0-1,0 0 0,0-1 1,0 1-1,2 0 1,8 4 3,-1-1 0,1 0 0,0-1 0,-1 0 0,2-1 0,-1 0 0,0-1 0,16 0 0,-12-1 43,0 0 1,0-2 0,0 0-1,0 0 1,25-9-1,-38 11-26,1-1 0,-1 0 0,0 0-1,1 0 1,-1 0 0,0 0 0,0-1-1,0 1 1,0-1 0,0 1 0,0-1-1,0 0 1,-1 0 0,1 0-1,-1 0 1,1 0 0,-1 0 0,2-3-1,-3 3-9,1 0-1,-1 1 0,0-1 0,0 0 1,0 1-1,0-1 0,-1 1 0,1-1 1,0 0-1,-1 1 0,1-1 0,-1 1 1,1-1-1,-1 1 0,0-1 0,0 1 1,1 0-1,-1-1 0,0 1 0,0 0 1,-1 0-1,1-1 0,0 1 0,0 0 1,0 0-1,-1 0 0,1 0 0,-1 1 0,-1-2 1,-4-3-161,0 1 0,-1 0 1,1 0-1,-1 1 0,0 0 1,0 0-1,-1 1 0,-16-3 1,19 7-136,4 4-102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77 20356,'-20'13'1826,"13"-9"-1421,0 0-1,0 1 1,0 0-1,0 0 1,1 1-1,0 0 1,0 0-1,0 0 0,-5 9 1,10-14-371,1 0 0,-1-1 0,1 1 0,0 0 0,-1 0 0,1-1 0,0 1-1,0 0 1,0 0 0,0-1 0,-1 1 0,1 0 0,0 0 0,0 0 0,0-1 0,1 1 0,-1 0 0,0 0 0,0 0 0,0-1 0,1 1 0,-1 0 0,0 0 0,1-1-1,0 2 1,0-1-12,0 1-1,0-1 1,1 0-1,-1 0 1,0 0-1,1 0 1,0 0-1,-1-1 1,1 1-1,-1 0 1,4 0-1,6 2-58,0-1-1,1 0 1,12 0-1,-10 0 128,-1-1-84,0 2 1,-1 0-1,1 0 0,-1 1 0,18 8 0,-28-11-6,0 0-1,0 0 1,0 0-1,0 0 1,0 1-1,-1-1 1,1 1-1,0 0 0,-1-1 1,1 1-1,-1 0 1,1 0-1,-1 0 1,0 0-1,2 4 1,-3-4-1,1 0 0,-1 0 0,0 1 0,0-1 0,0 0-1,-1 0 1,1 0 0,0 0 0,-1 0 0,1 0 0,-1 1 0,0-1 0,0 0 0,1-1 0,-1 1 0,-1 0 0,1 0 0,0 0 0,0-1 0,-3 4 0,-2 1-25,0 0-1,1 0 1,-2-1 0,1 0 0,-1 0 0,0-1-1,0 1 1,0-1 0,0-1 0,-1 0-1,1 0 1,-1 0 0,-14 2 0,19-4-21,0 0 0,0-1 0,0 0 0,0 0 0,-1 0 1,1 0-1,0 0 0,0-1 0,0 1 0,0-1 0,-1 0 0,1 0 0,0 0 1,0 0-1,1-1 0,-1 1 0,0-1 0,0 1 0,1-1 0,-1 0 0,1 0 0,-1-1 1,1 1-1,0 0 0,0-1 0,0 1 0,0-1 0,0 0 0,1 1 0,-1-1 1,1 0-1,0 0 0,0 0 0,0 0 0,0 0 0,0 0 0,0-4 0,-1-27-313</inkml:trace>
  <inkml:trace contextRef="#ctx0" brushRef="#br0" timeOffset="1">93 44 18684,'19'8'2513,"2"-1"-1489,5-5-424,4-2 1392,9 1-607,4-1-337,1-4-952,-1-3-744,-3-6 624,-2-1-176,-7-9-144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20948,'10'0'2465,"9"0"-1601,9-6-384,4 1 1361,10-4-809,1 0-184,5 1-808,0-2-304,-7 1 256,2 6-128,-7-1-64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17716,'1'1'2852,"3"-4"-930,12-11-88,21-23-709,1-6-445,-2-1-1,55-89 0,-88 127-492,-3 8-82,-8 19-61,-15 33-102,5-19 56,3 2 0,1 0 0,-12 49 0,26-68-203,0-17 181,0-1 1,0 0 0,0 1 0,0-1-1,1 0 1,-1 0 0,0 1-1,0-1 1,1 0 0,-1 1 0,0-1-1,0 0 1,1 0 0,-1 1-1,0-1 1,1 0 0,-1 0 0,0 0-1,1 0 1,-1 1 0,0-1-1,1 0 1,-1 0 0,0 0 0,1 0-1,-1 0 1,4 0-78,-1-1 0,0 1 0,0-1 0,0 0 0,0 0 0,0 0 0,5-3 0,-4 2 176,22-9-371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20340,'-33'50'2370,"21"-34"-1700,1 1 0,1 0 0,0 0 1,1 2-1,-9 25 0,17-42-642,1 0-1,-1 0 1,0 0 0,1 0-1,0 0 1,-1 0 0,1 0 0,0 0-1,0 1 1,0-1 0,0 0-1,0 0 1,1 0 0,-1 0-1,1 0 1,-1 0 0,1 0-1,0 0 1,-1 0 0,1 0 0,0-1-1,1 1 1,-1 0 0,0 0-1,0-1 1,1 1 0,-1-1-1,1 1 1,-1-1 0,1 0-1,0 1 1,-1-1 0,1 0-1,0 0 1,0 0 0,0-1 0,0 1-1,0 0 1,0-1 0,0 1-1,3 0 1,4 0-19,0-1-1,0 1 1,0-2-1,0 1 1,0-1 0,0 0-1,0-1 1,0 0-1,0-1 1,-1 0 0,1 0-1,-1 0 1,0-1-1,0-1 1,0 1 0,0-1-1,-1-1 1,0 1-1,0-1 1,-1-1 0,11-11-1,-15 16-5,0-1-1,-1 1 0,1-1 0,-1 1 0,0-1 0,1 1 1,-1-1-1,0 0 0,-1 1 0,1-1 0,0 0 0,-1 0 1,0 0-1,0 0 0,1 1 0,-2-1 0,1 0 0,0 0 1,0 0-1,-1 0 0,0 1 0,1-1 0,-1 0 1,0 0-1,-1 1 0,1-1 0,0 1 0,-1-1 0,-2-3 1,1 3 0,0 1 0,0-1 1,1 1-1,-1 0 0,-1 0 1,1 0-1,0 0 1,0 0-1,-1 1 0,1-1 1,-1 1-1,1 0 0,-1 0 1,0 1-1,1-1 0,-1 1 1,0 0-1,0-1 1,1 2-1,-1-1 0,0 0 1,-4 2-1,2 0-27,-1-1-1,1 2 1,0-1-1,0 1 1,-7 4-1,12-6-49,-1 0-1,1-1 0,0 1 0,-1 0 1,1 0-1,0 0 0,0 0 1,0 0-1,0 0 0,0 0 0,0 0 1,0 0-1,0 1 0,0-1 0,0 0 1,1 1-1,-1-1 0,0 0 0,1 1 1,-1-1-1,1 1 0,0-1 1,-1 1-1,1-1 0,0 1 0,0-1 1,0 3-1,1-3-26,-1-1 0,1 1 0,-1-1 1,1 1-1,-1 0 0,1-1 0,0 1 0,-1-1 0,1 1 0,0-1 1,-1 1-1,1-1 0,0 0 0,0 1 0,-1-1 0,1 0 1,0 0-1,0 1 0,0-1 0,-1 0 0,1 0 0,0 0 0,0 0 1,1 0-1,25-2-948,-22 2 883,64-14-1533,-26 6 775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 15835,'2'-1'202,"5"0"1575,-11 6-534,-2 3-1064,-27 30 2086,13-16-1001,-26 39-1,41-53-1131,1-1 0,-1 1-1,2 0 1,-1 0 0,1 0-1,1 0 1,-1 1 0,1-1 0,-1 18-1,2-24-110,1-1 0,0 1 0,0 0-1,1 0 1,-1 0 0,0-1 0,0 1-1,1 0 1,-1 0 0,1-1 0,0 1-1,0 0 1,-1-1 0,1 1 0,0-1-1,0 1 1,0-1 0,1 1 0,-1-1-1,0 0 1,0 1 0,2 0 0,0 0 1,1 0 1,-1-1-1,0 1 1,1-1 0,-1 0-1,1 0 1,-1 0-1,1 0 1,0 0 0,5-1-1,2 1 32,0-2 0,-1 1 0,1-1 0,0-1 1,-1 0-1,21-7 0,-20 5 45,0-1 0,-1-1 0,1 0 0,-1 0 0,-1-1 0,1 0 0,15-16 0,-23 21-63,1-1-1,0 0 0,-1 0 0,1 0 0,-1 0 0,0-1 0,0 1 0,0-1 0,0 1 0,-1-1 0,1 0 0,-1 1 1,0-1-1,0 0 0,0 0 0,-1 0 0,0 0 0,1 0 0,-1 0 0,0 0 0,-1 0 0,1 0 0,-1 0 0,0 1 0,0-1 1,0 0-1,-2-4 0,1 4-25,-1 1 1,0-1-1,0 1 1,0-1-1,0 1 1,0 0-1,-1 0 1,1 1-1,-1-1 1,0 1-1,0-1 1,1 1-1,-2 1 1,1-1-1,0 0 1,-7-1-1,7 2-114,-1 0 0,1 0-1,0 0 1,-1 0 0,1 1 0,-1 0-1,1 0 1,-1 0 0,1 1 0,-1-1 0,1 1-1,0 0 1,-1 0 0,1 1 0,0-1-1,-7 4 1,10-4 51,0-1 0,0 0 1,1 1-1,-1-1 0,0 1 0,1-1 1,-1 1-1,0-1 0,1 1 0,-1-1 0,1 1 1,-1-1-1,1 1 0,-1 0 0,1-1 1,0 1-1,-1 0 0,1 0 0,0-1 0,-1 1 1,1 0-1,0 0 0,0-1 0,0 1 1,0 0-1,0 0 0,0 0 0,0-1 0,0 1 1,0 0-1,0 0 0,0 0 0,0-1 1,1 1-1,-1 0 0,0 0 0,0-1 0,1 1 1,-1 0-1,1-1 0,-1 1 0,1 0 0,-1-1 1,1 1-1,-1 0 0,1 0 0,2 1-71,0 1 0,1-1-1,-1 1 1,0-1 0,1 0-1,-1 0 1,8 2 0,13 4-563</inkml:trace>
  <inkml:trace contextRef="#ctx0" brushRef="#br0" timeOffset="1">591 79 19700,'0'0'53,"0"0"-1,0 0 0,0 0 1,0 1-1,0-1 0,0 0 1,0 0-1,0 0 1,0 0-1,0 0 0,0 1 1,0-1-1,1 0 0,-1 0 1,0 0-1,0 0 0,0 0 1,0 1-1,0-1 1,0 0-1,0 0 0,-1 0 1,1 0-1,0 0 0,0 1 1,0-1-1,0 0 0,0 0 1,0 0-1,0 0 1,0 0-1,0 1 0,0-1 1,0 0-1,0 0 0,-1 0 1,1 0-1,0 0 1,0 0-1,0 0 0,0 0 1,0 1-1,0-1 0,-1 0 1,1 0-1,0 0 0,0 0 1,0 0-1,-1 0 1,-10 11 207,7-7 115,-15 15 1190,-21 27 0,36-39-1455,-1-1-1,1 1 0,-1 0 1,2 0-1,-1 1 0,1-1 1,0 1-1,-2 13 0,4-20-99,1 1-1,0-1 0,0 0 1,0 1-1,0-1 0,0 1 1,0-1-1,0 0 0,0 1 0,0-1 1,1 0-1,-1 1 0,1-1 1,-1 0-1,1 1 0,-1-1 1,1 0-1,0 0 0,0 0 0,-1 1 1,1-1-1,0 0 0,2 1 1,-1 0-29,0-1 0,0 0 0,1 1 1,-1-1-1,1 0 0,0 0 0,-1 0 1,1-1-1,0 1 0,-1-1 0,4 1 1,5-1-259,0 0 0,0 0 0,0-1 0,20-5-1,-14 2-136,0-2 0,0 0 0,-1-1 0,26-14-1,-9 0-286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 22661,'-23'-1'1992,"4"0"-1448,8 1-232,11 5 865,1 0-337,11-3-1576,2-2 800,-1-5-256,4-2-72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20140,'6'0'2145,"-2"1"-1553,-4 12-280,-4 4 1288,-1 5-904,4 2-191,0 2-297,1 1-96,1-3-120,2-1-96,1-5-256,2-3-305,-3-5-623,-2-4-480,-4-5 1296,-1-2-329,-6-5-223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19132,'1'3'2273,"4"1"-1473,6 2-288,2-1 1232,10 1-728,3-2-175,9-2-337,3-1-232,5-2-688,-2-5-601,2-2 873,-1-2-136,-1-5-152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31 18212,'-24'43'3801,"19"-36"-3365,0 0 0,1 0 0,-1 1 0,2 0 0,-1-1 0,1 1 0,0 1 1,1-1-1,0 0 0,0 0 0,0 13 0,2-19-428,0 0 1,1 0-1,-1-1 1,1 1 0,0 0-1,-1 0 1,1 0-1,0 0 1,0-1-1,0 1 1,0 0-1,0-1 1,0 1-1,1-1 1,-1 1-1,1-1 1,-1 0 0,1 1-1,-1-1 1,1 0-1,0 0 1,-1 0-1,1 0 1,0-1-1,2 2 1,7 2-20,0-1 0,0-1 0,15 3 0,-8-2 0,30 6-51,63 14-114,-99-20 156,0 1 0,0 0-1,-1 1 1,1 1 0,-1-1 0,17 13 0,-27-17 18,0 0 0,0-1 0,0 1 0,0 0 0,0 0 1,0 0-1,0 0 0,0 1 0,0-1 0,0 0 0,0 0 0,-1 1 1,1-1-1,-1 0 0,1 0 0,-1 1 0,1-1 0,-1 1 0,0-1 0,1 1 1,-1-1-1,0 2 0,-1-1 5,1 0 0,-1 0-1,1 0 1,-1 0 0,0 0 0,0 0 0,0-1 0,0 1-1,0 0 1,0-1 0,-1 1 0,1-1 0,-3 3 0,-5 4 39,-1-1 0,1 0 0,-1-1 0,-13 6 0,18-10-19,-12 7 91,-1-1 0,-27 9-1,38-15-96,0 0 0,-1 0 0,1-1 0,-1 0 0,1 0-1,-1-1 1,1 0 0,-1-1 0,-10-1 0,15 1-61,0 0 0,1 0 0,-1 0 0,0 0 0,0-1 0,1 1 0,-1-1 0,1 0 0,-1 0-1,1 0 1,0 0 0,-1 0 0,1-1 0,0 1 0,1 0 0,-1-1 0,0 0 0,1 1 0,-3-6 0,0-4 2,-1 0 1,2 0-1,-4-18 0,7 25-17,-7-32-250</inkml:trace>
  <inkml:trace contextRef="#ctx0" brushRef="#br0" timeOffset="1">51 68 19748,'11'-6'2145,"5"-2"-1161,7 0-408,7 3 1144,6 0-311,3 1-577,2-2-248,4 3-616,-4 1-664,-2-3 600,0-2-104,-4-1-104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18980,'29'0'1856,"12"6"-1271,5-5-249,8-2 784,2-1-272,-1-4-768,-4 2-400,-9-3-1712,-8 0 1736,-18 4-273,-13 3-239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0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10 110 13371,'-10'-1'2245,"20"-5"-1167,22-8 98,39-6-96,0 3 0,130-12 0,150 11-784,-298 16-209,-38 1-93,32 2-54,-47-1 59,0 0-1,0 0 1,0 0 0,0 1-1,0-1 1,0 0 0,0 0-1,0 0 1,0 0-1,0 0 1,0 0 0,0 0-1,0 0 1,0 0-1,0 0 1,0 0 0,0 0-1,0 0 1,0 1 0,0-1-1,0 0 1,0 0-1,0 0 1,0 0 0,0 0-1,0 0 1,0 0-1,0 0 1,0 0 0,0 0-1,0 0 1,0 0 0,0 0-1,0 1 1,0-1-1,0 0 1,0 0 0,0 0-1,0 0 1,0 0-1,0 0 1,1 0 0,-1 0-1,0 0 1,0 0 0,0 0-1,0 0 1,0 0-1,0 0 1,0 0 0,0 0-1,0 0 1,-13 5-38,-22 3 5,-497 71-46,478-71 86,20-2 35,0-2 0,-46 1 0,79-5-38,1 0-1,-1 0 1,1 0 0,-1 1 0,1-1-1,-1 0 1,0 0 0,1 0 0,-1 0-1,1 0 1,-1 0 0,1-1 0,-1 1-1,0 0 1,1 0 0,-1 0 0,1 0 0,-1-1-1,1 1 1,-1 0 0,1-1 0,-1 1-1,1 0 1,0-1 0,-1 1 0,1 0-1,-1-1 1,0 0 0,2 0 2,0 0 1,1 0-1,-1 0 0,0 0 1,0 0-1,0 1 0,1-1 1,-1 0-1,0 1 0,1-1 1,-1 1-1,1-1 0,0 1 1,76-23 86,122-18 0,85 4-78,-248 33-2,-27 3 5,-30 3-4,-167 24 48,45-6-80,15 4-962,113-24 834,18-2-64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16275,'17'7'2121,"6"-4"-1321,16-5-216,5 0 985,11-4-489,3 0-56,-2-1-504,0 1-520,-7 0 96,-3 4-16,-12 2-176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17772,'-1'2'149,"0"-1"0,0 1-1,0 0 1,0-1 0,0 1 0,0 0 0,0 0 0,1 0 0,-1-1-1,0 1 1,1 0 0,0 0 0,-1 0 0,1 0 0,0 0 0,0 0-1,0 0 1,1 0 0,-1 0 0,0 0 0,1 0 0,-1 0 0,1-1-1,-1 1 1,1 0 0,0 0 0,0 0 0,0-1 0,0 1 0,0 0-1,0-1 1,1 1 0,0 0 0,2 2 19,0-2 0,1 1 0,-1 0 0,0-1 0,1 0 0,0 0 0,-1 0 0,1 0 0,0-1 0,0 0 0,0 0 0,6 0 0,13 1-694,-1-1 1,0-2-1,1 0 0,-1-1 0,0-2 0,0 0 0,0-2 1,-1 0-1,0-1 0,0-2 0,0 0 0,25-16 0,-22 3-617,-17 13 1469,-45 48 3110,-50 67 0,63-72-2898,1 1 1,2 2-1,1 0 1,-27 74-1,42-95-522,0 1 0,1 0-1,-2 32 1,6-8-129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5 318 16660,'-4'6'2276,"11"-9"-1199,13-10 145,295-264 4362,-308 271-5508,-5 4-37,0-1-1,0 1 1,1 0-1,-1 0 0,1 0 1,-1 0-1,1 0 1,0 1-1,-1-1 1,1 1-1,5-2 1,-8 3-34,1 0 1,-1-1-1,0 1 1,1 0-1,-1 0 1,0 0-1,1 0 1,-1 0-1,0 0 1,1 0-1,-1 0 1,0 0-1,1 0 1,-1 0-1,0 0 1,1 1-1,-1-1 1,0 0-1,1 0 1,-1 0-1,0 0 1,1 0-1,-1 1 1,0-1-1,1 0 1,-1 0 0,0 1-1,0-1 1,0 0-1,1 0 1,-1 1-1,0-1 1,0 0-1,0 1 1,1-1-1,-1 0 1,0 1-1,0-1 1,0 0-1,0 1 1,0-1-1,0 0 1,0 1-1,0-1 1,0 0-1,0 1 1,0-1-1,0 0 1,0 1-1,-5 22 41,4-18-29,-47 125 25,12-37-62,35-90-30,-7 23-78,7-24 74,1-1 0,0 0-1,-1 0 1,1 0 0,0 0-1,0 0 1,0 0 0,0 0-1,0 0 1,0 1 0,0-1-1,0 0 1,0 0 0,1 0-1,-1 0 1,0 0 0,1 0-1,0 2 1,0-3 2,0 0 0,0 0 0,0 0 0,0 0 0,0 0 0,0 0 0,0-1 0,0 1 0,1 0 0,-1 0 0,0-1 0,0 1 0,0-1 0,0 1-1,0-1 1,0 1 0,-1-1 0,1 0 0,2-1 0,-1 1-39,17-15-296,6-4-132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18948,'-16'37'2372,"11"-27"-1742,0 0 1,1 1-1,-6 20 0,10-30-604,-1 0-1,1 0 1,0 0-1,0-1 1,0 1-1,0 0 1,0 0-1,0-1 1,0 1-1,0 0 1,0 0-1,1 0 1,-1-1-1,0 1 1,0 0-1,1-1 1,-1 1-1,0 0 1,1-1 0,-1 1-1,1 0 1,-1-1-1,1 1 1,-1 0-1,1-1 1,-1 1-1,1-1 1,0 1-1,-1-1 1,1 0-1,0 1 1,-1-1-1,1 0 1,0 1-1,-1-1 1,1 0-1,0 0 1,0 0-1,0 1 1,-1-1-1,1 0 1,1 0-1,5 0-30,0 0-1,0 0 1,0-1 0,7-1-1,2-1 63,-9 3-54,0 0-1,0 1 1,0-1-1,0 2 1,0-1-1,0 1 1,0-1-1,0 2 1,-1-1-1,1 1 1,-1 0-1,1 1 1,-1-1-1,0 1 1,0 0-1,9 10 1,-11-10 32,0 0 0,-1 0 0,1 0 0,-1 1 0,0-1 0,0 1 0,-1 0 0,1 0 0,-1 0 0,0 0 1,0 0-1,-1 0 0,0 1 0,0-1 0,0 1 0,0-1 0,-1 0 0,0 1 0,0-1 0,-1 1 0,1-1 0,-4 10 1,3-10 40,-1 0 0,0 0 1,-1-1-1,1 1 1,-1-1-1,0 0 0,0 0 1,0 0-1,-1 0 1,1 0-1,-1-1 0,0 1 1,0-1-1,0 0 1,-1 0-1,1-1 0,-7 4 1,9-5-112,-1 0 0,1 0 0,-1 0 1,1 0-1,-1-1 0,1 1 0,-1-1 0,1 0 1,-1 1-1,1-1 0,-1 0 0,0 0 0,1-1 1,-1 1-1,1 0 0,-1-1 0,1 0 1,-1 0-1,1 1 0,-1-1 0,1-1 0,0 1 1,0 0-1,-1 0 0,1-1 0,0 0 0,0 1 1,0-1-1,1 0 0,-1 0 0,0 0 0,1 0 1,-1 0-1,1 0 0,-3-5 0,0-2-92,0 0 0,1-1 0,0 0-1,-3-18 1,0-17-340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19028,'7'7'2169,"6"-6"-1169,3-1-416,7-3 1352,6 2-527,8-1-529,0 0-224,6-3-464,1 4-272,-2-5-1688,1-1 1632,-1-4-233,-2-2-143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15339,'3'14'3409,"-12"43"379,3-24-2830,1 2 0,1-1 0,3 68 0,5-88-2716,-1-27-1390,-3 3 2194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18260,'6'0'2296,"3"0"-1431,4 0-273,8 1 1344,6-2-816,5 0-183,4 1-465,0-3-208,2 3-816,1-3-937,-6-2 1249,-3-3-184,-6-6-216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 14483,'10'-15'2640,"-10"15"-2568,0 0 0,0 0 0,0 0 0,0-1 0,0 1 0,0 0 0,0 0 0,0-1 0,0 1 1,0 0-1,0 0 0,0 0 0,0-1 0,0 1 0,0 0 0,0 0 0,0 0 0,0-1 0,-1 1 0,1 0 0,0 0 0,0 0 0,0 0 0,0-1 0,0 1 0,-1 0 0,1 0 0,0 0 0,0 0 0,0 0 1,-1 0-1,1-1 0,0 1 0,0 0 0,0 0 0,-1 0 0,1 0 0,0 0 0,-2 0 83,0 0 1,1 1-1,-1-1 1,1 0-1,-1 1 1,0-1-1,1 1 1,-1-1-1,1 1 1,0 0 0,-1 0-1,1 0 1,-1 0-1,1 0 1,0 0-1,0 0 1,0 0-1,-2 2 1,-8 10-33,0 0 0,1 1 0,1 0 1,0 0-1,1 1 0,0 0 1,1 1-1,1 0 0,1 0 1,0 0-1,1 0 0,-2 22 1,5-35-109,1 0-1,0 0 1,0-1 0,0 1 0,0 0 0,1 0 0,-1-1 0,1 1 0,-1 0 0,1-1 0,0 1 0,0-1 0,0 1 0,1-1 0,-1 1 0,1-1-1,-1 0 1,1 0 0,3 4 0,-3-4 7,1-1-1,0 1 0,0 0 0,-1-1 0,1 0 0,0 0 1,0 0-1,0 0 0,1 0 0,-1 0 0,0-1 1,0 0-1,0 1 0,0-1 0,1 0 0,-1-1 1,4 0-1,5-1 106,-1-2 1,1 1 0,-1-2 0,1 1 0,-1-1-1,-1-1 1,1 0 0,-1-1 0,0 0-1,0 0 1,-1-1 0,0 0 0,-1-1-1,1 0 1,-2 0 0,1-1 0,-1 0-1,-1 0 1,10-20 0,-14 24-70,-1 0 0,1 0 0,-1 0 0,0 0 0,0 0 0,-1 0 0,0-1 0,0-7 0,0 13-57,0-1 0,-1 1 0,1-1-1,0 0 1,0 1 0,-1-1 0,1 1 0,-1-1 0,1 1 0,-1 0-1,0-1 1,1 1 0,-1 0 0,0-1 0,0 1 0,0 0 0,0 0 0,0 0-1,0-1 1,0 1 0,-1 0 0,1 1 0,0-1 0,0 0 0,-1 0-1,1 0 1,-1 1 0,1-1 0,-1 1 0,1-1 0,-1 1 0,1 0-1,-1 0 1,1-1 0,-1 1 0,1 0 0,-3 1 0,1-1-70,1 1 0,0-1 0,0 1-1,0 0 1,0 0 0,0 0 0,0 0 0,0 0 0,1 0 0,-1 0 0,0 1 0,0-1 0,1 1 0,-1-1 0,1 1 0,0 0 0,-1-1 0,1 1-1,0 0 1,0 0 0,0 0 0,0 0 0,0 0 0,1 0 0,-1 0 0,1 0 0,-1 0 0,1 1 0,0-1 0,-1 0 0,1 0 0,1 3 0,1 6-400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16267,'0'36'1905,"-8"3"-953,-1-2-368,1 3 913,-1-4-161,6-6-528,3-4-320,6-13-848,1-8-408,6-10 600,1-7-184,2-9-168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15827,'5'0'7763,"11"5"-5246,1-1-2029,2-1-205,1-2 0,-1 0 0,0-1 1,20-3-1,24-1-49,-62 4-234,1 0 0,-1 0 1,0 1-1,1-1 0,-1 0 1,1 0-1,-1 1 0,0-1 1,1 1-1,-1-1 0,0 1 1,1 0-1,-1-1 0,0 1 0,0 0 1,0 0-1,0 0 0,0 0 1,0 0-1,0 0 0,0 0 1,0 0-1,0 1 0,0-1 1,-1 0-1,1 0 0,0 1 1,-1-1-1,1 0 0,-1 1 1,0-1-1,1 1 0,-1-1 0,0 0 1,0 1-1,0-1 0,0 1 1,0-1-1,0 1 0,-1 1 1,0 9-9,-1-1 1,0 1-1,-8 21 1,8-25 5,-69 180 97,27-79-1416,44-109 1296,0 0 0,0 0 0,0 1 0,0-1 0,0 0 0,0 0 0,0 0 0,0 0 0,0 0 0,0 1 0,0-1 0,0 0 0,0 0 0,0 0 0,0 0 0,0 0 0,0 0 0,0 1 0,-1-1 0,1 0 0,0 0 0,0 0 0,0 0 0,0 0 0,0 0 0,0 0 0,0 0 0,-1 0 0,1 1 0,0-1-1,0 0 1,0 0 0,0 0 0,0 0 0,-1 0 0,1 0 0,0 0 0,0 0 0,0 0 0,0 0 0,0 0 0,-1 0 0,1 0 0,0 0 0,0 0 0,0 0 0,0 0 0,0 0 0,-1-1 0,1 1 0,0 0 0,0 0 0,0 0 0,-4-7-311,0-6-252</inkml:trace>
  <inkml:trace contextRef="#ctx0" brushRef="#br0" timeOffset="1">57 239 14699,'9'8'2393,"0"1"-1241,3-2-440,7 0 2217,7-3-1689,5 2-232,7-7-784,5-4-552,0-9 360,-2-3-136,8-15-160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0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73 13011,'-71'22'2838,"60"-18"1176,94-22-2089,131-10-1,-213 27-1908,648-31 1327,-364 24-1217,411 8 196,-425 4 53,116-11 438,-419 1-7936,20 3 5831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65 17788,'-8'11'1049,"-7"11"1144,-13 25-1,24-41-1818,1 0 0,1 0 1,-1 0-1,1 1 0,0-1 0,1 1 1,0-1-1,0 1 0,-1 11 0,3-16-352,-1-1 0,0 1 0,1-1-1,-1 0 1,1 1 0,-1-1-1,1 1 1,0-1 0,0 0-1,-1 1 1,1-1 0,0 0 0,0 0-1,0 0 1,0 0 0,1 0-1,-1 0 1,0 0 0,0 0 0,1 0-1,-1 0 1,0-1 0,1 1-1,-1-1 1,1 1 0,-1-1-1,0 1 1,3-1 0,6 3-29,1-1-1,0-1 1,12 1-1,1 0 6,-16-1-6,-1 1 1,1 0-1,0 1 0,-1 0 1,1 0-1,-1 0 0,0 1 1,0 0-1,-1 1 0,1-1 1,8 9-1,-13-11 6,1 1 0,-1-1 0,0 1 0,0-1 0,0 1 0,0 0 0,-1-1 0,1 1 0,-1 0 0,0 0 0,0 0 0,0 0 0,0 1 0,0-1 0,0 0 0,-1 0 0,0 0 0,0 1 0,0-1 0,0 0 0,0 0 0,-1 1 0,1-1 0,-1 0 0,0 0 0,0 0 0,0 0 0,0 0 0,0 0 0,-3 4 1,1-2-5,0 0 1,-1 0-1,1 0 1,-1-1-1,0 1 1,0-1 0,-1 0-1,0 0 1,1 0-1,-1-1 1,0 1 0,-1-1-1,1-1 1,-1 1-1,1-1 1,-1 0 0,-8 2-1,13-4-42,-1 0 0,1 0 0,-1 0 0,1 0 0,-1 0 0,1-1 0,-1 1-1,1 0 1,-1-1 0,1 0 0,-1 1 0,1-1 0,0 0 0,-1 0 0,1 1 0,0-1 0,0 0 0,-1 0-1,1-1 1,0 1 0,0 0 0,0 0 0,0 0 0,1-1 0,-1 1 0,0 0 0,0-1 0,1 1 0,-2-3-1,0-4-39,0 0-1,0-1 0,0 1 0,0-11 0,-1-28-282</inkml:trace>
  <inkml:trace contextRef="#ctx0" brushRef="#br0" timeOffset="1">87 0 18908,'7'3'2096,"4"1"-1143,4-2-393,5-1 1072,5 1-408,7 1-415,1-3-345,3 0-944,0 0-545,1-2 817,2-1-176,1 2-168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19364,'-3'13'930,"0"0"0,0 0 0,1 0 0,0 23 0,2-33-832,0-1 0,1 1 0,-1-1 0,0 1 0,1-1 0,-1 1 0,1-1 0,0 1 0,0-1 0,0 0 0,0 1 0,0-1 0,0 0 0,1 0 0,-1 0 0,1 0 0,-1 0 1,1 0-1,0 0 0,0 0 0,0-1 0,0 1 0,0-1 0,0 1 0,1-1 0,-1 0 0,0 0 0,1 0 0,-1 0 0,0 0 0,4 0 0,1 0-320,1 0 0,-1-1 0,1 1 0,0-2 0,-1 1 0,1-1 0,-1 0 0,1 0 0,-1-1 0,0 0 0,1-1 0,-1 1 0,0-1 0,-1-1 0,1 1 0,10-8 0,5-6-1736,0-1 1,-1-1-1,21-24 0,-14 14-736,-31 48 9015,-10 37-3819,-139 301 4052,130-311-6352,20-43-277,-6 16-250,8-18 315,0-1-1,0 1 1,0-1 0,0 1 0,-1-1 0,1 1 0,0-1 0,0 1 0,0-1 0,0 1 0,0-1 0,0 1 0,0-1-1,1 1 1,-1-1 0,0 1 0,0-1 0,0 1 0,0-1 0,1 1 0,-1-1 0,0 1 0,0-1 0,1 1 0,-1-1-1,0 1 1,1-1 0,-1 0 0,0 1 0,1-1 0,-1 0 0,1 1 0,11 0-202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19 122 19708,'-16'10'1833,"14"-1"-1097,7-4-264,18-5 904,4-5-280,12-5-335,7 0-241,4-6-352,2-1-304,-3-2-2985,-4-1 2865,-12-3-416,-4-3-224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20556,'26'-21'1091,"-2"-2"-1,-1-1 0,23-29 0,-10 10-532,71-87-272,-66 78-297,-48 69-14,-11 31 1,6-12 18,3-15 13,1 2 1,1-1-1,1 1 1,1 0 0,-2 30-1,7-52-56,0 0 0,0 0-1,0 0 1,0 0 0,0 0-1,0 0 1,0 0 0,0 0-1,0 0 1,1 0 0,-1 0 0,0 0-1,1 0 1,-1 0 0,1 0-1,-1 0 1,1 0 0,-1 0-1,1-1 1,0 1 0,-1 0 0,2 1-1,-1-2-64,0 0 0,0 1 0,0-1 0,0 0 0,0 0 0,0 1 0,0-1 0,0 0 0,0 0 0,1 0 0,-1 0 0,0-1 0,0 1 0,0 0 0,0 0 1,0-1-1,2 0 0,4-2-254,0-1 0,0 0 0,0 0 0,12-11 0,18-17-559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15251,'-27'39'2633,"-28"57"0,48-81-2222,0 1 1,1-1-1,0 2 0,2-1 0,0 1 0,0-1 0,0 19 0,3-31-387,1-1 0,0 1 0,0-1-1,0 1 1,0-1 0,1 1 0,0-1-1,-1 1 1,1-1 0,0 0-1,1 1 1,-1-1 0,1 0 0,-1 0-1,1 0 1,0 0 0,0 0 0,0 0-1,0-1 1,1 1 0,-1-1 0,1 1-1,0-1 1,-1 0 0,1 0-1,0 0 1,0-1 0,0 1 0,1-1-1,-1 1 1,0-1 0,0 0 0,1 0-1,-1 0 1,1-1 0,-1 1 0,1-1-1,-1 0 1,1 0 0,-1 0 0,1-1-1,-1 1 1,1-1 0,-1 0-1,0 0 1,1 0 0,-1 0 0,6-3-1,0-1 49,-1 0 0,1 0 0,-1-1-1,-1 0 1,1 0 0,-1-1-1,0 0 1,0 0 0,-1-1 0,0 1-1,-1-1 1,1-1 0,-2 1-1,1-1 1,-1 0 0,0 0 0,-1 0-1,0-1 1,-1 1 0,0-1 0,0 1-1,-1-1 1,0 0 0,0 0-1,-1 1 1,-1-1 0,0 0 0,0 0-1,-1 1 1,0-1 0,-6-16-1,7 24-68,0-1 0,-1 1 0,1 0-1,0 0 1,-1-1 0,0 1-1,1 0 1,-1 0 0,0 0 0,0 0-1,0 1 1,0-1 0,0 1-1,-1-1 1,1 1 0,0 0 0,-1-1-1,1 1 1,-6-1 0,6 2-61,0 0 0,1-1 0,-1 1 0,0 0 0,0 1 0,0-1 0,0 0 0,0 1 0,1-1 0,-1 1 0,0-1 0,0 1 0,1 0 0,-1-1 0,0 1 0,1 0 0,-1 0 0,1 1 0,-1-1 0,1 0 0,-1 0 0,1 1 0,0-1 0,0 1 0,0-1 0,0 1 0,0-1 0,0 1 0,-1 1 0,2-2 23,-7 15-1212,7-15 1214,0-1 1,0 1-1,0-1 0,0 1 1,0-1-1,0 1 0,0-1 1,0 1-1,0 0 0,0-1 1,0 1-1,0-1 0,0 1 1,0-1-1,0 1 0,1-1 1,-1 1-1,0-1 0,0 1 1,1-1-1,-1 1 0,0-1 1,1 1-1,-1-1 0,0 0 1,1 1-1,-1-1 0,0 1 1,2-1-1,10 3-671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14331,'-33'19'2100,"1"1"0,-35 30 0,56-42-1682,2 1 0,-1 1 0,1-1 0,1 1-1,0 1 1,0 0 0,1 0 0,0 0 0,-9 22-1,15-30-380,0 0 0,0-1 0,0 1 0,0 0 0,1-1-1,-1 1 1,1 0 0,0 0 0,-1 0 0,1-1 0,1 1 0,-1 0-1,0 0 1,1 0 0,-1-1 0,1 1 0,0 0 0,0 0 0,0-1 0,0 1-1,0-1 1,1 1 0,-1-1 0,1 0 0,-1 1 0,1-1 0,4 3-1,-3-2-15,1-1 0,-1 0 0,1 0 0,0 0 0,0-1 0,0 1 0,0-1 0,0 0 0,0 0 0,0 0 0,0-1-1,0 1 1,1-1 0,-1 0 0,0 0 0,0-1 0,0 1 0,5-2 0,0 0 23,0-1 0,-1 0 0,1 0 0,-1-1 0,0 0 0,0 0 0,0-1 0,0 0 0,-1-1 1,0 1-1,0-1 0,9-11 0,-11 12-25,-1 0 1,0-1-1,0 1 1,0-1-1,-1 0 0,0 0 1,0 0-1,0 0 1,-1-1-1,0 1 1,0-1-1,-1 1 1,0-1-1,0 0 0,0 0 1,-1 1-1,0-11 1,0 15-72,-1 0 1,1 0-1,0 0 1,-1 0 0,1 1-1,-1-1 1,0 0-1,1 0 1,-1 1-1,0-1 1,0 0-1,0 1 1,0-1 0,-1 1-1,1-1 1,0 1-1,-1 0 1,1-1-1,-1 1 1,1 0-1,-1 0 1,1 0-1,-1 0 1,0 0 0,0 0-1,1 1 1,-1-1-1,0 1 1,0-1-1,0 1 1,0 0-1,1-1 1,-1 1 0,0 0-1,0 0 1,0 0-1,0 1 1,0-1-1,0 0 1,0 1-1,1-1 1,-1 1-1,0 0 1,0-1 0,1 1-1,-1 0 1,0 0-1,1 0 1,-1 0-1,1 1 1,-1-1-1,1 0 1,0 1 0,-1-1-1,1 1 1,-2 2-1,3-3 30,-1-1 0,1 0 0,0 1 0,-1-1 0,1 1 0,0-1 0,0 1 0,0-1 0,-1 1 0,1-1 0,0 0 0,0 1 0,0-1 0,0 1 0,0-1 0,0 1 0,0-1 0,0 1 0,0 0 0,0-1 0,0 1 0,0-1 0,0 1 0,0-1 0,0 0 0,1 1 1,-1-1-1,0 1 0,0-1 0,1 1 0,-1-1 0,0 1 0,0-1 0,1 0 0,-1 1 0,1 0 0,12 6-533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78 252 18620,'0'8'544,"-1"0"0,-1 0-1,1 0 1,-1 0 0,0 0 0,-1 0 0,0 0 0,0 0-1,-1-1 1,1 0 0,-10 12 0,6-6 184,0-1 0,-9 23 0,14-28-559,0 1 1,0-1-1,0 1 1,1-1 0,0 9-1,0-14-144,1 0 0,1 1 0,-1-1-1,0 0 1,1 1 0,-1-1 0,1 0 0,-1 1-1,1-1 1,0 0 0,0 0 0,0 0 0,0 0 0,1 0-1,-1 0 1,0 0 0,1 0 0,0 0 0,3 3 0,0-2-110,1 1 0,0-1 0,0 0 1,0 0-1,0-1 0,1 0 1,-1 0-1,1 0 0,-1-1 1,1 0-1,-1 0 0,1 0 1,0-1-1,0 0 0,-1-1 1,1 1-1,-1-1 0,1-1 0,0 1 1,-1-1-1,0 0 0,1-1 1,-1 1-1,0-1 0,0 0 1,-1-1-1,1 0 0,-1 0 1,1 0-1,-1 0 0,0-1 1,-1 1-1,6-9 0,17-28-411,-4-6-199</inkml:trace>
  <inkml:trace contextRef="#ctx0" brushRef="#br0" timeOffset="1">115 4 18308,'-14'-3'2376,"4"9"-1311,3-1-513,7 1 1968,5 0-1055,8 0-73,3-1-856,3 2-280,-5 1-32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0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 13923,'-10'11'2056,"10"6"-831,10-10-433,16-7 2192,12-3-1399,11-1-473,4-2-208,2-3-240,2 2-208,-8-3-383,-5 0-338,-15 4-911,-9 1-1488,-16 0 2216,-8 1-377,-12 1-343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0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15875,'7'11'1945,"12"-7"-945,5-5-352,12 1 888,3-3-215,8 3-249,2-3-232,1 2-744,1 1-440,-2-6 328,0 2-128,1-6-32</inkml:trace>
  <inkml:trace contextRef="#ctx0" brushRef="#br0" timeOffset="1">827 1 18628,'-5'20'1880,"4"0"-1151,1-1-289,1 3 880,5 0-248,8-3-400,5-4-192,8-7-512,8-8-312,6-9-688,5-4-192,1-11 944,-1-4-288,-1-3-209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0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16524,'-26'42'1912,"-9"4"-880,-4 5-312,-3 4 993,2 1-265,6-3-296,1-6-216,11-4-768,2-8 785,7-5-785,3-7-56,3-5-56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14603,'6'11'1825,"0"8"-817,-3 5-336,-1 8 1408,1 2-783,6 5-409,2 3 0,8-7-328,4-4-168,7-10-240,4-10-184,7-9-640,-3-9-408,1-13 912,-6-9-192,-3-8-144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17916,'-9'13'1472,"-2"11"-1048,-2 13-216,2 12 544,3 9-287,3 0-97,2 4-80,6 0-264,-1-4-80,4-9-288,1-3-265,1-16 489,-3-3-72,5-8-104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18668,'19'10'2000,"2"-12"-1183,5-5-361,9-1 1032,2-3-504,6-3-688,-3-2-512,0-2 288,-1-1-168,-5 2-200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18652,'-16'0'427,"1"0"-1,-1 1 1,0 1-1,1 0 1,-1 1 0,1 1-1,0 0 1,0 1 0,-22 11-1,26-10-341,0 0 0,0 1 0,0 0 0,1 0 0,0 1 0,1 1 0,-1-1 1,2 2-1,-1-1 0,1 1 0,1 0 0,-8 14 0,13-19-82,-1 0 1,1 0-1,1 0 0,-1 0 1,1 0-1,-1 0 0,1 1 1,1-1-1,-1 0 0,1 1 1,1 10-1,-1-13 3,1 0-1,-1 0 0,1 0 1,0 0-1,0 0 1,0 0-1,1 0 1,-1-1-1,1 1 1,-1 0-1,1-1 0,0 1 1,0-1-1,0 1 1,0-1-1,1 0 1,-1 0-1,0 0 1,1 0-1,0-1 0,5 4 1,-1-3 21,0 0 0,0 0 0,0 0 0,0-1 1,0 0-1,1-1 0,-1 0 0,0 0 0,1 0 0,-1-1 0,0 0 0,0 0 1,0-1-1,13-4 0,-4 0 83,0-1-1,0 0 1,-1-1 0,0 0 0,18-14-1,-18 10 49,0-1 0,-1 0 0,-1-1 0,0 0 0,-1-1 0,0 0-1,9-19 1,-20 34-142,-1-1 0,1 0 0,0 0 0,-1 0 0,1 0 0,-1 0 1,0 0-1,1 0 0,-1 0 0,0 0 0,1 0 0,-1-1 0,0 1 0,0 0 0,0 0 0,0 0 0,0 0 0,0 0 0,-1-2 0,-6 3 98,-5 10-95,6-4-58,1 1-1,0 0 1,0 0 0,0 1 0,1-1-1,0 1 1,-4 13 0,6-16-167,0 0 1,1 0-1,0 1 0,0-1 0,0 1 1,0-1-1,1 1 0,0-1 0,0 1 1,1-1-1,0 1 0,0-1 0,1 6 1,-1-9 102,0 0 0,0 0 1,0 0-1,0 0 1,0-1-1,0 1 0,0 0 1,1-1-1,-1 1 0,0-1 1,1 0-1,-1 1 0,1-1 1,0 0-1,-1 0 0,1 0 1,0 0-1,0 0 1,0 0-1,0-1 0,0 1 1,0 0-1,0-1 0,0 0 1,0 1-1,0-1 0,0 0 1,4 0-1,16-4-968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13803,'-2'17'1832,"-5"8"-1047,-6 9-73,-1 5 992,-2 1-296,-1 3-95,4-2-297,3-1-144,4-5-400,5-6-328,1-9-808,4-8 664,2 0-240,0-5-104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20108,'0'-1'118,"0"0"0,1 1-1,-1-1 1,0 0-1,1 0 1,-1 0 0,1 1-1,-1-1 1,1 0-1,-1 1 1,1-1 0,0 0-1,-1 1 1,1-1-1,0 1 1,0-1 0,-1 1-1,1-1 1,0 1-1,0 0 1,0-1 0,-1 1-1,1 0 1,1-1-1,26-6 912,-24 6-677,50-10 783,90-8 0,-143 19-1132,0 0 0,0 0-1,-1 0 1,1 0 0,0 0 0,0-1-1,0 2 1,-1-1 0,1 0 0,0 0 0,0 0-1,-1 0 1,1 0 0,0 1 0,0-1-1,-1 0 1,1 1 0,0-1 0,0 0 0,-1 1-1,1-1 1,0 1 0,-1-1 0,1 1-1,-1-1 1,1 1 0,-1 0 0,1-1-1,-1 1 1,1 0 0,-1-1 0,0 1 0,1 0-1,-1 0 1,0-1 0,1 1 0,-1 0-1,0 0 1,0-1 0,0 1 0,0 0 0,0 0-1,0 0 1,0-1 0,0 1 0,0 0-1,0 0 1,0 0 0,-1 0 0,-1 7 37,-1 0 0,0-1 0,0 1 0,-6 8 0,1-1 25,-19 47 361,-35 122-1,37-73-2409,22-103 2027,1-9-81,-2-13-342,-1-11-138</inkml:trace>
  <inkml:trace contextRef="#ctx0" brushRef="#br0" timeOffset="1">82 197 15451,'5'-1'2025,"5"4"-897,0 0-472,8 1 1609,7-1-849,6-3-1136,7 0-560,5-7 432,2-5-144,6-2-352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60 18916,'-22'16'2289,"15"-12"-1903,1 0 0,0 0 0,1 0 0,-1 1 0,1 0 0,0 1 0,-6 7 0,11-12-334,-1-1-1,1 1 0,-1 0 0,1 0 1,0 0-1,-1 0 0,1 0 1,0 0-1,0 0 0,0 0 1,-1 0-1,1 0 0,0 0 1,0 0-1,1 0 0,-1 0 1,0 0-1,0 0 0,0 0 1,1-1-1,-1 1 0,0 0 1,1 0-1,-1 0 0,1 0 1,-1 0-1,1-1 0,-1 1 1,1 0-1,0 0 0,-1-1 1,1 1-1,0 0 0,0-1 0,0 1 1,-1-1-1,1 1 0,0-1 1,0 1-1,0-1 0,0 0 1,0 1-1,1-1 0,7 3-27,0 0 0,-1-1 0,16 2 0,-17-2 4,7 0-49,5 1-31,0 0-1,0 2 0,33 12 1,-48-15 43,0 0 0,0 0 0,0 1 0,0-1 0,0 1 0,0 0 0,-1 0 0,1 0 0,2 5 0,-4-6 8,0 0-1,-1 1 1,0-1-1,1 1 1,-1-1-1,0 1 1,-1 0 0,1-1-1,0 1 1,-1 0-1,1 0 1,-1-1-1,0 1 1,0 0 0,0 0-1,0 4 1,-2-3 7,1 0 0,0 0 1,-1 0-1,0 0 1,1 0-1,-2 0 1,1 0-1,0-1 0,-1 1 1,0-1-1,0 1 1,0-1-1,0 0 0,0 0 1,0-1-1,-1 1 1,0-1-1,1 1 1,-1-1-1,0 0 0,0-1 1,0 1-1,-8 1 1,8-1-52,-1-1 1,1 0-1,-1 0 1,1 0-1,-1 0 1,1-1-1,-1 0 1,1 0-1,-1 0 1,0 0-1,1-1 1,-1 0-1,1 0 1,-1 0-1,1 0 1,0-1-1,0 0 1,-1 0-1,1 0 1,0 0-1,1-1 1,-6-3-1,-11-21-123,6-6-79</inkml:trace>
  <inkml:trace contextRef="#ctx0" brushRef="#br0" timeOffset="1">113 2 16612,'16'-1'2208,"0"1"-1056,1 3-456,6 0 1641,2 1-721,7 2-768,2-2-447,4 3-1074,-3-3 745,-2 2-248,-2 0-136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17772,'-1'1'103,"-3"5"504,-1 1 1,1-1-1,0 1 1,0 0-1,1 0 0,-3 8 1,5-13-503,1-1 1,0 0-1,0 1 1,0-1-1,-1 0 0,1 1 1,0-1-1,1 0 1,-1 1-1,0-1 0,0 0 1,1 1-1,-1-1 1,0 0-1,1 0 0,-1 1 1,2 1-1,-1-2-4,1 1 1,-1-1-1,1 0 0,-1 1 0,1-1 0,0 0 0,-1 0 0,1 0 1,0 0-1,0 0 0,-1-1 0,1 1 0,0 0 0,0-1 1,3 1-1,8 1-274,1-1 1,-1 0-1,0 0 1,1-2-1,-1 1 1,1-2 0,-1 0-1,0 0 1,19-7-1,-4-1-1041,0-1-1,-1-1 1,31-19-1,-50 26 1325,-11 6 457,-13 11 516,-1 4-228,1 1-1,1 1 1,1 0-1,0 1 0,-12 23 1,-47 108 273,49-96-1771,-41 67-1,41-84 301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5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21285,'0'6'503,"0"1"1,-1 0 0,0-1 0,-2 11 0,-39 85 1240,11-33-1218,28-62-489,-54 149 474,50-131-443,0 0 1,2 1-1,1-1 1,-2 35-1,6-55-49,0-1-1,0 1 0,0 0 1,1 0-1,0-1 0,0 1 0,0 0 1,0-1-1,4 9 0,-4-11-4,0-1-1,1 1 1,-1 0-1,0-1 1,1 1 0,-1-1-1,1 0 1,-1 1-1,1-1 1,0 0-1,-1 0 1,1 0-1,0 0 1,0 0-1,0-1 1,0 1 0,0 0-1,0-1 1,0 0-1,0 1 1,0-1-1,0 0 1,0 0-1,3 0 1,11-1 50,0-1 1,0-1-1,-1 0 1,20-7-1,63-26 89,-56 19-229,10-2-574,-2-2 0,56-33 0,-64 26 288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5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 20612,'-11'30'1039,"-1"-1"-1,-20 34 1,15-31-74,-16 43 1,25-55-790,2 0 0,0 1 0,1 0 0,1 0 0,1 0 0,1 1 0,1 35 0,1-54-175,1 0 0,-1 0 0,1 0 0,0 0 0,0 0-1,0 0 1,0-1 0,2 5 0,-2-7-2,-1 1 0,0-1 0,0 1 0,1-1 0,-1 0 0,0 1 0,1-1 0,-1 0 0,0 1 0,1-1 0,-1 0 0,0 0 0,1 1 0,-1-1 0,1 0 0,-1 0 0,1 0 0,-1 0 1,0 0-1,1 1 0,-1-1 0,1 0 0,0 0 0,0-1-4,0 1 0,-1 0 0,1-1 0,0 1 0,0 0 1,-1-1-1,1 1 0,0-1 0,-1 1 0,1-1 0,0 0 0,-1 1 1,1-1-1,-1 0 0,1 1 0,-1-1 0,1-1 0,4-7-65,0-1-1,-1 1 0,0-1 0,0 0 0,-1 0 0,3-16 0,4-67-305,-6 58 247,2-36-110,-5-111 0,-2 168 355,1 25 106,1 26 115,0-30-282,1 1 0,-1-1 0,1 0-1,0 0 1,1 0 0,0 0 0,0 0-1,0 0 1,1-1 0,0 1 0,0-1-1,1 0 1,-1 0 0,8 6 0,-7-8-18,0-1 0,0 1 0,0-1 0,1 1 0,-1-2 0,1 1 0,0 0 0,0-1-1,0 0 1,0-1 0,0 1 0,0-1 0,0 0 0,1-1 0,-1 0 0,0 0 0,8-1 0,1-1 2,-1 0 0,0-1-1,0-1 1,0-1 0,0 0-1,-1-1 1,1 0 0,-2-1-1,1 0 1,15-12 0,9-10 33,58-60 1,-85 82-75,-7 11 0,-6 15-1,-25 80-113,-20 87 276,44-163-313,1 0 0,1 1 1,1-1-1,1 1 0,1-1 1,4 25-1,2-25-22,2-11-94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19084,'11'0'902,"134"1"5323,70 15-6852,-206-15 225,14 5-3001,-36 1 1374,-6-2 723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16916,'-19'32'1672,"-6"9"-968,-3 4-248,-2 6 736,2 1-191,2-1-297,4-2-104,8-10-432,7-3-312,7-13-736,1-6-232,9-9 839,-2 1-167,-3-6-200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16171,'7'10'1921,"12"-5"-889,7-5-392,10-3 985,7-4-233,11-1-264,8-2-200,-1 3-416,1 0-336,-12 3-1016,-1 2 840,-25 5-176,-4 4-96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49 18268,'5'-5'1111,"6"-4"689,-9 9-886,-5 7 202,-14 29-765,2-1 1,1 2-1,2 0 0,2 1 1,1 0-1,-7 66 0,16-101-360,0-1-1,0 1 1,0-1-1,0 1 1,0-1-1,1 1 1,-1-1 0,2 3-1,-2-4 8,0-1 0,0 0 0,0 0 0,0 0 0,0 0 0,0 1 0,0-1 0,0 0 0,0 0 0,0 0 0,1 0 0,-1 0 0,0 0 0,0 1 0,0-1 0,0 0 0,0 0 0,0 0 0,1 0 0,-1 0 0,0 0 0,0 0 0,0 0 0,0 0 0,1 0 0,-1 0 0,0 0 0,0 0 1,0 1-1,0-1 0,1 0 0,-1-1 0,0 1 0,0 0 0,0 0 0,0 0 0,1 0 0,-1 0 0,8-11-59,-1-6 32,-1-1 0,-1 0-1,5-36 1,-4 18 28,38-204 118,-45 243-111,1 1-1,0 0 1,0-1 0,0 1-1,0-1 1,1 1-1,-1-1 1,1 1 0,0-1-1,0 1 1,0-1 0,1 0-1,-1 1 1,1-1-1,0 0 1,0 0 0,0 0-1,0 0 1,0-1-1,1 1 1,-1 0 0,1-1-1,0 0 1,0 0 0,0 0-1,0 0 1,0 0-1,0 0 1,0-1 0,1 1-1,-1-1 1,6 1-1,0-1 25,-1 0 0,1-1 0,0-1 0,0 1 0,-1-1 0,1-1-1,0 1 1,-1-2 0,0 1 0,1-1 0,-1 0 0,9-5-1,7-6 271,0-1-1,31-24 0,-48 36 55,-8 12-196,-12 21-107,9-21-10,-10 26-10,1 0 0,-12 53 0,22-72-210,0-1-1,1 1 1,1 0 0,0 0-1,1-1 1,1 1-1,0 0 1,5 22 0,1-17-100,2-11-115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18252,'1'0'129,"0"-1"1,-1 1-1,1-1 0,0 1 1,0-1-1,-1 1 0,1-1 1,0 1-1,0 0 0,0-1 1,-1 1-1,1 0 0,0 0 1,0 0-1,0-1 0,0 1 1,1 0-1,5-1 163,354-74 5294,-292 66-5585,1 3 0,0 2 0,90 9 0,-149-4-220,40 1-2586,-51-2 2781,0 0-1,1 0 1,-1 0-1,0 0 0,0 0 1,0 0-1,0 0 1,1 0-1,-1 0 0,0 0 1,0 0-1,0 0 1,0-1-1,1 1 0,-1 0 1,0 0-1,0 0 1,0 0-1,0 0 0,0 0 1,0 0-1,1 0 1,-1-1-1,0 1 0,0 0 1,0 0-1,0 0 1,0 0-1,0 0 0,0-1 1,0 1-1,0 0 1,0 0-1,0 0 0,0 0 1,0-1-1,0 1 1,0 0-1,0 0 0,0 0 1,0 0-1,0-1 1,0 1-1,0 0 0,0 0 1,0 0-1,0 0 1,0-1-1,0 1 0,0 0 1,0 0-1,0 0 1,-1-1-1,-6-2-824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 19820,'1'-1'90,"-1"1"0,1-1 0,-1 1 0,1-1-1,-1 1 1,1-1 0,0 1 0,-1-1 0,1 1 0,0 0-1,-1-1 1,1 1 0,0 0 0,-1 0 0,1 0 0,0-1-1,0 1 1,-1 0 0,1 0 0,0 0 0,0 0 0,-1 0-1,1 0 1,0 1 0,-1-1 0,1 0 0,0 0 0,0 0-1,0 1 1,0 1 60,-1 0 0,1 1 0,0-1 0,-1 0 0,0 0 0,0 1 0,0-1 0,0 0 0,0 4-1,-2 25 576,-1-1-1,-11 47 0,5-30-549,-27 114 139,9-40-1578,27-119 1106,-1 0 0,1 0 0,-1 1 0,0-1 0,0 0 0,1 0 0,-1 0 0,0 0 0,-1 0 0,1 0 0,0-1 0,-1 1 0,1 0 0,-1-1 0,-2 3 0,3-3 73,0-1 0,-1 1 0,1-1 0,0 0 0,0 0 0,0 1 0,-1-1 0,1 0 0,0 0 0,-1 0 0,1 0 0,0 0 0,0-1 0,-1 1 0,1 0 0,0-1 0,0 1 0,0 0 0,-1-1 0,1 1 0,0-1 0,0 0 0,0 1 0,0-1 0,0 0 0,0 0 0,0 0 0,0 0 0,1 0 0,-1 0 0,-1-1 0,-18-22-859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13331,'1'-5'307,"1"-1"-1,1 1 1,-1-1 0,1 1 0,0 0 0,0 0-1,0 0 1,1 0 0,0 1 0,0-1 0,0 1-1,0 0 1,1 1 0,0-1 0,0 1-1,0-1 1,0 1 0,0 1 0,0-1 0,1 1-1,-1 0 1,10-2 0,9-2 482,0 1-1,1 1 1,0 2 0,0 0 0,29 2-1,-35 2-630,0-1-1,-1 2 0,1 1 1,-1 0-1,0 1 0,0 1 0,24 11 1,-36-14-144,0 1 0,0-1 0,0 1 0,-1 0 0,0 1 0,1-1 0,-1 1 1,-1 0-1,1 0 0,-1 1 0,0-1 0,0 1 0,-1 0 0,5 10 0,-6-11-10,0-1-1,-1 1 1,0 0-1,0 0 1,-1 0-1,1 0 1,-1 0-1,0 0 1,0 0-1,-1 0 1,1 0-1,-1 0 1,0-1-1,-1 1 1,1 0 0,-1 0-1,0-1 1,0 1-1,0-1 1,-5 7-1,0-2 5,0 0-1,0 0 1,0-1-1,-2 0 1,1 0-1,-1-1 1,0 0-1,0-1 1,0 0 0,-1 0-1,-13 5 1,8-5-107,0-1 0,0 0 0,0-1 0,-1-1 0,1 0 1,-1-2-1,-22 1 0,30-2 184,1 0-1,0-1 1,0 0 0,-15-3 0,19 3-90,0 0 1,1 0-1,-1-1 1,0 1-1,0-1 0,1 1 1,-1-1-1,0 0 1,1 0-1,0 0 1,0 0-1,-1-1 1,-2-4-1,-7-17-104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20900,'-2'8'1785,"2"-4"-1257,0 3-256,3-4 1248,0 0-1136,1-2-648,2-1-520,-2 5 752,2 0-176,-3 1-184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21309,'-2'10'1872,"2"-7"-1312,2-4-248,0-5 352,3-1-576,0-6 200,1 0-144,1 0-288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 15827,'3'-2'432,"1"0"-1,-1 1 0,1-1 1,-1 1-1,1-1 0,0 1 1,0 0-1,-1 1 0,6-1 1,-7 1-301,-1 0 1,0 1-1,1-1 1,-1 1-1,0 0 1,1-1-1,-1 1 1,0 0-1,0 0 1,0 0-1,0-1 1,0 1-1,0 0 1,0 1-1,0-1 1,0 0-1,0 0 1,0 0-1,-1 1 1,1-1-1,0 0 1,-1 1-1,1-1 1,-1 0-1,0 1 1,1-1-1,-1 1 1,0 0-1,6 21 217,-2-1 0,-1 1-1,0 0 1,-2 0 0,-1 0-1,0 0 1,-6 35 0,-2-15-133,-2 0 1,-2 0-1,-17 40 1,19-58-166,-1 3 4,0 1 0,2 1 0,1-1 0,-4 33 0,11-59-50,1 1-1,0-1 1,0 0 0,0 0 0,0 1-1,1-1 1,-1 0 0,1 0-1,0 0 1,0 1 0,2 3 0,-2-6-3,-1 1 0,1-1 1,0 0-1,0 0 1,0 0-1,0 0 0,0 0 1,0 0-1,1 0 1,-1-1-1,0 1 0,0 0 1,1-1-1,-1 1 1,0 0-1,1-1 0,-1 0 1,0 1-1,1-1 1,-1 0-1,1 0 1,-1 0-1,1 0 0,-1 0 1,1 0-1,-1 0 1,3-1-1,17-4 52,-1-1-1,0-1 1,0-1 0,0 0 0,25-16-1,-11 6 12,-6 4-53,-14 6-187,0 0 0,1 2-1,0 0 1,16-4-1,-31 10 144,0-1-1,1 1 1,-1 0 0,0 0-1,0 0 1,0 0-1,1 0 1,-1 0 0,0 0-1,0 0 1,0 0-1,1-1 1,-1 1 0,0 0-1,0 0 1,0 0-1,0 0 1,0 0 0,1-1-1,-1 1 1,0 0-1,0 0 1,0 0 0,0-1-1,0 1 1,0 0-1,0 0 1,0 0 0,0-1-1,0 1 1,0 0-1,0 0 1,0-1 0,0 1-1,0 0 1,0 0-1,0 0 1,0-1 0,0 1-1,0 0 1,0 0-1,0 0 1,0-1 0,0 1-1,-1-2-210,1-2-291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24 17956,'0'-1'208,"1"0"-1,-1 0 1,1 0 0,-1 0 0,0 0 0,1 0-1,-1 0 1,0 0 0,0 0 0,0 0 0,0 0 0,0 0-1,0 0 1,0 0 0,0 0 0,0-2 0,-6-2 1264,-4 11 78,3 5-1307,-1 0 0,1 0 0,1 0 0,0 1 1,0 0-1,1 0 0,-4 17 0,1-6-77,-60 197 583,58-175-595,2 0 1,-4 92-1,12-120-152,0-1 1,1 0-1,1 0 1,7 26-1,-8-37-84,1 0 1,0 1-1,0-1 0,1 0 1,-1-1-1,1 1 0,5 7 1,-6-10-49,0 0 0,1 0 0,-1 0 0,0 0 1,1 0-1,-1-1 0,1 1 0,-1-1 0,1 1 1,0-1-1,-1 0 0,1 0 0,0 0 0,6 1 0,-6-2 53,1 0 0,0 0 0,0-1 0,-1 1 0,1-1 0,0 0 0,0 0 0,-1 0 0,1 0 0,-1 0 0,1-1 0,5-3 0,20-14-642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18084,'-4'4'556,"0"-1"-1,0 1 1,1 0 0,-1 0-1,1 0 1,0 0 0,1 1-1,-1 0 1,1-1 0,0 1 0,-3 7-1,-1 8 557,-7 31 0,11-41-964,1-1-1,-1 0 1,2 1-1,-1-1 1,2 14-1,-1-21-149,0-1 0,1 1 0,-1-1 1,0 0-1,1 1 0,-1-1 0,1 1 0,0-1 0,-1 0 0,1 0 0,0 1 1,0-1-1,0 0 0,0 0 0,0 0 0,0 0 0,2 2 0,-1-3-47,-1 1-1,1 0 0,0-1 1,0 1-1,-1-1 1,1 0-1,0 0 0,0 0 1,0 0-1,-1 0 0,1 0 1,0 0-1,0 0 1,0-1-1,-1 1 0,1-1 1,0 1-1,2-2 0,4-2-507,0 0-1,0 0 0,0-1 0,-1 0 0,0-1 0,0 1 0,0-1 0,9-11 0,2-4-3269,22-34-1,-34 45 2984,9-14-728,-11 21 1565,-7 13 1027,-44 109 6790,-1 2-3992,41-99-3387,1 0 1,1 0-1,-4 40 0,9-57-594,-1 1 1,2-1-1,-1 1 1,2 10-1,-2-16 139,0 1 0,0 0 0,1 0 0,-1-1-1,0 1 1,0 0 0,0-1 0,1 1 0,-1 0-1,0-1 1,1 1 0,-1 0 0,0-1 0,1 1-1,-1-1 1,1 1 0,-1-1 0,1 1 0,-1-1-1,1 1 1,0-1 0,-1 1 0,1-1 0,-1 0-1,1 1 1,0-1 0,-1 0 0,1 0 0,0 1-1,0-1 1,-1 0 0,1 0 0,0 0 0,-1 0-1,1 0 1,0 0 0,0 0 0,-1 0 0,1 0-1,0 0 1,0 0 0,-1-1 0,1 1 0,0 0-1,-1 0 1,1-1 0,0 0 0,17-12-483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17700,'0'10'1944,"7"-4"-1080,3-5-320,7-1 1033,8 0-441,8-1-352,4-5-208,3-3-896,0-1-584,0-4 784,-3-2-184,-6-1-168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19268,'-1'11'2321,"-3"5"-1425,-2 1-424,0 3 1392,0 3-759,2 2-233,0 0-552,1 3-280,1-5-360,1-5-336,1-6-497,0-4-271,0-11 1008,1-5-312,7-12-216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53 362 19084,'2'2'2305,"0"1"-1433,-2 4-312,-2 2 1440,-2-2-839,3 6-209,-4 1-416,3 2-144,-4 0-288,0 1-184,2-1-384,-1-2-232,0-2-649,0-4-143,1-6 960,0-2-288,1-6-112</inkml:trace>
  <inkml:trace contextRef="#ctx0" brushRef="#br0" timeOffset="1">22 8 20180,'0'1'1993,"2"3"495,1-2-1432,0-1-695,2-1-361,3 2-785,-1-2-343,0-3 888,-4-3-192,-2-3-176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20820,'3'2'288,"1"0"0,-2 0 0,1 1 0,0-1 0,0 1 0,-1 0 0,1-1 0,-1 1 0,0 0 0,0 0 0,3 6 0,16 39 610,-18-39-785,7 21-22,-2 0 1,-1 0 0,-1 0 0,-1 1-1,-2 0 1,-1 0 0,-3 44 0,-3-24 27,-2-1-1,-3 1 1,-25 84 0,25-105-214,-2 0 0,-1 0 0,-1-1-1,-2 0 1,-1-2 0,-28 39 0,12-31-98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24645,'-14'-1'471,"19"1"-84,25 4 253,-27-3-588,0 0 0,0 0 1,0 0-1,-1 0 0,1 1 0,0-1 0,0 1 0,-1 0 1,1 0-1,-1-1 0,0 2 0,0-1 0,0 0 1,1 0-1,-2 1 0,1-1 0,0 1 0,-1-1 1,1 1-1,1 5 0,-1-3-24,-1-1 1,0 1-1,-1 0 0,1 0 1,-1 1-1,0-1 0,0 0 1,0 0-1,-1 0 0,0 0 1,0 0-1,-2 6 0,-8 18 34,-2-1 0,0 0 0,-2-1-1,-1 0 1,-27 33 0,23-32 33,1 0 0,1 0 1,2 2-1,-18 43 0,32-68-82,0 1 0,1 0 0,-1 0 0,1 0 0,1 0 0,-1 0 1,1-1-1,0 1 0,1 0 0,-1 0 0,1 0 0,0 0 0,0 0 0,3 7 0,-2-10-56,0 1 1,0 0-1,0 0 0,0-1 0,1 1 1,-1-1-1,1 0 0,0 1 0,0-1 1,0-1-1,1 1 0,-1 0 0,0-1 1,1 0-1,0 1 0,0-1 1,-1-1-1,1 1 0,0-1 0,7 2 1,0-1-244,1 0 1,-1-1-1,1-1 1,0 0 0,-1 0-1,1-1 1,-1-1-1,1 0 1,-1-1 0,0 0-1,12-5 1,15-4-558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21581,'-3'23'1780,"2"-16"-1303,0 0 0,1 0 1,-1 0-1,1 0 0,1 10 1,0-15-402,0 1 0,-1-1 0,1 0 1,0 1-1,0-1 0,0 0 0,0 0 1,1 0-1,-1 0 0,0 0 0,1 0 1,0 0-1,-1 0 0,1-1 0,0 1 1,0-1-1,0 1 0,0-1 0,0 0 1,3 2-1,0-1-182,1 0 1,0 0-1,0 0 1,0-1-1,0 0 1,0 0-1,0 0 1,0-1-1,0 0 1,0 0-1,1 0 1,-1-1-1,0 0 1,0 0-1,0-1 1,7-2-1,-3 0-470,0 0 0,0-1 0,0 0 0,-1 0 0,1-1 0,-2 0 0,1-1 0,10-10 0,25-32-2186,-41 46 2306,-1-1 0,1 0 1,0 0-1,-1 0 0,0-1 1,0 1-1,0-1 0,-1 1 0,1-1 1,-1 0-1,1-8 0,-4 21 1274,-1-1-1,0 1 0,0-1 0,-6 8 0,1 1 88,-13 26 2171,-27 61 1594,43-91-4410,2 1 1,-1-1-1,2 0 0,-1 1 1,2 0-1,-1 23 0,2-34-248,0 1-1,0-1 1,1 1-1,-1-1 0,1 1 1,-1-1-1,1 0 0,0 1 1,0-1-1,2 4 0,-2-6-3,-1 1 0,1 0-1,0 0 1,-1 0 0,1-1-1,0 1 1,0 0-1,-1-1 1,1 1 0,0-1-1,0 1 1,0-1 0,0 1-1,0-1 1,0 0-1,0 1 1,0-1 0,0 0-1,0 0 1,0 0-1,0 0 1,0 0 0,0 0-1,0 0 1,0 0 0,2 0-1,11-5-60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20132,'4'9'2225,"4"1"-1329,-4-4-312,10-6 1513,5 0-865,8-4-424,2-7-280,4 3-528,1-1-344,-2 1-552,-2-4-272,-4 4 896,-1-1-257,-2-1-255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19052,'61'0'2682,"-45"-1"-2190,-1 0-1,1 2 1,0 0 0,0 1-1,15 3 1,-29-4-463,0-1 0,0 0 0,0 1 0,-1 0 0,1-1 0,0 1 0,0 0 0,-1 0 0,1 0 0,0 0 0,-1 0 0,1 0 0,-1 1 0,0-1 0,1 0 0,-1 1 0,0-1 0,0 1-1,0-1 1,0 1 0,0 0 0,0-1 0,0 1 0,0 0 0,-1 0 0,1 2 0,-1-1-14,0 0-1,0 0 0,-1 0 0,1 0 1,-1 0-1,0 0 0,1 0 1,-2 0-1,1 0 0,0 0 0,0-1 1,-1 1-1,0 0 0,1-1 1,-5 5-1,-17 19 111,-36 31 0,33-33-61,-29 34-1,53-55-118,-1 0 0,1 0-1,0 0 1,0 1 0,0-1-1,1 1 1,-3 4 0,4-7 6,0 0 1,0 0-1,0-1 0,-1 1 1,1 0-1,0 0 1,0-1-1,1 1 0,-1 0 1,0 0-1,0-1 0,0 1 1,0 0-1,1 0 1,-1-1-1,0 1 0,1 0 1,-1-1-1,0 1 0,1 0 1,-1-1-1,1 1 1,-1-1-1,1 1 0,-1-1 1,1 1-1,-1-1 0,1 1 1,0-1-1,-1 1 1,1-1-1,0 0 0,-1 1 1,1-1-1,0 0 0,0 0 1,-1 1-1,1-1 1,0 0-1,0 0 0,1 0 1,4 0-79,0 1 1,0-1 0,1-1-1,-1 1 1,0-1 0,0 0-1,8-3 1,26-8-550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61 20388,'-7'8'519,"-13"17"642,1 0 0,-16 28 0,31-46-993,0 0 1,1 0-1,-1 1 0,2 0 1,-1-1-1,1 1 1,0 0-1,0 0 0,1 0 1,0 1-1,1-1 1,1 16-1,-1-21-153,1 0 1,0 0-1,0 0 0,0-1 0,0 1 1,0 0-1,0 0 0,1-1 0,-1 1 1,1-1-1,0 1 0,0-1 0,0 0 1,0 0-1,0 0 0,1 0 0,-1 0 1,0 0-1,1-1 0,-1 1 0,1-1 1,0 1-1,0-1 0,-1 0 0,1 0 1,0 0-1,0-1 0,0 1 0,0-1 1,0 0-1,4 1 0,4-1-11,0 0-1,-1-1 1,1 0 0,-1 0-1,1-1 1,-1-1 0,18-6-1,-17 5 6,-1-1-1,1-1 1,-1 0-1,-1 0 0,1-1 1,-1 0-1,-1-1 0,1 0 1,-1 0-1,-1-1 0,1 0 1,-1 0-1,9-17 0,-13 20 2,0 1 0,0-1-1,-1 0 1,0 0-1,0 0 1,0 0 0,-1-1-1,0 1 1,0 0-1,0-1 1,-1 1 0,0 0-1,-1-1 1,1 1-1,-1 0 1,0-1 0,0 1-1,-1 0 1,0 0-1,0 0 1,-1 0 0,1 0-1,-1 1 1,-1-1-1,1 1 1,-5-6 0,5 7-5,0 1 0,-1-1 1,1 1-1,-1-1 0,0 1 1,0 0-1,0 0 0,-1 1 1,1-1-1,0 1 0,-1 0 1,0 1-1,1-1 0,-1 1 1,0-1-1,0 1 0,0 1 1,0-1-1,0 1 0,0 0 1,0 0-1,0 0 0,0 1 1,0 0-1,0 0 0,-6 2 1,5-1-56,1 0 1,0 0-1,-1 1 1,1 0-1,0 0 1,0 0-1,1 0 1,-1 1 0,1 0-1,0 0 1,0 0-1,0 0 1,0 1-1,1 0 1,-1 0-1,1 0 1,1 0-1,-1 0 1,1 0-1,0 1 1,0-1-1,-1 8 1,2-11-56,1 0 0,-1 0 0,1 1 0,0-1 1,0 0-1,0 0 0,0 0 0,0 0 0,1 1 0,-1-1 0,0 0 0,1 0 0,0 0 1,0 0-1,-1 0 0,1 0 0,0 0 0,1 0 0,-1 0 0,2 2 0,-1-2 29,1 0 1,-1-1-1,0 1 0,1 0 0,-1-1 0,1 0 0,-1 0 0,1 1 0,-1-1 1,1-1-1,0 1 0,0 0 0,0-1 0,-1 1 0,6-1 0,30-2-717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 17044,'-39'21'2905,"-61"43"0,86-53-2508,0 0 0,1 1 0,1 0-1,0 1 1,1 0 0,0 1 0,-11 19-1,20-29-330,-1 0 0,1 0 0,0 0 0,1 1 0,-1-1 0,1 1 0,-1 0 0,1-1-1,1 1 1,-1 0 0,1 0 0,0-1 0,0 1 0,1 8 0,0-10-52,0-1-1,0 1 1,0 0 0,0-1-1,1 1 1,-1-1 0,1 1-1,-1-1 1,1 0 0,0 0-1,0 0 1,0 0 0,0 0-1,1 0 1,-1 0 0,1-1-1,-1 1 1,1-1 0,-1 1-1,1-1 1,0 0 0,-1 0-1,1-1 1,0 1 0,5 0 0,4 1-3,1-1 0,0-1 0,-1 0 0,1-1 1,-1 0-1,1-1 0,-1 0 0,0-1 1,1-1-1,-1 0 0,-1 0 0,1-1 1,-1-1-1,0 0 0,0 0 0,17-14 1,-17 12 9,-1-1 1,0 0 0,-1 0-1,0-1 1,-1 0-1,0-1 1,7-12 0,-10 16 4,-1-1 0,0 0 0,-1 0-1,0-1 1,-1 1 0,1 0 0,-1-1 0,-1 0 0,0 1 0,0-19 0,-1 24-28,0 0 0,-1 0 0,1 0 0,-1 0 0,0-1-1,0 1 1,0 0 0,0 0 0,0 1 0,-1-1 0,0 0 0,1 0 0,-1 1 0,0-1 0,0 1 0,0-1-1,-1 1 1,1 0 0,-1 0 0,1 0 0,-1 0 0,1 0 0,-1 1 0,0-1 0,0 1 0,-3-1 0,4 1-69,-1 0 1,1 1-1,-1-1 1,1 1-1,-1 0 1,1 0-1,0 0 1,-1 0 0,1 0-1,-1 0 1,1 1-1,-1-1 1,1 1-1,0 0 1,-1-1 0,1 1-1,0 0 1,-1 1-1,1-1 1,0 0-1,0 1 1,0-1 0,0 1-1,1-1 1,-1 1-1,0 0 1,1 0-1,-1 0 1,1 0 0,-1 0-1,1 0 1,0 0-1,-1 3 1,1-3-40,0 0 0,0 0-1,0 0 1,0 0 0,0 1 0,1-1 0,-1 0 0,1 0 0,0 1 0,0-1 0,-1 0-1,2 0 1,-1 1 0,0-1 0,0 0 0,1 1 0,-1-1 0,1 0 0,0 0 0,-1 0-1,1 0 1,2 4 0,11 1-691</inkml:trace>
  <inkml:trace contextRef="#ctx0" brushRef="#br0" timeOffset="1">612 39 17324,'-6'35'2664,"-6"-1"-1367,-5 1-529,1 2 2488,3 1-2031,1-2-121,7-7-384,5-5-248,9-4-304,5-5-120,11-4-192,-1-5 16,6-9-368,2-4-280,-1-12-1569,1-7 1977,-4-18-288,4-6-288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22381,'-1'4'1904,"4"1"-1376,8-1-208,6-1 377,1-3 639,9 0-944,1 1-8,11-1-168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 17644,'-4'0'168,"1"-1"1,-1 1-1,1 0 1,0 0-1,-1 0 1,1 0-1,-1 1 1,1-1-1,0 1 1,-1 0-1,1 0 1,0 0-1,0 1 1,0-1-1,0 1 1,0 0-1,-3 2 1,-5 3 122,1 1 0,0 0 1,-9 11-1,8-8-172,1 0 1,1 1-1,0 1 0,0 0 1,-11 25-1,15-29-90,2-1 1,-1 1-1,2 0 1,-1 1-1,1-1 1,0 0-1,1 1 1,0-1-1,1 0 1,0 16-1,0-23-24,0 0-1,0-1 1,0 1-1,1-1 1,-1 1-1,0-1 1,1 1-1,-1-1 1,1 1-1,-1-1 1,1 1-1,0-1 1,-1 0-1,1 1 1,0-1 0,0 0-1,0 0 1,0 0-1,0 1 1,0-1-1,1 0 1,-1 0-1,0-1 1,0 1-1,1 0 1,-1 0-1,1-1 1,-1 1-1,1 0 1,-1-1-1,1 0 1,-1 1-1,1-1 1,-1 0-1,1 0 1,-1 0-1,1 0 1,-1 0-1,1 0 1,-1 0-1,1 0 1,0-1-1,-1 1 1,1-1 0,-1 1-1,0-1 1,2 0-1,6-3 33,-1 1 0,-1-2 0,1 1 0,-1-1 0,1 0 1,-1 0-1,7-8 0,1-3 75,0 0 0,-1-1 1,0 0-1,-2-1 0,0-1 1,-1 0-1,10-26 1,-20 43-100,0 0 1,0 0-1,-1 0 1,1 0-1,-1 0 1,1 0-1,-1 0 1,0-1-1,0 1 1,0 0 0,0 0-1,0 0 1,-1-1-1,1 1 1,0 0-1,-1 0 1,-1-3-1,2 4-12,-1 0-1,1 1 0,-1-1 0,1 1 0,-1-1 1,1 1-1,-1-1 0,1 1 0,-1-1 0,0 1 1,1 0-1,-1-1 0,0 1 0,1 0 0,-1-1 1,0 1-1,1 0 0,-1 0 0,0 0 0,0 0 1,-1 0-21,0 0 0,0 0 0,0 0 0,1 0 0,-1 1 0,0-1 0,0 1 0,1-1 0,-1 1 0,0 0 0,-1 1 0,-3 1-159,1 1 0,0 0 0,0 0 0,0 0 0,0 0 0,1 1 0,0 0 0,0 0 0,0 0 0,-6 11 0,2 0-214</inkml:trace>
  <inkml:trace contextRef="#ctx0" brushRef="#br0" timeOffset="1">237 425 16684,'1'39'1568,"-4"-9"-1024,0-2-248,2 0 592,1-7-296,1-8-744,6-3-304,3-11 424,2-7-192,2-9-168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17196,'22'-3'2312,"3"3"-1184,-2-2-495,8 2 2071,2-1-1360,2 1-583,-4 0-233,-1 3-632,-2-3-456,-7 3-761,-4-3 1097,-11-5-216,-5 5-176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17508,'0'19'1880,"13"-6"-1120,7-2-240,11-7 825,6-1-273,10-1-184,2-2-240,2-3-832,-2-4 1304,-7 1-984,-6-6-23,-6-8 23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21429,'-1'0'209,"-1"1"0,0-1 0,1 1 0,-1 0 0,1-1 0,-1 1 0,0 0 0,1 0 0,0 0 0,-1 0 0,1 0 0,0 0 0,-1 0 1,1 0-1,0 1 0,0-1 0,0 1 0,0-1 0,0 0 0,0 1 0,0 1 0,-13 33 1041,13-33-1228,0 0 1,0-1-1,1 1 1,0 0-1,-1 0 1,1 0-1,0 0 1,1 0 0,-1 0-1,0-1 1,1 1-1,0 0 1,-1 0-1,1 0 1,0-1-1,1 1 1,-1-1-1,0 1 1,1-1-1,-1 1 1,1-1-1,0 0 1,0 1-1,0-1 1,0 0-1,0 0 1,0-1-1,0 1 1,1 0-1,-1-1 1,3 2-1,9 3-55,0 0 0,0 0-1,1-2 1,26 6-1,-14-4 44,-19-4-19,12 3-33,-1 1 0,26 11 0,-40-15 31,-1-1 0,0 1 0,0 1 0,-1-1 0,1 1 1,0-1-1,-1 1 0,1 0 0,-1 1 0,0-1 0,0 0 0,-1 1 0,1 0 0,-1-1 0,1 1 0,2 7 1,-4-8 11,-1 0 0,1 0 0,-1 1 0,0-1 0,0 0 0,0 0 0,-1 0 0,1 0 0,-1 0 0,1 0 0,-1 0 0,0 0 1,0 0-1,0 0 0,-1 0 0,1-1 0,-1 1 0,1 0 0,-1-1 0,0 1 0,0-1 0,0 0 0,-5 4 0,-2 3 33,-1-1-1,0-1 1,-1 1-1,-17 8 1,7-5 87,-1-1-1,-28 9 1,40-16-129,1-1 0,-1 1-1,0-2 1,0 1 0,1-1 0,-1-1-1,0 0 1,-12-1 0,19 0-45,0 0-1,0 1 1,1-1-1,-1 0 1,0 0-1,1-1 1,-1 1-1,1 0 1,-1-1-1,1 1 1,0-1-1,0 0 1,-1 0 0,1 0-1,1 0 1,-1 0-1,0-1 1,0 1-1,1 0 1,0-1-1,-1 1 1,0-5-1,-1-1-30,0 0 0,1-1-1,0 0 1,0 1-1,1-1 1,0-10 0,1-34-357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1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19812,'19'4'1945,"8"0"-1169,6 1-360,9-1 960,4 0-392,8-1-511,-1 0-650,2-6 265,2-2-88,-5-3-200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1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26 18692,'-14'13'696,"2"1"0,0 0 0,0 1 0,2 1 0,0 0 0,0 0 0,2 1 0,0 0 0,-7 20 0,13-30-625,0 0-1,1 0 1,-1 1-1,1-1 0,0 0 1,1 1-1,0-1 1,0 0-1,1 1 1,0-1-1,0 0 0,0 0 1,1 1-1,0-1 1,1 0-1,0-1 1,0 1-1,0 0 0,1-1 1,0 0-1,0 0 1,0 0-1,1 0 1,0-1-1,0 1 0,6 4 1,-2-4-70,-1 1-1,1-1 1,1-1 0,-1 0 0,1 0-1,0-1 1,0 0 0,0-1 0,1 0-1,-1 0 1,14 1 0,-10-3-5,-1 0 0,1-1 0,0 0-1,-1-1 1,1-1 0,-1 0 0,1-1 0,20-7 0,-23 6 3,-1 0 1,0-1 0,0 0-1,0-1 1,-1 1-1,0-2 1,0 0 0,-1 0-1,1 0 1,11-15-1,-15 15 9,0 0-1,0 0 0,-1-1 0,0 0 0,0 1 0,-1-2 0,0 1 1,0 0-1,-1 0 0,0-1 0,-1 1 0,0-1 0,0 0 0,-1-14 1,-1 12 11,0 1 0,-1-1 1,0 1-1,-1-1 1,0 1-1,-1 0 0,0 0 1,-1 0-1,0 1 1,0-1-1,-1 1 0,0 1 1,-1-1-1,0 1 0,-13-13 1,15 17-38,0-1 1,-1 1-1,1 0 0,-1 0 0,0 0 1,0 1-1,0 0 0,-1 0 1,1 1-1,-1-1 0,0 2 1,1-1-1,-1 1 0,0 0 1,0 0-1,0 0 0,0 1 1,0 1-1,0-1 0,0 1 1,1 0-1,-1 0 0,0 1 1,0 0-1,-7 3 0,6 0-124,0-1-1,0 1 0,1 1 0,-1-1 1,1 1-1,1 1 0,-1-1 1,1 1-1,-10 15 0,-3 4-216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3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19964,'3'12'1705,"-1"9"-1137,-4 6-232,-5 16 416,1 12-64,3 9-32,0 1-120,3 4-280,0-1-88,2-4-112,-1-4-88,2-14-416,-1-8-272,-1-10-504,-1-8-936,-1-10 1663,1-7-359,-2 2-328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3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20588,'2'14'2161,"-9"9"-1545,-5 9-240,2 5 960,-1 9-736,3 4-7,4-1-145,3 0-208,4-5-424,7-4-176,1-8-553,-1-11-287,-3-11 1184,-5-8-328,-2-1-232,-9-8-96</inkml:trace>
  <inkml:trace contextRef="#ctx0" brushRef="#br0" timeOffset="0.5">1 240 19724,'0'1'1929,"1"0"-1153,3 1-352,11-1 856,5-1-264,5-3-640,7 2-424,5-5-928,3-2-1632,-1-5 2120,1-2-369,-1-2-399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 17580,'4'-2'513,"0"2"0,1-1 0,-1 0 0,0 1-1,0 0 1,0 0 0,1 0 0,-1 1 0,0-1 0,5 2 0,-8-1-418,1-1 0,0 1 0,-1 0 0,1 0 1,-1 0-1,1 0 0,-1 0 0,0 0 0,0 0 0,1 1 0,-1-1 0,0 0 0,0 1 0,0-1 0,0 1 1,0-1-1,-1 1 0,1 0 0,0-1 0,-1 1 0,1 0 0,-1-1 0,1 1 0,-1 0 0,0 0 0,0 3 1,0 4-40,0 0 0,-1 0 0,0 1 0,0-1 0,-1 0 0,-5 13 0,-23 55 179,18-49-114,-5 12 53,1-6 122,-18 66 1,33-98-305,1 0 1,-1 0 0,1 0 0,-1 1 0,1-1 0,0 0 0,0 0 0,0 0 0,0 1 0,0-1 0,0 0 0,1 0-1,-1 0 1,1 0 0,-1 1 0,1-1 0,0 0 0,1 3 0,0-4-39,-1 0 1,1 0-1,-1 0 0,1 0 1,-1 0-1,1-1 0,0 1 0,-1 0 1,1-1-1,0 1 0,-1-1 1,1 0-1,0 1 0,0-1 1,-1 0-1,1 0 0,0 0 1,0 0-1,-1-1 0,1 1 1,0 0-1,0-1 0,2 0 1,11-4-448,-1 0 1,1 0-1,-1-2 1,-1 1-1,1-2 0,-1 0 1,13-10-1,82-74-3444,-102 87 3712,81-79-2616,-77 72 2645,0 0 0,0 0 0,-2-1 0,1-1 0,10-23 0,-17 33 270,0-1 1,-1 0-1,0 1 1,1-1 0,-1 0-1,0-6 1,-1 10-3,0-1-1,0 1 1,0 0 0,0-1 0,0 1 0,-1 0-1,1 0 1,0-1 0,-1 1 0,1 0-1,0 0 1,-1 0 0,0-1 0,1 1 0,-1 0-1,0 0 1,1 0 0,-1 0 0,0 0-1,0 0 1,0 0 0,0 1 0,0-1-1,0 0 1,0 0 0,0 1 0,0-1 0,0 1-1,-1-1 1,-1 0 0,-3 0 242,0 0 0,0 0 0,-1 1 0,1 0 0,0 0 0,0 0 0,-1 1 0,1 0 0,0 0 0,0 1 0,0 0 0,0 0 0,0 0 0,-9 6 0,2-2 165,2 1-1,-1 1 1,1 0-1,0 0 1,-18 19 0,24-21-318,0 0 0,0 0 0,0 1-1,1 0 1,0 0 0,0 0 0,1 0 0,0 1 0,0 0 0,1-1 0,-3 15 0,5-20-125,-1 1-1,1 0 0,0 0 0,0-1 0,1 1 0,-1 0 1,0 0-1,1-1 0,0 1 0,0 0 0,-1-1 0,2 1 0,-1-1 1,0 1-1,2 2 0,0-2-25,-1-1 1,0 0 0,0 0-1,1 0 1,-1 0-1,1 0 1,0-1-1,0 1 1,-1-1-1,1 0 1,0 0 0,0 0-1,0 0 1,0 0-1,0-1 1,5 1-1,3 0-36,0-1-1,0-1 0,-1 0 0,1-1 0,0 1 1,-1-2-1,1 0 0,-1 0 0,0-1 0,0 0 1,0-1-1,15-9 0,-7 2-62,1 0-1,-1-2 1,-1 0 0,-1-1 0,18-19-1,-27 26 47,-1 0-1,0 0 0,-1-1 0,0 0 1,0 0-1,-1 0 0,6-16 0,-10 23 36,1 0-1,-1-1 1,1 1-1,-1 0 0,0-1 1,0 1-1,0 0 1,0-1-1,0 1 0,0 0 1,-1 0-1,1-1 1,-1 1-1,0 0 0,1 0 1,-3-3-1,2 3 6,-1 0-1,1 1 0,-1-1 1,0 1-1,1-1 0,-1 1 1,0-1-1,0 1 0,0 0 1,0 0-1,0 0 0,-1 0 1,1 0-1,0 1 0,0-1 0,-1 1 1,1-1-1,0 1 0,-4 0 1,-4 0 3,0 0-1,0 0 1,0 1 0,0 0 0,1 1-1,-1 0 1,1 1 0,-12 4 0,16-5-16,0 0 1,0 0-1,0 0 1,1 1 0,-1 0-1,1-1 1,0 2-1,0-1 1,0 0 0,0 1-1,0 0 1,1 0-1,0 0 1,-1 0 0,2 1-1,-6 8 1,8-11-24,-1-1 0,1 0-1,-1 1 1,1-1 0,-1 0 0,1 1 0,0-1 0,0 1 0,0-1 0,0 0 0,0 1-1,0-1 1,0 1 0,1-1 0,-1 0 0,0 1 0,1-1 0,-1 0 0,1 1 0,-1-1 0,1 0-1,1 3 1,0-3 47,-1 1-1,1-1 0,0 1 0,0-1 1,0 0-1,0 0 0,0 0 0,0 0 0,0 0 1,0 0-1,0 0 0,5 0 0,4 1 2,0-1 0,0-1 0,0 1-1,20-3 1,19-7-233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19756,'-10'2'423,"-1"0"0,1 1 0,0 0 1,1 0-1,-1 1 0,1 0 0,-1 1 0,1 0 0,1 1 0,-13 9 0,14-9-320,1 0-1,-1 1 1,2 0 0,-1 0-1,1 0 1,0 1-1,1 0 1,-1 0 0,2 0-1,-1 0 1,1 0 0,-3 13-1,4-13-71,1-1 1,0 0-1,0 1 0,1-1 0,0 1 0,0 0 0,1-1 1,0 0-1,0 1 0,1-1 0,0 1 0,0-1 0,0 0 1,1 0-1,0 0 0,1-1 0,7 12 0,-8-14-7,0 0-1,0 0 1,1-1-1,-1 1 1,1-1-1,0 0 0,0 0 1,0 0-1,1-1 1,-1 1-1,0-1 1,1 0-1,0 0 1,-1-1-1,1 0 0,0 1 1,0-1-1,0-1 1,0 1-1,0-1 1,0 0-1,-1 0 1,1 0-1,0-1 0,0 0 1,0 0-1,8-3 1,-2 0 71,1-1 0,-2 0 0,1-1 1,-1 0-1,1-1 0,-2 0 0,1 0 1,-1-1-1,0 0 0,13-17 0,-16 18-26,0 0 1,-1 0-1,0-1 0,-1 1 1,1-1-1,-2 0 0,1 0 1,-1 0-1,0-1 0,-1 1 1,1-1-1,-2 0 0,1 0 1,-2 1-1,1-12 0,-2 16-65,1 0 1,-1 0-1,0 0 0,-1 0 0,1 0 0,-1 1 0,0-1 1,0 0-1,0 1 0,0 0 0,-1-1 0,1 1 0,-1 0 1,0 0-1,0 1 0,0-1 0,0 1 0,0-1 1,0 1-1,-1 0 0,1 0 0,-1 0 0,0 1 0,-4-2 1,4 2-159,1 0 1,-1 0 0,1 0 0,-1 1-1,1-1 1,-1 1 0,0 0 0,1 0-1,-1 0 1,0 1 0,1-1 0,-1 1 0,1 0-1,-1 0 1,1 0 0,-1 0 0,-4 3-1,7-3 87,0 0 0,0 0 0,0-1-1,-1 1 1,1 0 0,0 0 0,1 0-1,-1 0 1,0 0 0,0 0 0,0 0 0,1 1-1,-1-1 1,0 0 0,1 0 0,-1 3-1,2 6-672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91 260 23293,'-16'30'2192,"-1"2"-1463,0-1-337,1 4 864,3-1-264,4-5-568,7-6-408,6-13-1040,7-4-392,2-19 1072,6-12-256,1-10-273</inkml:trace>
  <inkml:trace contextRef="#ctx0" brushRef="#br0" timeOffset="1">118 1 22061,'-10'1'1672,"3"4"-1264,4-1-408,3-1 560,9 3-128,3-4-152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14635,'2'1'191,"-1"0"-1,0 1 1,0-1 0,0 0-1,0 1 1,0-1-1,0 1 1,0-1 0,-1 1-1,1-1 1,0 1-1,-1 0 1,1-1 0,-1 1-1,0 0 1,1 2 0,-2 30 1053,0-19-12,0 0-671,0 12 423,2 32-1,0-53-874,-1 1-1,1 0 0,1-1 0,-1 1 0,1-1 0,0 0 0,1 0 0,-1 0 0,1 0 0,6 8 0,-7-12-94,-1 0 1,1 0-1,0 0 0,1 0 1,-1-1-1,0 1 0,0-1 1,1 0-1,-1 1 0,0-1 0,1 0 1,0-1-1,-1 1 0,1 0 1,-1-1-1,1 1 0,0-1 0,-1 0 1,1 0-1,0 0 0,-1 0 1,1-1-1,0 1 0,-1 0 1,1-1-1,3-1 0,7-3-9,0 1 0,-1-2 0,24-13 0,27-21 18,90-76 0,-115 85-45,-26 21 8,-9 7 1,0 0 0,1 0 0,-1 0-1,1 0 1,-1 1 0,1-1 0,0 1-1,0 0 1,0 0 0,0 1 0,0-1-1,0 1 1,6-2 0,-10 4 7,1-1 0,0 0 0,-1 0 0,1 0 0,-1 1-1,1-1 1,-1 0 0,1 1 0,-1-1 0,1 1 0,-1-1 0,1 0 0,-1 1 0,1-1 0,-1 1 0,1-1 0,-1 1 0,0 0 0,0-1 0,1 1 0,-1-1-1,0 1 1,0-1 0,1 1 0,-1 0 0,0-1 0,0 2 0,2 22-109,-1-15 56,-1-8 1,0 1 1,0-1 0,0 1-1,0-1 1,1 1 0,-1-1-1,0 0 1,1 1 0,-1-1-1,1 0 1,0 1 0,-1-1-1,1 0 1,0 1 0,0-1-1,0 0 1,0 0 0,0 0-1,0 0 1,0 0-1,0 0 1,0 0 0,0 0-1,1-1 1,0 2 0,0-2-41,1 0-1,-1 0 1,0 0 0,0 0 0,1 0 0,-1 0 0,0-1 0,0 1 0,0-1-1,0 0 1,0 1 0,0-1 0,0 0 0,0 0 0,0 0 0,3-3-1,58-41-946,-21 13 266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16876,'-6'0'307,"0"0"1,-1 0-1,1 0 1,0 1-1,0 0 1,0 0 0,1 1-1,-1-1 1,0 1-1,-9 5 1,7-3-40,1 0 0,-1 0 0,1 1 0,0 0 0,1 0 0,-13 12 0,18-16-237,0-1 0,1 1-1,-1 0 1,0 0-1,0 0 1,1 0-1,-1 0 1,0 0-1,1 0 1,-1 0 0,1 0-1,-1 1 1,1-1-1,0 0 1,-1 0-1,1 0 1,0 0 0,0 3-1,0-4-14,1 1-1,-1 0 1,0-1 0,1 1-1,-1-1 1,0 1-1,1 0 1,-1-1 0,1 1-1,-1-1 1,1 0-1,-1 1 1,1-1 0,-1 1-1,1-1 1,0 0-1,-1 1 1,1-1 0,-1 0-1,1 0 1,0 0-1,-1 1 1,2-1 0,2 0 9,1 1 1,-1-1 0,1 0 0,-1 0-1,0 0 1,1-1 0,-1 1 0,7-3-1,-1 0-29,-1-1 0,0 0-1,1-1 1,-2 0-1,1 0 1,0-1 0,-1 0-1,0-1 1,-1 0 0,8-8-1,-14 14-54,-1 1-136,-15 24 99,11-14 121,1 0 1,0 0 0,0 0 0,1 1-1,0-1 1,1 1 0,0 0 0,1-1-1,0 1 1,1 0 0,2 12 0,1-7 32,0 0 1,0-1-1,2 1 1,0-1-1,0-1 1,15 24-1,-20-37-28,0 1-1,0-1 0,0 0 0,-1 0 0,1 1 0,0-1 1,-1 0-1,1 1 0,-1-1 0,1 1 0,-1-1 1,0 1-1,0-1 0,1 0 0,-1 1 0,0-1 1,0 1-1,-1-1 0,1 1 0,0-1 0,0 1 0,-1 1 1,0-1 33,-1-1 0,1 0 0,0 1 0,-1-1 1,1 0-1,-1 0 0,1 0 0,-1 0 0,0 0 0,1 0 1,-1-1-1,0 1 0,0-1 0,0 1 0,1-1 0,-1 1 1,-2-1-1,-4 2 57,1-1 0,0 0 0,-1 0 1,1 0-1,-1-1 0,1 0 0,0-1 0,-1 0 1,1 0-1,0 0 0,-1-1 0,1 0 0,0-1 1,-11-5-1,17 8-183,0-1 1,0 0-1,0 0 0,0 0 1,0 0-1,0 0 1,0 0-1,0 0 0,0-1 1,0 1-1,1 0 1,-1 0-1,0-1 1,1 1-1,-1-1 0,1 1 1,0 0-1,-1-1 1,1 1-1,0-1 0,0 1 1,0 0-1,0-1 1,0 1-1,0-1 0,0 1 1,1-1-1,-1 1 1,0 0-1,2-3 0,0-1-99,0-1 0,1 1-1,0 1 1,0-1 0,0 0-1,6-6 1,12-12-514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 18932,'-1'0'117,"1"0"0,-1-1 0,1 1 0,-1-1 0,1 1 0,0-1 0,-1 1 0,1-1 0,0 0 0,0 1 0,0-1-1,-1 1 1,1-1 0,0 1 0,0-1 0,0 0 0,0 1 0,0-1 0,0 0 0,0 1 0,0-1 0,0 1 0,0-1 0,0 0 0,0 1 0,1-1 0,-1 1 0,0-1 0,0 1 0,1-1 0,-1 0 0,0 1 0,1-1-1,0 0 1,0 0 121,1-1 0,0 1-1,0 0 1,0 0-1,0 0 1,0 0 0,0 0-1,0 0 1,0 0-1,4 0 1,-2 0-48,0 0 0,1 0 1,-1 1-1,1-1 0,0 1 0,-1 0 1,1 0-1,-1 1 0,1-1 0,-1 1 1,6 2-1,-8-2-173,0 0 1,0 1-1,-1-1 1,1 1-1,0-1 1,-1 1-1,1 0 0,-1-1 1,0 1-1,0 0 1,1 0-1,-1 0 1,0 0-1,-1 0 0,1 0 1,0 0-1,0 1 1,-1-1-1,0 0 1,1 0-1,-1 1 0,0-1 1,0 0-1,0 0 1,0 1-1,-1-1 0,0 4 1,-1 5-17,-1 1-1,-1-1 1,-8 20 0,11-28 4,-69 129 2,6-15 61,61-111-58,0 1 1,1 0-1,0 0 0,0 0 1,0 0-1,0 9 1,1-14-14,1 0 0,0 0 0,0-1 0,0 1 0,1 0 0,-1 0 1,0 0-1,1-1 0,-1 1 0,1 0 0,-1 0 0,1-1 0,0 1 0,0 0 1,0-1-1,0 1 0,0-1 0,0 1 0,0-1 0,0 0 0,1 1 0,-1-1 1,1 0-1,-1 0 0,1 0 0,-1 0 0,1 0 0,-1 0 0,4 1 0,4 0-221,-1 0 0,1 0 0,-1-1 0,1 0 0,0 0 0,-1-1-1,1 0 1,0-1 0,0 0 0,12-3 0,3-1-478,-2-2 1,38-16-1,-17 3-162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 17764,'-11'13'1359,"1"0"1,0 1-1,-10 20 1,18-30-1151,-1 1 1,1 0-1,0 0 1,0-1-1,1 2 1,0-1-1,-1 0 1,2 0-1,-1 0 1,1 0-1,-1 1 1,2-1-1,-1 0 1,2 9-1,-2-12-195,0-1-1,1 1 1,-1-1-1,1 0 1,0 1 0,-1-1-1,1 1 1,0-1-1,0 0 1,0 1-1,0-1 1,0 0-1,0 0 1,0 0-1,0 0 1,1 0-1,-1 0 1,0 0-1,1 0 1,-1-1 0,2 2-1,0-2-74,0 1 1,0 0-1,0-1 1,-1 0-1,1 0 0,0 0 1,0 0-1,0 0 0,0 0 1,5-2-1,4-1-447,-1-1-1,1-1 1,-1 0-1,13-7 1,-10 3-2,-1 0-1,1 0 1,-1-1 0,-1-1-1,13-13 1,49-65-5943,-74 88 6449,0 1 0,0 0 1,0-1-1,0 1 0,1 0 0,-1-1 1,0 1-1,0 0 0,0 0 1,0-1-1,0 1 0,1 0 0,-1 0 1,0-1-1,0 1 0,1 0 1,-1 0-1,0-1 0,0 1 0,1 0 1,-1 0-1,0 0 0,1 0 1,-1 0-1,0-1 0,0 1 0,1 0 1,-1 0-1,0 0 0,1 0 1,-1 0-1,0 0 0,1 0 0,-5 15 1924,-43 88 2948,28-64-2883,1 1-1,2 0 0,-20 78 1,35-113-1953,0 0 1,1 1 0,-1-1 0,1 1-1,0-1 1,0 0 0,1 1-1,0-1 1,1 8 0,-1-11-78,0 1 0,1 0 0,-1 0 0,1 0 0,0-1 0,-1 1 0,1-1 0,0 1 0,0-1 0,1 0 0,-1 0 0,0 0 0,1 0 0,0 0 0,-1-1 0,6 4 0,6 1-276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18228,'-6'1'1976,"16"0"-1087,7-1-305,16 0 896,9 0-208,11 0-328,7 0-207,9 0-449,1 0-288,-3 0-697,-7 2-383,-14-2 872,-9 0-192,-26-2-216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17516,'-9'22'1824,"15"-10"-1008,7-1-256,17-4 833,7-2-225,15-3-216,6 2-256,5-1-928,2-3 448,7-6-176,-4-5-96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19012,'-3'-5'3275,"-1"13"-1111,0 13-155,4-19-1969,0 0-1,0 0 0,0 0 1,0 0-1,0 0 0,1 0 0,-1 0 1,1 0-1,-1 0 0,1 0 1,0 0-1,0 0 0,0-1 0,0 1 1,0 0-1,0-1 0,0 1 1,0 0-1,1-1 0,-1 1 1,1-1-1,-1 0 0,1 0 0,-1 1 1,1-1-1,0 0 0,0 0 1,-1-1-1,1 1 0,0 0 1,0-1-1,0 1 0,0-1 0,2 1 1,9 1-86,0-1-1,1 0 1,-1-1 0,18-2-1,-2 1 42,-20 1-33,1 0 0,0 1 0,-1 0 0,1 0 0,-1 1 0,1 1 0,13 4 1,-20-6 29,-1 1 0,1-1 1,0 1-1,-1-1 1,1 1-1,-1 0 0,0 0 1,0 0-1,0 0 1,0 0-1,0 1 0,0-1 1,0 1-1,-1-1 1,1 1-1,-1 0 0,0-1 1,0 1-1,0 0 1,0 0-1,0 0 0,0 0 1,-1 0-1,0 0 1,1 0-1,-1 0 0,0 0 1,-1 4-1,0 1 30,-1 1 0,0 0-1,0-1 1,-1 1 0,0-1 0,-1 0-1,1 0 1,-2 0 0,1-1 0,-1 1-1,0-1 1,-7 8 0,1-3 69,-1 0 0,0 0 0,-1-1 0,0-1-1,-22 14 1,31-21-76,-1 0 1,0-1-1,0 0 0,0 0 0,0 0 0,0 0 0,-1-1 0,1 0 0,-7 1 0,10-2-60,-1 0 0,1 0 0,-1-1 0,1 1-1,-1-1 1,1 1 0,0-1 0,-1 1 0,1-1-1,0 0 1,0 0 0,0-1 0,0 1 0,0 0 0,0-1-1,0 1 1,0-1 0,0 1 0,0-1 0,1 0-1,-1 0 1,1 0 0,-2-2 0,-1-3-24,1 0 1,0 0-1,0-1 1,0 1-1,1-1 1,0 0-1,-1-12 1,-1-24-324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17812,'4'0'2344,"5"3"-1423,4-3-433,8 2 1600,8-2-1160,2-2-328,12-2-1112,0-2-120,6 0 472,0-1-224,-3 1-120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18564,'-40'26'2204,"-46"33"991,79-53-2821,0 0 0,0 1 0,0 0 1,1 0-1,0 1 0,1-1 0,-1 1 0,-5 12 0,10-17-325,0-1 1,0 1-1,0-1 1,0 1-1,0-1 1,1 1-1,-1 0 0,1 0 1,0-1-1,-1 1 1,1 0-1,1 0 1,-1-1-1,0 1 1,1 0-1,-1-1 1,1 1-1,0 0 0,1 2 1,0-2-29,0 0 0,0 0 0,0-1 0,0 1 0,1 0 0,-1-1 0,1 0 0,-1 1 0,1-1 0,0 0 1,0-1-1,0 1 0,4 1 0,3 1-10,0 0 1,0-1-1,0-1 1,0 0-1,0 0 0,1-1 1,-1 0-1,21-2 1,-21 0-2,0-1 0,0 0 0,-1-1 0,0 0 0,1-1 0,-1 0 0,0 0 0,-1-1 0,1 0 0,12-10 0,-18 12-3,1 0 0,-1 0 0,0 0 0,0-1 0,0 1 0,-1-1 0,1 0 0,-1 0 0,0 1 0,0-2 0,2-4 0,-3 6-7,-1 0 0,1 0 0,-1 0 0,0 0 0,0 0 0,0 0 1,0 0-1,0 0 0,0 0 0,-1 0 0,0 0 0,0 0 0,1 1 0,-2-1 0,1 0 1,0 0-1,0 1 0,-3-4 0,1 2-125,0 1 0,0 0 1,-1-1-1,0 1 0,1 1 1,-1-1-1,0 0 0,0 1 1,0 0-1,-1 0 0,1 0 1,0 0-1,-1 1 0,1 0 0,-1 0 1,0 0-1,1 0 0,-1 1 1,0 0-1,1 0 0,-1 0 1,0 0-1,-8 3 0,5 1-367,6 3-139</inkml:trace>
  <inkml:trace contextRef="#ctx0" brushRef="#br0" timeOffset="1">697 134 20500,'2'-1'2489,"-6"3"-1649,-7 10-320,-2 2 1577,-2 9-1025,3 3-208,2 4-448,2 3-112,6 0-264,3 0-64,6-6-384,0-1-240,0-13-624,1 0-265,-7-13 1073,-1-10-312,-6-9-168</inkml:trace>
  <inkml:trace contextRef="#ctx0" brushRef="#br0" timeOffset="2">526 173 18244,'4'3'2240,"8"2"-1431,6 2-369,10 1 1056,8-1-552,8-2-352,9 1 721,-1-4-953,12-2-192,-1-2 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16500,'9'1'746,"0"0"0,1 1 0,-1 0 1,0 1-1,10 3 0,9 3 1081,-20-7-1329,-1 0 1,1 0 0,-1 1-1,1 0 1,-1 1 0,11 7 0,-17-10-451,1 0 0,-1 0 1,0 0-1,1 0 0,-1 1 1,0-1-1,0 0 0,0 1 1,0-1-1,0 1 0,0-1 0,0 1 1,-1 0-1,1-1 0,-1 1 1,1 0-1,-1 0 0,1-1 1,-1 1-1,0 0 0,0 0 1,0-1-1,0 1 0,0 0 1,0 0-1,-1 0 0,1-1 0,0 1 1,-1 0-1,0-1 0,1 1 1,-1 0-1,0-1 0,0 1 1,-1 2-1,-9 12 45,-1 1 0,-1-1 0,-15 14 0,18-21-69,1 1-1,0 0 1,0 0-1,1 1 1,1 0-1,0 0 0,0 1 1,1 0-1,-5 16 1,10-27-52,1 0 1,-1 0-1,1 0 1,0 0-1,-1 1 1,1-1-1,0 0 1,0 0-1,-1 0 1,1 1-1,0-1 1,0 0-1,0 0 1,1 1-1,-1-1 1,0 0-1,0 0 1,1 0-1,-1 0 1,1 1-1,-1-1 1,1 0-1,-1 0 1,1 0-1,0 0 1,-1 0-1,1 0 1,0 0-1,0 0 1,0-1-1,0 1 1,0 0-1,0 0 1,0-1-1,0 1 1,0-1-1,0 1 1,0-1-1,0 1 1,0-1-1,0 1 1,1-1-1,-1 0 1,0 0-1,0 0 1,0 0-1,1 0 1,-1 0-1,0 0 1,0 0-1,1 0 1,0-1-1,8 0-165,-1-1 0,0 0 0,0 0 1,0-1-1,12-5 0,29-15-265,9-6-129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21517,'-26'13'932,"2"1"1,-1 1 0,-21 17 0,40-27-735,0 0 1,0 0 0,0 1 0,1-1-1,0 1 1,0 0 0,0 0 0,1 1-1,0 0 1,0-1 0,1 1-1,0 1 1,0-1 0,0 0 0,-2 15-1,5-19-153,0-1 0,-1 1 0,1 0 0,1-1-1,-1 1 1,0 0 0,1-1 0,-1 1 0,1-1-1,0 1 1,0-1 0,0 1 0,0-1-1,0 0 1,0 1 0,1-1 0,-1 0 0,4 4-1,-2-3-19,1 0-1,-1-1 1,1 0-1,-1 1 1,1-1-1,0 0 1,0-1-1,0 1 1,0-1-1,8 2 1,-2-1-22,1 0 0,0-1 0,0-1 0,0 0 0,0 0 0,0-1 0,0-1 1,18-4-1,-19 2-4,0 0 1,0 0-1,0-1 1,-1 0-1,0-1 1,0 0-1,0-1 1,-1 0-1,0 0 1,9-11-1,-13 14-4,0 0 1,-1 0-1,0-1 0,0 1 0,0-1 0,0 1 1,-1-1-1,1 0 0,-1 0 0,-1 0 0,1-1 1,-1 1-1,0 0 0,0-1 0,0 1 0,-1 0 1,0-1-1,0 1 0,0-1 0,-1 1 0,0 0 0,-2-9 1,2 11-12,-1-1 0,0 1 0,-1-1 0,1 1 0,0 0 0,-1 0 0,0 0 0,0 0 0,0 1 0,0-1 0,0 1 1,0-1-1,-1 1 0,1 0 0,-1 1 0,0-1 0,1 0 0,-6 0 0,5 0-123,0 1 0,0 0 0,0 0 0,0 0 0,0 1 0,0 0 0,0-1 0,0 1 0,-1 1 0,1-1 0,0 1 0,0-1 0,0 1 0,0 0 0,0 1 0,0-1 0,-6 4 0,10-5 103,1 0 1,-1 0-1,1 0 0,-1 0 0,0 0 0,1 0 1,-1 0-1,1 0 0,-1 0 0,0 0 1,1 1-1,-1-1 0,0 0 0,1 0 1,-1 0-1,0 1 0,1-1 0,-1 0 1,0 0-1,0 1 0,1-1 0,-1 0 1,0 0-1,0 1 0,1-1 0,-1 0 0,0 1 1,0-1-1,0 0 0,0 1 0,0-1 1,1 1-1,-1-1 0,0 0 0,0 1 1,0-1-1,0 0 0,0 1 0,0-1 1,0 1-1,0-1 0,0 0 0,0 1 1,-1-1-1,1 0 0,0 1 0,0-1 1,0 0-1,0 1 0,0-1 0,-1 0 0,1 1 1,0-1-1,0 0 0,-1 1 0,1-1 1,0 0-1,-1 0 0,1 1 0,0-1 1,0 0-1,-1 0 0,1 0 0,0 1 1,-1-1-1,1 0 0,-1 0 0,1 0 1,-1 0-1,21 6-695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20020,'-19'5'943,"0"2"0,0 0 0,1 1-1,0 0 1,-24 17 0,33-19-676,0 0 1,0 1-1,1 0 1,0 1-1,0-1 0,1 2 1,0-1-1,0 1 1,1 0-1,0 0 1,-5 13-1,9-19-225,1 0-1,0 1 0,0-1 1,0 0-1,0 0 1,1 0-1,-1 1 1,1-1-1,0 0 0,0 0 1,0 1-1,0-1 1,1 0-1,-1 0 1,1 1-1,0-1 0,0 0 1,0 0-1,0 0 1,0 0-1,1 0 0,2 4 1,-1-4-33,0 0 0,0 0 0,0 0 0,0-1 0,0 1 0,1-1-1,-1 0 1,1 1 0,0-2 0,-1 1 0,1 0 0,0-1 0,0 0 0,0 0 0,0 0 0,0 0 0,7 0 0,1-1-7,0-1 0,0 0 0,0 0 0,0-1 0,-1-1 0,1 0 0,-1 0 0,0-1 0,0-1 0,13-7 0,-9 4-54,0 0 1,-1-2-1,0 1 0,-1-2 0,0 0 0,18-21 1,-27 27-70,1 0 0,-2-1 1,1 0-1,0 0 1,-1 0-1,0-1 0,-1 1 1,1-1-1,1-10 1,-3 15-5,-1 0 1,0 0-1,1 0 1,-1 0-1,0 0 1,0 1-1,-1-1 1,1 0-1,0 0 1,0 0-1,-1 0 1,0 0-1,1 0 1,-1 0-1,0 1 1,0-1-1,0 0 1,0 1-1,0-1 1,0 0-1,0 1 0,0-1 1,-1 1-1,1 0 1,-1-1-1,1 1 1,-1 0-1,1 0 1,-1 0-1,0 0 1,1 0-1,-1 1 1,0-1-1,0 0 1,0 1-1,0-1 1,-3 0-1,-1 1-130,1-1 0,0 1 0,0-1-1,-1 1 1,1 1 0,-9 1-1,-7 6-707</inkml:trace>
  <inkml:trace contextRef="#ctx0" brushRef="#br0" timeOffset="1">586 107 21901,'-3'13'2432,"2"2"-1584,1 4-400,-2 3 1329,2 1-865,3-1-120,4 3-600,2-2-248,3-10-976,0-6-1416,0-13 2071,-2-7-391,-1-8-296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17124,'0'2'269,"-1"-1"-1,1 1 1,-1-1 0,1 1 0,-1-1 0,0 1 0,1-1 0,-1 1 0,0-1-1,0 0 1,0 1 0,-2 1 0,-8 15 1817,10-16-1964,1 0-1,-1 0 1,1-1 0,0 1-1,0 0 1,-1 0 0,1 0-1,1 0 1,-1 0 0,0 0-1,0-1 1,1 1 0,-1 0 0,1 0-1,-1 0 1,1-1 0,0 1-1,0 0 1,0-1 0,0 1-1,2 2 1,0-1-65,-1-1 0,1 0 0,-1-1 0,1 1-1,0 0 1,0-1 0,0 1 0,0-1 0,0 0 0,0 0 0,6 1-1,0 0-225,1-1 1,-1-1-1,1 1 0,-1-1 0,1-1 0,-1 0 0,17-4 0,-10-1-854,-1 0-1,1-1 0,-2-1 0,1-1 0,-1 0 1,-1-1-1,0 0 0,23-23 0,-50 50 1864,0 0 0,1 2 0,1-1-1,1 2 1,1-1 0,0 2 0,2-1 0,0 1-1,-6 27 1,9-27-818,0 0 0,1 1 0,1 0-1,1 0 1,1 0 0,0 0 0,4 24 0,-3-45-83,0 1 1,1-1 0,-1 1-1,0 0 1,1-1-1,-1 1 1,1-1-1,0 1 1,-1-1 0,1 1-1,0-1 1,0 1-1,0-1 1,0 0 0,0 1-1,0-1 1,0 0-1,0 0 1,1 0-1,-1 0 1,0 0 0,1 0-1,-1 0 1,1 0-1,-1-1 1,1 1 0,-1-1-1,1 1 1,-1-1-1,1 1 1,0-1-1,1 0 1,19-7-637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19556,'-2'0'2129,"2"5"-1385,6-3-536,1-2 1928,3 4-1784,0 3-48,-1-4-280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 16788,'10'-16'2416,"-4"3"-1424,-5 16-336,-1 7 1217,-4 22-321,-2 5-208,-3 10-511,1 5-217,-2 7-280,1 5 0,5 2-136,0 3-208,4-6-752,1 2 728,6-5-136,2-7-72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21861,'-3'1'2232,"-3"2"-1648,2 0 1217,5-3-1649,5-1-440,7-1 352,3 1-152,2 1-200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18772,'-9'9'2224,"7"1"-1519,3-4 1047,5-8-1504,4-2-24,3-2-56,1-1-216,3 1-256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18412,'5'-5'321,"0"0"0,0 0 1,1 1-1,0 0 0,-1 0 0,1 0 0,1 1 1,-1 0-1,0 0 0,1 0 0,-1 1 0,1 0 1,0 0-1,0 1 0,0 0 0,0 0 1,11 0-1,-3 1 15,0 0 1,0 1 0,0 1-1,0 0 1,0 1 0,0 0-1,16 7 1,-26-8-287,0 0-1,0 0 1,-1 1 0,1-1-1,0 1 1,-1 0 0,0 0-1,0 1 1,0-1 0,0 1-1,0 0 1,-1 0 0,4 6-1,-5-6-37,0-1-1,-1 1 1,1-1-1,-1 1 1,0-1-1,0 1 0,-1 0 1,1 0-1,-1-1 1,1 1-1,-1 0 1,0 0-1,-1 0 1,1 0-1,-1-1 0,0 1 1,0 0-1,0-1 1,-2 6-1,-2 2-5,0 0-1,-1-1 0,0 0 1,-1 0-1,-10 12 0,-46 45 40,19-21 12,34-35-30,3-4-6,0 0 0,1 0 0,0 0 0,1 1 0,-1 0 0,2 0 1,-7 13-1,11-20-18,-1 0 0,1-1 0,0 1 0,0 0 0,0 0 0,0 0 0,0 0 0,0 0 0,0 0 0,0-1 0,0 1 0,1 0 0,-1 0 0,0 0 0,1 0 0,-1-1 0,0 1 0,1 0 0,-1 0 0,1-1 0,-1 1 0,1 0 0,-1 0 0,1-1 0,0 1 0,-1-1 0,1 1 0,0-1 0,-1 1 0,1-1 0,0 1 0,0-1 0,0 0 0,-1 1 0,3-1 0,28 6 30,9-6-378,0-1 1,0-2-1,66-14 0,-65 4 110,-8-4-59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18612,'-9'7'2336,"-1"3"-1423,10 6-313,2 0 1104,5 0-544,6 2-95,1 1-361,2-3-224,5-2-368,4-1-272,0-7-520,3-3-392,-1-8 1424,-1-3-584,-3-11-161,1-2-111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18236,'-10'21'2064,"-8"16"-1031,-4 5-385,-4 10 1048,0 3-184,4 6-391,0-1-217,9-3-496,2-4-360,8-6-880,1-8 832,7-9-192,3-4-128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20428,'6'2'1961,"9"-1"-1249,7-1-304,18 0 744,4-3-192,12 0-279,2-1-201,0 1-640,-3 0-368,-9 3-737,-5 2 1977,-21 1-880,-8 2-176,-14 4-136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16139,'-3'17'1993,"6"-2"-913,8-5-352,19-3 1425,5-4-705,15-3-312,3-5-184,6-2-519,1-3-353,-4-1 56,-3-2-88,-13 0-144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42 128 20324,'0'-4'302,"2"0"0,-1 0 0,0 1 0,1-1 0,0 0-1,0 1 1,0-1 0,0 1 0,0 0 0,1 0 0,0 0 0,-1 0-1,1 0 1,0 0 0,6-3 0,6-4 535,0 1 0,18-9 0,-26 15-543,1-2-89,1 0-1,0 1 0,1 0 1,-1 1-1,1 0 1,0 0-1,10-1 0,-19 4-193,0 0 0,0 0-1,0 0 1,0 0 0,0 0-1,0 0 1,0 0 0,-1 1-1,1-1 1,0 0-1,0 0 1,0 1 0,0-1-1,0 1 1,0-1 0,-1 0-1,1 1 1,0 0 0,0-1-1,-1 1 1,1-1 0,0 1-1,-1 0 1,1-1 0,-1 1-1,1 0 1,-1 0-1,1 0 1,-1-1 0,1 1-1,-1 0 1,0 0 0,0 0-1,1 0 1,-1 0 0,0 0-1,0 0 1,0-1 0,0 1-1,0 0 1,0 0 0,0 0-1,0 0 1,0 0-1,-1 0 1,1 0 0,0 0-1,-1 1 1,-1 4 3,0 1-1,0-1 1,-1 0-1,0 1 1,-5 8-1,-28 33 6,-1-1 0,-82 79 0,106-114-19,7-6-2,1 0-1,0 0 0,-7 10 1,11-15 1,1 0 0,-1 0 0,1 0 0,-1 0 0,1 1 0,-1-1 0,1 0 1,0 1-1,-1-1 0,1 0 0,0 1 0,0 1 0,0-2 0,0-1 1,1 1-1,-1-1 1,0 1-1,0 0 1,1-1-1,-1 1 1,0-1-1,1 1 0,-1 0 1,1-1-1,-1 1 1,0-1-1,1 0 1,-1 1-1,1-1 1,0 1-1,-1-1 1,1 0-1,-1 1 0,1-1 1,0 0-1,-1 0 1,1 1-1,-1-1 1,2 0-1,15 3-151,1-2 0,-1 0-1,1 0 1,0-2 0,-1 0 0,29-6 0,-21 4-285,0 0-805,0-1-1,0-1 0,-1-1 1,0-1-1,44-19 0,-41 11-100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16243,'1'3'1785,"16"-2"-1065,3-1-328,9 0 1649,4-1-1673,6-2-913,2-1 642,-5 0-194,-1 1-151</inkml:trace>
  <inkml:trace contextRef="#ctx0" brushRef="#br0" timeOffset="1">1 134 14739,'10'10'1785,"13"-4"-1177,12-6-256,6-5 1264,10 1-1128,4 1-392,-5-5 160,-4-7-72,-1 4-232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21709,'0'3'313,"-1"0"1,1 0-1,-1-1 1,0 1 0,0 0-1,0 0 1,0-1 0,-1 1-1,-1 2 1,-7 17 817,10-22-1128,-2 6 251,1 0 0,0 0 1,0 1-1,0-1 0,0 0 1,1 10-1,1-14-253,-1 0 0,1 0 0,-1 0 0,1 0 0,0-1 1,0 1-1,0 0 0,0-1 0,0 1 0,0-1 0,0 1 0,0-1 0,1 1 0,-1-1 0,0 0 0,1 1 0,-1-1 1,1 0-1,0 0 0,-1 0 0,1-1 0,0 1 0,0 0 0,-1 0 0,5 0 0,24 7-216,-14-5 82,0 2-1,-1 0 1,28 13 0,-40-17 130,-1 0 1,1 0-1,-1 1 1,1-1-1,-1 1 1,0 0-1,0 0 1,1 0-1,-1 0 1,-1 0-1,1 0 1,0 1-1,-1-1 1,1 0-1,-1 1 1,1-1-1,-1 1 1,0 0-1,0-1 1,-1 1-1,1 0 0,0 0 1,-1-1-1,0 1 1,1 0-1,-1 0 1,-1 5-1,0-3 26,-1 0 0,1 0 0,-1 0 0,-1-1 0,1 1 0,0-1-1,-1 1 1,0-1 0,0 0 0,0 0 0,-1 0 0,0-1 0,1 1-1,-1-1 1,-5 3 0,1 0 34,-1 0 0,0 0-1,0-1 1,0-1 0,-1 0 0,-14 5-1,20-8-45,-1 0 0,0 0 0,1 0-1,-1-1 1,0 1 0,0-1 0,1-1-1,-1 1 1,0-1 0,0 1 0,1-1-1,-1 0 1,1-1 0,-1 1 0,1-1-1,-1 0 1,1 0 0,0-1 0,0 1-1,0-1 1,0 0 0,1 0 0,-1 0-1,1 0 1,-1-1 0,1 1 0,0-1-1,1 0 1,-1 0 0,1 0-1,-1 0 1,-1-6 0,-10-28-11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19172,'23'1'2329,"4"-1"-1241,5-1-416,7-3 1208,4-4-287,4 1-609,2 3-344,-3-3-1160,-2-2 600,-11-8-192,-4 1-112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22845,'5'0'1960,"-6"13"-1384,-9 6-240,1 8 817,-1 2-273,2 7-416,3-1-232,2-2-256,2-3-176,5-8-480,1-6-304,2-9-593,0-4-119,-4-8 1088,-2-3-384,-7-7-161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 15427,'-4'-2'1905,"2"4"-841,4 2-376,6-1 1128,5 1-207,10-1-345,0-3-192,13-1-456,1-4-263,6-6-842,3-4 1082,-2 0-593,-2-2-56,-6-9-97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15475,'0'1'116,"0"-1"-1,0 1 0,0 0 1,0 0-1,1 0 1,-1-1-1,0 1 0,0 0 1,1-1-1,-1 1 0,0 0 1,1 0-1,-1-1 1,1 1-1,-1-1 0,1 1 1,-1 0-1,1-1 1,-1 1-1,1-1 0,-1 1 1,1-1-1,0 0 0,-1 1 1,2 0-1,0-1 30,-1 0-1,1 0 0,-1 0 1,1 1-1,0-2 1,-1 1-1,1 0 1,-1 0-1,1 0 0,-1-1 1,1 1-1,1-1 1,6-3 416,0-1 0,-1 1 0,11-9 1,-18 13-534,38-29 665,-1-2 0,-1-1 1,-2-3-1,-1 0 0,-2-2 0,-2-2 0,26-42 0,-64 101-633,0 0-1,-9 40 0,4-12-69,5-24-24,-15 61 50,21-79-154,1 1 0,0-1 0,1 1 1,-1-1-1,1 1 0,1-1 0,-1 1 0,1-1 0,0 1 0,2 7 0,-2-14 83,-1 1-1,0 0 1,0 0-1,1-1 1,-1 1-1,0 0 0,1-1 1,-1 1-1,1 0 1,-1-1-1,1 1 1,-1-1-1,1 1 0,0-1 1,-1 1-1,1-1 1,0 1-1,-1-1 1,1 1-1,0-1 0,-1 0 1,1 0-1,0 1 1,0-1-1,-1 0 1,1 0-1,0 0 0,0 0 1,0 0-1,1 0 1,20-8-466,5-10-211</inkml:trace>
  <inkml:trace contextRef="#ctx0" brushRef="#br0" timeOffset="1">578 89 18748,'-16'34'1410,"4"-12"-771,2 1 0,1 0 1,0 1-1,-7 38 0,15-58-507,0-1-1,1 1 0,0-1 0,0 1 0,0-1 1,0 1-1,0-1 0,1 1 0,-1-1 1,1 1-1,0-1 0,0 1 0,3 4 0,-3-6-90,0-1-1,1 1 0,-1-1 0,1 1 0,-1-1 0,1 1 0,-1-1 1,1 0-1,0 0 0,0 0 0,0 0 0,-1 0 0,1 0 1,0-1-1,0 1 0,0-1 0,0 1 0,0-1 0,0 0 0,1 1 1,-1-1-1,0 0 0,4-1 0,4 0-1,0-1 0,0 0 1,1-1-1,-1 0 0,-1 0 0,1-1 1,0 0-1,-1-1 0,0 0 0,0-1 1,16-12-1,-16 11 13,-1-1-1,0 0 1,0 0 0,-1 0-1,0-1 1,0 0-1,-1 0 1,0-1 0,-1 1-1,0-1 1,4-12 0,-8 19-31,0-1 0,0 1 0,0-1 0,0 0 1,-1 0-1,0 1 0,0-1 0,0 0 0,0 0 0,0 1 1,-1-1-1,0 0 0,1 1 0,-1-1 0,-1 0 0,1 1 1,-1-1-1,1 1 0,-1 0 0,-2-4 0,2 5-19,0 0 0,-1-1 0,1 1 0,0 0 0,-1 1 0,1-1 0,-1 0 0,0 1 0,1-1 0,-1 1 0,0 0 0,0 0 0,0 0 0,0 1 0,0-1 0,0 0 0,0 1 0,0 0 0,0 0-1,0 0 1,0 0 0,0 0 0,0 1 0,-6 1 0,2 0-72,-1 0 0,1 1-1,0 0 1,0 0 0,0 1-1,0 0 1,-10 8 0,13-9-166,0 0 0,1 0 0,-1 1 0,1-1 0,-1 1 1,1 0-1,1 0 0,-1 0 0,0 0 0,1 1 0,0-1 0,0 1 0,-2 5 0,4-9 111,0-1 99,0 0 0,0 0-1,0 1 1,0-1 0,-1 0 0,1 0 0,0 1-1,0-1 1,0 0 0,0 0 0,0 1 0,0-1-1,0 0 1,0 1 0,0-1 0,0 0 0,0 0-1,0 1 1,0-1 0,0 0 0,0 0 0,0 1-1,0-1 1,1 0 0,-1 0 0,0 1 0,0-1-1,0 0 1,0 0 0,0 1 0,1-1 0,-1 0 0,0 0-1,0 0 1,0 0 0,1 1 0,-1-1 0,0 0-1,0 0 1,1 0 0,-1 0 0,0 0 0,0 0-1,1 1 1,9-1-779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50 18524,'-44'32'2941,"18"-13"-806,-44 39 1,63-51-1959,1 0 0,-1 0 0,1 1-1,1 0 1,-1 1 0,1-1 0,1 1 0,0 0 0,0 0 0,-3 12 0,6-19-157,0 1-1,0-1 1,1 0 0,-1 1-1,1-1 1,0 1 0,-1-1-1,1 1 1,0-1 0,0 1-1,1-1 1,-1 1 0,1-1 0,-1 1-1,1-1 1,0 0 0,0 1-1,0-1 1,0 0 0,0 0-1,0 1 1,1-1 0,-1 0-1,1 0 1,-1 0 0,1-1-1,0 1 1,0 0 0,0-1-1,0 1 1,0-1 0,0 0 0,0 1-1,0-1 1,3 1 0,1 0 11,0-1 0,0 1 0,0-1 1,1-1-1,-1 1 0,0-1 1,0 0-1,0 0 0,1-1 1,-1 0-1,0 0 0,0 0 1,7-3-1,-2 0 30,0-1 0,0 0 0,0-1-1,-1 0 1,1-1 0,-2 0 0,1 0 0,-1-1 0,0 0 0,-1-1 0,0 0 0,0 0 0,12-20 0,-16 23-62,-1 1 1,-1-1 0,1 0-1,-1 0 1,0 0 0,0 0-1,0 0 1,-1 0 0,0-1 0,0 1-1,-1 0 1,0-1 0,0 1-1,0-1 1,-1 1 0,0 0-1,0-1 1,0 1 0,-1 0-1,0 0 1,0 0 0,-1 0 0,0 0-1,0 1 1,0-1 0,-1 1-1,-6-8 1,6 8-157,-1 1-1,0 0 1,1 0 0,-2 0-1,1 0 1,-7-3-1,11 6 59,-1 0 0,0 0-1,1 0 1,-1 0-1,0 1 1,1-1-1,-1 1 1,0-1-1,0 1 1,0-1-1,1 1 1,-1 0 0,0 0-1,0 0 1,0 0-1,0 0 1,1 0-1,-1 1 1,0-1-1,0 1 1,1-1-1,-1 1 1,0-1-1,0 1 1,-2 2 0,3-3 56,1 1 0,-1 0 0,1 0 1,-1 0-1,1-1 0,-1 1 0,1 0 1,-1 0-1,1 0 0,0 0 1,-1 0-1,1 0 0,0 0 0,0 0 1,0-1-1,0 1 0,0 0 0,0 0 1,0 0-1,0 0 0,0 0 0,0 0 1,1 2-1,6 14-616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73 260 17372,'9'16'2768,"-8"0"-1511,-11 9-441,-6 3 2713,1 5-2049,-1 1-336,3-4-464,3-3-208,7-7-272,3-4-112,9-9-376,5-4-160,2-9-656,4-1-392,-1-16 1112,2-7-281,-1-16-175</inkml:trace>
  <inkml:trace contextRef="#ctx0" brushRef="#br0" timeOffset="1">68 1 22141,'-21'4'2568,"10"3"-1760,1-1-375,7 1 1759,5-3-1640,5-2-656,7-2 160,5-3-160,4 0-184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26 14331,'0'-24'3084,"0"24"-3032,0 0-1,0 0 0,0 0 1,0 0-1,0 0 1,0-1-1,0 1 0,0 0 1,0 0-1,0 0 0,0 0 1,0 0-1,-1 0 0,1 0 1,0 0-1,0 0 1,0-1-1,0 1 0,0 0 1,0 0-1,0 0 0,0 0 1,-1 0-1,1 0 0,0 0 1,0 0-1,0 0 1,0 0-1,0 0 0,0 0 1,-1 0-1,1 0 0,0 0 1,0 0-1,0 0 0,0 0 1,0 0-1,0 0 1,-1 0-1,1 0 0,0 0 1,0 0-1,0 0 0,0 1 1,0-1-1,0 0 1,0 0-1,0 0 0,-1 0 1,1 0-1,0 0 0,0 0 1,0 0-1,0 0 0,0 1 1,0-1-1,0 0 1,0 0-1,0 0 0,0 0 1,0 0-1,0 0 0,0 0 1,0 1-1,-18 35 2391,1 10-2097,1 0 0,3 0 0,2 2 0,-8 64 0,18-104-319,1 1-1,-1-1 1,2 0-1,-1 0 1,3 16-1,-2-22-20,-1 0 0,1 0 0,0 0 0,0 0 0,0 0 0,0 0 0,0 0 0,0 0 0,0 0 1,1 0-1,-1-1 0,1 1 0,-1 0 0,1-1 0,0 1 0,-1-1 0,1 0 0,0 0 0,0 0 0,0 1 0,0-2 0,0 1 0,0 0 0,0 0 0,4 0 0,3 0 7,0-1-1,0 0 0,0 0 1,0-1-1,0-1 0,0 1 1,0-1-1,0-1 0,-1 0 1,1 0-1,8-5 0,37-10 37,-53 17-47,1 1 0,-1 0 0,0-1 0,1 1-1,-1 0 1,1 0 0,-1 0 0,1 0 0,-1 0-1,1 0 1,-1 0 0,1 0 0,-1 0-1,0 1 1,1-1 0,-1 1 0,1-1 0,-1 1-1,0 0 1,0-1 0,1 1 0,-1 0 0,2 1-1,-2 0 0,0-1-1,0 1 1,0 0-1,0-1 0,-1 1 1,1 0-1,0 0 1,-1 0-1,1 0 0,-1 0 1,0 0-1,0 0 1,1 0-1,-1 0 1,-1 2-1,0 5 6,0 1 0,-1-1 0,0 0 0,0 1 0,-8 17 0,6-19 55,0 1 1,-1-1-1,0 1 0,-1-1 0,0-1 0,0 1 0,0-1 0,-1 0 0,-14 11 0,17-15-28,1-1 0,-1 0 1,1 0-1,-1 0 0,0 0 0,0 0 0,0-1 1,1 0-1,-2 0 0,1 0 0,0 0 0,0-1 1,0 1-1,0-1 0,0 0 0,-1 0 0,1-1 1,0 1-1,0-1 0,0 0 0,0 0 0,0-1 0,0 1 1,0-1-1,-4-2 0,2 0-113,0 0-1,0 0 1,0-1 0,1 0-1,0 0 1,0 0 0,0 0-1,1-1 1,0 0 0,0 0-1,-6-11 1,8 12-84,0 0-1,0 0 1,0-1 0,0 1-1,1 0 1,0-1 0,0 1 0,0-1-1,1 1 1,0-1 0,0 1-1,0-1 1,1 1 0,0-1 0,2-9-1,9-5-531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 20068,'0'0'72,"0"0"0,1-1 0,-1 1 0,0 0 0,0 0 0,1 0 0,-1-1 0,0 1 0,1 0 0,-1 0 0,0 0 0,1 0 0,-1 0 0,0 0 0,1 0 0,-1 0 0,0 0 0,1 0 0,-1 0 0,0 0 0,1 0 0,-1 0 0,1 0 0,-1 0 0,0 0 0,1 0 0,-1 0 0,0 0 0,1 1 0,-1-1 0,0 0 0,0 0 0,1 0 0,-1 1 0,0-1 0,1 0 0,-1 0 1,0 1-1,10 18 1013,1 33-804,-10-46-131,3 22-123,0 0 0,-2 1 0,-2-1 0,0 0 0,-2 1 0,-1-1 0,-1 0 1,-1 0-1,-2 0 0,-18 49 0,10-40-111,-2-1 0,-1 0 1,-26 36-1,31-52-14,-1-2-1,-1 0 1,-1-1 0,0 0-1,-1-2 1,-34 25 0,1-6-101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39 17524,'7'-9'651,"16"-18"2068,-23 27-2694,0-1-1,0 1 0,0 0 0,0 0 1,0 0-1,0 0 0,1 0 0,-1 0 1,0 0-1,0 0 0,0-1 1,0 1-1,0 0 0,0 0 0,0 0 1,1 0-1,-1 0 0,0 0 0,0 0 1,0 0-1,0 0 0,0 0 1,0 0-1,1 0 0,-1 0 0,0 0 1,0 0-1,0 0 0,0 0 1,0 0-1,1 0 0,-1 0 0,0 0 1,0 0-1,0 0 0,0 0 0,0 0 1,0 0-1,0 0 0,1 1 1,-1-1-1,0 0 0,0 0 0,0 0 1,0 0-1,0 0 0,0 0 0,0 0 1,0 0-1,0 1 0,0-1 1,1 0-1,-1 0 0,0 0 0,0 0 1,-3 20 1042,-25 62 566,-1 5-1034,22-59-491,0-4-21,1 0 0,1 0 0,1 0 0,1 1 0,0 31 0,3-53-82,0-1 1,1 0-1,-1 1 1,0-1-1,1 0 1,-1 0-1,1 1 1,0-1-1,0 0 0,0 0 1,0 0-1,0 0 1,0 0-1,1 0 1,2 3-1,-3-4 0,1 0-1,-1-1 1,0 1-1,1 0 1,-1 0-1,1-1 1,-1 1-1,1-1 1,-1 1-1,1-1 0,-1 0 1,1 1-1,0-1 1,-1 0-1,1 0 1,0 0-1,1-1 1,4 0 6,0-1 0,-1 0 0,1 0 0,-1-1 0,0 0 1,1 0-1,-1 0 0,9-7 0,29-25 30,-31 23-32,1 1-1,1 1 1,0 0-1,18-8 1,-31 17-12,0 0 0,0 0 1,0 0-1,0 1 0,-1-1 0,1 1 1,0-1-1,0 1 0,0 0 0,0-1 1,0 1-1,0 0 0,0 0 0,0 1 1,0-1-1,0 0 0,0 1 0,3 0 1,-4 0-2,1 0 0,-1 0 0,0 1 0,0-1 0,0 0 0,0 1 0,0-1 0,0 0 0,0 1 0,0-1 0,0 1 0,-1-1 0,1 1 0,-1 0 0,1-1 0,-1 1 0,0-1 0,1 1 0,-1 0 0,0-1 0,0 4 0,0 6-1,-1 0 1,0 0-1,-1 0 0,0 0 0,0 0 1,-1-1-1,-1 1 0,0-1 0,0 1 1,-7 9-1,-4 6 84,-1 0-1,-28 33 1,37-50-23,-1 0 0,-1-1 0,1 0 0,-1-1 0,0 0 0,-1-1 0,1 1 0,-1-2 0,-1 1 0,1-2 0,-19 7 0,25-10-96,0 0 0,0 0 0,0 0 0,-1 0 1,1-1-1,0 0 0,0 0 0,0 0 0,0 0 1,0-1-1,0 1 0,0-1 0,0 0 0,0-1 1,0 1-1,0-1 0,0 1 0,1-1 0,-1 0 1,1 0-1,-1-1 0,1 1 0,0-1 0,0 0 0,0 0 1,0 0-1,0 0 0,1 0 0,-1 0 0,1-1 1,0 1-1,0-1 0,0 0 0,1 0 0,-2-5 1,0 2-131,1-1 0,0 0 0,1 0 0,0 0 0,0 0 0,1 0 0,0 0 0,0 0 1,1 0-1,0 0 0,1 0 0,3-12 0,9-23-618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0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17764,'-12'17'2064,"2"6"-1344,2 0-288,1 2 1009,4 3-545,4 0-144,6 0-696,5-5-408,5-8 344,5-3-104,6-9-120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 18348,'1'-1'172,"-1"0"0,1 1 0,0-1-1,-1 0 1,1 0 0,0 1 0,0-1 0,0 0 0,0 1 0,0-1 0,0 1 0,0-1-1,0 1 1,0 0 0,0-1 0,0 1 0,0 0 0,2-1 0,-2 3-20,0-1 0,0 0 0,0 1 1,0-1-1,0 0 0,0 1 0,0-1 1,-1 1-1,1 0 0,-1-1 0,1 1 1,-1-1-1,1 3 0,4 18 141,-1 0 0,-1 0 0,-1 1 0,0-1 0,-2 1 0,-1-1 0,0 1-1,-8 33 1,-8 18-6,-29 82 0,44-148-250,-137 331-889,120-297 646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39 16428,'25'-20'3494,"-17"7"-1569,-8 13-1834,0 0 0,0-1 0,-1 1 0,1 0 1,0-1-1,0 1 0,0 0 0,-1-1 0,1 1 0,0 0 0,-1 0 1,1-1-1,0 1 0,0 0 0,-1 0 0,1-1 0,-1 1 1,1 0-1,0 0 0,-1 0 0,1 0 0,0 0 0,-1-1 1,1 1-1,-1 0 0,1 0 0,0 0 0,-1 0 0,1 0 1,-1 0-1,1 0 0,0 1 0,-1-1 0,0 0 0,-4 1 62,0-1 0,1 1 0,-1 0-1,0 1 1,0-1 0,1 1-1,-1 0 1,1 0 0,-1 1 0,1-1-1,0 1 1,0 0 0,-5 4-1,-4 5-74,0 1-1,-14 18 0,11-11-64,1 1-1,1 1 0,1 0 1,1 0-1,-14 35 1,21-43-19,0 0 1,1 1 0,1-1-1,0 1 1,1 0 0,0 0-1,2 0 1,-1 0 0,2 0 0,3 23-1,-3-34-49,-1 0 1,1 0-1,0 0 0,0-1 0,1 1 1,-1 0-1,1-1 0,0 1 1,0-1-1,0 0 0,0 0 0,1 0 1,-1 0-1,1 0 0,0 0 0,0 0 1,0-1-1,0 0 0,0 1 0,1-1 1,-1 0-1,0-1 0,1 1 0,0-1 1,-1 1-1,1-1 0,0 0 0,0-1 1,0 1-1,4 0 0,-1-1-80,0 0 1,0-1-1,0 0 0,0 0 0,0 0 0,0-1 0,0 0 1,0 0-1,-1-1 0,1 0 0,-1 0 0,0 0 1,0-1-1,0 0 0,10-9 0,20-26-549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18652,'0'3'1784,"0"19"-1039,-1 5-241,1 7 1128,1 4-712,6 10-320,-1 0-40,0 5-119,2 2-97,-3 13-208,-5 2-32,-10 6-8,-6 3-120,-21 7-360,-9 3-417,-13 4 697,-4 0-144,-4-6-40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55 163 13723,'2'-34'1562,"-1"16"-474,0 1 1,1-1-1,0 1 0,2-1 1,6-22-1,-12 81 2032,-54 426-5906,43-354 387,8-92 1741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16436,'-2'6'1496,"5"-2"-912,6-1-216,11-3 608,9-1-152,12-4-255,5-2-121,7-1-224,2-2-144,-2-5-320,-5 0-176,-3 2-377,-11-6-311,-12-1 784,-5-3-200,-9-7-160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 16219,'-7'2'1945,"4"-2"-1257,9 0-184,9-3 688,14-2-175,6 3-145,10-3-408,7 1-296,8-2-584,2 3-272,-2-2 520,-1 0-88,-12 1-152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19372,'-8'0'180,"-1"1"-1,0 1 0,1 0 1,0 0-1,-1 1 1,1 0-1,0 0 1,0 1-1,1 0 1,-1 0-1,1 1 0,-13 10 1,3-1-89,2 0 1,0 1-1,1 1 1,-15 20-1,23-28-98,0 0 1,1 1-1,0-1 1,1 1-1,0 0 0,0 0 1,-2 10-1,5-16-7,0 0-1,1 0 1,-1 1-1,1-1 1,0 0 0,0 0-1,0 0 1,1 1 0,-1-1-1,1 0 1,0 0 0,0 0-1,0 0 1,0 0-1,0 0 1,0 0 0,1 0-1,0-1 1,-1 1 0,1 0-1,0-1 1,0 0-1,1 1 1,-1-1 0,5 4-1,4 1-71,1 0 0,-1-1-1,1 0 1,1-1 0,21 7 0,-19-7 26,0 0 0,-1 1 0,22 12 1,-31-14 55,-1-1 0,1 0 0,-1 1 0,0 0 1,0 0-1,0 0 0,-1 0 0,1 1 1,-1 0-1,0-1 0,0 1 0,-1 0 0,0 0 1,2 6-1,0 1 72,-2 1 0,1 0 0,-2 0 0,0 0 1,0-1-1,-1 1 0,-1 0 0,0 0 0,-1 0 0,0 0 1,-1-1-1,0 1 0,-11 22 0,11-26 78,-1 0 0,0 0 0,-1 0 0,0-1-1,0 0 1,-1 0 0,0-1 0,0 1 0,-1-1 0,1-1 0,-2 1-1,1-1 1,-1 0 0,0-1 0,0 0 0,-1 0 0,1-1 0,-1 0-1,-12 4 1,18-7-149,-1-1-1,0 1 1,1 0-1,-1-1 1,0 0-1,0 0 1,1 0-1,-1 0 0,0-1 1,0 1-1,1-1 1,-1 0-1,1 0 1,-1-1-1,1 1 1,-1-1-1,-5-3 1,7 3-85,0 0 0,0 1 1,0-1-1,0 0 0,1 0 1,-1-1-1,1 1 0,-1 0 0,1 0 1,0-1-1,0 1 0,0-1 1,0 1-1,1-1 0,-1 1 1,1-1-1,-1 0 0,1 1 1,0-1-1,0 0 0,0 1 1,0-1-1,1 1 0,-1-1 1,1 0-1,0-2 0,11-26-516,11-1-230</inkml:trace>
  <inkml:trace contextRef="#ctx0" brushRef="#br0" timeOffset="1">606 256 17116,'17'7'1736,"-3"-1"-1096,1-2-280,6-3 1305,5 2-961,5-1-384,2-1-40,6-1-480,-2-3-256,-2 2-496,-1-1 1144,-10-1-400,-5 2-129,-9 1-71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15411,'6'20'1521,"16"-13"-985,-1-6-232,12-2 528,9 1-312,4-9-312,4-2 112,-2-2-264,-5-6-112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15403,'-81'180'4383,"67"-142"-3746,1 2 0,-12 70 0,19-68-551,5-24-64,-2 0 0,0 0 1,-1 0-1,-10 27 0,11-38 29,1-4 62,0 0 0,1 1 0,0-1 0,-1 0 0,1 0 0,1 1 0,-2 3 0,2-6-80,0 0-1,0 0 0,1 0 0,-1 0 0,0 0 0,0 0 0,1 0 0,-1-1 0,0 1 0,1 0 0,-1 0 0,1 0 0,-1-1 0,1 1 0,-1 0 1,1-1-1,0 1 0,-1 0 0,1-1 0,0 1 0,0-1 0,-1 1 0,1-1 0,0 1 0,0-1 0,0 1 0,-1-1 0,1 0 0,0 0 1,0 1-1,0-1 0,0 0 0,1 0 0,19 3 213,-1-1 0,1-1 1,0-1-1,0-1 0,0-1 1,31-6-1,-2 1-102,-20 3-165,-6 2-746,37-8-1,-60 9 749,-1 1-1,1 0 0,-1 0 1,1-1-1,-1 1 1,1 0-1,-1-1 1,1 1-1,-1 0 1,0-1-1,1 1 0,-1-1 1,0 1-1,1-1 1,-1 1-1,0-1 1,0 1-1,1-1 0,-1 1 1,0-1-1,0 1 1,0-1-1,0 1 1,0-1-1,1 0 1,-1-1-65,1-10-340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85 17564,'1'2'240,"-1"0"0,0 0 0,0-1 0,1 1 0,-1 0 0,-1 0 0,1 0 1,0 0-1,0 0 0,-1 0 0,1-1 0,-1 1 0,-1 2 0,1 2 318,-28 114 1008,-19 104-1085,47-220-463,1 0-1,-1 0 0,1 0 1,0 0-1,0 0 0,0 0 1,2 6-1,-2-10-16,0 1 0,1-1 0,-1 1 0,0-1 0,0 0 0,0 1 0,1-1 0,-1 0 0,0 1 0,0-1 0,1 0 0,-1 1 0,0-1 0,1 0 0,-1 0 0,0 1 0,1-1 0,-1 0 0,0 0 0,1 0 0,-1 0 0,1 1 0,-1-1 0,0 0 0,1 0 0,-1 0 0,1 0 0,1 0-6,0-1 0,-1 1 0,1 0 0,-1-1 0,1 0 0,-1 1 1,1-1-1,-1 0 0,1 0 0,-1 0 0,2-1 0,4-5-37,0 1 0,-1-2 0,0 1-1,0-1 1,0 0 0,-1 0-1,-1 0 1,1-1 0,4-13 0,1 1-46,11-24-154,-1 0 0,-3-2 1,-1 0-1,11-62 0,-28 99 483,-5 17-53,-6 17 146,11-23-315,-14 47 684,14-43-618,0-1-1,1 0 0,-1 1 0,1-1 0,-1 1 1,2-1-1,-1 0 0,0 1 0,2 4 1,-2-8-71,0-1 1,0 1 0,1 0-1,-1-1 1,1 1 0,-1 0-1,0-1 1,1 1 0,-1-1-1,1 1 1,0 0 0,-1-1 0,1 0-1,-1 1 1,1-1 0,0 1-1,-1-1 1,1 0 0,0 1-1,-1-1 1,1 0 0,0 0-1,-1 1 1,1-1 0,0 0 0,0 0-1,-1 0 1,1 0 0,0 0-1,0 0 1,-1 0 0,1 0-1,0-1 1,0 1 0,-1 0 0,2-1-1,24-9 113,4-9-430,0-1-1,50-46 0,-52 41-483,0 2 1,45-28-1,-71 50 727,-1 0 0,0 0 0,1 0-1,-1 0 1,1 0 0,-1 1 0,1-1 0,0 1 0,-1-1 0,1 1 0,0 0-1,-1-1 1,1 1 0,0 0 0,-1 0 0,3 0 0,-3 1 44,-1-1 0,1 0 1,-1 1-1,1-1 0,-1 1 1,1-1-1,-1 1 0,0-1 0,1 1 1,-1-1-1,1 1 0,-1-1 0,0 1 1,0 0-1,1-1 0,-1 1 1,0-1-1,0 1 0,0 0 0,0-1 1,1 1-1,-1 0 0,0-1 1,0 1-1,0 0 0,-1-1 0,1 2 1,-1 7 55,-1 1 1,-1-1 0,1 1-1,-6 9 1,5-8 110,-11 28 276,-40 132 1844,48-145-1829,0 0 0,2 0 1,1 1-1,1 42 0,2-65-476,0-1 1,1 1 0,0-1-1,0 1 1,0-1 0,0 1-1,0-1 1,1 0 0,2 4-1,-4-6 20,1 0 1,-1-1-1,0 1 0,1-1 0,-1 1 0,1-1 0,-1 1 0,1-1 0,-1 0 0,1 1 0,-1-1 0,1 0 0,-1 1 0,1-1 0,-1 0 0,1 1 0,0-1 0,-1 0 0,1 0 0,0 0 0,0 0 0,0 0 3,0 0 1,0-1-1,0 1 0,0 0 0,0-1 1,0 1-1,-1-1 0,1 1 0,0-1 0,0 0 1,-1 1-1,1-1 0,0 0 0,-1 0 0,1 1 1,0-1-1,-1 0 0,1 0 0,0-1 1,9-28-280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15587,'-45'52'2088,"-22"30"443,65-79-2414,0 0 0,0-1 1,0 1-1,0 0 0,1 0 1,0 0-1,0 1 0,0-1 1,0 0-1,0 0 0,0 1 0,1-1 1,-1 5-1,2-6-80,-1 0 0,0 0 1,1 0-1,0 0 0,-1-1 0,1 1 0,0 0 0,0-1 1,0 1-1,0 0 0,0-1 0,0 1 0,0-1 0,0 0 0,1 1 1,-1-1-1,1 0 0,-1 0 0,1 0 0,-1 0 0,1 0 1,0 0-1,-1 0 0,1-1 0,3 2 0,24 7-21,0-1 1,36 5-1,-41-9-123,0 1 1,1 1-1,-2 1 1,30 13-1,-50-19 88,0 1-1,0-1 1,0 1 0,0 0-1,0 0 1,-1 0 0,1 1-1,-1-1 1,1 0-1,-1 1 1,0 0 0,0-1-1,0 1 1,0 0 0,2 5-1,-4-6 39,0-1-1,1 1 1,-1 0-1,0 0 1,0 0-1,0 0 1,0 0-1,0 0 1,0-1-1,-1 1 1,1 0-1,-1 0 1,1 0-1,-1 0 1,0-1-1,1 1 1,-1 0-1,0-1 1,0 1-1,0-1 1,-1 1-1,1-1 1,0 1-1,0-1 1,-1 0-1,1 1 1,-1-1-1,1 0 1,-3 1-1,-7 5 116,-1 0-1,1-1 1,-1-1-1,-1 0 1,1 0-1,-1-1 1,1-1-1,-1 0 1,0-1-1,0 0 1,-15-1-1,22 0-174,-1-2-1,1 1 1,-1-1-1,1 0 0,-1 0 1,1-1-1,0 0 1,0 0-1,0 0 1,-11-7-1,13 7-32,1-1 0,-1 0 0,1 0 0,0 0 0,0 0 0,0 0 0,0-1 0,1 1 0,-1-1 0,1 0 1,0 0-1,0 0 0,0 0 0,1 0 0,-1 0 0,1 0 0,-1-7 0,-1-26-454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19564,'-1'30'1937,"-9"46"-1,0 1-1624,8-62-290,0 40 84,2-53-125,0 0 0,0 0 0,0 0 0,0 0 0,0-1 0,1 1 0,-1 0 0,1 0 0,-1 0 0,1 0 0,0-1 0,0 1 0,0 0 0,0-1 1,0 1-1,0-1 0,0 1 0,0-1 0,1 1 0,-1-1 0,0 0 0,3 2 0,-3-3-39,1 0 1,-1 1-1,1-1 0,-1 0 1,1 0-1,0 0 0,-1 0 1,1 0-1,0 0 0,-1 0 1,1 0-1,-1-1 1,1 1-1,-1-1 0,1 1 1,-1-1-1,1 0 0,-1 1 1,3-3-1,1 0-168,0-1-1,-1 1 1,0-1 0,7-7 0,12-19-1097,-1-1 0,27-51 0,-3 4-720,-46 78 2051,0 0 1,0 0-1,0 1 1,0-1 0,0 0-1,0 0 1,0 0-1,0 0 1,0 0 0,0 0-1,0 0 1,0 0-1,0 0 1,0 0 0,0 0-1,1 0 1,-1 0-1,0 0 1,0 0 0,0 0-1,0 0 1,0 0-1,0 1 1,0-1 0,0 0-1,0 0 1,0 0-1,0 0 1,0 0 0,0 0-1,0 0 1,1 0-1,-1 0 1,0 0 0,0 0-1,0 0 1,0 0-1,0 0 1,0 0 0,0-1-1,-3 17 343,-7 22 293,6-25-458,-8 21 588,3 0 1,0 1-1,-6 69 0,15-90-641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19684,'3'39'4226,"-4"-29"-3989,4 50 309,-2-57-559,-1 1 1,1 0 0,0-1-1,0 1 1,0-1-1,0 0 1,0 1-1,1-1 1,0 0-1,0 0 1,0 0-1,0 0 1,3 4 0,-3-6-17,0 0 1,-1 0 0,1 0 0,0 0 0,0-1 0,-1 1-1,1 0 1,0-1 0,0 0 0,0 1 0,0-1 0,0 0-1,0 0 1,0 0 0,0 0 0,0 0 0,0 0 0,-1-1-1,1 1 1,0-1 0,0 1 0,0-1 0,0 0 0,-1 0-1,1 1 1,0-1 0,-1-1 0,1 1 0,2-2 0,5-4-147,0 0 1,0-1-1,11-12 1,29-33-632,-45 53 664,-2 8 93,-4 13 39,2-19 0,-3 22 11,-4 64-179,7-79 215,0 0-1,1 1 1,0-1-1,0 0 1,1 0-1,6 18 1,-2-19-10,-2-10-15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2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18388,'-2'6'1896,"2"9"-1320,-1 11-207,1 9 903,-2 8-528,2 4-208,2 4-240,-1 1-72,4-6-88,-1-4-144,2-12-384,-2-7-192,-1-11-368,-2-10-200,-1 4-265,-4-15 889,-7-8-328,-1-2-208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2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3 139 15731,'-3'-7'1649,"3"6"-833,5 1-208,5 1 920,4 1-191,6-8-345,4 3-160,9-3-344,5-7-232,2-2-720,3-1-496,-6-8 776,-3 1-200,-11-5-160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2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1 335 17924,'0'24'1347,"0"-24"-1330,0 1 0,0-1 0,-1 0 0,1 0 0,0 1 0,0-1 0,0 0 0,0 1 0,0-1 0,0 0 0,0 0 0,0 1 0,0-1 1,0 0-1,0 1 0,0-1 0,0 0 0,0 0 0,0 1 0,1-1 0,-1 0 0,0 0 0,0 1 0,0-1 0,0 0 0,0 0 0,1 1 0,-1-1 0,0 0 0,0 0 0,0 0 0,1 0 1,-1 1-1,0-1 0,0 0 0,1 0 0,-1 0 0,0 0 0,0 0 0,1 1 0,-1-1 0,0 0 0,0 0 0,1 0 0,-1 0 0,0 0 0,1 0 0,-1 0 0,0 0 0,0 0 0,1 0 1,-1 0-1,0 0 0,0-1 0,1 1 0,-1 0 0,0 0 0,1 0 0,-1 0 0,0 0 0,1-1 0,14-13 512,-12 11-358,19-22 488,-2 0-1,31-49 0,26-61 179,-32 44-29,-52 111-702,1-1 1,0 1-1,2 1 0,-3 23 1,-4 91-458,11-118 120,-1-3 113,0 0-1,1 0 0,0 0 1,2 0-1,-1-1 0,7 22 1,0-21-141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3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18764,'1'3'1552,"-1"10"-1112,-1 6-200,1 8 577,1 6-185,4 3-288,-1 0-112,2-1-304,-2-2-200,3-4-376,-3-9-192,-1-7-193,-3-6 673,-7-8-240,-3-8-152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3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14611,'6'0'1720,"2"1"-815,2-1-289,6 2 960,3-2-456,9-2-223,2-3-209,9-4-800,0-4 1608,-2-4-1368,-3 1 0,4-2 16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4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1 290 17588,'18'-30'2364,"92"-106"12,-32 44-1643,-75 87-688,0 1 9,0 1 1,-1 0-1,1 0 0,0-1 1,0 2-1,5-4 0,-8 5-48,0 1 0,1 0 1,-1 0-1,0 0 0,0 0 0,0 0 0,0 0 0,1 0 0,-1 0 0,0 0 0,0 0 0,0 0 0,0 0 0,1 0 0,-1 0 0,0 0 1,0 0-1,0 0 0,1 0 0,-1 0 0,0 0 0,0 0 0,0 0 0,0 0 0,1 0 0,-1 0 0,0 0 0,0 0 0,0 0 0,0 1 1,1-1-1,-1 0 0,0 0 0,0 0 0,0 0 0,0 0 0,0 0 0,0 1 0,0-1 0,1 0 0,-1 0 0,0 0 0,0 0 0,0 1 1,0-1-1,0 0 0,0 0 0,0 0 0,0 1 0,0-1 0,0 0 0,0 0 0,0 0 0,0 0 0,0 1 0,0-1 0,0 0 0,0 0 0,0 0 1,0 1-1,0-1 0,-1 0 0,1 0 0,-2 17 145,1-15-123,-8 39 47,3-16-286,0 1 0,2-1 0,1 1 0,1 0 1,1 37-1,3-59-51,0-3-95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7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18524,'0'6'1960,"0"1"-1424,-3 8-255,-2-5 1175,2 10-952,0 3-96,3 1-248,0-1-144,6 1-272,1-4-224,1-2-472,1-3-120,0-8 751,-2-5-215,-3-2-168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8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15851,'2'8'1993,"4"1"-1209,6-8-208,10-1 1152,9-7-687,7 0-137,5-3-256,3 1-168,-2-4-552,-1-1-352,-11 4 384,-2 1-104,-16 2-104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18724,'19'16'1832,"5"-11"-1199,2 1-305,10 1 728,5-3-392,5-2-944,3 1 16,-2-3 200,2-6-216,2-8-168</inkml:trace>
  <inkml:trace contextRef="#ctx0" brushRef="#br0" timeOffset="1">580 55 16980,'-28'27'1436,"13"-14"-670,0 0 0,-23 31 0,35-41-620,1 1 0,-1-1 0,1 1-1,0 0 1,0 0 0,0 0 0,1 0-1,-1 0 1,1 0 0,0 0 0,0 1-1,1-1 1,-1 0 0,1 1 0,0-1-1,0 0 1,0 1 0,2 7 0,0-9-84,-1 1 0,1-1 0,0 0 0,0 1-1,0-1 1,0 0 0,0 0 0,1 0 0,0 0 0,-1-1 0,1 1 0,0-1 0,0 1 0,1-1 0,-1 0 0,0 0 0,1 0 0,6 2 0,4 1 9,0-1 1,0 0-1,24 3 1,-13-4-20,-1-1 0,1-1 0,-1-1 0,49-7 0,-58 5-1,-1-1 1,-1 0-1,1-1 0,0-1 1,-1 0-1,0-1 0,0 0 1,-1-1-1,22-16 0,-29 20-27,-1-1 0,0 1 0,-1-1-1,1 0 1,-1 0 0,0-1 0,0 1 0,0-1-1,0 1 1,-1-1 0,0 0 0,0 0 0,0 0 0,-1 0-1,1 0 1,-1-1 0,-1 1 0,1 0 0,-1 0-1,1-1 1,-2 1 0,1 0 0,0-1 0,-3-9 0,1 9-11,0 0 1,-1 0 0,1 0 0,-1 0 0,0 1 0,-1-1 0,1 1 0,-1 0 0,0 0 0,-1 0 0,1 0 0,-1 1 0,0 0 0,0 0 0,0 0 0,0 0 0,-1 1 0,1 0-1,-1 0 1,-8-3 0,4 3-80,0 1-1,-1 0 1,1 0-1,0 1 0,0 0 1,-1 0-1,-15 3 1,22-2 64,1 0 0,-1 0-1,1 1 1,-1-1 0,1 1 0,-1 0 0,1 0 0,-1 1 0,1-1 0,0 1 0,-1-1 0,1 1 0,0 0 0,0 0 0,0 1 0,1-1 0,-1 0 0,0 1 0,1 0 0,0-1-1,0 1 1,0 0 0,0 0 0,-2 4 0,3 1-120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8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19444,'-3'23'1657,"1"0"-1153,-1 0-232,3 2 496,0 0-120,1-2-152,2-5-232,3-1-520,2-4-440,1-9 576,2 0-88,-1-18-56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53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 16692,'-2'-8'6909,"4"15"-4194,8 41-2759,-3-3 49,-1-15-1584,1 50 1,-7-80 1550,0 1 0,0-1 0,0 0 1,0 0-1,0 1 0,0-1 0,0 0 1,0 0-1,0 0 0,0 1 0,0-1 1,0 0-1,0 0 0,0 1 0,0-1 0,0 0 1,0 0-1,0 1 0,-1-1 0,1 0 1,0 0-1,0 0 0,0 1 0,0-1 1,0 0-1,-1 0 0,1 0 0,0 0 1,0 1-1,0-1 0,-1 0 0,1 0 1,0 0-1,0 0 0,-1 0 0,1 0 1,0 0-1,0 0 0,0 0 0,-1 0 0,1 0 1,-1 1-1,-4-4-765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53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50 16636,'-2'-2'1784,"2"1"-880,3 1-264,4-2 985,3 1-161,8-1-344,2 0-192,6-1-263,2-2-81,5 3-504,2-3-336,-5 0 512,-3-3-272,-11 3-64,-5-1-16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54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54 16412,'8'-12'2108,"-6"8"-1173,1 0 1,-1 0-1,1 0 0,0 0 0,0 1 1,1-1-1,-1 1 0,1 0 0,7-5 1,-11 8-915,0 0 1,1 0-1,-1 0 1,0 0-1,1 1 1,-1-1-1,0 0 1,1 0-1,-1 1 1,0-1 0,0 0-1,1 0 1,-1 1-1,0-1 1,0 0-1,0 1 1,1-1-1,-1 0 1,0 1-1,0-1 1,0 1 0,0-1-1,0 0 1,0 1-1,0-1 1,0 0-1,0 1 1,0-1-1,0 1 1,0-1-1,0 0 1,0 1-1,-1 13 47,-3 1-51,-2 1 0,-9 19 0,9-24-18,1 1 0,0-1 0,1 1 0,-5 24 0,8-35-6,1 0 0,0 0 0,0 0 0,0 0 0,0 0-1,0 0 1,0 0 0,0-1 0,0 1 0,0 0 0,0 0 0,0 0 0,1 0 0,-1 0 0,0 0 0,1 0 0,-1-1 0,0 1 0,1 0 0,-1 0 0,1 0 0,-1-1 0,1 1 0,0 0-1,-1-1 1,2 2 0,0-1-32,-1-1-1,1 1 0,0-1 0,-1 0 0,1 1 0,0-1 1,-1 0-1,1 0 0,0 0 0,-1 0 0,1 0 1,0 0-1,2-1 0,5-2-465,1 0 0,-1 0-1,16-9 1,-15 7-27,-1 0-1,0-1 1,0 1-1,-1-2 0,1 0 1,-2 0-1,1 0 1,10-14-1,-3 3-518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54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15491,'-8'14'2233,"-1"4"-1257,1 5-280,-1 1 1385,6 7-753,-1 1-176,4-1-424,0-2-328,6-5-680,-1-1-456,8-7 616,3-6-136,3-7-112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34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5 13139,'9'-5'7697,"-14"19"-2907,2-6-5487,-8 20 1113,0 0 0,2 1-1,1 1 1,1 0 0,-3 44-1,9-72-394,1-1 0,0 1 0,0 0 0,0-1 0,0 1 0,0 0 0,0 0 0,0-1 0,1 1 0,-1-1 0,0 1 0,1 0 0,0-1 0,-1 1 0,1-1 0,0 1 0,0-1 0,0 1 0,0-1 0,0 0 0,0 1 0,0-1 0,0 0 0,0 0 0,1 0 0,-1 0 0,1 0 0,-1 0 0,3 1 0,1-1 21,0 0 1,0-1-1,0 1 0,0-1 0,1 0 0,-1 0 0,0-1 1,8-1-1,4-1-269,-1 0 1,1-1 0,16-7-1,-26 9 72,-1-1 0,0 0 0,1 0-1,-1-1 1,0 0 0,0 0 0,-1 0 0,1-1 0,-1 0-1,5-5 1,4-12-380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35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20140,'-7'18'1913,"-3"2"-1185,0 6-320,0 4 840,3 3-216,-2 4-351,8 2-201,-1-1-264,2-2-128,4-6-544,4-3-425,3-12 753,-4-4-112,3-17-160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40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87 14523,'4'-5'827,"0"0"0,0 1-1,-1-1 1,1 0 0,-1-1 0,-1 1-1,1 0 1,-1-1 0,0 0 0,0 1-1,0-1 1,0-8 0,-2 13-763,0 1 1,0-1-1,0 1 1,-1-1 0,1 1-1,0-1 1,-1 1-1,1-1 1,0 1-1,-1-1 1,1 1 0,-1 0-1,1-1 1,0 1-1,-1-1 1,1 1-1,-1 0 1,1 0 0,-1-1-1,1 1 1,-1 0-1,0 0 1,1-1-1,-1 1 1,1 0 0,-1 0-1,1 0 1,-1 0-1,0 0 1,1 0-1,-1 0 1,1 0 0,-1 0-1,-1 1 1,-20 2 345,11-1-388,-1 1 0,1 1 1,0 0-1,0 1 0,0 0 1,0 1-1,-12 9 1,19-12-24,0 0 0,1 0 0,0 0 0,0 0 0,0 1 0,0 0 0,0-1 1,1 1-1,-1 0 0,1 1 0,0-1 0,1 0 0,-1 0 0,1 1 0,0-1 1,0 1-1,0-1 0,0 1 0,1 0 0,0-1 0,0 1 0,0 4 0,0-7-1,0-1-1,0 1 1,0-1-1,1 1 1,-1-1-1,0 1 1,0-1 0,1 0-1,-1 1 1,1-1-1,-1 1 1,1-1-1,0 0 1,0 1-1,-1-1 1,1 0-1,0 0 1,0 0-1,0 1 1,0-1-1,0 0 1,1 0-1,-1-1 1,0 1-1,0 0 1,1 0-1,-1-1 1,0 1 0,1 0-1,2 0 1,-1-1-2,0 0 1,0 0 0,0 0 0,0-1 0,0 1 0,0-1 0,0 0-1,0 1 1,0-1 0,0-1 0,0 1 0,0 0 0,-1-1-1,4-2 1,10-8-12,0-1 0,-1 0 0,0-1 0,20-27 1,-9 12 38,-26 29-26,0-1 1,0 1-1,0 0 1,1 0 0,-1 0-1,0 0 1,0 0 0,0-1-1,0 1 1,0 0-1,0 0 1,0 0 0,1 0-1,-1 0 1,0 0-1,0 0 1,0 0 0,0-1-1,0 1 1,1 0-1,-1 0 1,0 0 0,0 0-1,0 0 1,0 0 0,1 0-1,-1 0 1,0 0-1,0 0 1,0 0 0,0 0-1,0 0 1,1 0-1,-1 0 1,0 0 0,0 0-1,0 0 1,0 1-1,1-1 1,-1 0 0,0 0-1,0 0 1,0 0 0,0 0-1,0 0 1,1 0-1,1 12-23,-2 21 2,0-27 5,-1 23 0,2 72-75,-1-91 86,1-1 1,1 1 0,0-1-1,0 1 1,1-1 0,0 0-1,1 0 1,5 10 0,-7-16 12,0 0 0,0-1-1,0 0 1,0 1 0,1-1 0,-1 0 0,0 0 0,1 0 0,0-1 0,4 4 0,-6-5-4,0 1 0,0-1-1,-1 0 1,1 1 0,0-1 0,0 0-1,0 0 1,0 1 0,0-1 0,0 0-1,0 0 1,-1 0 0,1 0 0,0 0-1,0 0 1,0-1 0,0 1 0,0 0-1,0 0 1,0 0 0,-1-1 0,1 1-1,0-1 1,0 1 0,0-1 0,-1 1-1,1-1 1,0 1 0,-1-1 0,1 1-1,0-1 1,-1 0 0,1 1 0,-1-1-1,1 0 1,-1 0 0,1 0 0,-1 1-1,1-1 1,-1-1 0,0 2 0,0-1 0,0 1 0,0 0 0,0 0-1,0 0 1,0 0 0,0 0 0,0-1 0,0 1 0,0 0 0,0 0 0,0 0 0,0 0 0,0 0 0,0-1-1,0 1 1,0 0 0,0 0 0,0 0 0,0 0 0,0 0 0,0-1 0,0 1 0,0 0 0,-1 0-1,1 0 1,0 0 0,0 0 0,0 0 0,0 0 0,0 0 0,0-1 0,0 1 0,-1 0 0,1 0 0,0 0-1,0 0 1,0 0 0,0 0 0,-1 0 0,1 0 0,0 0 0,0 0 0,0 0 0,0 0 0,0 0 0,-1 0-1,1 0 1,0 0 0,0 0 0,0 0 0,0 0 0,0 0 0,-1 0 0,1 0 0,0 1 0,0-1-1,0 0 1,0 0 0,0 0 0,0 0 0,-1 0 0,1 0 0,0 0 0,0 1 0,-10 3 35,-5 8 67,2-1 0,-13 15 0,14-13 153,0-1-1,-26 18 0,24-21-84,-1-1-1,0 0 1,0-1-1,0-1 0,-1 0 1,0-1-1,0-1 1,-22 3-1,62-1-2554,-9-2 1847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19 255 17460,'-17'45'2667,"15"-37"-1819,8-7 147,12-11 389,-17 10-1360,36-26 896,-2 0 0,60-59-1,-47 41-582,68-63 247,-115 105-574,0 1 0,1 0 1,-1 0-1,0 0 0,1 0 1,-1 1-1,1-1 0,-1 0 1,1 1-1,-1-1 0,3 0 1,-4 1-8,0 0 0,1 0 0,-1 0 1,0 0-1,0 0 0,1 0 0,-1 1 1,0-1-1,0 0 0,1 0 0,-1 0 0,0 0 1,0 0-1,0 1 0,1-1 0,-1 0 1,0 0-1,0 0 0,0 1 0,0-1 1,1 0-1,-1 0 0,0 0 0,0 1 0,0-1 1,0 0-1,0 0 0,0 1 0,0-1 1,0 0-1,0 1 0,0-1 0,0 0 1,0 0-1,0 1 0,0-1 0,0 0 0,0 1 1,-1 5 19,0 1 0,0-1-1,-1 0 1,-2 7 0,3-11-26,-3 12 16,-40 130 71,36-111-104,1-1 1,-3 52 0,9-80-48,1 1 0,0-1 0,0 1 1,1-1-1,0 1 0,0-1 0,0 1 0,2 6 0,-2-10 19,-1 0 0,1 0 0,-1 0 0,1-1 0,-1 1 0,1 0 0,-1-1 0,1 1 0,-1 0 0,1-1 0,0 1 0,0-1 0,-1 1 0,1-1 0,0 1 0,0-1 0,-1 0 0,1 1 0,2-1 0,-2 1-36,1-1 0,-1-1 0,0 1 0,1 0 0,-1 0 0,1 0 0,-1-1-1,1 1 1,-1-1 0,0 1 0,1-1 0,-1 0 0,0 1 0,0-1 0,1 0 0,0-1 0,6-5-103,0-1 0,-1 0 0,0 0 1,0-1-1,10-18 0,13-25-610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13451,'0'2'270,"-1"1"-1,0-1 1,0 0 0,-1 0-1,1 0 1,0 1 0,-1-1-1,1 0 1,-1-1 0,0 1-1,1 0 1,-1 0 0,0-1-1,0 1 1,-4 1 0,3-1 84,1 0 0,0-1 0,-1 1 0,1 0 0,0 1 0,0-1 0,0 0 0,0 0 0,-2 5 0,3-6-320,1-1 1,0 0-1,0 1 1,0-1-1,0 1 1,0-1-1,-1 0 1,1 1-1,0-1 1,0 1-1,0-1 1,0 0-1,0 1 1,0-1-1,0 1 1,0-1-1,0 1 1,1-1-1,-1 0 1,0 1-1,0-1 1,0 1-1,0-1 1,1 0-1,-1 1 1,0-1-1,0 0 1,1 1-1,-1-1 1,0 0-1,0 1 1,1-1-1,-1 0 1,1 1-1,-1-1 1,0 0-1,1 0 1,-1 0-1,0 1 1,1-1-1,-1 0 1,1 0-1,-1 0 1,0 0-1,2 0 1,22 2 62,-17-2-15,18 0-71,0 1 1,0 2 0,49 10 0,-66-10-2,0-1 0,-1 1 1,0 1-1,1-1 0,-1 1 0,0 1 1,-1-1-1,1 1 0,-1 0 0,0 1 1,0-1-1,0 1 0,-1 0 0,0 1 1,0 0-1,5 10 0,-6-10 71,-1-1 0,0 1 0,0 0 1,-1 1-1,0-1 0,-1 0 0,1 1 0,-1-1 0,-1 1 0,1-1 0,-1 1 1,-1 0-1,1-1 0,-1 1 0,-1-1 0,1 0 0,-1 1 0,0-1 1,-1 0-1,0 0 0,0 0 0,-1 0 0,1-1 0,-1 1 0,-1-1 1,1 0-1,-1 0 0,0-1 0,-1 1 0,-9 6 0,14-11-116,0 0 0,0 0 0,0 0-1,-1-1 1,1 1 0,0 0 0,-1-1 0,1 1 0,0-1-1,-1 0 1,1 1 0,0-1 0,-1 0 0,1 0 0,-1 0-1,1 0 1,0 0 0,-1 0 0,1 0 0,0 0 0,-1-1-1,1 1 1,-3-1 0,2-1-51,1 1 1,-1 0-1,0-1 0,0 1 1,1-1-1,-1 0 0,1 0 1,-1 1-1,1-1 1,0 0-1,0 0 0,0 0 1,-1-3-1,-2-7-220,0-1 0,1 1 0,-3-26 0,5 37 326,-4-49-696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94 15011,'4'-5'512,"0"-1"0,-1 1 0,0-1 0,-1 0 0,1 0 0,2-11 0,-4 15-423,-1 1 0,0 0 0,0 0 0,1 0-1,-1-1 1,0 1 0,0 0 0,0 0 0,0-1 0,0 1 0,-1 0-1,1 0 1,0 0 0,-1-1 0,1 1 0,0 0 0,-1 0-1,1 0 1,-1 0 0,0 0 0,1 0 0,-1 0 0,0 0-1,0 0 1,1 0 0,-1 0 0,0 0 0,0 1 0,0-1-1,0 0 1,0 0 0,0 1 0,0-1 0,-1 1 0,1-1 0,0 1-1,0 0 1,0-1 0,-1 1 0,1 0 0,0 0 0,-2 0-1,-3 0 5,0 0 0,1 0 0,-1 1 0,0 0 0,1 1 0,-1-1 0,0 1 0,1 0 0,0 0-1,-1 0 1,1 1 0,0 0 0,-7 5 0,-1 1-77,1 1 1,1 0-1,-21 22 0,20-17-11,0 0 1,1 1-1,-15 29 1,23-40-4,0 0-1,1 1 1,0-1 0,0 0 0,0 1-1,1 0 1,0-1 0,0 1 0,0 0 0,0 0-1,1 0 1,0-1 0,1 1 0,-1 0 0,1 0-1,2 8 1,-2-12 0,0 0 0,0 0 0,0-1 0,0 1 0,0 0 0,0 0 0,1-1 0,-1 1 0,0-1 0,1 1 0,0-1 0,-1 0 0,1 1-1,0-1 1,0 0 0,0 0 0,-1 0 0,1 0 0,0-1 0,0 1 0,0-1 0,1 1 0,-1-1 0,0 1 0,0-1 0,0 0 0,0 0 0,0 0 0,4-1 0,1 0 28,1 0 1,0-1 0,-1 0-1,1-1 1,-1 1 0,13-8-1,0-1 124,-1 0-1,-1-2 0,0 0 0,26-25 0,-33 27-14,-1 0 0,0 0 0,-1-1 1,-1 0-1,0-1 0,0 0 0,10-26 1,-16 36-109,-1 0 1,0-1 0,0 1 0,0-1-1,-1 1 1,1-1 0,-1 1 0,0-1-1,0 1 1,0-1 0,0 1 0,-1-1-1,-1-6 1,1 8-59,0 0 0,0 0 0,0 0 0,0 0 0,-1 0 0,1 0 0,-1 1 0,1-1 0,-1 1 0,1-1 1,-1 1-1,0-1 0,0 1 0,0 0 0,0 0 0,0 0 0,0 0 0,0 0 0,0 1 0,0-1 0,0 0 0,0 1 0,-3-1 0,-1 1-243,1-1 0,0 1 0,-1 0 0,1 0 0,0 1-1,0-1 1,-9 3 0,12-2 160,0-1 1,0 1-1,0 0 0,-1-1 0,1 1 0,0 0 0,0 1 0,0-1 0,0 0 0,1 1 1,-1-1-1,0 1 0,0-1 0,1 1 0,-1 0 0,1 0 0,0-1 0,-1 1 0,0 3 1,-1 8-768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21069,'10'5'2048,"6"-5"-1304,5 0-336,5 0 872,2-3-199,7 1-609,1 0-496,-2-6-2473,-1 4 2305,-9-3-384,-2-5-200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17972,'1'4'2152,"7"2"-1344,7-3-287,8-4 991,10-2-520,6 0-88,5-3-544,5-1-496,3-2-688,2-2 752,1-1-216,-2 1-112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16299,'0'2'123,"1"-1"-1,0 0 0,-1 0 0,1 0 0,0 0 0,0 0 0,0 0 0,0 0 0,0 0 0,0-1 0,0 1 0,0 0 0,0-1 0,0 1 0,0 0 0,0-1 0,0 1 0,1-1 0,-1 0 0,0 1 0,0-1 0,0 0 0,1 0 0,-1 0 0,0 0 0,1 0 0,-1 0 0,0 0 0,0 0 0,1 0 0,-1-1 0,2 0 1,4-1 217,-1-1 1,1 0-1,-1-1 1,11-7 0,-5 3 155,39-26 470,-2-3 0,59-56 0,-82 65-564,-68 82 70,31-36-448,2 0 0,0 1 0,-7 21 1,13-30-14,0 1 1,0-1-1,1 1 1,0 0-1,1 0 1,0 0-1,2 16 1,-1-26-51,-1 0-1,1 1 1,0-1-1,1 0 1,-1 0 0,0 0-1,0 1 1,0-1-1,1 0 1,-1 0 0,1 0-1,-1 0 1,1 0-1,-1 0 1,1 0-1,-1 0 1,1 0 0,0 0-1,0 0 1,0 0-1,-1 0 1,1 0 0,0-1-1,0 1 1,0 0-1,0-1 1,0 1 0,0 0-1,0-1 1,1 1-1,-1-1 1,0 0 0,0 1-1,0-1 1,0 0-1,1 0 1,-1 0 0,0 0-1,0 0 1,0 0-1,1 0 1,-1 0-1,0 0 1,2-1 0,3-1-164,-1 0 1,1 0-1,-1-1 1,1 0 0,-1 0-1,0 0 1,7-5-1,19-20-362,2-6-191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17812,'-20'19'1203,"5"-4"-409,0 0 1,-18 26-1,29-36-648,0 0-1,1 1 1,0-1 0,1 1-1,-1 0 1,1 0 0,0 0-1,0 0 1,1 0 0,0 1-1,0-1 1,0 11 0,1-14-102,0 0 0,1 0-1,-1 0 1,1-1 0,-1 1 0,1 0 0,0 0 0,0-1 0,0 1 0,0 0 0,1-1 0,-1 1 0,1-1 0,-1 0 0,1 1 0,0-1-1,4 4 1,-2-3-17,-1-1 0,1 1 0,0-1 0,1 0 0,-1 0 0,0 0 0,1 0 0,-1-1 0,1 0 0,5 1 0,0 0-19,1-1 1,-1-1-1,0 0 1,1 0-1,-1-1 1,0 0-1,0-1 1,1 0-1,12-5 1,-11 2 7,-1 1-1,0-2 1,0 0 0,-1 0 0,1-1-1,-2 0 1,15-14 0,-20 17 23,0 1 0,-1-2 1,1 1-1,-1 0 0,0-1 1,0 0-1,-1 1 0,1-1 0,-1 0 1,0 0-1,-1-1 0,1 1 0,-1 0 1,0-1-1,0 1 0,-1 0 1,1-1-1,-2-10 0,0 13-4,1 0 0,-1 0 0,0 0 0,0 0 0,-1 0 0,1 0 0,-1 1 0,1-1 0,-1 0 0,0 1 0,0-1 0,0 1 0,0 0 0,0-1 0,-1 1 0,1 0 0,-1 0 0,1 1 0,-1-1 0,0 1 0,0-1 0,0 1 0,1 0 0,-1 0 0,0 0 0,-7-1 0,3 0 6,0 1 1,0 0 0,0 0-1,-1 1 1,1 0 0,0 0-1,-1 1 1,1 0 0,0 0-1,-13 4 1,19-4-67,-1 0 1,1-1-1,-1 1 0,1 0 1,0 0-1,-1 0 0,1 0 1,0 0-1,-1 0 0,1 0 1,0 1-1,-1 1 0,2 5-678,12-3-231,40-5 166,-10-4 248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 16716,'-20'19'2149,"-26"29"0,41-42-1821,0 0-1,0 1 1,0 0-1,1 0 1,0 0-1,1 1 1,0-1-1,0 1 1,-3 10-1,6-16-274,-1 0-1,1 1 1,0-1-1,-1 0 1,1 1-1,0-1 1,1 0-1,-1 0 1,0 1 0,1-1-1,-1 0 1,1 0-1,0 1 1,-1-1-1,1 0 1,0 0-1,0 0 1,1 0-1,-1 0 1,3 3-1,-1-3-28,-1 0-1,1 1 0,0-1 1,0 0-1,0-1 0,1 1 0,-1-1 1,0 1-1,1-1 0,-1 0 0,1 0 1,3 0-1,4 1-11,-1-1 0,1-1 0,-1 0 1,1 0-1,0-1 0,-1 0 0,1-1 0,13-4 0,-10 1 73,1-1 1,-1 0-1,0-1 0,-1-1 1,17-12-1,-25 17-18,-1 0 0,1 0 0,-1-1 0,0 0 0,0 0 0,-1 0 0,1 0 0,-1-1 0,0 1 0,0-1 0,0 0 0,-1 0 1,0 0-1,0 0 0,0 0 0,0-1 0,-1 1 0,1-7 0,-2 10-40,0-1 1,0 1 0,0 0-1,-1 0 1,1 0-1,-1 0 1,1 0 0,-1 0-1,0 0 1,0 0-1,0 0 1,0 0 0,0 1-1,0-1 1,0 0-1,-3-2 1,1 1-3,-1 0 0,1 0 1,-1 1-1,1-1 0,-1 1 0,0 0 1,0 0-1,-4-1 0,0 0-199,1 1 0,-1 0 0,0 0 0,0 1-1,0 0 1,-1 0 0,1 1 0,-13 1 0,20-1 63,0 0 1,0 1-1,0-1 0,0 0 1,0 0-1,0 1 0,-1-1 0,1 0 1,0 1-1,0-1 0,0 1 1,0 0-1,0-1 0,1 1 1,-1 0-1,0-1 0,0 1 1,0 0-1,0 0 0,1 0 0,-1 0 1,0 1-1,1-1 52,0 0 0,0-1-1,0 1 1,0 0 0,0 0 0,0 0 0,0 0-1,0 0 1,1-1 0,-1 1 0,0 0 0,0 0-1,1 0 1,-1-1 0,1 1 0,-1 0 0,1 0-1,-1-1 1,1 1 0,-1 0 0,1-1-1,0 1 1,-1-1 0,1 1 0,0-1 0,-1 1-1,1-1 1,0 1 0,1 0 0,22 11-909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79 246 19132,'-23'26'4931,"2"-4"-3350,17-17-1418,0 0 0,0 0 0,1 0 0,-1 1 0,1 0 0,1 0 1,-1-1-1,-3 14 0,6-17-151,-1 0 1,1 0 0,0 1-1,-1-1 1,1 0-1,0 0 1,1 1 0,-1-1-1,0 0 1,1 0 0,-1 1-1,1-1 1,-1 0-1,1 0 1,0 0 0,0 0-1,0 0 1,0 0 0,1 0-1,-1 0 1,0 0-1,1-1 1,0 1 0,-1 0-1,1-1 1,0 1 0,-1-1-1,5 2 1,0 0-77,-1 0-1,1-1 1,1 1 0,-1-1-1,0-1 1,0 1 0,1-1-1,-1 0 1,1-1 0,-1 0-1,1 0 1,-1 0 0,1 0 0,-1-1-1,0 0 1,1-1 0,-1 0-1,11-4 1,-8 3-120,-1-1-1,0 0 1,0 0-1,-1-1 1,1 0 0,-1 0-1,0-1 1,0 0-1,-1 0 1,0-1 0,0 1-1,0-1 1,4-8-1,3-14-476</inkml:trace>
  <inkml:trace contextRef="#ctx0" brushRef="#br0" timeOffset="1">132 5 17884,'-13'-4'2224,"6"6"-1255,4 4-417,6 3 1488,6 1-664,7-6-824,1 0-720,2-6 232,3-4-152,0-13-120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16924,'14'0'2144,"15"4"-1032,5-2-424,11 1 1537,3-2-881,13 0-376,2 1-159,-2-2-593,-2 1-552,-13-1-585,-7-1 793,-17 1-192,-4 0-104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15051,'-5'16'1865,"16"-3"-857,8-4-312,20-9 1360,6-2-735,13-2-241,2-5-208,2 2-1160,-2-3-2312,-14 0 2415,-2 3-399,-12 0-256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52 16516,'1'-1'143,"0"-1"0,0 1 0,0 0 1,0-1-1,0 1 0,-1-1 0,1 1 1,-1 0-1,1-1 0,-1 0 0,1 1 1,-1-1-1,0 1 0,0-1 0,0 1 1,0-1-1,0 1 0,0-4 0,-1 4-68,0 0-1,0 0 1,0-1-1,0 1 0,0 0 1,0 0-1,0 1 0,-1-1 1,1 0-1,0 0 1,0 0-1,-1 1 0,1-1 1,0 1-1,-1-1 1,1 1-1,-1-1 0,1 1 1,-1 0-1,1 0 0,-3 0 1,-6-1 47,0 0-1,0 1 1,0 1 0,0 0 0,0 0 0,0 1 0,0 0 0,0 1-1,0 0 1,1 0 0,0 1 0,0 0 0,0 1 0,0 0-1,0 1 1,1-1 0,0 1 0,0 1 0,1 0 0,0 0-1,0 0 1,1 1 0,0 0 0,-8 13 0,13-19-105,-1 1 0,1-1 0,0 1 0,0-1 0,0 1 0,1-1 0,-1 1 0,0-1 0,1 1 0,0 0 0,0-1 0,0 1 0,0 0 0,0-1 0,0 1 0,1 3 1,0-4-8,0 0 1,0-1 0,0 1 0,0-1 0,0 1 0,0-1 0,0 1-1,1-1 1,-1 0 0,0 0 0,1 0 0,-1 0 0,1 0 0,-1 0 0,1 0-1,-1 0 1,1 0 0,0-1 0,0 1 0,-1-1 0,1 1 0,0-1-1,0 0 1,2 1 0,10 0 24,0-1-1,-1 0 0,1-1 1,0-1-1,-1 0 0,1-1 1,-1 0-1,0-1 0,14-6 1,0-1 49,0-2-1,-1 0 1,29-22 0,-13 4 53,-40 29-123,1-1-1,-1 1 1,1-1-1,-1 1 1,0-1-1,0 0 1,0 0 0,0 0-1,-1 0 1,1 0-1,-1 0 1,2-5-1,-3 7-9,0 0 0,0 0 0,0 0 0,0 0 0,0 0 0,0 1 0,0-1 0,-1 0 0,1 0 0,0 0 0,0 0 0,-1 0 0,1 1 0,0-1 0,-1 0 0,1 0 0,-1 1 0,1-1 0,-1 0-1,1 0 1,-1 1 0,0-1 0,1 1 0,-1-1 0,0 0 0,1 1 0,-1-1 0,0 1 0,0 0 0,0-1 0,1 1 0,-1 0 0,0-1 0,0 1 0,0 0 0,0 0 0,0 0 0,1 0 0,-1 0-1,0 0 1,0 0 0,0 0 0,0 0 0,-1 0 0,-2 0-30,1 1-1,-1-1 1,0 1-1,0-1 1,1 1 0,-1 0-1,0 0 1,1 1-1,-4 1 1,4-1-148,1 0 0,-1 0-1,1 0 1,0 0 0,0 1 0,0-1 0,0 1 0,0 0 0,0-1 0,-1 6 0,2-7 100,1 0 1,-1 0-1,1 0 0,-1 0 1,1 1-1,0-1 1,-1 0-1,1 0 0,0 1 1,0-1-1,0 0 1,0 0-1,0 0 0,0 1 1,1-1-1,-1 0 0,0 0 1,1 0-1,-1 1 1,1-1-1,-1 0 0,1 0 1,-1 0-1,1 0 1,0 0-1,-1 0 0,1 0 1,0 0-1,0 0 1,0-1-1,1 2 1,18 8-768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17156,'-9'26'1872,"-4"10"-976,-3 4-392,2 4 985,3 4-313,2-4-744,3-2-464,5-12 1288,2-7-1096,9-13-168,2-12 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16708,'10'24'2256,"-13"11"-1168,-7 5-440,-4 0 2145,-2 6-1537,5 0-504,3-3-215,7-7-601,0-8-377,6-10-639,4-6-208,0-12 928,1-10-280,-6-13-200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63 17972,'11'-9'890,"0"1"1,0 0-1,23-11 0,-28 16-530,1 0 0,0 1 0,-1-1-1,1 1 1,0 1 0,0-1 0,0 1-1,0 1 1,10-1 0,-16 1-317,1 0 1,0 0 0,-1 0 0,1 0-1,0 0 1,-1 1 0,1-1-1,0 0 1,-1 1 0,1-1 0,0 1-1,-1 0 1,1 0 0,-1-1-1,0 1 1,1 0 0,-1 0 0,1 0-1,-1 0 1,0 1 0,0-1-1,0 0 1,0 1 0,0-1 0,0 0-1,0 1 1,0-1 0,-1 1 0,1-1-1,0 1 1,-1 0 0,1-1-1,-1 1 1,0 0 0,1-1 0,-1 1-1,0 0 1,0-1 0,0 1-1,0 0 1,-1 2 0,0 1-22,0 0 1,-1 0 0,1 0-1,-1 0 1,0 0-1,-1 0 1,1-1 0,-1 1-1,0-1 1,0 0-1,0 0 1,-6 6-1,-13 8 83,-45 29 0,-2 2 76,66-48-173,1 1 0,0-1 0,0 1 0,1 0 0,-1 0 0,0 0 0,1 0 0,-1 0 0,1 0-1,0 1 1,-1-1 0,0 4 0,2-5-5,0 0 0,0 0 0,0 0-1,0 0 1,0 0 0,0 0 0,1 0-1,-1 0 1,0 0 0,1 0 0,-1 0 0,1 0-1,-1 0 1,1 0 0,-1 0 0,1-1-1,0 1 1,-1 0 0,1 0 0,0-1 0,0 1-1,0 0 1,-1-1 0,1 1 0,0-1-1,0 1 1,0-1 0,0 1 0,0-1 0,0 0-1,0 0 1,0 1 0,2-1 0,11 4-82,0-1 1,0-1 0,1 0 0,-1-1 0,26 0 0,-5-4-355,44-7 1,-24-1 241,-2-2-79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42 115 20516,'-1'2'144,"0"-1"1,-1 1-1,1-1 0,0 1 0,-1-1 0,1 1 0,0 0 0,0-1 0,0 1 0,1 0 0,-1 0 0,0 0 0,1 0 0,-1 0 0,1 0 0,0 0 0,-1 0 0,1 0 1,0 0-1,0 0 0,0 0 0,1 0 0,-1 0 0,0 0 0,2 2 0,-1-2-109,1 1 0,0-1 0,0 1-1,0-1 1,0 0 0,0 0 0,1 0 0,-1-1 0,0 1 0,1 0-1,0-1 1,-1 0 0,1 1 0,0-1 0,0 0 0,4 1 0,36 9-400,31 11-104,-66-19 436,-1 0 0,1 1 0,-1 0 0,0 0 0,0 0 0,12 11 0,-18-15 43,0 1-1,-1 0 0,1 0 0,0 0 0,0 0 0,0 0 1,-1 0-1,1 0 0,0 0 0,-1 0 0,1 0 1,-1 0-1,1 0 0,-1 0 0,0 0 0,1 1 0,-1-1 1,0 0-1,0 0 0,0 0 0,0 1 0,0-1 0,0 0 1,0 0-1,0 0 0,-1 1 0,1-1 0,0 0 1,-1 0-1,1 0 0,-1 0 0,1 0 0,-1 0 0,1 0 1,-1 0-1,0 0 0,0 0 0,1 0 0,-1 0 0,0 0 1,0 0-1,0-1 0,0 1 0,-1 0 0,-6 5 136,0-1 0,-1 0 0,1 0 0,-13 4 0,17-8-102,-9 5 80,0-1 1,0 0 0,-1-1 0,0 0 0,-25 2-1,36-5-217,0-1-1,0 0 1,0 0-1,-1 0 1,1 0-1,0-1 1,0 1-1,0-1 1,0 0-1,0 0 1,0 0-1,1 0 1,-1 0-1,0-1 0,0 1 1,1-1-1,-1 0 1,1 0-1,0 0 1,-1 0-1,1 0 1,0 0-1,0 0 1,0-1-1,0 1 1,1-1-1,-1 0 1,1 0-1,0 1 1,-1-1-1,1 0 1,0 0-1,0-3 0,-4-21-671</inkml:trace>
  <inkml:trace contextRef="#ctx0" brushRef="#br0" timeOffset="1">50 27 16147,'14'2'2225,"10"1"-1073,2-1-504,10-2 1937,4 0-1193,3 1-784,0 2-784,4-6 312,4-7-136,-6-14-248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17396,'-4'2'445,"-1"1"1,0 0 0,1-1 0,0 1-1,0 1 1,0-1 0,0 1-1,0-1 1,1 1 0,-1 0-1,1 0 1,0 1 0,0-1 0,-2 7-1,4-9-315,0 0 1,0 0-1,1 0 0,-1 0 0,1 0 0,0 0 0,0 0 0,-1 0 1,1 0-1,1 0 0,-1 0 0,0 1 0,0-1 0,1 0 0,1 3 1,-1-2-108,0-1 0,1 1 0,-1-1 0,1 0 0,-1 0 0,1 0 0,0 0 0,0 0 0,0 0 0,0 0 0,1-1 0,-1 1 0,0-1 0,1 1 0,2 0 0,6 2-283,1 0-1,-1 0 1,1-1-1,0 0 1,0-1 0,0-1-1,0 0 1,0 0-1,23-3 1,-11-1-1009,1 0 1,-1-2-1,45-15 0,2-9-3432,-65 26 4384,1 0-1,-1-1 1,0 0-1,-1 0 1,1 0-1,-1-1 1,0 1-1,8-10 0,-49 59 5019,18-25-2674,-24 38-1,20-19-1182,1 1 0,2 1 0,-24 82 0,24-56-642,18-51-303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19644,'3'25'2161,"-2"-4"-1521,-2 2-288,-1 9 1400,-2 5-1128,0 2-120,2 4-520,0-2-456,3-8-328,2-4 656,4-15-168,2-4-80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22453,'0'0'2008,"1"1"-1456,3-1-248,4-1 913,2-4-873,-2-2-88,1 1-56,-2 2-256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23397,'-2'7'360,"0"-1"-1,0 0 1,-1 0 0,0-1-1,0 1 1,0-1 0,-1 1-1,-6 6 1,-11 18 439,7-5-475,-12 29 1,22-45-323,1-1 1,0 1 0,0 1 0,1-1-1,1 0 1,-1 1 0,1 12-1,1-19-2,0-1-1,0 1 1,1-1-1,-1 1 1,1 0-1,0-1 1,-1 1-1,1-1 1,0 0-1,1 1 1,-1-1-1,0 0 1,1 1-1,-1-1 1,1 0 0,0 0-1,2 2 1,0-1-18,-1 0 0,1-1 0,0 0 1,0 1-1,0-1 0,0-1 1,0 1-1,1-1 0,6 2 0,0-1-220,0-1-1,0 0 0,0 0 1,0-1-1,1-1 1,-1 0-1,20-5 0,-21 3-192,1-1 0,0 0 0,-1-1 0,0 0 0,0 0 0,-1-1 0,1-1 0,-1 1 0,-1-2-1,15-14 1,-4 1-1378,-2 0-1,-1-1 0,15-27 0,-100 149 8792,39-59-4613,-28 52 0,50-79-2371,2 0-1,-1 0 1,2 1 0,0 0-1,1 0 1,0 0-1,1 0 1,-1 18-1,5-13-174,2-9-94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4 17444,'-1'-1'137,"0"1"0,0 0 0,0-1 0,0 1 0,0-1 0,0 1-1,0 0 1,0 0 0,1-1 0,-1 1 0,0 0 0,-1 0 0,1 0 0,0 0 0,0 0 0,-1 1 0,-21 1 115,12 0-48,1 1 1,0 0-1,0 0 0,0 1 0,0 1 0,0 0 1,1 0-1,0 1 0,0 0 0,-8 8 0,-13 12 178,-34 38 0,64-64-382,-42 46 259,-53 74 0,82-100-211,0 0 0,2 1 0,0 0 0,1 1 0,1 0 0,-11 46 0,18-62-41,1 0 1,1 0 0,-1 0 0,1 0-1,0 0 1,0 0 0,1-1 0,0 1-1,0 0 1,0 0 0,1 0 0,2 5-1,-3-7-9,2 0 0,-1 0-1,0 0 1,1 0 0,0-1-1,-1 0 1,1 1 0,1-1 0,-1 0-1,0 0 1,1-1 0,0 1-1,-1-1 1,1 1 0,0-1-1,7 2 1,0-1-3,-1 0 0,1-1-1,0-1 1,0 1 0,0-2 0,0 1-1,0-2 1,0 1 0,0-2 0,-1 1 0,1-2-1,0 1 1,-1-1 0,1-1 0,-1 0-1,0 0 1,0-1 0,0 0 0,-1-1-1,0 0 1,0-1 0,-1 0 0,1 0-1,-1 0 1,-1-1 0,9-12 0,-14 18 14,0-1 1,-1 1-1,1-1 1,-1 1-1,0-1 1,0 0-1,0 0 1,0 0-1,0 1 1,-1-1-1,1 0 1,-1 0-1,0 0 1,0-3-1,0 4 2,0 0 0,-1 0 0,1 0 0,-1 0 0,0 0 0,0 0 0,0 0 0,0 0 0,0 0 0,0 1 0,0-1 0,0 0 0,-1 1 0,1-1 0,-3-2 0,-1 1 11,0 0 1,0 0-1,0 0 1,-1 1-1,1-1 1,-1 1-1,1 1 1,-1-1-1,0 1 1,1 0-1,-1 0 1,-9 0 0,9 1-13,1 0-82,-1-1 0,1 1-1,0 0 1,0 1 0,0-1 0,0 1 0,0 0 0,-6 3 0,11-4 35,0 0 1,0 0-1,0 0 0,0 0 1,0 0-1,0 0 1,1 0-1,-1 0 0,0 0 1,0 0-1,0 1 1,0-1-1,0 0 1,0 0-1,0 0 0,0 0 1,0 0-1,1 0 1,-1 0-1,0 1 0,0-1 1,0 0-1,0 0 1,0 0-1,0 0 0,0 0 1,0 1-1,0-1 1,0 0-1,0 0 1,0 0-1,0 0 0,0 0 1,0 0-1,0 1 1,0-1-1,0 0 0,0 0 1,0 0-1,-1 0 1,1 0-1,0 0 0,0 1 1,0-1-1,0 0 1,0 0-1,0 0 0,0 0 1,14 0-337,9-2-116,11-3-168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 17580,'-21'28'1486,"-30"52"1,43-66-1156,2 1 0,-1 0 0,2 0 0,0 0 0,-6 32 0,10-44-263,1 1-1,0 0 0,-1 0 0,1 0 0,1 0 1,-1 0-1,0 0 0,1 0 0,0 0 0,0 0 0,0 0 1,1-1-1,2 8 0,-2-9-45,0 0 0,-1 1 1,1-1-1,0 0 0,0 0 0,0-1 0,1 1 1,-1 0-1,0-1 0,1 1 0,-1-1 1,1 0-1,-1 0 0,1 0 0,-1 0 0,1 0 1,0-1-1,-1 1 0,1-1 0,4 1 0,5-1-7,1 0 0,-1-1 0,0 0 0,0-1 0,1-1 0,-1 0 0,-1 0 0,1-1 0,0-1 0,-1 0 0,0 0 1,0-1-1,-1-1 0,1 0 0,-1 0 0,-1-1 0,1 0 0,-2 0 0,1-1 0,-1-1 0,0 1 0,-1-1 0,12-21 0,-17 26-5,0 0 1,-1 0-1,1 0 1,-1-1 0,0 1-1,-1 0 1,1-1 0,-1 1-1,0 0 1,0-1 0,-1 1-1,0 0 1,0-1 0,0 1-1,0 0 1,-1 0 0,0 0-1,0 0 1,0 0 0,-1 0-1,-2-4 1,2 5-22,1 0 0,-1 0 0,0 1 0,-1-1 1,1 1-1,0 0 0,-1 0 0,0 0 0,0 0 0,1 0 0,-2 1 0,1 0 1,0 0-1,0 0 0,-1 0 0,1 1 0,-1 0 0,1 0 0,-1 0 0,0 0 0,1 1 1,-1 0-1,-8 0 0,12 0-34,0 0 0,1 0-1,-1 0 1,0 0 0,0 0 0,0 0 0,0 1 0,0-1 0,0 0-1,0 0 1,1 1 0,-1-1 0,0 1 0,0-1 0,0 1 0,1-1-1,-1 1 1,0-1 0,1 1 0,-1 0 0,0-1 0,1 1 0,-1 0-1,1-1 1,-1 1 0,1 0 0,-1 0 0,1 0 0,0 0 0,-1-1-1,1 1 1,0 0 0,0 0 0,0 0 0,-1 0 0,1 0 0,0 0-1,0 0 1,0 0 0,1-1 0,-1 1 0,0 0 0,0 0 0,0 0-1,1 0 1,-1 0 0,0 0 0,1-1 0,0 2 0,1 2-95,0 0 1,0 0-1,0 0 1,1 0-1,0 0 1,0-1-1,0 1 1,4 4-1,18 10-599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19716,'0'8'2113,"7"-4"-1417,16-4-280,6-6 1016,11 0-552,5-2-215,6 1-417,1-6-272,-1 3-248,-2 1 256,-7 0-113,-5-12-103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35 18796,'1'-5'1049,"10"-20"1115,-10 20-879,-8 18 866,-11 28-1868,2 0 0,1 1-1,2 0 1,2 1-1,2 0 1,-5 63-1,14-99-273,0 1-1,0-1 0,0 1 1,1-1-1,0 1 1,1-1-1,0 1 0,0-1 1,0 0-1,5 8 1,-6-12-49,1 0 1,0 0 0,0-1 0,0 1 0,0-1 0,0 1 0,1-1-1,-1 0 1,1 0 0,-1 0 0,1 0 0,0 0 0,0-1-1,0 1 1,0-1 0,0 0 0,0 0 0,0 0 0,0 0 0,0 0-1,1-1 1,-1 1 0,0-1 0,1 0 0,5-1 0,0 0-169,-1 0 0,0-1 0,0 0 0,0-1 0,-1 0 0,1 0 0,-1-1 1,1 1-1,-1-2 0,0 1 0,-1-1 0,1 0 0,-1 0 0,0-1 0,0 0 0,9-13 1,8-17-704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18388,'1'1'152,"0"0"0,0 0 1,1-1-1,-1 1 0,0 0 0,0-1 1,1 1-1,-1-1 0,0 1 0,1-1 1,-1 1-1,1-1 0,-1 0 0,1 0 1,-1 0-1,0 0 0,1 0 0,-1 0 1,1 0-1,-1 0 0,0-1 0,1 1 1,-1 0-1,3-2 0,34-18 1460,-28 14-1011,46-30 396,-1-3 0,68-61 0,-133 110-954,1 1 0,1 0 0,0 1 1,1 0-1,-10 20 0,4-4-45,1 0-1,-8 30 1,19-55-20,-10 44-363,11-44 229,-1 0 1,1 0-1,-1 0 1,1 0 0,0 0-1,0 0 1,1 0 0,-1 0-1,0 0 1,1 0-1,0-1 1,2 7 0,-3-9 131,0 0 1,1 0-1,-1 1 0,0-1 1,1 0-1,-1 0 1,0 0-1,1 1 1,-1-1-1,0 0 1,1 0-1,-1 0 0,0 0 1,1 0-1,-1 0 1,1 0-1,-1 1 1,0-1-1,1 0 1,-1-1-1,1 1 0,-1 0 1,0 0-1,1 0 1,-1 0-1,1 0 1,-1 0-1,0 0 0,1 0 1,-1-1-1,0 1 1,1 0-1,-1 0 1,0-1-1,1 1 1,-1 0-1,0 0 0,1-1 1,8-9-636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17628,'-13'33'1840,"-4"2"-1040,1 3-328,4 3 913,2-8-297,10-3-776,5-2-480,8-15 296,7-3-128,7-6-240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45 17636,'-3'2'206,"0"1"0,0-1 0,0 1-1,0-1 1,1 1 0,-1 0 0,1 0 0,-1 0 0,1 0 0,0 1 0,-2 6 0,-1-2 83,-9 18 573,0 0-1,-19 56 0,28-65-704,1-1 0,0 1 0,1 0 0,1 0 0,0 0 0,2 28-1,0-42-136,0 1 0,1-1 0,-1 0 0,1 0 0,0 0 0,-1 0 0,1 1-1,1-1 1,-1-1 0,0 1 0,1 0 0,0 0 0,-1 0 0,1-1 0,0 1-1,1-1 1,-1 0 0,0 1 0,5 3 0,-4-5-13,0 0 1,-1 0-1,1 0 0,-1 0 1,1-1-1,0 1 0,0-1 0,-1 1 1,1-1-1,0 0 0,0 0 1,0 0-1,-1 0 0,1-1 1,0 1-1,0-1 0,-1 0 0,1 0 1,0 0-1,-1 0 0,1 0 1,4-3-1,2-2 7,-1 0 0,1-1 0,-1 0 0,0-1 0,-1 1 0,0-1 0,0-1 0,-1 1 0,0-1 0,0 0 0,-1-1 0,0 1 0,-1-1 0,0 0 0,4-17 0,-4 11 3,0 0 0,-1 0 0,-1-1 1,-1 1-1,0 0 0,-1-1 0,-1 1 1,0 0-1,-6-27 0,4 34-6,1 1 0,-1-1 0,-1 1 0,-8-15 0,11 20-33,0 1 0,-1 0 1,1-1-1,-1 1 0,0 0 0,1 0 1,-1 0-1,0 0 0,0 1 1,-1-1-1,1 1 0,0-1 0,0 1 1,-1-1-1,1 1 0,-1 0 1,1 0-1,-1 0 0,1 1 0,-4-1 1,5 1-23,0 0 1,1 0-1,-1 0 1,0 0-1,0 0 1,0 0-1,0 0 1,0 1-1,1-1 1,-1 0-1,0 0 1,0 1-1,1-1 1,-1 1-1,0-1 1,0 1-1,1-1 1,-1 1-1,0-1 1,1 1-1,-1 0 1,1-1-1,-1 1 1,1 0-1,-1 0 1,1-1-1,0 1 1,-1 0-1,1 0 1,0 0-1,-1-1 1,1 1-1,0 0 1,0 0-1,0 0 1,0 0-1,0 0 1,0-1-1,0 1 1,0 0-1,0 0 1,1 1-1,-1 3-193,1-1 0,0 1 0,0-1 0,0 1 0,1-1 0,3 8 0,-2-6 91,1 0 0,0-1 0,0 1 0,0-1 0,1 0 0,0 0 0,0-1 0,6 5 0,23 13-693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181 230 14595,'0'0'42,"1"-1"-1,-1 1 0,0 0 1,0-1-1,0 1 1,0 0-1,0-1 0,0 1 1,0 0-1,0 0 1,0-1-1,0 1 0,0 0 1,0-1-1,0 1 1,0 0-1,0-1 0,-1 1 1,1 0-1,0 0 1,0-1-1,0 1 0,0 0 1,0 0-1,-1-1 1,1 1-1,0 0 0,0 0 1,-1 0-1,1-1 1,0 1-1,0 0 0,-1 0 1,1 0-1,0 0 1,0-1-1,-1 1 0,1 0 1,0 0-1,-1 0 1,1 0-1,0 0 0,0 0 1,-1 0-1,1 0 1,0 0-1,-1 0 0,1 0 1,0 0-1,-1 0 1,1 0-1,0 0 0,0 0 1,-1 0-1,1 1 1,0-1-1,0 0 0,-1 0 1,1 0-1,0 0 1,0 1-1,-1-1 1,-23 12 715,11-3-248,0 1-1,2 0 0,-1 1 1,1 0-1,1 1 0,0 0 1,-10 16-1,14-18-328,0 0-1,0 0 1,2 1-1,-1 0 1,1-1-1,1 1 0,0 1 1,0-1-1,1 0 1,-1 18-1,3-26-146,0 0 0,0 1 0,0-1 0,0 0 0,1 0 0,-1 1 0,1-1 0,0 0 0,0 0 0,0 0 0,0 0 0,1 0 0,-1 0 0,1 0 0,-1 0 0,1-1 0,0 1 0,0-1 0,1 1 0,-1-1 0,0 0 0,1 1 0,-1-1 0,1-1 0,0 1 0,0 0 0,-1-1 0,1 1 0,0-1 0,0 0 0,1 0 0,4 1 0,0-1-8,0 0-1,0 0 1,0-1 0,0 0-1,0-1 1,0 0 0,0 0 0,-1-1-1,1 0 1,0 0 0,-1 0-1,11-6 1,-8 3-12,-1-1 1,1 0-1,-1-1 0,-1 0 1,1 0-1,-1 0 0,0-1 0,-1-1 1,0 1-1,0-1 0,-1 0 1,0-1-1,-1 0 0,0 1 0,5-15 1,-7 14-17,1 0 0,-2 1 1,1-1-1,-2 0 1,1-1-1,-1 1 0,-1 0 1,0 0-1,0 0 0,-1-1 1,0 1-1,-1 0 1,0 0-1,0 0 0,-1 0 1,-8-15-1,9 20-6,-1 1-1,-1-1 1,1 1-1,0 0 1,-1 0 0,0 0-1,0 1 1,0-1-1,0 1 1,-1 0-1,-9-5 1,13 7-22,-1 1 1,1-1-1,-1 0 1,1 0-1,-1 1 0,1-1 1,-1 1-1,1 0 1,-1-1-1,1 1 1,-1 0-1,0 0 0,1 0 1,-1 0-1,0 0 1,1 1-1,-1-1 0,1 0 1,-1 1-1,1-1 1,-1 1-1,1-1 1,-1 1-1,1 0 0,-1 0 1,1 0-1,0-1 1,-1 1-1,1 1 0,0-1 1,0 0-1,0 0 1,0 0-1,0 0 1,0 1-1,0-1 0,0 1 1,0-1-1,1 1 1,-1-1-1,1 1 0,-1 2 1,0-2-71,0 1 1,0 0-1,1 0 1,-1-1-1,1 1 1,0 0-1,0 0 1,0 0-1,0 0 0,0-1 1,1 1-1,0 0 1,-1 0-1,1-1 1,0 1-1,0 0 1,0-1-1,0 1 1,1-1-1,-1 1 1,1-1-1,0 0 0,-1 1 1,1-1-1,0 0 1,0 0-1,1-1 1,-1 1-1,0 0 1,3 1-1,23 8-650</inkml:trace>
  <inkml:trace contextRef="#ctx0" brushRef="#br0" timeOffset="1">755 180 18564,'8'10'2000,"-13"11"-1095,-10 4-353,-2 6 1584,-2 5-1056,5 3-463,1 2-89,12-1-224,4-5-120,9-8-184,9-3-72,11-8-168,4-4-136,2-11-513,0-7-167,-3-18 768,-1-8-176,-2-14-144</inkml:trace>
  <inkml:trace contextRef="#ctx0" brushRef="#br0" timeOffset="2">816 19 17140,'-23'-10'2480,"9"3"-1488,10 5 2329,22 8-2185,4 1-480,8 1-720,3 2 161,4-2-170,-2-1-23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 16740,'-19'16'1912,"16"1"-1016,6-4-360,17-6 1537,12-1-945,16-9-360,13-2-128,7-3-360,5-4-232,-1 1-696,-7-1-384,-14 2 832,-8-1-160,-23 5-192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17340,'0'12'2104,"8"-4"-1344,21-13-208,7-6 1049,15 4-609,5-6-64,4-2-488,2 3-328,0-1-752,-6 0 464,-8 0 32,-3-3-128,-12-1-136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20500,'-29'6'2041,"10"11"-1241,5 3-368,14 8 1024,3 0-359,18 2-457,9 0-200,15-5-456,5-5-176,7-7-624,2-6-265,-4-11-455,-2-8-56,-6-9 944,-4-4-345,-10-2-151</inkml:trace>
  <inkml:trace contextRef="#ctx0" brushRef="#br0" timeOffset="1">567 39 17236,'-11'4'1944,"-7"11"-928,-3 3-368,-3 12 1161,1 8-281,-2 9-488,1 5-199,1 2-289,3 5-80,4-3-408,2-2-176,-1-5-624,4-9-193,5-8 721,2-7-176,4-7-168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20492,'-5'20'1873,"1"4"-1513,0 6-192,1 2 680,3 1-1216,1-3-384,5-6 704,1-7-272,3-4-152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18644,'-29'8'4217,"14"0"-3897,0 0 1,1 1-1,0 0 1,0 1-1,-15 16 1,28-26-319,1 0 0,-1 1-1,1-1 1,-1 1 0,1-1 0,0 0 0,-1 1 0,1-1-1,0 1 1,0-1 0,-1 1 0,1 0 0,0-1 0,0 1-1,0-1 1,0 1 0,0-1 0,-1 1 0,1 0 0,0-1-1,0 1 1,0-1 0,1 1 0,-1-1 0,0 1-1,0 0 1,0-1 0,0 1 0,0-1 0,1 1 0,-1-1-1,0 1 1,1-1 0,-1 1 0,0-1 0,1 1 0,-1-1-1,0 1 1,1-1 0,-1 0 0,1 1 0,-1-1 0,1 0-1,-1 1 1,1-1 0,-1 0 0,1 0 0,-1 1 0,2-1-1,35 12 23,-24-8-15,20 8 4,-1 1 0,36 21 0,-59-29-13,-1 0 0,0 0 1,0 1-1,-1-1 0,1 2 0,-1-1 1,-1 1-1,1 0 0,-1 1 1,-1 0-1,1-1 0,-1 2 0,4 8 1,-8-14 19,0 0 0,0 0 0,0 0 0,0 1 1,-1-1-1,1 0 0,-1 0 0,0 0 0,0 0 0,0 1 1,0-1-1,-1 0 0,1 0 0,-1 0 0,0 0 1,0 0-1,-1 4 0,-1-3 43,0 1 0,1-1 1,-1 0-1,-1 0 0,1 0 0,0-1 1,-1 1-1,0-1 0,-8 6 0,-1-1 185,-1 0-1,0-1 1,0-1-1,-1 0 1,-29 7-1,34-10-128,0-1 0,0-1 0,0 0 0,0 0 0,0-1 0,0 0 0,0 0 0,-17-4-1,23 3-141,0 0 0,0-1-1,0 1 1,0-1-1,0 0 1,0 0 0,1 0-1,-1 0 1,0 0-1,1-1 1,0 0 0,0 0-1,0 0 1,0 0 0,0 0-1,1-1 1,-1 1-1,1-1 1,0 1 0,0-1-1,0 0 1,-2-7-1,-2-23-149,8-1-51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22053,'-13'-6'1984,"5"3"-1480,-1 3-200,6 2 881,3-1-497,6 1-1208,4-2 568,4 5-184,5 1-144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19916,'-2'4'2417,"2"-1"-1481,5-3-448,5-1 1649,13-1-1065,1 0-296,15-3-568,5 2-296,9-2-816,0-1 1432,3-3-624,-1 1-88,-4-1-136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 19004,'-12'3'2145,"7"3"-1345,2-4-336,6 0 1592,4-2-1008,4-4-944,2-2-616,-1-6 472,0 5-184,-2-1-80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3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21597,'-11'16'928,"1"1"0,1 0 0,0 0 1,2 1-1,-7 19 0,7-18-504,-25 76 335,29-83-724,0 1 0,1-1 0,0 1-1,1 0 1,0 20 0,1-32-33,0 1 1,1 0-1,-1-1 0,0 1 1,0 0-1,1-1 1,-1 1-1,1-1 0,-1 1 1,1-1-1,0 1 0,-1-1 1,1 1-1,0-1 0,0 0 1,0 1-1,0-1 0,0 0 1,1 0-1,-1 0 0,0 0 1,0 0-1,1 0 0,-1 0 1,1 0-1,-1-1 0,1 1 1,-1 0-1,1-1 1,-1 1-1,1-1 0,-1 0 1,1 1-1,0-1 0,-1 0 1,1 0-1,0 0 0,-1 0 1,1 0-1,-1-1 0,4 0 1,6-1 1,0-1 0,0 0 0,-1-1 1,18-8-1,-24 10-3,93-48-67,153-103-1,-247 151 56,14-9-325,-1-1 1,-1 0 0,27-26 0,-41 37 344,0 0-1,-1 0 1,1 0 0,0 0-1,-1 1 1,1-1 0,-1 0 0,1 0-1,-1 0 1,1 0 0,-1 0-1,0 0 1,0 0 0,1-2-1,-1 3-14,0 0-1,-1-1 0,1 1 0,0 0 0,0 0 0,0-1 0,0 1 0,-1 0 0,1 0 0,0 0 0,0-1 0,-1 1 0,1 0 0,0 0 0,0 0 0,-1 0 0,1-1 1,0 1-1,-1 0 0,1 0 0,0 0 0,0 0 0,-1 0 0,1 0 0,0 0 0,-1 0 0,1 0 0,0 0 0,-1 0 0,1 0 0,0 0 0,0 0 0,-1 0 0,1 0 1,0 0-1,-1 1 0,1-1 0,0 0 0,0 0 0,-1 0 0,1 0 0,0 1 0,-1-1 0,-14 8-326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19 146 14755,'-3'7'500,"0"0"1,0 0-1,1 1 0,0-1 0,0 1 0,0 0 1,1 0-1,0 14 0,1-19-355,0-1 0,1 1 0,-1-1 0,1 0 0,-1 1 0,1-1 1,0 0-1,0 1 0,0-1 0,0 0 0,0 0 0,1 0 0,-1 0 0,1 0 0,-1 0 0,1 0 1,0-1-1,0 1 0,-1-1 0,1 1 0,0-1 0,0 0 0,1 1 0,-1-1 0,0 0 0,0 0 1,0-1-1,1 1 0,-1 0 0,0-1 0,1 1 0,3-1 0,6 1-284,1-1-1,-1 0 1,0 0 0,0-2-1,0 0 1,0 0 0,0-1-1,-1 0 1,1-1 0,-1 0-1,0-1 1,0 0 0,0-1-1,0 0 1,9-8 0,-1-1-427,0 0 0,0-1 0,-2-1 0,0-1 0,-1 0 0,21-31 0,-43 58 2018,-5 6 130,2 1 0,-11 21 0,18-33-1436,0 0 0,1 0-1,-1 1 1,1-1 0,0 1-1,0-1 1,0 1 0,1 0-1,0-1 1,0 1 0,0 0 0,0-1-1,1 1 1,1 8 0,-1-11-114,-1-1 0,1 1 0,0-1 0,-1 1 0,1-1 0,0 1 0,0-1 0,0 0 0,0 1 0,0-1 0,0 0 0,1 0 0,-1 0 0,0 0 0,0 0 1,1 0-1,-1 0 0,1 0 0,-1 0 0,3 0 0,-1 0-8,0-1 1,0 1 0,0-1-1,0 0 1,0 0 0,0 0-1,-1 0 1,1-1 0,0 1-1,5-2 1,3-2 6,-1 0 0,0 0 0,0-1 0,19-13-1,-9 4-13,0-2-1,-1 0 1,-1-1-1,-1-1 1,18-23-1,-25 24-43,-10 17 26,0 0 0,0 0 0,0 0 0,0 0 0,0-1 0,0 1 1,0 0-1,0 0 0,0 0 0,0 0 0,0 0 0,0-1 1,0 1-1,0 0 0,0 0 0,0 0 0,0 0 0,0 0 0,-1 0 1,1-1-1,0 1 0,0 0 0,0 0 0,0 0 0,0 0 0,0 0 1,0 0-1,0 0 0,0 0 0,-1 0 0,1-1 0,0 1 0,0 0 1,0 0-1,0 0 0,0 0 0,0 0 0,-1 0 0,1 0 1,0 0-1,0 0 0,0 0 0,0 0 0,0 0 0,-1 0 0,1 0 1,0 0-1,0 0 0,0 0 0,0 0 0,0 0 0,-1 0 1,-2 2-7,1-1 1,-1 0 0,0 1 0,0-1 0,1 1 0,-1 0 0,1 0 0,0 0 0,-3 3 0,-7 6 74,2 1 0,-16 22 0,22-29-42,1 0 1,0 0 0,0 1-1,1-1 1,0 1-1,0 0 1,0-1-1,0 1 1,1 0-1,-1 8 1,2-13-13,0 1 1,0-1-1,0 0 0,0 1 1,1-1-1,-1 0 0,0 1 1,1-1-1,-1 0 0,0 1 1,1-1-1,0 0 0,-1 0 1,1 0-1,0 1 0,0-1 1,-1 0-1,1 0 1,0 0-1,0 0 0,0 0 1,2 1-1,0 0 9,0-1 0,0 0 1,0 0-1,0 0 0,0 0 1,0 0-1,1 0 0,-1-1 1,5 1-1,5-1 45,1-1 1,-1 0-1,25-5 0,10-8-12,0-1 0,0-3-1,-2-2 1,77-44 0,-116 60-56,15-8 16,-18 12 5,-11 11 11,-4 3-20,0 0 1,1 1-1,0 0 0,2 0 1,-1 1-1,2 0 0,0 0 0,1 1 1,-5 23-1,7-14 142,4-20 89,2-17 17,-1-5-145,2 0-1,0 0 1,1 1-1,1-1 1,0 1-1,12-23 1,-13 32-114,1-1-1,1 1 1,-1 0 0,1 0-1,0 1 1,0 0 0,1 0 0,-1 1-1,1-1 1,0 1 0,1 1 0,-1-1-1,1 1 1,-1 1 0,10-3 0,-5 2-13,-1 0 1,1 2 0,-1-1-1,1 1 1,-1 1 0,1 0-1,0 0 1,-1 2 0,23 4 0,-32-6 7,-1 0 0,0 1 0,0-1 0,1 0 1,-1 1-1,0-1 0,0 1 0,0 0 1,1-1-1,-1 1 0,0 0 0,0 0 1,0 0-1,0 0 0,-1 0 0,1 0 1,0 0-1,0 0 0,0 0 0,-1 0 1,1 0-1,-1 0 0,1 0 0,-1 1 1,1-1-1,-1 0 0,0 0 0,1 1 1,-1-1-1,0 0 0,0 1 0,0-1 1,0 0-1,0 1 0,0-1 0,0 0 1,-1 0-1,1 1 0,-1 1 0,-2 6-4,-1-1 0,0 1 0,0-1-1,-10 14 1,2-2-6,6-9 13,1-3 1,1 0-1,0 0 1,0 1 0,1-1 0,0 1 0,0 0 0,1 0 0,0 0 0,0 0 0,0 12-1,2-19 1,1 0-1,-1-1 1,1 1-1,-1 0 1,1-1-1,-1 1 0,1 0 1,0-1-1,0 1 1,0-1-1,0 0 0,0 1 1,0-1-1,0 0 1,0 1-1,1-1 1,-1 0-1,0 0 0,1 0 1,-1 0-1,1 0 1,-1 0-1,1-1 0,0 1 1,-1-1-1,1 1 1,0-1-1,-1 1 1,1-1-1,0 0 0,-1 0 1,1 1-1,0-2 1,0 1-1,1 0 0,7 0-4,-1-1 0,0 0 0,0-1 0,1 0 0,9-4-1,3-2-7,-1-1 0,0-1 0,-1 0 0,0-2-1,-1 0 1,0-2 0,-1 0 0,0-1-1,-2 0 1,1-2 0,-2 0 0,23-32-1,-33 40 13,0 1 0,-1-1-1,0 0 1,4-16-1,-7 23 2,-1 0 0,1-1 0,-1 1 0,0 0 0,1 0-1,-1-1 1,0 1 0,-1 0 0,1-1 0,0 1 0,-1-3 0,0 4-1,1 0 1,-1 0 0,1 1-1,-1-1 1,1 0 0,-1 0-1,0 1 1,1-1 0,-1 0 0,0 1-1,0-1 1,1 0 0,-1 1-1,0 0 1,0-1 0,0 1-1,0-1 1,1 1 0,-1 0 0,0-1-1,0 1 1,0 0 0,0 0-1,0 0 1,0 0 0,0 0-1,-1 0 1,0 0-2,1 0 0,-1 0 1,0 0-1,1 0 0,-1 1 0,1-1 0,-1 1 1,1-1-1,0 1 0,-1-1 0,1 1 0,-1 0 1,1-1-1,0 1 0,0 0 0,-1 0 0,1 0 0,0 0 1,0 0-1,0 1 0,0-1 0,0 0 0,0 0 1,1 1-1,-1-1 0,0 0 0,1 1 0,-1-1 1,1 1-1,-1-1 0,1 1 0,-1-1 0,1 1 0,0-1 1,0 3-1,0 0 0,0-1 0,0 0-1,0 0 1,0 1 0,1-1 0,0 0 0,-1 0-1,1 0 1,0 1 0,1-1 0,-1 0 0,0 0 0,1-1-1,0 1 1,3 4 0,0-2 2,0-1-1,1 1 1,0-2-1,-1 1 1,1-1 0,1 1-1,-1-2 1,0 1-1,1-1 1,-1 0-1,1 0 1,0-1 0,0 0-1,-1 0 1,1 0-1,0-1 1,9-1-1,3 0 4,0-1-1,0-1 0,-1-1 0,1-1 0,18-7 0,-5 1-10,43-24-1,-63 29 0,0-1 0,-1-1 0,0 0 0,0 0-1,-1-1 1,14-15 0,-23 23 6,0 1 0,0-1 0,0 0 0,0 0 0,-1 0 1,1 0-1,0 0 0,-1-1 0,1 1 0,0 0 0,-1 0 0,1 0 0,-1-1 0,0 1 0,1 0 0,-1 0 0,0-1 0,0 1 1,0 0-1,0 0 0,0-1 0,0 1 0,0 0 0,0-1 0,-1 1 0,1 0 0,0 0 0,-2-3 0,1 3-1,0 0-1,-1-1 0,1 1 0,-1 0 0,0 0 1,1 0-1,-1 0 0,0 0 0,0 0 0,1 1 0,-1-1 1,0 0-1,0 1 0,0 0 0,0-1 0,0 1 1,0 0-1,-3 0 0,-4 0 1,0 1-1,1-1 1,-1 2 0,1-1 0,-1 1-1,1 0 1,0 1 0,0 0-1,0 0 1,0 1 0,1 0 0,-1 0-1,1 1 1,0 0 0,0 0-1,1 1 1,-1 0 0,-5 7 0,7-8 10,1 0 0,0 1 0,1 0 0,-1 0 0,1 0 1,0 0-1,0 0 0,1 1 0,0-1 0,0 1 0,0 0 1,1 0-1,0-1 0,1 1 0,-1 0 0,1 0 0,0 0 1,1 0-1,0 0 0,0-1 0,1 1 0,-1 0 1,4 8-1,-2-8-66,0 0 0,1 0 0,-1 0 0,1-1 0,1 1 0,-1-1 0,1 0 1,0 0-1,1-1 0,-1 0 0,1 1 0,0-2 0,1 1 0,-1-1 0,1 0 0,9 5 0,-6-6-27,-1 1-1,1-2 0,0 1 1,0-1-1,-1-1 1,1 0-1,0 0 0,1-1 1,-1 0-1,0 0 0,0-2 1,13-2-1,43-15-332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14843,'-27'7'1384,"-2"10"-783,2 13-201,-2 25 760,1 18-432,3 19-136,2 2-72,5 11-120,5 5-88,10 3-472,3-2-328,4-22-344,3-11 696,0-16-168,2-9-80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4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0 680 14835,'3'-3'180,"-1"0"0,1 0 0,0 0 0,0 0 0,0 1-1,0 0 1,0-1 0,1 1 0,-1 0 0,1 1 0,-1-1 0,1 0 0,7-1 0,6-1 316,34-4 0,-28 5-53,1461-152-215,-102 22-341,-648 56 1339,-131 30 233,921 48 0,-614 39-1235,1-50-156,502-97-195,-504 33-373,0 24-351,-6 31 195,-2 49 844,-772-18-118,-56-3-23,-1-4 0,78-4 0,-148-1-32,-1 0 1,1 0-1,-1 0 0,1 0 1,0-1-1,-1 1 1,1-1-1,-1 1 1,1-1-1,-1 1 1,0-1-1,3-1 1,-5-2 169,-11 0-41,9 4-124,1 0-1,-1 0 1,0 0-1,0 0 1,1 1-1,-1-1 1,1 1-1,-1-1 1,0 1-1,1 0 1,-1 0-1,1 0 1,0 0-1,-1 0 0,1 1 1,0-1-1,0 1 1,-1 0-1,1-1 1,1 1-1,-1 0 1,0 0-1,0 0 1,1 1-1,-1-1 1,1 0-1,-2 5 1,-3 5 34,1 1 0,1 0 1,0 1-1,-3 16 1,2-8 32,-77 339 671,65-266-819,-8 177 1,25-263 16,-1-4-14,1 0 0,0 0 0,0 0 0,0-1 0,1 1 0,-1 0 0,1 0 0,0 0 0,1 0 1,2 7-1,-4-12 32,1 0 1,-1 1-1,0-1 1,0 0 0,0 0-1,0 0 1,0 0 0,0 1-1,1-1 1,-1 0-1,0 0 1,0 0 0,0 0-1,0 0 1,1 0-1,-1 0 1,0 1 0,0-1-1,0 0 1,1 0 0,-1 0-1,0 0 1,0 0-1,0 0 1,1 0 0,-1 0-1,0 0 1,0 0 0,0 0-1,1 0 1,-1 0-1,0 0 1,0 0 0,0 0-1,1 0 1,-1 0-1,0-1 1,0 1 0,0 0-1,1 0 1,-1 0 0,0 0-1,0 0 1,0 0-1,0-1 1,0 1 0,1 0-1,-1 0 1,0 0-1,0 0 1,0-1 0,0 1-1,0 0 1,0 0 0,0 0-1,0 0 1,1-1-1,-1 1 1,4-11-530,-3 5 48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4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12302 1 16916,'2'4'3215,"-2"-4"-3180,-1 0-1,0 0 1,1 0 0,-1 0-1,0 0 1,1 0 0,-1 1-1,0-1 1,1 0 0,-1 0-1,0 0 1,1 1 0,-1-1-1,1 0 1,-1 1 0,1-1-1,-1 0 1,1 1 0,-2 0-1,-25 15 23,0-1-1,-1-1 0,-1-1 0,-50 14 0,-128 23-83,-220 11-39,-9-29 22,-556 13 110,450-23-39,-1330 49-17,-108 5 10,915-37-18,-51 2-1,-840 130 31,1842-157-9,-376 41-59,4-26 420,272-33 212,189 1-415,0 0 1,0-2-1,0 0 1,1-2 0,0-1-1,-31-14 1,54 20-429,8 1-17,19-1-213,7 0 223,8-6 30,4-2-93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8056 93 12619,'-3'-2'120,"-1"-1"0,1 1 0,0-1 0,-1 0 0,1 1 0,0-1 0,1-1 0,-1 1 0,0 0 0,1-1 0,0 1 0,0-1 0,0 0 0,0 1 0,1-1 0,-1 0 0,1 0 0,0 0 0,0 0 0,0-1 0,1 1 0,0 0 0,0-6 0,0 10-107,0 0 1,0 0-1,0 0 0,0 0 0,-1-1 0,1 1 0,0 0 0,0 0 0,0 0 0,0 0 0,0-1 1,0 1-1,0 0 0,0 0 0,0 0 0,0 0 0,0 0 0,-1 0 0,1-1 0,0 1 1,0 0-1,0 0 0,0 0 0,0 0 0,0 0 0,-1 0 0,1 0 0,0 0 0,0 0 0,0 0 1,0 0-1,-1 0 0,1 0 0,0 0 0,0 0 0,0 0 0,0 0 0,0 0 0,-1 0 1,1 0-1,-12 3 262,-22 13-172,6-2-52,-54 13 771,-160 32-1,205-55-770,0-1-1,-66-3 0,38-1-37,-327 26 311,1 31-108,335-47-254,-283 49-100,-193 27 134,-201-30-298,-338-38 439,359 21-161,293-9 140,369-26-89,-911 40 143,897-41-150,-599 5 128,367-29-28,38 0 253,194 20-113,0 3 0,-67 9 0,99-6-145,16-3-61,0 1 0,0 1 1,0 0-1,1 1 1,-27 10-1,41-14-83,0 1 1,0-1-1,1 0 1,-1 1-1,0-1 1,0 1-1,1-1 0,-1 1 1,1-1-1,-1 1 1,0-1-1,1 1 0,-1 0 1,1-1-1,-1 1 1,1 0-1,0 0 0,-1-1 1,1 1-1,0 0 1,-1 0-1,1 0 0,0-1 1,0 1-1,0 0 1,0 0-1,0 0 1,0-1-1,0 1 0,0 0 1,0 0-1,0 0 1,0 0-1,0-1 0,1 1 1,-1 1-1,1-1-10,0 0 0,-1 0 0,1 1 0,0-1-1,0 0 1,-1 0 0,1 0 0,0-1 0,0 1-1,0 0 1,0 0 0,0 0 0,0-1 0,1 1-1,-1-1 1,0 1 0,0-1 0,0 1 0,1-1 0,-1 1-1,0-1 1,2 0 0,13-3-341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 21605,'2'-2'91,"1"0"0,-1 0 0,0 0 0,0 0 0,1 0 1,-1 1-1,1-1 0,0 1 0,-1 0 0,1 0 0,0 0 1,0 0-1,0 0 0,0 1 0,-1-1 0,1 1 1,0 0-1,0 0 0,0 0 0,0 0 0,0 0 0,0 1 1,4 0-1,-5 0-57,0 0 0,1-1 0,-1 1 0,0 0 0,0 0 0,0 0 0,0 0 0,-1 1 0,1-1-1,0 0 1,0 1 0,-1-1 0,1 1 0,-1 0 0,1 0 0,-1-1 0,0 1 0,0 0 0,0 0 0,0 0 0,0 0 0,0 0 0,0 0 0,-1 1 0,1-1 0,-1 0 0,1 0 0,-1 0 0,0 1 0,0-1 0,0 3 0,-2 3 26,1 0 1,-1 0-1,-1-1 1,1 1-1,-1-1 1,0 0-1,-7 11 1,-33 46 447,10-24-130,24-31-275,1 1 0,0 0 0,0 0 0,1 1 0,0-1 0,1 2 0,-9 20 0,15-30-97,0 0 0,-1-1 0,1 1 1,0-1-1,-1 1 0,1 0 0,0-1 0,0 1 1,0 0-1,1-1 0,-1 1 0,0-1 0,1 1 1,-1 0-1,1-1 0,-1 1 0,1-1 0,0 1 1,-1-1-1,1 0 0,0 1 0,2 1 1,-1-1-11,0 0 1,1 0-1,-1 0 1,1-1-1,0 1 1,0-1-1,-1 1 1,1-1-1,0 0 1,0 0-1,4 0 1,4 1-208,1 0-1,0-1 1,-1 0 0,1-1-1,16-2 1,-15 0-31,1-1-1,-1 0 1,0-1 0,0 0-1,-1-1 1,1-1 0,-1 0 0,0 0-1,0-1 1,-1-1 0,17-14 0,13-18-545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17532,'0'5'359,"-1"-1"0,0 1 1,0 0-1,-1-1 0,1 1 1,-1-1-1,0 0 0,0 0 0,-1 1 1,-3 4-1,-12 25 1167,16-29-1412,1 0 0,-1 0 0,1 0 0,0 0 0,0 1-1,0-1 1,1 8 0,0-11-94,1 0 0,-1-1 0,0 1 1,1 0-1,-1-1 0,1 1 0,0 0 0,0-1 0,-1 1 0,1-1 0,0 1 0,1-1 0,-1 1 1,0-1-1,0 0 0,0 1 0,1-1 0,-1 0 0,1 0 0,-1 0 0,1 0 0,-1 0 0,1-1 1,-1 1-1,1 0 0,2 0 0,52 14-44,-40-11 4,0 0 0,0 1 0,22 10 0,-34-13 17,1 0 0,-1 1 0,0 0 0,-1-1 1,1 1-1,0 1 0,-1-1 0,1 0 0,-1 1 1,0 0-1,-1 0 0,1 0 0,0 0 0,-1 0 0,0 0 1,2 8-1,-2-6-5,-1 0-1,0 0 1,0 1 0,0-1-1,-1 0 1,0 1 0,0-1-1,-1 1 1,0-1 0,0 0 0,0 0-1,-1 1 1,0-1 0,0 0-1,0 0 1,-1-1 0,0 1-1,0 0 1,-1-1 0,1 0 0,-1 0-1,0 0 1,-1 0 0,1-1-1,-1 1 1,0-1 0,0 0-1,0-1 1,-1 1 0,-10 4-1,14-7-24,0 0-1,-1-1 1,1 1-1,0-1 1,-1 0-1,1 1 1,-1-1-1,1 0 1,0 0-1,-1-1 1,1 1-1,0 0 0,-1-1 1,1 0-1,0 1 1,-1-1-1,1 0 1,0 0-1,0 0 1,0-1-1,0 1 1,0 0-1,0-1 0,0 1 1,1-1-1,-1 0 1,0 1-1,1-1 1,-1 0-1,1 0 1,0 0-1,-2-3 1,-19-36-310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16468,'22'2'2424,"-4"3"-1368,8 1-408,1-1 1849,6-1-1297,5 0-152,-1-2-688,0-2-616,-1 0 296,0-2-88,-5 2-152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19612,'-2'4'2097,"2"5"-1497,-1 8-264,-2 5 1184,0 12-736,0 5-176,2 8-407,0 2-49,1-2-192,1-2-193,0-11-567,2-2-368,0-15 928,-1-6-192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182 328 15883,'-11'12'590,"-82"90"2686,80-85-2692,0 1-1,1 0 0,0 1 1,-9 21-1,20-38-537,0 0 0,0-1 0,0 1 0,1 0 0,-1-1 0,1 1 0,-1 0 0,1-1 0,0 1-1,-1 0 1,1 0 0,0 0 0,0-1 0,0 1 0,1 0 0,-1 0 0,0 0 0,1-1 0,0 3 0,0-3-25,0 0 0,-1 0 0,1 0 0,0 0 0,0-1 0,0 1 0,0 0 0,0-1 0,0 1-1,0-1 1,0 1 0,1-1 0,-1 1 0,0-1 0,0 0 0,0 1 0,0-1 0,1 0 0,-1 0 0,0 0 0,2 0 0,4-1 0,0 0 0,1 0-1,-1-1 1,0 0 0,0 0-1,0 0 1,12-7 0,2-4-63,-1 0 0,0-2 0,-1 0 0,-1-1-1,0-1 1,-1 0 0,-1-2 0,-1 0 0,26-40 0,-16 14-200,-1-2 0,-3 0 0,26-82 1,-42 114 151,0 0 0,-2-1-1,4-29 1,-8 28 24,1 17 67,0-1-1,0 1 1,-1 0 0,1 0 0,0 0-1,0 0 1,0 0 0,0-1 0,0 1-1,0 0 1,0 0 0,0 0 0,-1 0-1,1 0 1,0 0 0,0 0 0,0 0-1,0-1 1,0 1 0,0 0 0,-1 0-1,1 0 1,0 0 0,0 0 0,0 0 0,0 0-1,-1 0 1,1 0 0,0 0 0,0 0-1,0 0 1,0 0 0,0 0 0,-1 0-1,1 0 1,0 0 0,0 0 0,0 0-1,0 0 1,-1 0 0,1 0 0,0 1-1,0-1 1,0 0 0,-2 2 29,-1 0 0,1 1 0,0-1 0,0 1 1,1-1-1,-1 1 0,1 0 0,-2 3 0,-13 30 444,-12 41-1,13-33-129,3-8 171,-15 73-1,24-92-402,1 1-1,0-1 1,1 1-1,2 0 1,-1-1-1,5 25 1,-4-39-107,-1 1 1,1-1-1,0 0 0,0 0 1,0 0-1,0 0 0,0 0 1,1 0-1,0 0 1,-1 0-1,1-1 0,0 1 1,0-1-1,0 1 0,1-1 1,-1 0-1,0 0 1,1 0-1,0 0 0,-1 0 1,1 0-1,0-1 0,0 1 1,0-1-1,0 0 0,0 0 1,0 0-1,0 0 1,0-1-1,6 1 0,-2-1-24,0 0-1,0-1 1,-1 0 0,1-1-1,0 1 1,-1-1-1,1 0 1,-1-1 0,0 0-1,1 0 1,-1 0-1,-1 0 1,10-8-1,-1-1-35,-1 0-1,0-1 1,-1-1-1,-1 0 0,0 0 1,-1-1-1,10-20 0,-6 8-32,-1 0 0,-2-1 0,12-44 0,-22 65 82,0 1-1,0-1 1,-1 1 0,0-12 0,0 17 9,0 1 1,0-1-1,0 1 1,0-1-1,0 0 1,0 1 0,0-1-1,0 1 1,0-1-1,-1 1 1,1-1-1,0 1 1,0-1 0,-1 1-1,1-1 1,0 1-1,-1-1 1,1 1-1,0-1 1,-1 1 0,1-1-1,-1 1 1,0-1-1,0 1 9,0 1-1,0-1 0,0 0 0,1 1 1,-1-1-1,0 0 0,0 1 0,0-1 1,1 1-1,-1-1 0,0 1 0,0 0 1,1-1-1,-1 1 0,1 0 0,-1-1 1,0 1-1,1 0 0,-1 0 0,0 1 1,-9 17 140,1 0 1,0 0 0,1 1 0,1 0-1,-7 36 1,11-43-77,1-1 0,0 1 0,0-1 0,1 1-1,1-1 1,1 14 0,-1-23-82,1 0 0,-1 0 0,0 0 0,1 0 0,0 0 0,0 0 0,0-1 0,0 1 0,0 0 0,1 0 1,-1-1-1,1 1 0,0-1 0,-1 0 0,1 1 0,0-1 0,1 0 0,-1 0 0,0 0 0,0 0 0,1-1 0,-1 1 0,1 0 0,0-1 0,-1 0 0,1 0 0,0 0 0,0 0 0,0 0 0,0 0 0,3-1 0,1 1-169,0-1 1,0 0-1,-1-1 0,1 1 0,0-1 1,0-1-1,-1 1 0,1-1 0,-1 0 1,1-1-1,-1 0 0,0 0 1,10-6-1,-4 1-47,-1 0-1,1-2 1,-2 1 0,1-1 0,13-17-1,15-22-535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20244,'-2'3'307,"0"0"0,-1 0 0,1 1 0,1-1 0,-1 0 0,0 1 0,1 0 0,0-1 0,-1 1 0,1 4 0,1-7-242,0 1 1,0-1-1,0 1 1,0-1-1,0 1 1,0-1-1,1 1 1,-1-1-1,1 0 0,-1 1 1,1-1-1,0 1 1,-1-1-1,1 0 1,0 0-1,0 1 1,0-1-1,0 0 0,0 0 1,0 0-1,0 0 1,0 0-1,1 0 1,-1-1-1,0 1 0,0 0 1,1 0-1,1 0 1,6 2-119,0 0 1,0 0 0,0 0-1,1-2 1,-1 1-1,1-1 1,-1 0-1,1-1 1,16-1 0,-4-2-939,0 0 0,43-13 0,-50 11 295,1-1 1,-2 0-1,1-1 0,-1-1 1,0 0-1,-1-1 0,0 0 0,21-20 1,-101 90 5213,41-34-3261,2 1 0,-28 42 0,45-59-1124,0 0 0,1 1-1,0 0 1,1 1 0,0-1 0,1 1-1,0 0 1,1 0 0,-3 26-1,6-36-179,0 0 0,0-1-1,0 1 1,0 0 0,0-1-1,1 1 1,-1 0 0,1-1-1,0 1 1,1 3 0,-1-5 34,0 0 1,-1 0 0,1-1 0,0 1 0,0 0-1,0 0 1,0 0 0,0-1 0,0 1-1,0 0 1,0-1 0,0 1 0,0-1 0,0 1-1,0-1 1,0 0 0,0 1 0,1-1 0,-1 0-1,0 0 1,0 0 0,0 0 0,0 0-1,1 0 1,-1 0 0,0 0 0,2-1 0,24-7-266</inkml:trace>
  <inkml:trace contextRef="#ctx0" brushRef="#br0" timeOffset="1">1048 39 20684,'0'-4'1881,"11"4"-1297,7 0-240,10-2 928,8-1-552,10 3-319,4 0-257,-1 0-545,-3 0-407,-6 0 1600,-10 0-912,-19 2-48,-11 2-128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17396,'0'-6'2912,"8"9"-2408,5 1 1289,7-1-777,7-4-168,11-6-696,9-5-448,10-7-2184,9-3 2288,3-4-392,-2 0-241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19492,'0'16'1216,"0"-16"-1189,1 0-1,-1 0 0,0 0 0,0 0 0,1 0 0,-1 0 0,0 0 1,1 0-1,-1 0 0,0 0 0,0 0 0,1 0 0,-1 0 0,0-1 1,1 1-1,-1 0 0,0 0 0,0 0 0,1 0 0,-1 0 0,0-1 0,0 1 1,0 0-1,1 0 0,-1-1 0,0 1 0,0 0 0,0 0 0,1-1 1,22-31 807,-17 24-634,39-55 782,59-85 241,-56 79-506,-52 91-320,-49 152-222,46-147-197,1 0 1,2 1-1,1-1 1,1 44 0,1-70-25,1 1 0,0 0 1,1 0-1,-1 0 1,0-1-1,0 1 1,1 0-1,-1 0 1,1-1-1,-1 1 1,1 0-1,0-1 1,0 1-1,0-1 1,1 3-1,-1-4 7,-1 0 0,1 1 0,-1-1 0,1 0 0,-1 0 0,1 0 0,0 1 0,-1-1 0,1 0 0,-1 0 0,1 0 0,-1 0 0,1 0 0,0 0 0,-1 0 0,1 0 0,-1-1 1,1 1-1,0 0 0,-1 0 0,1 0 0,-1-1 0,1 1 0,-1 0 0,1 0 0,-1-1 0,1 1 0,0-1 0,4-3-116,0-1 1,0 0-1,-1 0 1,0 0-1,0 0 0,4-8 1,14-23-406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34 14915,'-23'25'2100,"2"1"-1,-22 34 1,37-51-1789,1 1 1,-1-1-1,2 1 0,-1 0 1,2 1-1,-1-1 0,1 1 1,1 0-1,0-1 0,-1 18 1,3-25-287,0 1 0,0-1 1,0 1-1,0-1 0,1 0 0,-1 1 1,1-1-1,0 0 0,0 0 1,0 1-1,1-1 0,-1 0 1,1 0-1,-1 0 0,1-1 1,0 1-1,0 0 0,1-1 0,-1 1 1,0-1-1,1 0 0,-1 1 1,4 1-1,-1-2-17,-1-1 0,0 1 0,1-1 1,-1 0-1,1 0 0,0 0 0,-1 0 0,1-1 0,0 0 0,-1 0 0,1 0 0,0 0 1,-1-1-1,1 0 0,-1 0 0,7-2 0,0-1 31,-1-1 0,1 0 0,-1 0 0,1-1 0,-1 0 0,-1-1 0,0 0 0,0-1 0,0 0 0,-1 0 0,0-1 0,13-17 0,-16 18 16,1 0-1,-2 0 1,1 0 0,-1-1-1,0 1 1,0-1 0,-1 0-1,0 0 1,-1 0 0,0-1-1,-1 1 1,0-1 0,0 1-1,-1-1 1,0 1 0,-2-12-1,1 17-55,0 0 0,0 0-1,0 1 1,-1-1-1,1 1 1,-1-1 0,0 1-1,0 0 1,0-1-1,-1 1 1,1 0 0,-1 0-1,0 1 1,1-1-1,-1 1 1,-1-1 0,1 1-1,0 0 1,0 0-1,-1 0 1,1 1 0,-1-1-1,0 1 1,1 0-1,-1 0 1,0 0-1,0 0 1,0 1 0,1-1-1,-1 1 1,0 0-1,0 0 1,0 1 0,0-1-1,0 1 1,1 0-1,-7 1 1,10-1-56,-1-1 0,0 0 0,0 0 1,0 0-1,0 0 0,1 1 0,-1-1 0,0 0 0,0 1 0,0-1 0,1 0 0,-1 1 1,0-1-1,0 1 0,1-1 0,-1 1 0,1 0 0,-1-1 0,0 1 0,1 0 1,-1-1-1,1 1 0,0 0 0,-1 0 0,1-1 0,-1 1 0,1 0 0,0 0 1,0 0-1,0 0 0,-1-1 0,1 1 0,0 0 0,0 0 0,0 1 0,1 0-76,0-1 0,0 0 0,-1 0 0,1 0 0,0 0 0,0 0 0,0 0-1,0 0 1,0 0 0,1 0 0,-1 0 0,0-1 0,0 1 0,1 0 0,-1-1-1,0 1 1,1-1 0,-1 1 0,0-1 0,1 0 0,-1 0 0,1 1 0,1-1 0,24 2-1463,1-1 1,0-2 0,31-3 0,84-19-2457,-51 7 4082,-69 13 607,-23 3-586,1 0 0,-1 0 0,0 0 0,0 0 0,0 0 0,1 0 0,-1 0 0,0 0 0,0 0 0,1 0 1,-1 0-1,0 0 0,0 0 0,1 0 0,-1 0 0,0 1 0,0-1 0,0 0 0,1 0 0,-1 0 1,0 0-1,0 0 0,0 0 0,1 1 0,-1-1 0,0 0 0,0 0 0,0 0 0,0 0 0,0 1 0,1-1 1,-1 0-1,0 0 0,0 0 0,0 1 0,-3 8 1127,-12 10 295,15-19-1364,-22 24 1426,1 2 1,-25 39-1,40-56-1313,0 1 0,1 0 0,0 1 0,1-1 0,0 1-1,1 0 1,0 0 0,0 0 0,2 0 0,-2 20 0,3-28-164,0 0 0,0 1 0,1-1 1,-1 0-1,1 1 0,0-1 0,0 0 0,0 0 0,0 1 1,1-1-1,-1 0 0,4 4 0,-4-5-31,1-1-1,0 1 1,-1 0 0,1-1-1,0 1 1,0-1-1,0 0 1,0 0 0,0 0-1,0 0 1,0 0-1,0 0 1,1 0 0,-1 0-1,0-1 1,0 1-1,1-1 1,-1 0 0,4 0-1,2 0 2,1-1-1,-1-1 1,0 0-1,1 0 1,-1 0-1,0-1 0,0 0 1,0-1-1,-1 0 1,1 0-1,-1 0 1,0-1-1,8-7 1,4-4 67,-1 0-1,-1-2 1,21-25 0,-26 28 3,-1-1 0,-1 1-1,13-27 1,-20 36-65,-1 1-1,0-1 1,0 1 0,0-1-1,0 0 1,-1 1 0,0-1-1,0 0 1,-1 0 0,0 0-1,0 0 1,0 0 0,-1 0 0,1 0-1,-3-7 1,2 11-30,0 0 0,0 0 0,0 0 0,-1 0 0,1 0 0,0 0 1,-1 1-1,1-1 0,-1 0 0,0 1 0,1 0 0,-1-1 0,0 1 0,0 0 0,0 0 0,0 0 0,0 0 1,0 0-1,0 0 0,0 0 0,0 1 0,-1-1 0,1 1 0,0 0 0,0-1 0,-1 1 0,1 0 0,0 0 0,0 1 1,-1-1-1,1 0 0,0 1 0,-4 1 0,3-2-159,0 1 0,-1 0 0,1 0 1,0 1-1,0-1 0,0 0 0,0 1 0,0 0 0,0 0 0,1 0 1,-1 0-1,1 0 0,-1 1 0,1-1 0,0 1 0,0-1 1,0 1-1,0 0 0,0 0 0,1 0 0,-1 0 0,0 3 1,2-5 109,-1 0 1,1 0-1,0 0 1,0 0 0,0 0-1,0-1 1,0 1-1,1 0 1,-1 0 0,0 0-1,0 0 1,1 0 0,-1 0-1,0-1 1,1 1-1,-1 0 1,1 0 0,-1 0-1,1-1 1,-1 1-1,1 0 1,0-1 0,-1 1-1,1 0 1,0-1-1,-1 1 1,1-1 0,0 1-1,1 0 1,22 7-841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60 238 18940,'3'22'1952,"-10"9"-1143,-7 5-321,-1 1 1096,2 2-584,5-3-328,2-3-231,9-12-441,6-6-313,6-12-591,7-3-376,-1-15 936,-1-6-208,0-9-184</inkml:trace>
  <inkml:trace contextRef="#ctx0" brushRef="#br0" timeOffset="1">65 13 20316,'-12'-7'2089,"1"1"-1545,6 9-288,2-1 1176,8-1-1736,5 5 616,1-2-392,4 0-152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1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17500,'19'11'2336,"4"2"-1408,8-4-359,8 1 1887,11-1-1536,3-1-40,6-4-455,0 1-265,-9-2-1017,-7-3 521,-14-5 176,-8-3-136,-18-4-152</inkml:trace>
  <inkml:trace contextRef="#ctx0" brushRef="#br0" timeOffset="1">3 166 20276,'26'17'1817,"13"-11"-1217,6-1-264,14 0 576,3-5-48,5 0-352,-1-2-648,-9-2 176,-8 0-40,-13-9-136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39 16275,'0'-2'148,"0"0"0,0 0-1,0 0 1,0 0-1,-1 0 1,1 0-1,0 0 1,-1 1 0,1-1-1,-1 0 1,0 0-1,0 1 1,0-1-1,0 0 1,-1-1 0,1 2-80,0 0 0,0 1 1,0-1-1,0 0 1,0 1-1,-1-1 1,1 1-1,0-1 0,0 1 1,-1-1-1,1 1 1,0 0-1,0 0 1,-1 0-1,1 0 1,0 0-1,-1 0 0,1 0 1,0 0-1,-1 0 1,1 1-1,0-1 1,-2 1-1,-3 1 105,0 1 0,0-1 0,1 1 0,0 0 0,-1 1 0,1-1 0,0 1 0,0 0 0,1 0 0,-1 1 0,1 0 0,0-1 0,-6 10 0,-2 5 107,1 0 1,-13 31-1,13-25-81,1 1 0,1 1 0,-9 49 0,16-66-158,1 0 1,-1 0-1,2 1 0,0-1 0,0 1 1,1-1-1,0 0 0,0 1 1,2-1-1,-1 0 0,1 0 0,0 0 1,7 12-1,-7-18-32,-1 0 0,1-1 1,-1 1-1,1-1 0,1 0 0,-1 0 1,0 0-1,1 0 0,-1-1 0,1 1 1,0-1-1,0 0 0,-1 0 0,2-1 1,-1 1-1,0-1 0,0 1 0,0-1 1,1-1-1,-1 1 0,0-1 0,1 1 1,-1-1-1,1-1 0,-1 1 0,0 0 1,1-1-1,3-1 0,1 0 21,-1 0 1,0-1-1,0 0 1,0 0-1,0-1 1,0 0-1,-1 0 1,1-1-1,-1 0 1,0 0-1,-1 0 1,1-1-1,7-9 1,-12 13-15,-1-1 1,1 1-1,0 0 1,-1-1-1,1 1 0,-1-1 1,0 0-1,0 1 1,0-1-1,0 0 1,0 0-1,-1 1 1,1-1-1,-1 0 0,0 0 1,0 0-1,0 0 1,0 0-1,0 0 1,-1-3-1,-1 2 6,1 0 1,-1 1-1,0-1 0,0 0 0,0 1 0,-1-1 1,1 1-1,-1 0 0,0 0 0,1 0 0,-2 0 1,-5-4-1,-1 0-71,0 1 0,-1 0 0,0 0 1,-1 1-1,1 0 0,-1 1 0,0 1 0,-20-4 1,26 6-150,4 0 104,1 1 0,-1-1 0,1 1 0,0 0-1,-1 0 1,1-1 0,-1 1 0,1 0 0,0 1 0,-1-1 0,1 0-1,-1 0 1,1 1 0,0-1 0,-1 0 0,-1 2 0,3-2 65,0 0 0,0 0 1,0 0-1,0 0 0,0 1 0,0-1 0,0 0 1,0 0-1,0 0 0,0 0 0,0 0 1,0 0-1,0 1 0,0-1 0,0 0 1,0 0-1,0 0 0,0 0 0,0 0 1,0 0-1,0 1 0,0-1 0,0 0 1,1 0-1,-1 0 0,0 0 0,0 0 1,0 0-1,0 0 0,0 0 0,0 1 0,0-1 1,1 0-1,-1 0 0,0 0 0,0 0 1,0 0-1,0 0 0,0 0 0,0 0 1,1 0-1,-1 0 0,0 0 0,0 0 1,0 0-1,0 0 0,0 0 0,1 0 1,-1 0-1,0 0 0,0 0 0,0 0 0,0 0 1,1 0-1,10 1-242,16-3-391,13-3-171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 17316,'-28'38'3352,"10"-14"-2395,2 1-1,1 0 1,-20 47-1,28-55-746,1 1-1,0 1 0,1-1 0,1 1 0,1 0 1,-1 35-1,4-48-169,0 0 0,0 0 0,1 0-1,0 0 1,0-1 0,0 1 0,1 0 0,0-1 0,0 1 0,4 7 0,-5-11-29,1 0 0,0 0 0,-1 0 0,1 0 0,0 0 0,0-1 0,0 1-1,0-1 1,0 1 0,0-1 0,0 1 0,0-1 0,1 0 0,-1 0 0,0 0 0,1 0 0,-1-1 0,1 1 0,-1-1 0,1 1 0,0-1 0,-1 0 0,1 0 0,-1 0 0,6-1 0,0-1 11,-1 0 0,1 0 0,0-1 0,-1 0 0,0 0 0,1-1 0,-1 0 0,-1 0 0,1 0 0,-1-1 0,1 0 0,-1-1 1,-1 1-1,1-1 0,-1 0 0,6-9 0,-2 3 39,-1-1 1,-1 0-1,0 0 1,0 0-1,-1-1 1,-1 0-1,7-29 1,-11 31-17,1-1 0,-1 1 0,-1-1 0,-1 1 0,1-1 0,-2 1 0,0 0 0,0-1 0,-8-19 0,8 25-48,-1 1 0,0-1 0,0 1-1,-1 0 1,0-1 0,0 2 0,0-1 0,-6-5 0,7 8-35,-1 0 0,1 0 0,-1 0 0,0 1 0,1-1 0,-1 1 0,0 0 0,-1 0 0,1 1 0,0-1 0,0 1 0,-1 0 0,-7-1 1,9 1-83,1 1 0,-1 0 0,0 0 1,0 0-1,0 1 0,0-1 0,0 1 0,0-1 1,0 1-1,1 0 0,-6 2 0,7-2 70,-1 0 0,1 0-1,0 0 1,0 0-1,-1 0 1,1 0-1,0 0 1,0 0-1,0 0 1,0 1-1,0-1 1,1 0-1,-1 1 1,0-1-1,1 0 1,-1 1-1,1-1 1,-1 1-1,1-1 1,0 1-1,-1-1 1,1 1-1,0 2 1,1 16-537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17836,'2'11'2064,"5"-2"-1336,8-5-215,11 0 1039,10-2-616,11-4-80,14-2-320,5-2-408,-5-2-2664,1-5 2432,-3-6-384,-6-1-200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19684,'3'1'3560,"-3"-1"-3487,-3 16 1463,-9 24-485,9-32-918,-30 104 679,30-99-798,1 0 0,1 0 0,0 0-1,0 0 1,1 0 0,4 25 0,-4-35-42,1 0 0,-1 1 0,1-1 0,0 0 1,0 0-1,1 0 0,-1 1 0,0-1 0,1-1 0,0 1 1,0 0-1,0 0 0,0-1 0,0 1 0,1-1 0,-1 1 0,1-1 1,-1 0-1,1 0 0,0 0 0,0 0 0,0-1 0,0 1 1,0-1-1,5 2 0,-3-2-156,0-1-1,1 1 1,-1-1-1,0 0 1,1 0 0,-1-1-1,0 0 1,0 0-1,1 0 1,-1 0 0,0-1-1,0 0 1,0 0-1,-1 0 1,9-5 0,-1-1-792,1-1 0,-1 0 0,-1-1 0,0 0 1,0-1-1,-1 0 0,0 0 0,-1-1 0,0 0 1,-1-1-1,-1 0 0,11-25 0,-19 36 1979,-5 7-18,-6 7 732,0 10 452,2 0 0,-15 42 0,20-48-1615,0 0 0,2 1 0,0-1 0,-1 34 0,4-45-542,0 0 1,1 0 0,-1 1-1,1-1 1,2 7 0,-3-11-10,1 0 0,-1 0 1,1 0-1,-1 0 0,1 1 1,-1-1-1,1 0 1,0 0-1,-1 0 0,1 0 1,0-1-1,0 1 1,0 0-1,-1 0 0,1 0 1,0-1-1,0 1 0,0 0 1,1-1-1,-1 1 1,0-1-1,0 1 0,0-1 1,0 1-1,0-1 1,1 0-1,-1 0 0,0 0 1,2 1-1,22-8-127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18060,'-1'2'1691,"-20"49"1254,15-39-2405,1 1-1,0 0 1,0 0-1,1 1 1,-3 26 0,7-38-526,-1-1 0,2 1 0,-1 0 0,0-1 1,0 1-1,0-1 0,1 1 0,-1-1 0,1 1 1,0-1-1,-1 1 0,1-1 0,0 1 0,0-1 1,-1 0-1,1 1 0,0-1 0,1 0 1,-1 0-1,0 0 0,0 0 0,0 0 0,1 0 1,-1 0-1,0 0 0,1 0 0,-1 0 0,1-1 1,-1 1-1,1-1 0,-1 1 0,1-1 0,0 0 1,2 1-1,7 0-75,1 0 1,0 0-1,22-2 0,-12 0-8,-9 1 17,-3-1-29,0 1 0,1 0 0,-1 1 0,0 0 1,0 0-1,0 1 0,0 0 0,0 1 1,16 7-1,-24-10 68,-1 1 1,1 0 0,-1 1-1,0-1 1,1 0-1,-1 0 1,0 1 0,1-1-1,-1 0 1,0 1-1,0-1 1,0 1 0,0 0-1,-1-1 1,1 1 0,0 0-1,-1-1 1,1 1-1,-1 0 1,0 0 0,1 0-1,-1-1 1,0 1-1,0 0 1,0 0 0,0 0-1,0-1 1,-1 1-1,1 0 1,-1 0 0,1 0-1,-1-1 1,1 1 0,-1 0-1,0-1 1,0 1-1,0-1 1,-1 3 0,-4 5 59,-1 0 0,1 0 0,-2-1 1,-15 15-1,7-8 180,0-1 1,-26 16-1,37-27-176,0 0 1,-1 0-1,1 0 0,-1 0 0,0-1 1,0 0-1,0 0 0,0-1 0,0 0 1,0 0-1,0 0 0,-13-1 0,17 0-84,1 0-1,-1-1 0,1 1 1,0-1-1,-1 1 1,1-1-1,-1 0 0,1 0 1,0 1-1,0-1 0,-1 0 1,1 0-1,0 0 1,0 0-1,0 0 0,0-1 1,0 1-1,0 0 0,0 0 1,1-1-1,-1 1 0,0 0 1,1-1-1,-1 1 1,1-1-1,0 1 0,-1-1 1,1 1-1,0-2 0,-1-2-1,1 0-1,-1 0 1,1 0-1,0 0 1,1 0-1,0 0 1,-1 0-1,3-5 1,2-6-272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14547,'-3'7'1929,"11"0"-889,7-2-392,9-4 1680,8-1-1135,11-1-289,7-2-272,0-6-296,0 5-56,2-5-184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61 18620,'0'-1'138,"0"0"0,0 0 1,-1 0-1,1-1 0,0 1 0,-1 0 1,1 0-1,0 0 0,-1 0 0,1 0 0,-1 0 1,0 0-1,1 0 0,-1 1 0,0-1 1,1 0-1,-1 0 0,0 0 0,0 1 1,0-1-1,0 0 0,0 1 0,0-1 0,0 1 1,0-1-1,0 1 0,0 0 0,0-1 1,0 1-1,0 0 0,0 0 0,0-1 1,0 1-1,-1 0 0,1 0 0,0 0 0,0 1 1,0-1-1,0 0 0,0 0 0,-2 1 1,-1 0 122,-1 0 1,0 1 0,1 0 0,-1 0 0,1 0-1,-1 0 1,1 1 0,-6 4 0,0 3-165,-1 0 1,2 1-1,-1 0 1,2 1 0,-1 0-1,1 1 1,1-1-1,1 1 1,0 1-1,0-1 1,1 1 0,1 0-1,0 0 1,1 0-1,1 1 1,0-1 0,0 17-1,2-26-87,0-1 0,0 1 0,1 0 1,-1-1-1,1 1 0,0-1 0,1 1 0,-1-1 0,1 1 0,0-1 0,0 0 0,0 0 1,0 0-1,1 0 0,-1 0 0,1-1 0,0 1 0,0-1 0,1 1 0,-1-1 1,1 0-1,0-1 0,-1 1 0,1-1 0,0 1 0,1-1 0,-1 0 0,0-1 0,1 1 1,-1-1-1,0 0 0,1 0 0,0 0 0,-1 0 0,1-1 0,-1 0 0,1 0 1,0 0-1,-1-1 0,7-1 0,2 0 5,0-1 1,-1-1-1,1-1 0,-1 1 1,0-2-1,-1 0 1,1 0-1,-1-1 0,0 0 1,12-12-1,-14 11 0,0 0 0,-1 0 0,0-1 1,0 0-1,-1 0 0,0-1 0,-1 0 0,0 0 0,0 0 0,-1-1 0,6-19 1,-9 23-12,-1 0 0,0-1 1,0 1-1,-1 0 1,0-1-1,0 1 1,0-1-1,-1 1 0,0 0 1,-1-1-1,0 1 1,0 0-1,0 0 1,-1 0-1,0 0 0,0 1 1,-1-1-1,0 1 1,0 0-1,0 0 0,-1 0 1,0 0-1,0 1 1,-11-9-1,10 9-4,0 1-1,0 0 0,0 1 1,0-1-1,-1 1 1,1 1-1,-1-1 1,0 1-1,0 0 1,0 1-1,0-1 0,0 1 1,0 1-1,0-1 1,0 1-1,-1 1 1,1-1-1,0 1 1,0 1-1,0-1 0,0 1 1,0 0-1,1 0 1,-1 1-1,-11 7 1,6-3 3,1 1 1,0 1 0,0-1 0,1 2-1,0 0 1,1 0 0,0 0-1,0 1 1,1 1 0,1-1 0,0 1-1,0 1 1,2-1 0,-7 17 0,11-25-6,1 0 1,-1 1 0,0-1 0,1 0 0,0 0 0,0 1 0,0-1 0,1 0-1,-1 0 1,1 0 0,0 1 0,0-1 0,0 0 0,3 4 0,-1-2-8,0 0 0,1-1 0,-1 1 0,1-1 0,1 0 0,-1 0 0,1-1 0,6 6 1,7 3-111,1 0 0,0-2 0,1 0 0,24 9-1,-35-16-29,0 0 0,0-1 0,1 0 0,-1 0-1,1-1 1,-1 0 0,1-1 0,14 0 0,-21-1 13,1 0 0,-1-1 0,1 1 1,-1-1-1,0 0 0,1 0 0,-1-1 1,0 1-1,0-1 0,0 1 1,0-1-1,0 0 0,0 0 0,-1 0 1,1-1-1,0 1 0,-1 0 0,0-1 1,0 0-1,1 0 0,-2 0 0,1 0 1,0 0-1,-1 0 0,1 0 0,1-6 1,0-3 73,0 0 0,-1 0 0,0-1 0,-1 1 0,0-1 0,-1 1 0,-2-15 0,-2-17-409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78 17212,'2'-2'216,"-1"1"0,0-1 0,0 0 0,0 0 0,0 1 0,0-1 0,-1 0 0,1 0 0,0 0 1,-1 0-1,0 0 0,1 0 0,-1 0 0,0 0 0,0 0 0,0 0 0,0 0 0,0 0 0,-1 0 0,1 0 1,-1 0-1,0-3 0,0 4-129,-1-1 1,1 1-1,0 0 1,-1 0 0,1 0-1,0 0 1,-1 0-1,0 0 1,1 0 0,-1 0-1,1 1 1,-1-1-1,0 1 1,1-1 0,-1 1-1,0 0 1,0-1-1,0 1 1,1 0-1,-1 0 1,0 0 0,0 0-1,1 1 1,-1-1-1,0 0 1,-2 1 0,-7 2-36,0 0 1,0 1 0,1 0-1,-1 0 1,1 1 0,0 1 0,0-1-1,0 2 1,1-1 0,0 1-1,-11 12 1,10-10-10,1 0 1,1 1-1,0 1 0,0-1 1,1 1-1,0 0 0,1 1 1,1 0-1,-8 20 0,12-27-24,0 0 0,0 0 0,0-1 0,0 1 0,1 0 0,0 0 0,0 0 0,0 0 0,1 0-1,-1 0 1,1 0 0,2 6 0,-2-8-9,0 0 0,1-1 0,-1 1 0,1 0 0,0-1 0,0 1 0,-1-1 0,2 1 0,-1-1 0,0 0 0,0 0-1,1 0 1,-1 0 0,1 0 0,0 0 0,-1-1 0,1 1 0,0-1 0,0 0 0,4 1 0,2 0-4,-1 0 1,1-1 0,0-1-1,0 0 1,0 0-1,-1 0 1,1-1-1,0 0 1,0-1-1,-1 0 1,1 0 0,-1-1-1,12-5 1,5-4 88,0-1 0,45-31 0,-55 33-10,-1 0 0,1-1-1,-2-1 1,0 0-1,14-18 1,-24 27-47,0-1-1,0 0 1,0 0 0,0 0-1,-1 0 1,0-1 0,0 1 0,0 0-1,1-9 1,-3 11-14,0 0 0,0 0 0,0 0 0,0-1 0,-1 1 0,1 0 0,-1 0 0,0 0 0,1 0 0,-1 0 1,-1 0-1,1 0 0,0 0 0,-1 0 0,0 0 0,0 0 0,-3-3 0,0 1-65,0 1 0,-1 0-1,1 0 1,-1 1 0,0-1 0,1 1-1,-2 1 1,1-1 0,0 1 0,0 0 0,-1 0-1,1 1 1,-1 0 0,0 0 0,1 1 0,-13 0-1,13 0-96,0 0-1,1 1 1,-1 0-1,0 0 1,1 1-1,-1-1 0,1 1 1,-1 0-1,-4 3 1,7-3 39,0 0 1,1-1 0,-1 1 0,1 0 0,-1 1 0,1-1 0,0 0 0,0 0 0,0 1 0,0 0-1,0-1 1,1 1 0,-1 0 0,1 0 0,0-1 0,-2 7 0,-1 14-569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 18316,'3'-9'1960,"-3"8"-1175,-3 2-313,-5 10 1088,-5 9-424,-3 13-312,2 5-144,2 4-399,3 2-65,9-5-64,5-5-48,12-15-136,7-10-104,11-19-657,1-11-527,1-14 1072,-1-8-168,-9-5-184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20468,'-14'0'1905,"6"6"-1281,-4 0-304,11 2 824,1 1-328,4-5-952,5-2-728,5-7 768,2-2-192,1-3-200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17732,'-13'42'1768,"2"5"-1208,-8 6-216,4 0 873,0 6-345,7-2-744,-4-7-440,15-9 1560,3-10-1240,11-15 56,6-8-56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18412,'8'1'1960,"-7"8"-1111,-2-1-313,1 14 992,-2 1-288,-1 5-472,0 1-175,1 1-441,-3-3-288,4-2-857,-2-7-327,2-11 1048,1-5-240,-6 1-208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16291,'9'5'1801,"5"-1"-1033,2-1-248,11 1 880,3-1-263,6-3-585,4-4-440,3-5 768,4-1-744,-4 2-64,-4-2-80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19892,'-27'51'2199,"8"-16"-902,-17 46 0,31-69-1228,2-1-1,0 1 1,0-1 0,1 1-1,0 0 1,1 0-1,0 0 1,2 18 0,-1-27-68,1-1 0,-1 1 0,0-1 1,1 1-1,0-1 0,0 1 0,-1-1 1,1 0-1,1 1 0,-1-1 0,0 0 0,0 0 1,1 0-1,0 0 0,-1 0 0,1 0 1,0 0-1,0 0 0,0-1 0,3 3 0,-1-2-35,0-1-1,0 1 0,0-1 1,0 0-1,0 0 0,0 0 1,0 0-1,1-1 0,-1 1 1,0-1-1,6-1 1,4 0-316,-1-2 1,1 1 0,-1-2-1,0 1 1,0-2 0,22-10-1,-18 4-600,0 0-1,0-1 0,16-15 0,-21 17 32,-21 38 1167,-2-8 278,-22 49 1218,30-62-1569,0 0 0,1 0 0,0 0 1,0 0-1,0 1 0,1-1 0,0 13 1,1-20-193,0 1 1,0 0 0,0-1 0,0 1-1,0 0 1,0-1 0,1 1 0,-1 0-1,0-1 1,0 1 0,1 0 0,-1-1-1,0 1 1,1 0 0,-1-1 0,1 1-1,-1-1 1,0 1 0,1-1 0,-1 1-1,1-1 1,0 1 0,-1-1 0,1 0-1,-1 1 1,1-1 0,0 0 0,-1 1-1,1-1 1,0 0 0,-1 0 0,1 0-1,0 0 1,-1 1 0,1-1 0,0 0-1,-1 0 1,1 0 0,0 0-1,0-1 1,-1 1 0,1 0 0,0 0-1,-1 0 1,1 0 0,0-1 0,-1 1-1,2-1 1,32-16-317,-5-1-54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87 18116,'-25'31'2058,"16"-20"-1541,-1 0 0,1 1-1,1 0 1,0 1 0,1 0-1,0 0 1,-6 18 0,12-30-466,1 1-1,0-1 1,-1 1-1,1-1 1,0 1 0,0-1-1,0 1 1,0-1 0,0 1-1,0-1 1,0 1 0,0-1-1,1 0 1,-1 1 0,1-1-1,-1 1 1,1-1 0,-1 0-1,1 1 1,0-1 0,1 3-1,0-3-18,0 0 0,-1 0 0,1 0 0,0 1 0,0-2 0,-1 1 0,1 0 0,0 0 0,0-1 0,0 1 0,0-1 0,0 1 0,0-1 0,2 0 0,6 1-6,0-2 0,0 1-1,-1-1 1,1-1 0,13-3-1,-2-1 14,-1-1-1,0 0 1,-1-2 0,20-10-1,-33 15-8,1 0 0,-1 0 0,0 0 0,0-1 0,0 0 0,-1 0 0,0 0 0,1-1 0,-2 0 0,1 0 0,-1 0 0,0-1 0,0 1 0,4-13 0,-7 15-16,0 0 1,0 0-1,-1 0 0,1 0 0,-1 0 0,0 0 1,0 0-1,0 0 0,-1-1 0,0 1 1,1 0-1,-1 0 0,-1 0 0,1 1 1,-1-1-1,1 0 0,-1 0 0,0 1 1,0-1-1,-1 1 0,1-1 0,-1 1 1,0 0-1,1 0 0,-2 0 0,1 1 0,0-1 1,0 1-1,-1 0 0,-4-3 0,3 2-79,0 1 0,0-1 0,0 1 0,0 0 0,0 1 0,0-1 0,0 1 0,-1 0 0,1 0 0,0 1 0,-1-1 0,1 1 0,-1 1 0,1-1 0,-1 1 0,1 0 0,0 0 0,0 0 0,-1 1 0,1 0 0,0 0 0,-8 4 0,12-5-37,0-1-1,-1 1 1,1 0-1,0 0 1,0 0-1,-1 0 0,1 0 1,0 0-1,0 0 1,0 0-1,0 1 1,0-1-1,0 0 0,1 0 1,-1 1-1,0-1 1,1 1-1,-1-1 0,1 1 1,-1-1-1,1 1 1,0-1-1,0 1 1,-1-1-1,1 1 0,0-1 1,0 1-1,1-1 1,-1 1-1,1 1 0,0-1-64,0 0 0,0 0 0,1 0 0,-1 0-1,1 0 1,-1 0 0,1 0 0,0-1 0,-1 1-1,1-1 1,0 1 0,0-1 0,0 0 0,0 0-1,1 0 1,-1 0 0,0 0 0,0 0 0,4 0-1,9 3-486,1-1 0,27 1-1,1-3-196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2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117 254 13907,'-3'1'227,"1"1"1,-1 0-1,0 0 1,1 1-1,-1-1 0,1 0 1,-1 1-1,1 0 0,0-1 1,0 1-1,-1 3 1,-2 0 173,-45 68 2751,45-66-2873,0 1-1,1-1 1,0 1 0,1 0-1,0 0 1,0 1-1,-1 13 1,3-21-226,1 0-1,0-1 1,0 1-1,0 0 1,0 0 0,0 0-1,1 0 1,-1 0-1,0-1 1,1 1 0,-1 0-1,1 0 1,0-1-1,0 1 1,0 0 0,-1-1-1,1 1 1,1-1-1,-1 1 1,2 2-1,0-3-1,-1 1 0,0-1 0,1 1 0,-1-1 0,1 0 0,-1 0 0,1 0 0,0-1 0,-1 1 0,1-1 0,0 1 0,-1-1 0,1 0 0,3 0 0,6-1 47,-1 0 0,0-1 0,0 0 0,0-1 0,0 0 0,0-1 1,-1 0-1,0 0 0,12-8 0,-5 2 69,-1 0 0,0-1 0,-1-1 0,22-22 0,-33 31-124,-1 0 0,0-1 0,0 1 1,0-1-1,-1 0 0,1 0 0,-1 0 0,0 0 0,0 0 1,-1-1-1,1 1 0,-1 0 0,0-1 0,0 1 0,1-8 1,-2 9-19,-1 0 1,1-1 0,-1 1 0,0 0-1,0 0 1,0-1 0,0 1 0,0 0-1,-1 0 1,1 0 0,-1 0 0,0 0 0,0 1-1,0-1 1,0 0 0,0 1 0,-1 0-1,1-1 1,-1 1 0,0 0 0,-3-2 0,-3-1 8,0 0 1,0 0 0,0 1 0,0 0 0,-1 0 0,-9-1 0,15 4-79,1 0 0,0 0 0,0 0 0,-1 1 1,1 0-1,0-1 0,-1 1 0,1 1 0,0-1 0,-1 0 1,1 1-1,0 0 0,0-1 0,-1 1 0,1 1 0,0-1 1,0 0-1,0 1 0,0-1 0,1 1 0,-6 4 0,7-4-90,-1 1 0,1-1 0,-1 1 0,1-1 0,0 1 0,0 0 0,1-1 0,-1 1 0,1 0 0,-1 0 0,1 0 0,0-1 0,0 1 0,0 0 0,0 0-1,0 0 1,1 0 0,-1-1 0,1 1 0,0 0 0,0 0 0,0-1 0,0 1 0,2 3 0,11 15-646</inkml:trace>
  <inkml:trace contextRef="#ctx0" brushRef="#br0" timeOffset="1">567 324 19748,'-5'13'2273,"-4"0"-1481,0 7-320,-1-2 1304,0 4-767,2 1-297,6-3-312,4 1-184,8-9-208,6-2-160,4-6-392,4-1-240,2-3-601,1-6 1121,-5-9-144,-1-7-176,1-14-96</inkml:trace>
  <inkml:trace contextRef="#ctx0" brushRef="#br0" timeOffset="2">701 24 21357,'-22'-13'-1601,"1"5"2881,1 5-239,4 3-313,7 4-352,2 2 1696,7 1-1255,4 0-345,5-1-544,4-3 104,6-2-96,1-1-56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17044,'10'10'2384,"-7"9"-1408,-9 0-480,2 2 2593,-2 6-2249,2-1-272,-1 1-544,5-2-448,2-5-656,3-6 896,3-2-168,2-5-136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 18524,'0'0'65,"0"0"0,0 0 0,0 0 0,0-1 0,-1 1 0,1 0 0,0 0-1,0 0 1,0 0 0,0 0 0,0 0 0,0 0 0,0 0 0,0 0 0,-1-1 0,1 1 0,0 0 0,0 0 0,0 0 0,0 0 0,0 0 0,-1 0-1,1 0 1,0 0 0,0 0 0,0 0 0,0 0 0,0 0 0,-1 0 0,1 0 0,0 0 0,0 0 0,0 0 0,0 0 0,0 0 0,0 0 0,-1 0 0,1 1-1,0-1 1,0 0 0,0 0 0,-6 7 974,-2 14-157,7-18-436,-16 42 819,-15 71 0,31-115-1268,1 0-1,0 0 1,0 0 0,0 0-1,-1 0 1,1 1-1,0-1 1,0 0 0,1 0-1,-1 0 1,0 0-1,0 0 1,0 0 0,1 0-1,-1 0 1,0 0-1,1 0 1,-1 0 0,1 0-1,-1 0 1,1 0-1,0 0 1,-1-1 0,1 1-1,0 0 1,0 0-1,-1-1 1,1 1-1,1 1 1,2-1-23,0 1 1,0-1-1,0 0 0,1 0 1,-1 0-1,6 0 1,-6 0 6,0-1 1,0 1 0,0 0-1,0 0 1,0 0 0,0 0-1,5 3 1,-5-1 13,0 0-1,-1 1 1,1-1-1,-1 1 1,0 0-1,0-1 1,-1 1-1,1 1 1,-1-1-1,0 0 1,0 1-1,0-1 1,0 1-1,-1-1 1,0 1-1,0 0 1,0-1-1,-1 1 1,1 0 0,-1 0-1,0 0 1,-2 7-1,1 0 4,0-1 0,-1 1 1,-1-1-1,0 0 0,-1 0 0,0 0 0,0 0 0,-8 12 0,8-17-3,0 0-1,0 0 0,0-1 0,-1 0 0,-7 8 0,11-12-37,-1 0 0,1 0 0,0 0 0,-1 0 0,1 0 0,0 0 0,-1 0 0,1-1 0,-1 1 0,0 0 0,1-1 0,-1 0 1,1 1-1,-1-1 0,0 0 0,1 1 0,-1-1 0,0 0 0,1 0 0,-1 0 0,0-1 0,1 1 0,-1 0 0,0-1 0,1 1 0,-1-1 0,1 1 0,-3-2 0,0-1-5,0-1-1,1 0 1,-1 0 0,1 0 0,-1 0-1,1-1 1,1 1 0,-1-1 0,1 1-1,-4-10 1,-5-27-288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17508,'12'1'2200,"3"1"-1392,1-2-376,4 0 1233,5 4-673,7-2-408,5-2-1080,1-2-376,-1-4 704,1-1-216,3-7-144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43 15867,'-34'63'2623,"16"-32"-866,-20 47-1,35-69-1477,-1 1 0,1 0 1,0 0-1,1 1 0,1-1 1,-1 1-1,2-1 0,-1 1 1,2 13-1,-1-22-262,1 1 0,-1-1 0,1 0 0,-1 1 0,1-1 0,0 0 0,-1 0 0,1 0 0,0 1 0,1-1 0,-1 0 0,0 0 0,0-1 0,1 1 0,0 0 0,-1 0 0,1-1 0,0 1 0,-1-1 0,1 1 0,0-1 0,0 0 0,0 0 0,1 1 0,-1-2 0,0 1 0,0 0 0,0 0 1,1-1-1,-1 1 0,0-1 0,1 0 0,-1 1 0,0-1 0,1 0 0,-1-1 0,0 1 0,4-1 0,2 0-15,1-1 1,-1 0-1,0 0 1,0-1 0,0 0-1,0 0 1,0-1-1,0 0 1,10-8-1,-7 3 19,0-1 0,-1 0 0,0 0 0,0-1 0,-2 0 0,1-1 0,-1 0 0,-1 0 0,10-23 0,-14 29-4,-1-1 1,0 0-1,0 1 0,-1-1 0,1 0 0,-2 0 0,1 0 1,-1-1-1,-1-10 0,1 14-7,-1-1 0,0 0 1,-1 1-1,1-1 0,-1 1 0,0-1 1,0 1-1,0 0 0,-1 0 0,1 0 1,-1 0-1,0 0 0,0 1 0,-1-1 1,-4-3-1,5 4-7,-1 1 1,1 0 0,-1 0-1,0 1 1,0-1-1,0 1 1,1-1 0,-1 1-1,0 0 1,-1 1-1,1-1 1,0 1 0,0 0-1,0 0 1,-6 1-1,8-1-89,0 0 1,0 0-1,0 0 0,0 1 0,0-1 0,0 1 0,0-1 0,0 1 0,0 0 0,0 0 0,0 0 1,1 0-1,-1 0 0,0 0 0,1 0 0,-1 1 0,1-1 0,-1 1 0,1-1 0,0 1 1,-1-1-1,1 1 0,0 0 0,0 0 0,0-1 0,0 1 0,1 0 0,-1 0 0,0 0 0,1 0 1,-1 4-1,1-5 33,0 0 1,0-1 0,0 1-1,0 0 1,0 0 0,0 0 0,0-1-1,0 1 1,0 0 0,1 0-1,-1-1 1,0 1 0,1 0 0,-1 0-1,0-1 1,1 1 0,-1 0-1,1-1 1,-1 1 0,1-1 0,-1 1-1,2 0 1,19 8-790,-20-9 830,24 7-811</inkml:trace>
  <inkml:trace contextRef="#ctx0" brushRef="#br0" timeOffset="1">609 49 16339,'-18'9'1115,"0"1"0,0 0 0,1 2 0,-27 23-1,32-26-718,2 2-1,0-1 1,0 1-1,1 1 1,0-1-1,1 2 1,-8 16-1,14-26-328,0 0 0,1 1-1,0-1 1,0 1-1,0-1 1,0 1 0,1 0-1,-1-1 1,1 1 0,0 0-1,0-1 1,1 6-1,-1-8-47,1 1 0,-1-1-1,1 1 1,0-1-1,0 1 1,-1-1-1,1 1 1,0-1-1,0 0 1,0 0-1,0 1 1,1-1-1,-1 0 1,0 0-1,0 0 1,1 0-1,-1 0 1,0-1-1,1 1 1,-1 0-1,1-1 1,-1 1-1,1-1 1,0 1-1,-1-1 1,1 0-1,-1 1 1,1-1-1,3 0 1,6 0 2,0-1 0,0 0 1,0-1-1,-1 0 0,1-1 0,0 0 0,-1 0 0,0-1 1,1 0-1,13-9 0,-8 4 8,0-1 0,0-1 1,-1-1-1,-1 0 0,18-18 0,-27 24-17,0-1 0,0 1-1,-1-1 1,0 0 0,0 0 0,0 0 0,-1 0-1,0-1 1,-1 1 0,0-1 0,0 0 0,1-10-1,-2 14-24,-1 1-1,0 0 1,0 0-1,0 0 1,0 0-1,-1-1 1,1 1-1,-1 0 1,0 0-1,0 0 0,0 0 1,0 0-1,0 0 1,-1 0-1,0 1 1,1-1-1,-1 0 1,0 1-1,0-1 1,0 1-1,0 0 1,-1 0-1,1 0 0,-1 0 1,1 0-1,-1 0 1,0 1-1,0-1 1,1 1-1,-1 0 1,0-1-1,-6 0 1,5 1-134,0 0 1,0 1 0,-1-1 0,1 1-1,0 0 1,-1 0 0,1 0-1,0 1 1,-1-1 0,1 1 0,0 0-1,0 0 1,0 1 0,-7 2-1,5 0-39,0-1-1,0 1 1,0 0-1,1 0 1,0 1-1,0 0 1,0 0-1,-6 8 1,-8 12-558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16932,'-1'3'635,"0"0"1,-1 0 0,0 0-1,0 0 1,0 0 0,-4 4-1,-7 12 1046,5-4-1444,0-1-1,2 1 0,0 0 0,1 1 1,0 0-1,1 0 0,1 0 0,1 0 1,0 0-1,1 0 0,2 29 1,-1-42-227,0-1 0,1 1 0,-1-1 0,1 1 0,0-1 0,0 1 0,0-1 0,0 1 0,0-1 0,0 0 0,1 0 0,-1 0 0,1 1 0,2 1 0,-3-3-37,0 0 1,1 0 0,-1 0-1,1 0 1,-1-1-1,1 1 1,-1 0 0,1-1-1,-1 1 1,1-1 0,0 0-1,-1 1 1,1-1 0,-1 0-1,1 0 1,0 0-1,2 0 1,0-1-120,1-1 1,-1 1-1,1 0 0,-1-1 0,0 0 0,0 0 1,0-1-1,0 1 0,0-1 0,0 1 0,0-1 1,-1-1-1,0 1 0,5-6 0,-1 0-18,0 0 0,-1-1 0,0 0-1,0 0 1,5-15 0,4-26-536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18068,'-5'-8'2080,"-1"8"-1200,0 5-359,5 2 1287,1 3-536,3 0-632,2 0-480,7-4-2816,-1-3 2480,-3-3-360,0-3-240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19484,'-3'2'1713,"7"1"-1097,8-2-224,15-1 720,7 0-168,12 3-336,3-2-144,8 1-232,-1-2-200,-1 0-664,-5 3-424,-14-3 856,-6 3-176,-10 1-152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17252,'20'11'2040,"7"2"-1336,12-9-272,7 0 881,8-4-417,2 0-176,2-2-968,-3-4-664,-6 2 800,-9-1-168,-11 1-184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18412,'2'-3'231,"0"1"0,0-1-1,0 1 1,1-1 0,-1 1 0,1 0 0,-1 0-1,1 0 1,0 0 0,0 0 0,0 1 0,0-1 0,0 1-1,6-2 1,-2 0 142,0 1 1,1 1-1,0-1 0,-1 1 0,11 0 0,-14 1-269,0 0 0,0 1 0,0 0-1,1-1 1,-1 2 0,0-1 0,0 0 0,-1 1 0,1 0-1,0 0 1,0 0 0,-1 0 0,1 0 0,-1 1 0,0 0-1,0-1 1,0 1 0,0 0 0,0 1 0,-1-1 0,1 0-1,-1 1 1,3 5 0,-3-6-85,-1 1 1,0-1-1,0 0 1,0 1-1,0-1 0,0 1 1,-1-1-1,1 1 0,-1-1 1,0 1-1,0-1 1,0 1-1,0-1 0,-1 1 1,0-1-1,0 1 1,1-1-1,-2 1 0,1-1 1,0 0-1,-1 0 0,0 0 1,1 1-1,-1-2 1,0 1-1,-1 0 0,1 0 1,-4 2-1,5-4-17,0 0 0,0 0 1,0 0-1,0 0 0,0-1 0,0 1 0,0 0 1,-1-1-1,1 1 0,0-1 0,-1 1 0,1-1 0,0 0 1,-1 1-1,1-1 0,0 0 0,-1 0 0,1 0 0,-1 0 1,1 0-1,0-1 0,-1 1 0,1 0 0,0-1 0,-1 1 1,-1-1-1,32 44-36,-27-39 39,8 10-13,-1 1-1,0 1 0,-1-1 0,5 19 1,-11-31 17,-1 1 0,0-1 0,0 1-1,0-1 1,-1 1 0,1 0 0,-1-1 0,0 1 0,0 0 0,0-1 0,-1 1 0,1 0 0,-1-1 0,0 1 0,0 0 0,0-1 0,0 1-1,-1-1 1,1 0 0,-1 1 0,0-1 0,0 0 0,0 0 0,-1 0 0,-3 4 0,0-2 61,-1 0-1,0 0 1,0-1 0,0 0-1,0 0 1,0 0 0,-1-1-1,0 0 1,1-1 0,-16 3 0,-2-1-421,1-2 0,-33-1 0,81 0-1042,-5-3 899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19940,'-2'3'499,"0"0"-1,0 0 1,0 0-1,1 0 1,-1 0-1,1 1 1,0-1-1,-1 6 0,-8 36 89,9-42-580,2 0 0,-1 0-1,0 0 1,1 0-1,-1 0 1,1 0 0,0 0-1,0 0 1,0 0 0,0 0-1,1 0 1,-1 0 0,1-1-1,0 1 1,0 0-1,0-1 1,3 4 0,6 4-1,-1 0 0,21 13 1,-5-4-3,-18-12-5,-1 0 0,1 0 0,-1 1 0,-1 0 0,1 0 0,-2 0 0,1 1 0,-1 0 0,8 18 0,-11-21 19,0 0 0,-1 0 1,0 0-1,0 0 0,0 0 1,-1 0-1,1 0 0,-2 0 1,1 0-1,-1 1 0,0-1 0,0 0 1,0 0-1,-1-1 0,0 1 1,0 0-1,-1 0 0,-2 5 0,1-4 32,0-1-1,-1 1 0,0-1 0,0 0 0,0 0 1,-1 0-1,1-1 0,-1 0 0,-1 0 0,-9 6 1,13-9-99,0 0 0,0-1 0,0 0 0,0 0 0,0 0 0,0 0 1,-1 0-1,1 0 0,0-1 0,0 1 0,-1-1 0,1 0 0,0 0 1,-1-1-1,1 1 0,0 0 0,0-1 0,-1 0 0,1 0 0,0 0 1,0 0-1,0-1 0,0 1 0,0-1 0,0 1 0,1-1 0,-5-3 1,3 1-106,-1-1 1,1 1 0,0-1-1,0 0 1,0 0 0,1 0-1,0-1 1,0 1 0,-3-8-1,1-2-78,0 1 0,-4-28 0,0-24-576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13331,'18'-23'2048,"5"16"-655,-1 3-473,10 6 1648,1 3-735,6-1-401,2 2-136,7 0-584,0-5-592,4-7 33,-1-5-65,10-5-168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39 21661,'-8'16'897,"0"0"0,-17 23 0,17-29-667,1 1 1,0 0-1,1 0 0,1 1 1,-1 0-1,-4 16 0,10-26-214,-1 1-1,0-1 1,1 1 0,0-1-1,0 1 1,0 0 0,0-1-1,0 1 1,0-1 0,0 1-1,1-1 1,-1 1-1,1-1 1,2 5 0,-2-5-30,0-1 0,0 1 0,1 0 0,-1-1 0,1 1 0,-1-1 0,1 0 0,0 1-1,-1-1 1,1 0 0,0 0 0,0 0 0,0 0 0,0 0 0,0-1 0,0 1 0,0-1 0,2 1 0,72 10-520,8 1 129,-76-10 378,1 0 1,-1 1-1,0 0 1,0 1 0,0-1-1,0 1 1,9 7-1,-16-10 29,0 0 0,1-1 0,-1 1 0,0 0 0,0-1 0,0 1 0,-1 0 0,1 0 0,0 0 0,0 0 0,0 0 0,-1 0 0,1 0 1,0 0-1,-1 0 0,1 0 0,-1 0 0,1 1 0,-1-1 0,0 0 0,1 0 0,-1 0 0,0 1 0,0-1 0,0 0 0,0 2 0,-1-1 5,0-1 1,0 1 0,0-1 0,0 1-1,0-1 1,0 1 0,0-1-1,0 0 1,-1 0 0,1 0-1,-1 0 1,1 0 0,-1 0 0,1 0-1,-1 0 1,-1 0 0,-10 5 62,0-2 0,-1 0 1,-20 4-1,26-7 39,-9 3-179,0-2-1,0 0 1,-30 0-1,44-2 35,-1 0 0,0 0 0,0-1 0,1 1 0,-1-1 0,0 0-1,1 0 1,-1-1 0,1 1 0,-1-1 0,1 1 0,-1-1-1,1 0 1,0 0 0,0-1 0,0 1 0,0 0 0,1-1 0,-1 0-1,1 0 1,-1 0 0,1 0 0,-2-4 0,-5-27-215</inkml:trace>
  <inkml:trace contextRef="#ctx0" brushRef="#br0" timeOffset="1">104 0 19708,'25'9'1825,"6"-3"-1305,5-5-192,7-1 552,3 3-360,3 1-1096,-2-2 712,-1-7-336,-3 0-144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15675,'5'-17'1159,"-4"9"-690,1 1 0,0 0 0,1-1 0,-1 1 0,1 0-1,1 1 1,-1-1 0,8-9 0,-11 16-397,0 0-1,0-1 1,1 1 0,-1 0-1,0-1 1,0 1 0,1 0-1,-1-1 1,0 1 0,1 0-1,-1-1 1,1 1 0,-1 0-1,0 0 1,1 0 0,-1-1-1,1 1 1,-1 0 0,0 0-1,1 0 1,-1 0 0,1 0-1,-1 0 1,1 0 0,-1 0-1,1 0 1,-1 0 0,0 0-1,1 0 1,-1 0 0,1 0-1,0 1 8,0 0 0,-1-1 0,1 1 0,-1 0 0,1 0 0,-1 0 0,1-1 0,-1 1 0,1 0 0,-1 0 0,0 0 0,0 0 0,1 0-1,-1 0 1,0 0 0,0 1 0,2 34 205,-2-1 0,-1 0 0,-2 1 0,-8 36 1,2-7-221,7-46-4,-8 56-1298,1 135 0,9-209 1214,0 0 0,-1 0 0,1 0 0,0 0 0,0 0 0,0 0 0,0 0 0,0 0 0,1 0 0,-1 0 0,0 0 0,0 0 0,1 0 0,-1 0 0,0 0 0,1-1 0,-1 1 0,1 0 0,-1 0 0,1 0 0,0-1 0,-1 1 0,1 0 0,0 0 0,-1-1 0,1 1 0,0-1 0,0 1 0,1 0 0,13-4-577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22341,'7'3'1808,"2"1"-1432,-9-2-104,5 0 544,4 1-623,4-3 807,0-3-912,1 1-16,0-3-40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 22573,'-3'14'1768,"-1"-10"-1392,1-5-168,6-8 360,0-2-472,7 1-968,-2-5 776,5-8-200,1 5-160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 13443,'9'-15'2432,"-3"5"4065,-11 31-2685,-1 0-3125,-11 54 192,15-66-897,1 0 0,0 1 0,0-1 0,1 0 0,2 18 0,-1-25-7,-1 0 0,1 0 0,0 0 0,0-1 1,-1 1-1,1 0 0,0 0 0,0-1 0,1 1 0,-1-1 0,0 1 1,0-1-1,1 1 0,-1-1 0,1 0 0,0 1 0,-1-1 0,1 0 1,0 0-1,-1 0 0,1-1 0,0 1 0,0 0 0,0-1 0,0 1 1,3 0-1,5 0-115,1 0 1,-1 0 0,20-2-1,-19 0 50,4 0-13,0 1 0,0 0 0,0 1 0,0 0 0,17 5 0,-28-5 89,1 1 0,-1 0 0,1 0 0,-1 0 0,0 0 0,0 0 1,0 1-1,0 0 0,0 0 0,0 0 0,-1 0 0,0 1 0,1-1 0,-1 1 0,-1 0 0,1 0 0,0 0 0,-1 0 0,0 0 0,2 6 0,-1-4 7,-1 1-1,-1 0 1,1 0 0,-1 0-1,-1 0 1,1 0-1,-1 0 1,0 0 0,-1 0-1,1 0 1,-1 0-1,-1 0 1,1 0 0,-1 0-1,-1 0 1,1-1-1,-1 1 1,0-1 0,-1 0-1,1 0 1,-1 0-1,-6 7 1,5-7 24,0 0 0,-1 0 1,1 0-1,-1-1 0,0 0 0,-1-1 1,1 1-1,-1-1 0,0 0 0,0-1 1,0 0-1,0 0 0,-1 0 0,1-1 1,-1 0-1,0-1 0,1 1 0,-1-2 1,0 1-1,-8-1 0,11 0-76,0-1 1,0 0-1,0 0 0,0-1 0,0 0 1,0 1-1,0-1 0,1-1 0,-1 1 1,1-1-1,-1 0 0,1 0 0,0 0 0,0 0 1,1-1-1,-1 0 0,1 0 0,-1 0 1,1 0-1,0 0 0,1 0 0,-1-1 1,-3-9-1,0-2-167,1 1-1,0-1 1,2-1 0,0 1 0,0 0-1,1-22 1,1-20-395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17940,'21'-5'1864,"7"2"-1200,0-2-280,5-1 785,3 0-273,3 3-664,-1-1-488,1 1-1913,0-1 1889,-3 4-320,-2 0-240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4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70 17084,'-17'24'827,"1"1"0,1 1 0,2 0 0,-14 36 0,23-50-645,0-1-1,1 0 0,0 1 1,0 0-1,2 0 0,-1 0 1,2 0-1,-1 0 1,2 0-1,-1 0 0,2 0 1,0 0-1,4 14 0,-5-22-154,1 0-1,0 0 0,0 0 0,0 0 1,0 0-1,1 0 0,0-1 0,-1 1 1,1-1-1,1 0 0,-1 0 0,0 0 1,1 0-1,-1 0 0,1-1 0,0 0 1,0 1-1,0-1 0,0-1 0,1 1 1,-1-1-1,0 1 0,1-1 0,-1-1 1,0 1-1,1-1 0,-1 1 0,9-2 1,2 0 16,0 0 0,-1-1 0,0-1 0,1-1 1,-1 0-1,0-1 0,21-10 0,-9 2 92,0-2-1,-1 0 1,-1-2-1,26-22 1,-38 28-34,1 0 1,-2-1 0,0-1-1,0 0 1,-1 0-1,-1-1 1,0 0 0,11-25-1,-18 33-69,0 1-1,0-1 0,0 0 1,-1 1-1,0-1 0,0 0 1,0 0-1,-1 0 0,0 1 1,0-1-1,-1 0 0,0 0 1,1 0-1,-2 1 0,1-1 1,-1 0-1,0 1 0,0-1 1,-1 1-1,-3-7 0,1 5-30,1 1 1,-1 1-1,-1-1 0,1 1 0,-1 0 0,0 0 0,0 0 0,0 1 1,-1 0-1,1 0 0,-1 1 0,0 0 0,0 0 0,-1 0 0,-7-1 0,2 1-128,-1 0-1,0 1 0,0 1 0,0 0 0,0 1 0,0 0 0,0 1 1,1 1-1,-1 0 0,0 1 0,1 0 0,-1 1 0,1 1 0,0 0 1,-14 7-1,-10 11-270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16564,'-18'-4'4322,"35"2"-951,-1 1-3179,35-4 753,0-1-494,1 3 0,96 6 0,-143-3-455,-1 1 0,1-1-1,0 1 1,-1 0 0,1 1 0,-1-1 0,0 1 0,1 0-1,-1 0 1,0 0 0,0 1 0,0-1 0,5 5-1,-8-5 0,1 1 0,0-1-1,-1 1 1,1-1-1,-1 1 1,0 0-1,0-1 1,0 1-1,0 0 1,0 0-1,-1 0 1,1 0 0,-1 0-1,0 0 1,0 0-1,0-1 1,0 1-1,-1 0 1,1 0-1,-1 0 1,1 0-1,-3 5 1,-3 9-9,0 0 0,-1-1 0,-1 0 0,-17 27 0,-48 58 50,42-60-18,12-15-110,11-13-319,-1 0 0,-1-1 0,0 0 0,-18 16 0,27-28 342,1 1 1,-1-1-1,0 1 1,1-1-1,-1 1 1,1-1 0,-1 0-1,0 1 1,1-1-1,-1 0 1,1 0-1,-1 1 1,0-1-1,0 0 1,1 0-1,-1 0 1,0 0-1,1 0 1,-1 0-1,0 0 1,1 0-1,-1 0 1,0 0-1,1 0 1,-1 0-1,0-1 1,1 1 0,-1 0-1,0 0 1,1-1-1,-1 1 1,0-1-1,1 1 1,-1 0-1,1-1 1,-1 1-1,1-1 1,-1 1-1,1-1 1,-1 1-1,1-1 1,0 0-1,-1 1 1,1-1-1,0 0 1,0 1-1,-1-1 1,1 0 0,0 1-1,0-1 1,0 0-1,-6-18-1022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18028,'6'16'1544,"4"-1"-1016,7 0-240,10-4 673,9 1-281,11-10-232,5-4-248,5-10-672,3-2-208,-2-6 536,-1-2-104,-4 2-193</inkml:trace>
  <inkml:trace contextRef="#ctx0" brushRef="#br0" timeOffset="1">1154 1 19004,'-20'27'1632,"-9"15"-1159,-4 6-265,0 7 624,0 2-184,2-2-256,5-2-240,4-15-600,7-2-360,5-21 640,5-13-48,8-19-104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 17380,'-22'10'1328,"4"-1"-249,-33 19 1,48-25-913,-1-1-1,0 1 0,1 0 1,-1 0-1,1 1 1,0-1-1,0 0 0,1 1 1,-1 0-1,1 0 1,-1 0-1,1 0 1,-3 8-1,5-11-140,-1 1 0,1-1-1,0 0 1,-1 1 0,1-1 0,0 0 0,0 1 0,0-1-1,0 1 1,0-1 0,1 0 0,-1 1 0,0-1 0,0 0-1,1 1 1,-1-1 0,1 0 0,-1 0 0,1 1-1,0-1 1,0 0 0,-1 0 0,2 1 0,0 0-6,0 0 0,0-1 0,0 0-1,1 1 1,-1-1 0,0 0 0,0 0 0,1 0 0,-1-1 0,1 1 0,4 0 0,2 0-1,0 0 1,0-1-1,0 0 1,0-1-1,0 0 0,10-2 1,-8 0 48,-1 0 0,0-1 0,-1 0 0,1 0-1,13-9 1,-19 10-27,0 1 0,-1-1-1,1 0 1,0 0-1,-1 0 1,0-1-1,0 1 1,0-1 0,0 1-1,0-1 1,-1 0-1,0 0 1,0 0-1,3-8 1,-4 10-17,-1 0 0,0 0 0,1 0-1,-1 0 1,0 0 0,0 0 0,0 0 0,0 0-1,-1 0 1,1 0 0,-1 0 0,1 0 0,-1 1 0,1-1-1,-1 0 1,0 0 0,0 0 0,-2-2 0,1 1-4,0 0 1,-1 1-1,1-1 0,-1 1 1,0 0-1,0 0 1,0 0-1,0 0 1,0 1-1,-3-2 1,-1 0-39,0 1-1,-1-1 1,1 2 0,0-1 0,-1 1 0,1 0 0,-1 0-1,1 1 1,-12 1 0,11 1-168,-1-1 1,0 2-1,1-1 0,-1 1 0,1 0 1,-12 7-1,16-8 97,1 0 0,0 0-1,0 0 1,0 1 0,0-1 0,0 1 0,0 0-1,1 0 1,-1 0 0,1 0 0,0 0-1,0 0 1,0 0 0,0 1 0,1-1 0,-1 1-1,-1 6 1,1 19-448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78 16692,'-3'8'651,"0"0"-1,-1 0 1,0 0 0,-1-1 0,-6 10 0,-12 20 894,18-26-1075,0 1 1,-5 20-1,9-28-378,0 0 0,0 1 0,1-1 0,0 0 0,-1 0 0,1 1-1,1-1 1,-1 0 0,1 0 0,-1 1 0,3 5 0,-2-8-65,0-1 0,0 0 0,-1 1 0,1-1 1,0 0-1,1 0 0,-1 0 0,0 1 0,0-1 0,1 0 0,-1-1 0,0 1 1,1 0-1,-1 0 0,1 0 0,-1-1 0,1 1 0,-1-1 0,1 1 1,-1-1-1,1 0 0,0 0 0,-1 1 0,1-1 0,-1 0 0,1 0 0,0-1 1,-1 1-1,1 0 0,-1 0 0,1-1 0,3-1 0,4 0 49,0-1-1,0-1 0,-1 1 1,13-8-1,-5 1 31,-1 0-1,0-1 1,-1-1 0,20-21-1,-25 24-41,-2 1-1,1-2 0,-1 1 0,-1-1 1,0 0-1,0 0 0,-1-1 0,5-13 1,-9 21-52,0 0 0,0 0 1,-1 1-1,1-1 0,-1 0 0,1 0 1,-1 0-1,0 0 0,0 0 0,-1 0 1,1 0-1,0 0 0,-1 0 0,0 0 1,0 1-1,0-1 0,0 0 0,0 0 1,0 1-1,-1-1 0,1 1 1,-1-1-1,0 1 0,0-1 0,0 1 1,0 0-1,0 0 0,0 0 0,0 0 1,-1 1-1,-3-3 0,1 1-28,-1 1 1,1 0-1,-1 0 0,1 1 0,-1-1 0,1 1 1,-1 1-1,0-1 0,1 1 0,-1 0 1,0 0-1,1 0 0,-1 1 0,0 0 1,-8 2-1,6 0-99,-1 0 1,1 0-1,0 1 1,1 0 0,-1 0-1,1 1 1,0 0-1,0 0 1,0 0-1,1 1 1,0 0 0,0 1-1,0-1 1,1 1-1,-9 14 1,2 14-320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16604,'-28'28'1915,"1"1"1,-24 34 0,43-52-1655,1 0-1,1 0 1,0 0 0,0 1 0,1 0 0,1 0 0,0 0-1,0 1 1,2-1 0,-3 17 0,5-25-233,0-1 1,-1 1-1,2-1 0,-1 1 1,0-1-1,1 1 0,-1-1 1,1 1-1,0-1 0,0 1 1,1-1-1,-1 0 0,1 0 1,-1 0-1,1 1 0,0-2 1,0 1-1,1 0 0,-1 0 1,4 2-1,-2-2-15,0 0 1,1 0-1,-1 0 0,1-1 1,0 0-1,0 0 0,0 0 1,0 0-1,0-1 0,0 0 1,0 0-1,0 0 0,8-1 1,-3 0 4,1 0 0,-1-1 0,1 0 0,-1-1 0,0 0 0,0 0 0,0-1 0,0-1-1,0 0 1,0 0 0,-1-1 0,0 0 0,0 0 0,11-10 0,-15 11-9,-1 0 0,1 0 0,-1 0-1,0-1 1,-1 1 0,1-1 0,-1 0-1,0 0 1,0 0 0,0-1-1,-1 1 1,0-1 0,0 1 0,-1-1-1,1 0 1,-1 0 0,0 0 0,-1 0-1,1 0 1,-1 0 0,0 0-1,-1 0 1,1 1 0,-1-1 0,-1 0-1,-2-9 1,1 7-20,0 0-1,-1 0 1,0 0 0,0 0-1,-10-11 1,12 16-84,-1-1 0,0 1 1,0-1-1,0 1 0,-1 0 0,1 1 0,-1-1 1,1 0-1,-1 1 0,0 0 0,0 0 1,-7-3-1,10 5 33,1 0 1,-1 0-1,1 0 1,-1 0 0,1 0-1,-1 0 1,1 0-1,-1 0 1,1 0-1,-1 0 1,1 0 0,-1 0-1,1 0 1,-1 0-1,1 0 1,-1 1-1,1-1 1,-1 0 0,1 0-1,0 0 1,-1 1-1,1-1 1,-1 0-1,1 1 1,0-1 0,-1 0-1,1 1 1,0-1-1,-1 1 1,1-1-1,0 0 1,0 1 0,-1-1-1,1 1 1,0 0-1,-2 17-1232,2-5 549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20532,'13'5'1465,"7"1"-1241,0 4-96,9-6 480,11 4-320,6-4-384,3 0-128,-1-2-536,-5-1-96,-8-1 648,-7-4-201,-18 2-207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17340,'3'22'1712,"7"-9"-1008,0-6-304,14 0 721,3-5-153,12-7-472,1-2-456,7-1 120,4-2-96,-3-8-176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20100,'3'-3'138,"0"0"-1,0 1 1,0-1-1,0 1 1,1-1-1,-1 1 1,1 0-1,-1 0 1,1 0-1,0 1 1,0-1-1,0 1 0,-1 0 1,2 0-1,-1 0 1,0 1-1,0-1 1,0 1-1,0 0 1,0 0-1,0 1 1,0-1-1,0 1 1,0 0-1,0 0 1,0 0-1,0 1 1,0-1-1,0 1 1,-1 0-1,1 0 0,-1 0 1,1 0-1,-1 1 1,3 3-1,-1-3-111,-1 0 0,0 1-1,0 0 1,0 0 0,-1 0 0,0 0-1,1 1 1,-1-1 0,-1 1-1,1 0 1,-1-1 0,4 11 0,-5-11-21,-1 0-1,1 0 1,-1 0 0,0 0 0,0 0 0,0 0 0,0 0 0,0 0 0,-1 0 0,0 0 0,0 0 0,0 0 0,-1-1 0,1 1 0,-1 0 0,0-1 0,0 1 0,-2 3-1,-3 2 5,0 0-1,-1-1 1,0 0-1,0 0 1,-16 11-1,-10 9-147,34-28 131,-1 1-1,1-1 0,-1 0 0,1 1 1,-1-1-1,1 0 0,-1 1 0,1-1 1,0 0-1,-1 1 0,1-1 0,-1 1 1,1-1-1,0 1 0,0-1 0,-1 1 0,1-1 1,0 1-1,0-1 0,-1 1 0,1-1 1,0 1-1,0-1 0,0 1 0,0 0 1,0-1-1,0 1 0,0-1 0,0 1 1,0-1-1,0 1 0,0-1 0,1 1 1,-1 0-1,0-1 0,0 1 0,0-1 0,1 1 1,0 0-1,21 10-319,-13-8 292,10 4-64,0 1 0,30 17 0,-44-22 98,0 0 0,0 1 1,0-1-1,0 1 0,-1 0 1,0 0-1,0 1 1,0-1-1,0 1 0,-1 0 1,1 0-1,-1 0 0,4 10 1,-7-12 16,1 1 1,-1-1-1,1 0 0,-1 0 1,0 1-1,0-1 0,-1 0 1,1 0-1,-1 1 0,1-1 1,-1 0-1,0 0 0,0 0 1,0 0-1,-1 0 0,1 0 1,-1 0-1,0 0 0,0-1 1,0 1-1,0-1 1,0 1-1,0-1 0,-1 0 1,1 0-1,-1 0 0,-3 2 1,-2 2 72,-1 0 0,0-1 1,0 0-1,0-1 0,0 0 0,-1 0 1,-14 3-1,17-5-53,1-1 0,-1 0 0,0-1 0,1 1 1,-1-1-1,0-1 0,0 1 0,1-1 0,-1 0 0,-11-4 0,15 4-105,1 0 0,-1 0 1,1-1-1,-1 1 0,1-1 0,0 1 0,-1-1 0,1 0 0,0 0 1,0 0-1,0 0 0,1 0 0,-1 0 0,0 0 0,1-1 1,0 1-1,-1-1 0,1 1 0,0-1 0,0 0 0,0 1 0,1-1 1,-1 0-1,1 1 0,-1-1 0,1 0 0,0-5 0,1-14-332,4 0-165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20252,'-6'31'2196,"5"-29"-2147,0 0 0,0 1 1,0-1-1,1 0 1,-1 0-1,1 1 1,-1-1-1,1 0 1,0 0-1,0 1 0,0-1 1,0 0-1,1 1 1,-1-1-1,0 0 1,1 0-1,0 1 1,-1-1-1,1 0 0,0 0 1,0 0-1,0 0 1,1 0-1,1 3 1,15 14-271,27 26 0,16 15-126,-55-53 331,-1 0-1,1 1 1,-1-1-1,0 2 1,-1-1-1,7 17 1,-10-22 12,0 1 1,0 0 0,0 0-1,-1 0 1,1 0 0,-1-1 0,0 1-1,0 0 1,0 0 0,-1 0 0,1 0-1,-1 0 1,0 0 0,0-1 0,0 1-1,-1 0 1,1-1 0,-1 1 0,0-1-1,-4 7 1,2-5-21,-1 0 0,1-1 0,-1 1 0,0-1 0,0-1 0,0 1 0,0 0-1,-1-1 1,0 0 0,1-1 0,-1 1 0,-9 2 0,12-4-6,0 0 0,0-1 0,0 1 0,0 0 0,0-1 0,0 0 0,0 0 0,0 0 0,-1 0 0,1 0-1,0-1 1,0 1 0,0-1 0,0 0 0,0 0 0,0 0 0,1 0 0,-1-1 0,0 1 0,0-1 0,1 1 0,-1-1 0,1 0 0,-1 0 0,-1-3 0,-15-29-158</inkml:trace>
  <inkml:trace contextRef="#ctx0" brushRef="#br0" timeOffset="1">19 1 18348,'18'4'2008,"4"0"-1368,7 0-311,5 1 935,9 1-488,-1-2-216,5 3-696,-1 0-544,-6-1 600,-3 0-160,-8-1-72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19276,'27'8'1905,"14"-14"-1113,7-5-312,12-6 744,4-3-152,8 1-272,1 0-207,-1 4-537,-5 2-144,-11 7-537,-3 3-279,-10 3-432,-1 2 408,-12 2 416,-6-1-313,-15-3-7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17084,'9'27'2818,"-9"-25"-2712,0 0 1,0 0-1,1 1 1,-1-1 0,1 0-1,-1 0 1,1 0 0,0 0-1,0 0 1,0 0 0,0 0-1,0 0 1,1 0 0,-1 0-1,1-1 1,-1 1-1,1 0 1,-1-1 0,1 0-1,0 1 1,0-1 0,0 0-1,-1 0 1,1 0 0,0 0-1,1 0 1,1 1 0,5-1-160,0-1 1,0 0 0,0 0 0,0-1 0,0 0-1,0 0 1,0-1 0,14-4 0,-10 2-89,0 1 1,0 1 0,14-2 0,-23 4 111,-1 0 0,0 0 0,0 0 0,0 0 1,1 1-1,-1-1 0,0 1 0,0 0 0,0 0 1,0 0-1,0 0 0,0 0 0,0 1 0,0-1 1,-1 1-1,1 0 0,3 3 0,-4-2 23,0-1 0,0 1 0,0 0-1,-1 0 1,1 0 0,-1 0 0,0 0-1,0 1 1,0-1 0,0 0 0,0 1 0,-1-1-1,0 0 1,0 1 0,1-1 0,-2 6 0,0 3 75,-1 0 0,-1 0 0,0 0 1,0 0-1,-1-1 0,0 1 0,-1-1 0,-1 0 1,0 0-1,-7 10 0,4-8 101,1-2-1,-2 1 0,1-1 1,-2-1-1,1 0 0,-2 0 1,1-1-1,-15 9 0,22-16-110,1 0-1,-1 0 0,-1-1 1,1 1-1,0-1 1,0 0-1,-1 0 0,1 0 1,-1 0-1,1-1 0,-7 0 1,8 0-60,0 0 0,1-1 0,-1 1 0,0-1 0,0 0 0,1 0 1,-1 0-1,0 0 0,1 0 0,-1-1 0,1 1 0,0-1 0,-1 0 0,1 1 1,0-1-1,0 0 0,0 0 0,0-1 0,-1-1 0,-3-7 99,1 0 1,0 0-1,1-1 0,0 1 0,1-1 1,0 0-1,1 0 0,-2-18 0,1-19-82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18404,'20'7'1728,"-2"-4"-1168,0-1-272,4-4 897,7 2-577,0-6-1208,2 1 664,8-2-248,-6-2-88</inkml:trace>
  <inkml:trace contextRef="#ctx0" brushRef="#br0" timeOffset="1">389 32 14131,'-13'18'1652,"1"1"-1,1 0 1,-11 26-1,18-37-1387,1 1 1,0 0-1,1-1 0,-1 1 0,2 0 0,-1 1 0,1-1 0,1 0 0,-1 0 0,3 13 0,-2-19-253,0-1 0,0 1 0,1-1 1,-1 1-1,1-1 0,0 1 0,0-1 0,0 1 0,0-1 0,0 0 0,0 0 0,1 1 0,-1-1 0,1 0 0,0 0 0,-1-1 0,1 1 0,0 0 0,0 0 0,0-1 0,0 1 0,0-1 0,1 0 0,-1 0 0,0 0 0,1 0 0,-1 0 0,1 0 0,-1-1 0,1 1 0,2 0 0,-1-1-6,1 0-1,-1-1 0,0 1 0,0-1 0,1 0 0,-1 0 0,0-1 0,0 1 0,0-1 0,0 0 0,0 0 1,-1 0-1,1 0 0,-1-1 0,1 1 0,-1-1 0,0 0 0,4-4 0,-3 2 27,0 0 0,0-1 0,0 0-1,0 0 1,-1 0 0,0 0 0,-1 0 0,1 0 0,-1-1-1,0 1 1,-1-1 0,1 0 0,-1-12 0,0 16-16,-1 0 0,-1 0 0,1-1 0,0 1 0,-1 0 0,0 0 1,1 0-1,-1 0 0,0 0 0,-1 0 0,1 0 0,-1 0 0,1 0 0,-1 0 1,0 1-1,0-1 0,0 1 0,0-1 0,0 1 0,-1 0 0,1 0 0,-1 0 0,1 0 1,-1 0-1,0 1 0,0-1 0,0 1 0,0 0 0,0 0 0,-6-2 0,4 2-67,-1 1-1,0-1 0,0 1 0,1 0 1,-8 1-1,-8 5-698,20-6 692,1 1 0,-1-1 0,1 0 0,-1 1 0,1-1 0,0 0 0,-1 1-1,1-1 1,-1 1 0,1-1 0,0 0 0,-1 1 0,1-1 0,0 1 0,0-1 0,-1 1 0,1 0-1,0-1 1,0 1 0,0-1 0,0 1 0,0-1 0,0 1 0,0-1 0,0 1 0,0 0 0,0 0-1,0 0 74,0-1 0,0 1 0,1 0-1,-1-1 1,0 1 0,1 0-1,-1-1 1,1 1 0,-1-1-1,1 1 1,-1-1 0,1 1-1,-1-1 1,1 1 0,-1-1 0,1 1-1,0-1 1,-1 0 0,1 1-1,-1-1 1,1 0 0,0 1-1,0-1 1,-1 0 0,2 0-1,21 3-432,-20-3 388,26 1-345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19 15771,'-25'31'5326,"-34"51"-3366,53-71-1848,0 0-1,1-1 1,0 2 0,0-1 0,2 1-1,-4 14 1,6-23-96,1 0-1,0 0 1,-1 0 0,1 0-1,0 1 1,1-1-1,-1 0 1,0 0 0,1 0-1,0 0 1,0 0 0,2 5-1,-2-6-9,0 0-1,1 0 1,-1-1-1,0 1 1,1-1-1,0 1 0,-1-1 1,1 0-1,0 0 1,0 1-1,-1-1 1,1 0-1,0 0 1,0-1-1,0 1 1,0 0-1,0-1 1,0 1-1,0-1 1,1 0-1,1 0 0,3 1-6,0-2-1,0 1 1,0-1-1,0 0 1,0-1-1,0 0 1,0 0-1,-1 0 1,1-1-1,-1 0 1,0 0-1,12-8 1,-5 2-18,0-1 0,0 0 0,-1 0 0,17-22 0,-21 23 11,0-2 0,-1 1 1,-1-1-1,1 0 0,-2-1 1,7-16-1,-11 24 6,0 0 0,0 0 0,0-1 0,0 1 0,-1 0 0,0-1 0,0 1 0,0 0 0,0-1 0,-1-3 0,0 5 0,0 1 1,1 0 0,-1-1-1,0 1 1,-1 0 0,1 0-1,0 0 1,0 0 0,-1 0-1,0 0 1,1 0 0,-1 0-1,0 0 1,0 1 0,0-1-1,0 1 1,0 0 0,-4-3-1,1 2 4,-1 0-1,1 1 1,-1-1-1,0 1 1,0 0-1,0 1 1,1-1-1,-1 1 1,0 0-1,0 1 1,0-1-1,0 1 1,0 0-1,1 1 1,-1 0-1,-8 3 1,7-3 3,0 1-1,0 0 1,1 1-1,-1 0 1,1 0 0,0 0-1,0 1 1,0-1-1,0 2 1,1-1 0,0 0-1,-6 10 1,10-15-15,1 1 1,-1-1-1,1 1 1,-1 0-1,1-1 1,-1 1-1,1 0 1,-1-1-1,1 1 1,0 0-1,0-1 1,-1 1-1,1 0 1,0 0-1,0-1 1,0 1-1,0 0 1,0 0-1,0 0 1,0-1-1,0 1 1,0 0-1,0 0 0,0-1 1,0 1-1,1 0 1,-1 0-1,0-1 1,1 1-1,-1 0 1,0-1-1,1 1 1,-1 0-1,1-1 1,-1 1-1,1-1 1,-1 1-1,1-1 1,-1 1-1,1-1 1,0 1-1,-1-1 1,1 1-1,0-1 1,-1 0-1,1 1 1,0-1-1,0 0 1,-1 0-1,1 0 1,0 0-1,0 1 1,-1-1-1,1 0 1,1 0-1,7 0 104,-1 1 0,0-1 0,17-3 0,-22 3-48,33-4-78,5 0-12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18572,'-59'17'2838,"42"-13"-2307,-1 1-1,1 0 1,1 1-1,-22 11 0,34-13-623,7-3 33,-2-1 36,0 0 1,0 0-1,-1 0 1,1-1-1,0 1 1,-1 0-1,1-1 1,0 1-1,-1 0 1,1-1-1,0 1 1,-1 0-1,1-1 0,-1 1 1,1-1-1,-1 0 1,1 1-1,-1-1 1,1 0-1,-1 0-15,1 1-1,-1-1 1,0 1-1,1-1 1,-1 1-1,0-1 1,1 1-1,-1-1 1,1 1-1,-1 0 1,1-1-1,-1 1 0,1-1 1,-1 1-1,1 0 1,-1 0-1,1-1 1,-1 1-1,1 0 1,-1 0-1,1 0 1,0-1-1,-1 1 1,2 0-1,6 0-181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19180,'-14'6'2129,"1"0"-1233,3-5-328,21-1 1432,14 0-695,12 0-505,6-1-264,11-4-224,4 4-120,6-2-168,-1 2-136,-13 1-232,-5 1-296,-16 5-785,-8-1-879,-17 3 1760,-5-1-368,-13 0-225</inkml:trace>
  <inkml:trace contextRef="#ctx0" brushRef="#br0" timeOffset="1">131 221 17564,'20'8'2256,"8"-6"-1328,10-8-327,5-4 975,9 2-392,-2-4-184,-3 1-656,2 5-480,-13 3 216,-6-3-152,-11-4-136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17140,'26'4'2120,"10"-2"-1328,12-7-360,5 0 1105,9-5-601,1-2-120,-3-1-864,-2 2-528,-15-5 520,-10-7-160,-18-1-72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18484,'2'1'356,"-1"-1"0,1 1 0,0 0 0,0 0 0,0-1 0,0 1 0,-1-1 0,1 1 0,0-1 0,3 0 0,1 1 289,75 17 1346,-25-4-1795,0-3 0,1-3 0,59 2 0,-116-10-197,0 0 1,0 0-1,0 0 0,1 0 0,-1 0 0,0 0 0,0 1 1,0-1-1,0 0 0,1 0 0,-1 0 0,0 0 1,0 0-1,0 0 0,0 0 0,1 0 0,-1 0 1,0 1-1,0-1 0,0 0 0,0 0 0,0 0 0,0 0 1,0 0-1,1 0 0,-1 1 0,0-1 0,0 0 1,0 0-1,0 0 0,0 0 0,0 1 0,0-1 0,0 0 1,0 0-1,0 0 0,0 1 0,0-1 0,0 0 1,0 0-1,0 0 0,0 0 0,0 1 0,0-1 1,0 0-1,0 0 0,0 0 0,-1 0 0,1 1 0,0-1 1,0 0-1,0 0 0,0 0 0,0 0 0,0 0 1,0 1-1,-1-1 0,1 0 0,0 0 0,-9 12-14,8-11 10,-72 92-90,-68 112 0,123-178-7,9-15-287,1 1 0,-9 20 0,15-27-806,4-8-286,5-8-413,-4-1 992,0 0 0,0 0 0,-1 0 0,-1 0 0,1 0 0,-2 0 0,-1-20 0,-4-15 639,4 45 366,1 1 0,0-1 0,0 1 0,0-1 0,0 0 0,0 1 0,0-1 1,0 1-1,0-1 0,0 1 0,1-1 0,-1 1 0,0-1 0,0 0 0,0 1 1,1-1-1,-1 1 0,0-1 0,0 1 0,1 0 0,-1-1 0,1 1 0,-1-1 1,0 1-1,1 0 0,-1-1 0,1 1 0,-1 0 0,1-1 0,-1 1 0,1 0 1,-1 0-1,1-1 0,-1 1 0,1 0 0,-1 0 0,1 0 0,-1 0 0,1 0 1,0 0-1,-1 0 0,2 0 0,31 3 1560,-19-1-1215,17-1-436,0 0 1,0-2-1,0-2 0,0 0 1,0-3-1,-1 0 0,47-17 1,-19 2-280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54 14923,'-1'-1'105,"-1"0"0,1 0 0,-1 0 0,0 0 0,1 1 0,-1-1 0,0 0 0,0 1 0,0 0 0,1-1 0,-1 1 0,0 0 0,0 0 0,0 0 0,0 0 0,0 0 0,1 1 0,-1-1 0,0 0 0,0 1 0,0 0 0,1-1 0,-1 1 0,0 0 0,-1 1 0,-6 2 221,1 0 1,0 1-1,-13 10 1,10-5-18,-1 0 0,2 1 0,-1 1 0,1 0 0,1 0 0,-11 19 0,16-25-247,0 1 1,1 0 0,0 0-1,0 0 1,0 1-1,1-1 1,0 1 0,0 0-1,1-1 1,0 1-1,1 0 1,-1 0 0,2-1-1,0 12 1,0-17-48,-1 0 1,1 1-1,0-1 1,-1 0-1,1 0 1,1 0-1,-1 0 1,0 0-1,0 0 1,1 0-1,-1 0 1,1 0 0,-1 0-1,1-1 1,0 1-1,0-1 1,2 2-1,0-1 10,-1 0-1,1-1 0,0 1 1,-1-1-1,1 0 1,0 0-1,0 0 1,0-1-1,6 1 1,3-1 55,0-1 1,0 0 0,0-1-1,0-1 1,15-5 0,-10 3 81,-1-2 0,-1 0 0,1 0 1,-1-2-1,-1 0 0,1-1 0,-2-1 0,27-24 0,-35 30-92,-1-1-1,0 0 1,0-1-1,-1 1 0,1-1 1,-2 0-1,1 0 0,-1 0 1,0 0-1,2-9 1,-3 10-38,-2 0 0,1 1 0,0-1 1,-1 0-1,0 0 0,-1 1 1,1-1-1,-1 0 0,0 1 0,0-1 1,-1 0-1,0 1 0,0 0 1,0-1-1,-4-5 0,4 7-72,-1 0-1,1 0 1,-1 0 0,0 1-1,0-1 1,0 1 0,0 0-1,-1 0 1,1 0-1,-1 0 1,0 1 0,0-1-1,0 1 1,0 0 0,0 0-1,0 1 1,-1-1-1,1 1 1,0 0 0,-1 0-1,1 0 1,-1 1 0,0-1-1,1 1 1,-1 0-1,-4 1 1,4 0-109,-1 0 0,1 0 0,0 0 0,0 1 0,0 0-1,0 0 1,0 0 0,1 1 0,-1-1 0,1 1 0,0 0 0,-1 0 0,1 1 0,0-1-1,1 1 1,-1 0 0,1 0 0,0 0 0,0 1 0,0-1 0,0 1 0,-2 6 0,-1 12-576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16876,'1'1'129,"-1"0"-1,1 0 1,0-1 0,0 1 0,1 0 0,-1-1 0,0 1 0,0-1 0,0 0 0,0 1 0,0-1 0,1 0 0,-1 1 0,0-1 0,0 0 0,0 0 0,1 0 0,-1 0-1,2-1 1,29-4 321,-17 1-22,363-46 4821,-210 38-5094,238 13 0,-350 3-592,-18 0-392,0-2-1,0-2 1,59-7 0,-93 6 706,1 0 0,0 0 0,-1 0 0,1-1-1,-1 0 1,1 0 0,-1 0 0,0 0 0,0-1 0,7-5 0,4-10-576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11 163 15299,'-3'8'921,"1"-4"-557,1-1-1,0 0 1,0 0 0,0 0 0,0 1-1,0 4 1,1-8-313,0 1 0,0-1 1,0 1-1,0-1 0,1 0 0,-1 1 0,0-1 1,0 0-1,0 1 0,0-1 0,0 1 1,1-1-1,-1 0 0,0 1 0,0-1 0,1 0 1,-1 1-1,0-1 0,0 0 0,1 0 0,-1 1 1,0-1-1,1 0 0,15 1 1121,1-7-875,-1-1-1,0 0 1,0-1-1,-1-1 1,24-17-1,-17 11-149,63-46 229,11-8-101,-104 85-179,-10 11-66,5-11-57,-73 110 162,77-111-200,1 1 1,0-1-1,2 2 1,-1-1-1,2 1 1,-6 27-1,12-28-371,0-16 426,-1 0 0,0 0 1,0 1-1,0-1 0,1 0 0,-1 0 1,0 1-1,0-1 0,1 0 0,-1 0 1,0 1-1,1-1 0,-1 0 0,0 0 0,1 0 1,-1 0-1,0 0 0,1 0 0,-1 0 1,0 1-1,1-1 0,-1 0 0,1 0 1,-1 0-1,1-1 0,2 1-18,0-1 1,-1 0-1,1 0 0,0 0 0,0-1 0,-1 1 1,1 0-1,3-4 0,25-19-217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 12739,'-18'32'1643,"13"-25"-1222,1 1 1,-1-1 0,1 1-1,1 0 1,-1 1-1,1-1 1,1 0-1,0 1 1,-2 15-1,4-23-375,0 0 0,0-1-1,0 1 1,0 0-1,0-1 1,0 1 0,0 0-1,1-1 1,-1 1 0,0 0-1,0-1 1,1 1-1,-1-1 1,0 1 0,1 0-1,-1-1 1,1 1-1,-1-1 1,1 1 0,-1-1-1,1 1 1,-1-1 0,1 0-1,-1 1 1,2 0-1,20 1 574,-16-2-501,-1-1-1,1 0 1,0 0-1,0-1 1,8-3-1,-8 1 21,0 1-1,0-1 1,0 1 0,-1-2-1,1 1 1,-1-1 0,0 0-1,0 0 1,-1 0 0,0 0-1,5-8 1,-8 11-108,0 0 0,0 0 0,0 0 0,0 0 0,0-1 0,0 1 0,-1 0 0,1 0 0,-1 0-1,0 0 1,0-1 0,0 1 0,0 0 0,0 0 0,0-1 0,0 1 0,-1 0 0,1 0 0,-1 0 0,0-1 0,0 1 0,1 0 0,-1 0 0,0 0 0,-1 0 0,1 0 0,0 1 0,-1-1 0,1 0 0,-1 1-1,1-1 1,-1 1 0,0-1 0,1 1 0,-1 0 0,0-1 0,-4-1 0,2 1-22,-1 0-1,1 1 1,-1-1-1,0 1 1,1-1-1,-1 2 1,0-1-1,0 0 1,0 1-1,-8 0 1,10 0-51,0 0-1,0 1 1,0-1-1,-1 1 1,1-1-1,0 1 1,0 0 0,1 0-1,-1 0 1,0 1-1,0-1 1,0 1-1,1-1 1,-1 1 0,1 0-1,-1 0 1,-2 3-1,4-4 13,1 0-1,-1 0 1,1 0-1,0 0 0,0 0 1,-1 0-1,1 0 1,0 0-1,0 0 1,0 0-1,0 0 1,0 0-1,0 1 0,0-1 1,0 0-1,1 0 1,-1 0-1,0 0 1,1 0-1,-1-1 1,1 1-1,-1 0 0,1 0 1,-1 0-1,1 0 1,-1 0-1,1 0 1,0-1-1,0 1 0,-1 0 1,1-1-1,0 1 1,0 0-1,0-1 1,0 1-1,0-1 1,-1 0-1,3 1 0,17 7-314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13155,'-10'6'527,"1"1"0,0-1 0,0 1 0,1 1 0,0 0 0,0 0 0,1 0 0,-7 12 0,11-18-249,-4 8 125,0 0 0,0 0 0,-6 13 0,12-19-329,-1 0 0,0 0 0,1 0 1,0 0-1,0 0 0,0 0 0,0 0 0,1 0 0,-1 1 0,1-1 0,0 0 0,2 7 0,-2-9-62,0-1 0,0 0 0,1 1 0,-1-1 0,1 0 1,0 0-1,-1 0 0,1 1 0,0-1 0,0 0 0,-1 0 0,1 0 0,0 0 0,0 0 0,0 0 0,0 0 0,0-1 1,1 1-1,-1 0 0,0 0 0,2 0 0,0 0-4,0 0 0,0 0 0,0-1 0,1 1 1,-1-1-1,0 0 0,0 1 0,6-2 0,2 0-4,1-1-1,-1 0 0,0-1 1,13-5-1,-3 0 16,-1-1 0,0-1 0,0-1 0,-1 0 0,33-27 0,-51 38-15,0-1 0,0 0 0,0 0 0,0 1 0,0-1 0,-1 0 0,1 0 0,0 0 0,-1 0 0,1 0 0,0 0 1,-1 0-1,1 0 0,-1 0 0,1 0 0,-1 0 0,0 0 0,1-1 0,-1 1 0,0 0 0,0-2 0,0 2 0,-1 0-1,1 0 1,-1 1-1,1-1 0,-1 0 1,0 0-1,1 1 1,-1-1-1,0 0 1,1 1-1,-1-1 0,0 1 1,0-1-1,1 1 1,-1 0-1,0-1 0,0 1 1,0 0-1,0-1 1,-1 1-1,-6-2 13,0 1 0,0 0 0,-1 1 0,-13 1 0,-36 7 38,53-7-59,0 0 1,0 1-1,0 0 1,0 0-1,0 0 0,1 0 1,-1 1-1,1 0 1,-5 3-1,9-6-4,0 0 1,0 0-1,0 0 0,0 0 0,0 0 1,0 0-1,-1 0 0,1 0 1,0 0-1,0 0 0,0 0 0,0 0 1,0 1-1,0-1 0,0 0 1,0 0-1,0 0 0,-1 0 0,1 0 1,0 0-1,0 0 0,0 0 1,0 1-1,0-1 0,0 0 0,0 0 1,0 0-1,0 0 0,0 0 1,0 0-1,0 1 0,0-1 1,0 0-1,0 0 0,0 0 0,0 0 1,0 0-1,0 0 0,0 0 1,0 1-1,0-1 0,0 0 0,1 0 1,-1 0-1,0 0 0,0 0 1,0 0-1,0 0 0,0 0 0,0 1 1,0-1-1,0 0 0,0 0 1,1 0-1,9 1 67,13-3 80,5-3-200,6-1-35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54 15939,'-11'9'925,"-37"31"1263,45-37-2048,0-1-1,0 1 1,1 0 0,0 0 0,0 0-1,0 1 1,0-1 0,0 0 0,0 1-1,1-1 1,0 1 0,0-1 0,-1 6-1,1-7-111,1 0 0,0 0 0,1 0 0,-1 0-1,0-1 1,0 1 0,1 0 0,-1 0 0,1 0-1,0 0 1,-1-1 0,1 1 0,0 0 0,0-1-1,0 1 1,0-1 0,1 1 0,-1-1 0,0 1-1,1-1 1,-1 0 0,1 0 0,-1 1 0,1-1-1,-1 0 1,1 0 0,0-1 0,-1 1 0,1 0-1,0-1 1,0 1 0,0-1 0,0 1 0,3-1-1,3 2 65,0-1-1,0-1 0,1 0 0,-1 0 0,0 0 0,16-4 1,-11 1 19,0-1 0,0 0 0,0 0 0,-1-2 1,0 1-1,0-2 0,0 1 0,-1-2 0,1 1 1,-2-2-1,1 1 0,10-14 0,-19 21-94,0-1 0,-1 0 0,1 0-1,-1 0 1,0 0 0,1 0 0,-1 0 0,0-1 0,0 1-1,-1 0 1,1-1 0,0 1 0,-1 0 0,1-1-1,-1 1 1,0 0 0,0-1 0,0 1 0,0-1 0,0 1-1,-1-1 1,0-2 0,0 2-7,-1 0 1,1 1-1,-1-1 0,1 1 1,-1-1-1,0 1 0,0 0 1,0-1-1,0 1 0,-1 0 0,1 1 1,0-1-1,-1 0 0,0 1 1,1-1-1,-1 1 0,0 0 1,-2-1-1,-3-1-119,0 1-1,0-1 1,0 2 0,0-1 0,0 1-1,0 1 1,-1 0 0,1 0-1,0 0 1,0 1 0,0 0 0,0 1-1,0-1 1,0 2 0,-11 3 0,10 2-181,7 2-123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16035,'-8'5'1985,"12"0"-1017,6-2-376,13-2 1345,7 2-561,14 0-464,7 0-240,7-1-240,2 3-200,-4-2-416,-3 0-368,-11-1 1504,-13-2-968,-21-4-8,-9 0 16</inkml:trace>
  <inkml:trace contextRef="#ctx0" brushRef="#br0" timeOffset="1">72 143 18324,'10'21'1816,"10"-11"-1120,8-4-311,15-2 807,1-5-216,10-8-800,1-10-1272,7-3 1080,-4-7-224,-6-1-224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15627,'0'-1'147,"0"0"0,-1 0-1,1 0 1,0 0 0,0-1-1,0 1 1,0 0 0,1 0 0,-1 0-1,0 0 1,0 0 0,1 0-1,-1 0 1,0 0 0,1 0-1,-1 0 1,1 0 0,0 0-1,-1 0 1,1 0 0,0 0-1,-1 0 1,1 1 0,0-1 0,0 0-1,0 0 1,0 1 0,0-1-1,0 1 1,0-1 0,0 1-1,0-1 1,1 0 0,5-1 469,1-1 0,-1 1 0,13-3 0,-19 5-577,119-20 2069,76-18-1538,-126 18-614,-69 20 41,-1 0 1,1 1-1,-1-1 0,1 0 0,-1 0 1,0 1-1,1-1 0,-1 0 0,1 1 0,-1-1 1,0 0-1,1 1 0,-1-1 0,0 1 1,0-1-1,1 0 0,-1 1 0,0-1 1,0 1-1,0-1 0,1 1 0,-1-1 0,0 1 1,0-1-1,0 1 0,0-1 0,0 1 1,0-1-1,0 1 0,0-1 0,0 1 1,0-1-1,-1 1 0,1 0-3,-1 13-21,-2 1-1,1-1 0,-2 0 1,0-1-1,-10 23 1,0 3-4,6-15-76,-16 49-672,2 2 0,-12 77 0,34-145 562,-2 6-459,0-10 74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47 16756,'16'1'1904,"13"2"-968,2-2-320,17-3 993,5 0-345,11-4-336,8-1-176,0-4-488,8 6-312,-13 3-832,-4-6 1800,-13 6-976,-5-3-32,-22 4-72</inkml:trace>
  <inkml:trace contextRef="#ctx0" brushRef="#br0" timeOffset="1">1 297 16644,'15'9'1832,"21"-6"-928,10-3-272,20-4 889,9-4-177,16 0-192,10-1-208,5-2-248,1 1-255,-5 1-409,-4 1-344,-20-1-849,-6 0 985,-20 2-192,-11 1-128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 17700,'42'-2'1512,"9"-8"-1112,7-4-104,6-3 272,4-1-368,-7-3 64,-3-3-152,-18-5-224</inkml:trace>
  <inkml:trace contextRef="#ctx0" brushRef="#br0" timeOffset="1">520 1 18116,'15'5'2136,"2"4"-1360,3 4-319,2 4 1087,-1 9-592,-1 4-144,-7 6-360,-7 4-112,-9 3-167,-10 1-97,-11 4-16,-8-4-16,-5-5 8,-2-2-88,5-8 904,2-4-800,16-7 72,6-5 64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15979,'1'1'126,"1"-1"0,-1 0 0,0 0 0,1 0 0,-1 0-1,1 0 1,-1 0 0,0 0 0,1 0 0,-1 0 0,1-1 0,-1 1-1,0-1 1,0 1 0,1-1 0,1 0 0,2-1 128,45-21 1079,-1-1-1,77-52 0,-89 53-977,127-93 952,-164 116-1303,1-1 1,-1 1-1,0 0 0,0 0 1,0 0-1,0 0 1,0-1-1,0 1 0,0 0 1,0 0-1,1 0 1,-1 0-1,0 0 0,0 0 1,0-1-1,0 1 1,0 0-1,1 0 0,-1 0 1,0 0-1,0 0 1,0 0-1,1 0 0,-1 0 1,0 0-1,0 0 1,0 0-1,0 0 0,1 0 1,-1 0-1,0 0 1,0 0-1,0 0 0,1 0 1,-1 0-1,0 0 1,0 0-1,0 0 0,0 0 1,1 0-1,-1 0 1,0 0-1,0 1 0,0-1 1,0 0-1,0 0 1,1 0-1,-5 9 128,-33 42 44,18-26-125,-22 38-1,40-61-55,-36 74 103,34-69-137,0 0-1,1 1 0,0-1 1,0 1-1,0 0 0,1-1 0,0 1 1,1 11-1,0-18 13,0 0 1,0 0-1,0 0 1,0 0 0,1 0-1,-1 0 1,0 0-1,1 0 1,-1 0-1,1 0 1,-1 0-1,1 0 1,-1 0-1,1-1 1,0 1-1,0 0 1,-1 0-1,1 0 1,0-1-1,0 1 1,0-1-1,-1 1 1,1 0 0,0-1-1,0 1 1,0-1-1,0 0 1,0 1-1,0-1 1,0 0-1,3 1 1,0-1-10,1 0 1,0 0-1,0 0 1,-1-1-1,9-1 1,25-7-224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18 16099,'-15'21'1269,"-20"23"0,-13 18 401,43-55-1333,1 1 1,0-1-1,0 1 1,1 0-1,0 0 0,-4 17 1,6-24-298,1 0 0,0 1-1,-1-1 1,1 1 0,0-1 0,0 1 0,0-1-1,0 1 1,0-1 0,0 0 0,0 1 0,1-1 0,-1 1-1,0-1 1,1 1 0,-1-1 0,1 0 0,0 1 0,-1-1-1,1 0 1,0 0 0,0 0 0,0 1 0,0-1 0,2 1-1,-1 0-14,0-1-1,1 0 0,-1 0 0,0-1 0,1 1 0,-1 0 1,1-1-1,-1 0 0,1 1 0,-1-1 0,1 0 0,0 0 1,3-1-1,7-1-9,-1 0-1,0-2 1,0 1 0,0-1 0,12-6 0,-16 6-1,0-1 1,0 1-1,0-1 0,-1-1 1,0 1-1,0-1 1,0-1-1,-1 1 0,0-1 1,0 0-1,7-12 1,-11 16-12,-1 0 0,1-1 1,-1 1-1,1-1 0,-1 1 1,0-1-1,0 1 1,-1-1-1,1 0 0,-1 0 1,0 1-1,0-1 0,0 0 1,0 0-1,-1 1 1,1-1-1,-1 0 0,0 1 1,0-1-1,-1 1 0,1-1 1,-1 1-1,1-1 1,-1 1-1,0 0 0,0 0 1,-1 0-1,1 0 0,-1 0 1,-3-3-1,1 2-9,-1-1-1,1 1 1,-1 0-1,0 1 0,0 0 1,0 0-1,0 0 1,-1 0-1,-11-2 1,13 3-27,-1 1 0,1 0 0,0 0 1,-1 1-1,1 0 0,-1 0 1,1 0-1,-1 0 0,1 1 1,0 0-1,-1 0 0,-8 3 0,13-3-1,0-1 0,0 0 0,0 1 0,0-1 0,0 1-1,0-1 1,0 1 0,1-1 0,-1 1 0,0 0-1,0-1 1,1 1 0,-1 0 0,0 0 0,1 0 0,-1-1-1,1 1 1,-1 0 0,1 0 0,-1 0 0,1 0 0,0 0-1,-1 0 1,1 0 0,0 0 0,0 0 0,0 0-1,-1 0 1,1 0 0,0 0 0,1 0 0,-1 0 0,0 1-1,1 0-66,-1-1 0,1 1 0,0 0 0,0-1 0,0 1 0,0 0 0,0-1 0,0 1 0,1-1 0,-1 0 0,0 1 0,1-1 0,-1 0 0,1 0 0,-1 0 0,1 0 0,2 1 0,6 2-181,0-1 0,0 0 0,0 0 0,1-1 0,-1-1 0,1 1 0,-1-2 0,17 0 0,22-2-514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0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17452,'2'-2'1662,"-9"5"-1061,-15 10-50,0 5 436,0 1 1,-33 35 0,47-44-852,-1 0-1,1 1 1,1 0-1,0 0 1,0 1 0,1 0-1,1 0 1,-6 15-1,11-25-116,-1 0 0,1-1 0,-1 1 0,1 0 0,0 0 0,-1-1 0,1 1 0,0 0 0,0 0 0,1-1 0,-1 1 0,0 0 0,0 0 0,1 0 0,-1-1 0,1 1-1,0 0 1,-1-1 0,1 1 0,0-1 0,0 1 0,0-1 0,1 3 0,1-3-6,-1 1 0,0-1 0,0 1 1,1-1-1,-1 0 0,1 0 0,-1 0 0,1 0 0,0 0 0,-1 0 0,1-1 0,0 1 1,4-1-1,4 0-5,0 0 0,0-1 0,0 0 0,0-1 0,-1 0 0,18-6 0,-18 4 0,1 0 0,-1-1-1,1-1 1,-2 0 0,1 0-1,0-1 1,-1 0 0,9-10 0,-16 15-3,1-1 0,0 0-1,-1 1 1,0-1 0,0 0 0,0-1 0,0 1 0,0 0 0,0 0 0,-1-1 0,0 1 0,0-1 0,0 0-1,0 1 1,0-1 0,-1 0 0,1 1 0,-1-1 0,0 0 0,-1 1 0,1-1 0,0 0 0,-1 1 0,0-1-1,0 0 1,0 1 0,0-1 0,-3-5 0,2 7-39,1-1-1,-1 1 0,0-1 1,0 1-1,0 0 1,0 0-1,0 0 1,-1 0-1,1 0 1,-1 1-1,1-1 0,-1 1 1,1-1-1,-1 1 1,0 0-1,0 0 1,1 0-1,-1 0 0,0 1 1,0-1-1,0 1 1,0 0-1,0 0 1,0 0-1,0 0 1,0 0-1,-4 2 0,3-2-91,-1 1 0,1 0 1,0 1-1,0-1 0,0 1 0,0-1 0,0 1 0,0 1 0,0-1 0,0 0 0,1 1 0,-1 0 0,1 0 0,0 0 0,0 0 0,0 0 0,-5 8 0,-1 9-470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16083,'0'-1'115,"0"1"1,0 0-1,1-1 0,-1 1 0,0 0 0,0 0 0,0-1 0,0 1 0,0 0 0,0-1 0,0 1 0,0 0 0,-1-1 0,1 1 0,0 0 0,0-1 0,0 1 0,0 0 0,0 0 0,0-1 0,-1 1 1,1 0-1,0-1 0,0 1 0,0 0 0,-1 0 0,1 0 0,0-1 0,0 1 0,-1 0 0,-6 6 2125,-6 17-174,-3 18-1610,2 0 1,3 2-1,0-1 1,3 1-1,-3 52 1,10-85-456,-2 53 58,3-59-73,1 0 0,-1 0 0,1 0-1,0 0 1,-1-1 0,2 1 0,-1 0 0,0 0 0,1-1-1,0 1 1,0-1 0,4 6 0,-5-8-38,0 1-1,0-1 1,0 0 0,1 0-1,-1 0 1,1 0 0,-1-1-1,1 1 1,-1 0 0,1 0-1,-1-1 1,1 1 0,-1-1-1,1 0 1,0 1 0,-1-1-1,1 0 1,0 0 0,-1 0-1,1 0 1,0 0 0,-1 0-1,1-1 1,0 1 0,-1-1-1,1 1 1,-1-1 0,1 1-1,0-1 1,-1 0 0,0 0-1,3-1 1,3-2-219,-1-1 0,1 0 1,-1 0-1,0 0 0,7-9 1,9-15-294,-3-13-127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18308,'-10'-10'2360,"0"7"-1535,1 3-417,5 2 2144,4 3-1824,3 0-440,4-2-1176,0-3-1640,3 0 2112,0 0-329,3 1-263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5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18108,'6'21'1912,"11"-8"-1024,5-6-383,12-4 919,8-3-320,9-3-336,4-5-240,-1-2-680,-2 0-472,-8 0 488,-6 2-88,-11 0-128</inkml:trace>
  <inkml:trace contextRef="#ctx0" brushRef="#br0" timeOffset="1">112 164 16940,'13'14'2024,"12"-2"-1072,3-9-432,11-2 1817,2-1-1369,8-5-696,1-1-384,-4-1 200,0 2-112,-6 1-224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19276,'-1'-20'2610,"1"20"-2543,0 0 0,0 0-1,-1 0 1,1 0-1,0 1 1,0-1-1,-1 0 1,1 0-1,0 0 1,0 0-1,-1 0 1,1 0-1,0 0 1,0 1-1,0-1 1,-1 0-1,1 0 1,0 0-1,0 0 1,0 1 0,-1-1-1,1 0 1,0 0-1,0 0 1,0 1-1,0-1 1,0 0-1,0 0 1,0 1-1,0-1 1,-1 0-1,1 0 1,0 1-1,-15 37 1666,-3 16-1222,5-12-219,-26 57 0,30-87-319,6-18-305,4-27-421,-1 28 702,10-78-1246,1-49-279,-11 140 1719,1 1 0,0 0 1,1-1-1,0 1 0,0-1 0,1 0 0,0 0 0,0 0 0,1 0 0,0 0 0,8 11 0,-8-13-101,0-1 0,0 1 0,1-1 0,0-1 0,0 1 0,0-1 0,1 0 0,-1 0 0,1 0 0,0-1 0,0 0 0,0 0 0,0 0 0,1-1 0,-1 0 0,1 0 0,6 1 0,32-2 16,-28-2-27,-15 1-11,-7 0 2,-41-3-141,1-2 0,0-3-1,-62-17 1,95 22 177,12 3-49,-1 0 1,1 0-1,0 0 1,-1 0-1,1 0 0,0 0 1,0 0-1,-1 0 1,1 0-1,0 0 0,-1-1 1,1 1-1,0 0 1,0 0-1,-1 0 0,1 0 1,0-1-1,0 1 1,-1 0-1,1 0 0,0 0 1,0-1-1,0 1 1,-1 0-1,1 0 0,0-1 1,0 1-1,0 0 1,0-1-1,0 1 0,0 0 1,-1-1-1,8-7 238,16-5 79,-22 13-309,11-5-7,1 0-1,-1 2 0,1-1 1,0 2-1,0-1 0,0 2 1,0 0-1,0 0 0,0 2 1,0-1-1,0 2 0,0-1 1,0 2-1,0 0 0,13 5 1,-9-2-101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19332,'-7'10'1881,"10"-3"-1201,4-3-264,12-1 824,8-2-256,13-1-432,7-4-472,9-6-688,6 2 592,4-10-152,0 1-120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19020,'1'-1'127,"0"0"0,0-1-1,0 1 1,0 0 0,0 0 0,0 0-1,0 0 1,0 0 0,1 0 0,-1 0 0,0 1-1,0-1 1,1 0 0,-1 1 0,1-1-1,-1 1 1,1-1 0,-1 1 0,1 0 0,-1-1-1,1 1 1,-1 0 0,1 0 0,-1 0-1,3 1 1,44 4 1105,-40-3-831,5 0-124,77 17 909,-79-16-1085,1 1 0,-1 0 0,-1 0 0,1 1 0,17 12 0,-26-16-95,0 0 0,0 1 0,0-1 0,0 1 1,0-1-1,0 1 0,-1 0 0,1 0 1,-1 0-1,0 0 0,1 0 0,-1 0 1,0 0-1,0 0 0,0 0 0,0 0 1,-1 1-1,1-1 0,0 0 0,-1 1 1,0-1-1,0 1 0,0-1 0,0 0 0,0 1 1,0-1-1,0 0 0,-1 1 0,1-1 1,-1 0-1,0 1 0,1-1 0,-1 0 1,0 0-1,-1 0 0,1 1 0,0-1 1,-2 2-1,-6 7 15,0 1 0,-1-2 1,0 1-1,-23 16 0,30-25-13,-56 44 112,-28 24 49,86-69-164,-22 23 67,23-24-70,-1 1 0,0-1 0,1 1-1,0-1 1,-1 1 0,1-1 0,-1 1 0,1 0 0,-1-1 0,1 1 0,0 0-1,0 0 1,-1-1 0,1 1 0,0 0 0,0 0 0,0-1 0,0 1 0,0 0 0,0 0-1,0-1 1,0 1 0,0 0 0,0 0 0,0-1 0,1 1 0,-1 0 0,0-1-1,0 1 1,1 0 0,-1-1 0,0 1 0,1 0 0,-1-1 0,1 1 0,-1 0 0,1 0-1,2 0-32,0 1 0,0-1-1,0 0 1,0 0 0,0 0 0,0 0-1,0-1 1,0 1 0,0-1-1,0 1 1,1-1 0,2-1-1,42-4-835,-42 4 717,27-5-512,0-1-1,59-23 1,-36 8 26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17036,'-2'1'336,"-1"-1"0,1 1 0,0 0 0,0-1 0,-1 1 1,1 0-1,0 1 0,0-1 0,0 0 0,0 1 1,0-1-1,-3 3 0,-20 22 1436,17-16-1304,0 0 0,1 0 0,-7 14 0,12-20-363,-1 1 1,1 0-1,0 1 0,0-1 1,1 0-1,0 0 0,0 1 0,0-1 1,0 10-1,1-13-88,0-1-1,1 1 1,-1 0 0,1-1-1,-1 1 1,1 0 0,0-1-1,-1 1 1,1-1-1,0 0 1,0 1 0,0-1-1,0 1 1,0-1 0,1 0-1,-1 0 1,0 0 0,0 0-1,1 0 1,-1 0 0,1 0-1,-1 0 1,1 0 0,-1-1-1,1 1 1,-1-1 0,1 1-1,2 0 1,7 1-4,-1 0 0,1-1 0,15 1 0,-9-1 12,-2 0-24,15 2-84,47 9 0,-69-10 45,-1 0 1,0 0-1,1 1 0,-1 0 0,0 0 0,-1 1 0,1-1 1,0 2-1,-1-1 0,0 1 0,9 8 0,-14-12 30,0 1-1,0-1 0,1 0 0,-1 1 1,0-1-1,-1 1 0,1-1 0,0 1 1,0 0-1,-1-1 0,1 1 0,0 0 1,-1-1-1,0 1 0,1 0 1,-1 0-1,0-1 0,0 1 0,0 0 1,0 0-1,0-1 0,-1 1 0,1 0 1,-1 0-1,1-1 0,-1 1 1,1 0-1,-1-1 0,0 1 0,0-1 1,0 1-1,0-1 0,0 1 0,0-1 1,0 1-1,0-1 0,0 0 1,-1 0-1,1 0 0,-1 0 0,-2 2 1,-5 3 55,0 0 0,-1-1 1,0 0-1,0-1 0,-16 6 1,9-5 7,-1 0 1,0-1 0,0-1 0,0-1 0,-19 1 0,32-3-86,0 0-1,-1 0 0,1 0 0,0-1 1,-1 0-1,1 0 0,0 0 1,0-1-1,0 1 0,0-1 0,0 0 1,0-1-1,1 1 0,-1-1 1,1 0-1,-1 0 0,1 0 0,0-1 1,0 0-1,1 0 0,-1 0 1,-2-4-1,-9-26-211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17612,'-7'27'2240,"1"-1"-1360,5-1-319,2 2 1167,9-4-592,6-3-152,16-10-408,5-2-223,13-9-617,3-5-393,1-12-655,-1-8 680,-4-10 288,-6-6-256,-11-1-256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5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20540,'29'6'2057,"-4"-3"-1393,3-2-280,5-2 1056,1-2-503,-1-3-1121,-4-2 400,4-2-288,-5 1-112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12907,'-1'0'397,"-12"-17"4137,10 13-1742,8 12 347,58 99-125,-45-72-2860,2-2 1,1-1-1,48 57 1,-67-86-184,1 0 1,0 0 0,0-1-1,0 1 1,0-1 0,0 0-1,0 0 1,1 0 0,-1 0-1,1-1 1,4 2 0,-6-3-35,-1 0 0,1 0 0,0 0 0,-1 0 0,1 0 0,-1 0 0,1 0 0,0-1 0,-1 1 0,1-1 0,-1 1 0,1-1 0,-1 1 0,1-1 0,-1 0 0,0 0 0,1 0 0,-1 0 0,0 0 0,0 0 0,1 0 0,-1 0 0,0-1 0,0 1 0,0 0 0,0-1 0,-1 1 0,1 0 0,0-2 0,5-9 12,-1 1 0,-1-1 0,0 0 0,5-24 1,-9 33 10,9-32-416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15827,'0'5'3124,"-7"17"-1332,7-21-1482,-30 128 3736,19-71-3512,4-26-410,-9 39-635,-13 143 1,29-213 422,0 0 0,0 0 1,0 0-1,0 0 0,0 0 1,0 0-1,0 0 0,0 0 0,0 0 1,0 1-1,1-1 0,-1 0 0,0 0 1,1 0-1,0 1 0,0-2 49,-1 0 0,1-1 1,0 1-1,-1-1 0,1 1 0,-1 0 0,1-1 0,-1 1 0,1-1 1,-1 1-1,1-1 0,-1 1 0,0-1 0,1 0 0,-1 1 0,0-1 1,1 1-1,-1-1 0,0 0 0,0 1 0,0-1 0,1 0 0,-1 0 0,7-19-651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38 16740,'3'-6'581,"-2"3"-374,0 0-1,0 1 1,1-1 0,-1 1-1,1-1 1,-1 1-1,1-1 1,0 1-1,0 0 1,0 0 0,3-3-1,-3 22 1700,-6 5-1541,0-1-1,-2 0 1,0 0 0,-1 0 0,-11 19-1,10-19-184,-86 184 1231,116-277-1257,32-158-244,-51 216 80,0 11-45,-1 11 37,2 14 7,12 77-19,-13-85 31,0-1 0,2 0 0,-1 1 0,2-2 0,8 17 0,2-8 11,-16-20-7,1 0 0,0-1-1,-1 1 1,1 0 0,0 0-1,0-1 1,-1 1 0,1 0-1,0-1 1,0 1 0,0-1-1,0 1 1,0-1 0,0 0-1,0 1 1,0-1 0,0 0-1,0 0 1,0 1 0,2-1-1,-2-1 2,-1 1-1,0 0 0,1-1 0,-1 1 0,0-1 1,1 1-1,-1-1 0,0 1 0,0-1 1,1 1-1,-1-1 0,0 1 0,0-1 0,0 1 1,0-1-1,0 1 0,1-1 0,-1 1 0,0-1 1,0 0-1,0 1 0,-1-1 0,1 1 0,0-1 1,0 1-1,0-1 0,0 1 0,0-1 0,-1 1 1,1-1-1,0 1 0,0-1 0,-1 1 0,0-1 1,-8-18 93,-11-6-68,0 2 0,-1 0 0,-1 1 0,-39-29 1,32 27-41,-44-35 65,80 64-54,1 1 1,-1-1 0,0-1-1,1 1 1,0-1 0,0 0-1,1-1 1,9 3 0,84 20-668,-54-15-276,42 12 297,-49-17 225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 21677,'-1'6'2016,"4"-6"-1592,8-3-208,9-1 960,10-3-639,5-3-169,2-1-480,3 3-152,-3-1-369,-4 4-271,-7 2-480,-3 0 2160,-12 3-1144,-6 0-160,-5 3 72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2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18620,'0'19'1848,"9"-9"-1095,6 0-305,7-6 928,9 5-304,4-12-408,5-2-256,2-3-784,-2-4 1417,-3-5-993,-6-7 16,-3-5-16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51 18172,'-1'-4'270,"0"1"-1,0-1 1,0 1 0,0-1-1,-1 1 1,1 0 0,-1 0 0,0 0-1,0 0 1,-1 0 0,-1-3-1,2 5-139,1 0 0,-1 0 0,0 0-1,1 0 1,-1 0 0,0 1 0,1-1-1,-1 1 1,0-1 0,0 1 0,1-1-1,-1 1 1,0 0 0,0 0-1,0 0 1,1 0 0,-1 0 0,0 1-1,0-1 1,0 0 0,1 1 0,-1-1-1,0 1 1,-2 1 0,-2 1 28,0 0 0,0 0 0,1 1 0,0 0 0,-1 0 0,1 0 0,1 1 0,-1-1 0,1 1 0,0 0 0,-5 7 0,0 2 35,1 0 0,0 1-1,-8 19 1,6-6-62,1-1 0,2 1-1,0 1 1,-4 52 0,9-59-115,2-1 0,0 0 0,2 0 0,0 1 1,1-1-1,1 0 0,9 26 0,-11-40-12,1-1-1,-1 0 1,1 0-1,0 0 0,1 0 1,-1-1-1,1 1 1,1-1-1,-1 0 1,6 6-1,-8-10 3,0 1 0,1-1 0,-1 1-1,0-1 1,1 0 0,-1 0-1,1 0 1,-1 0 0,1 0 0,-1-1-1,1 1 1,-1-1 0,1 0-1,0 1 1,-1-1 0,1 0 0,0-1-1,-1 1 1,1 0 0,0-1-1,-1 1 1,1-1 0,-1 0-1,1 0 1,-1 0 0,1 0 0,-1-1-1,4-1 1,0-2 52,0 0 0,1 0-1,-2-1 1,1 0 0,-1 0 0,0 0-1,0-1 1,0 1 0,-1-1 0,0 0 0,-1 0-1,1-1 1,-2 1 0,3-9 0,-2 9 18,-1 0 0,-1 0 1,1 0-1,-1 0 0,0 0 0,-1 0 1,0-1-1,0 1 0,-1 0 0,1 0 1,-2 0-1,1 0 0,-1 0 1,0 0-1,-5-12 0,3 14-142,0-1 0,0 1 0,-1 0 1,0 0-1,0 0 0,0 0 0,0 1 0,-1 0 0,0 0 0,0 0 0,0 1 0,0 0 0,0 0 1,-1 1-1,1 0 0,-1 0 0,0 0 0,0 1 0,1 0 0,-1 0 0,0 1 0,0 0 0,-11 1 0,11-1-3463,21-2 1920,5-2 461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17836,'-1'0'138,"0"1"1,-1-1-1,1 1 1,-1-1-1,1 1 1,0 0-1,-1-1 1,1 1-1,0 0 1,0 0-1,-1 0 1,1 0-1,0 0 1,0 0-1,0 0 1,0 0-1,1 1 1,-1-1-1,-1 2 1,-14 29 568,13-26-277,-6 15-79,1 0 0,1 0 0,1 1-1,1-1 1,0 2 0,2-1 0,1 0-1,0 1 1,2-1 0,4 39-1,-3-55-280,0 0 0,0 0 0,1 0 0,0 0 0,0 0 0,1 0 0,-1 0 0,5 5 0,-6-9-39,0-1 0,0 1 1,0-1-1,1 1 0,-1-1 1,0 1-1,1-1 0,0 0 1,-1 0-1,1 0 0,0 0 0,-1 0 1,1 0-1,0 0 0,0 0 1,0-1-1,0 1 0,0-1 1,-1 1-1,1-1 0,0 0 1,0 0-1,0 0 0,0 0 1,0 0-1,0 0 0,0-1 1,4 0-1,0-2 80,0 1 0,0-1 0,0-1 0,0 1 0,0-1 0,-1 0 0,0 0 0,0-1 0,0 1 0,0-1 0,-1 0 0,1-1 0,3-7 0,2-2 259,-1 0-1,0-1 0,11-32 0,-15 35-162,-1-1 0,-1 0 0,0 1 0,-1-1 0,0-1 0,-1-26 0,-2 36-173,1 0 0,-1 0 0,0 0 0,0 1 1,0-1-1,-1 0 0,1 1 0,-1-1 0,-1 1 0,-3-7 0,4 9-52,0 0 1,0-1-1,0 1 1,0 0-1,-1 0 0,1 0 1,-1 0-1,0 1 1,1-1-1,-1 1 1,0-1-1,0 1 0,0 0 1,0 0-1,0 0 1,0 1-1,-6-1 0,7 0-151,-1 1 0,0 0 0,1 0 0,-1 0-1,0 0 1,1 1 0,-1-1 0,0 1-1,1 0 1,-1-1 0,1 1 0,-1 0 0,1 1-1,0-1 1,-1 0 0,1 1 0,0-1-1,0 1 1,0 0 0,0-1 0,0 1 0,0 0-1,0 0 1,1 0 0,-1 1 0,1-1-1,0 0 1,-1 1 0,1-1 0,0 1 0,0-1-1,1 1 1,-1-1 0,0 1 0,1 4-1,2 10-858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23293,'16'4'2432,"4"-1"-1743,2-2-305,3-1 1216,4 0-824,0 0-192,-2 0-704,-5-1-784,-2-2 800,-6-1-144,-4-1-144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 14195,'2'-6'1126,"-2"3"-665,1 0 1,-1 0-1,1-1 0,0 1 1,0 0-1,0 0 1,1 0-1,-1 0 1,1 0-1,0 0 0,0 1 1,0-1-1,0 0 1,4-3-1,-6 6-378,1 0 0,-1 0-1,1 0 1,-1 0 0,0 0 0,1 0 0,-1 0-1,1 0 1,-1 0 0,0 0 0,1 0 0,-1 0-1,1 0 1,-1 0 0,0 0 0,1 0-1,-1 0 1,1 1 0,-1-1 0,0 0 0,1 0-1,-1 0 1,0 1 0,1-1 0,-1 0-1,0 0 1,0 1 0,1-1 0,-1 0 0,0 1-1,0-1 1,1 0 0,-1 1 0,0-1 0,0 1-1,0-1 1,0 0 0,1 1 0,-1-1-1,0 1 1,0-1 0,0 0 0,0 1 0,0-1-1,0 1 1,1 24 1093,-1-22-999,-2 28 389,-1-1-1,-2 1 1,-14 49 0,10-46-457,2 0 0,-5 48 0,12-81-107,0 1 0,-1 0 0,1-1 1,0 1-1,0 0 0,0-1 0,1 1 0,-1 0 0,0-1 0,1 1 1,-1 0-1,1-1 0,-1 1 0,1-1 0,0 1 0,-1-1 0,1 1 1,0-1-1,0 0 0,0 1 0,0-1 0,0 0 0,1 0 0,-1 1 0,0-1 1,0 0-1,1 0 0,-1-1 0,1 1 0,1 1 0,1-1 4,-1-1 0,1 1 0,0-1 0,-1 0 0,1 0 0,0 0 0,0 0 0,-1-1 0,1 1 0,0-1 0,-1 0 0,8-3 0,7-3-584,0-1 0,24-13-1,-36 18 101,0-1-1,-1 0 1,1 0 0,-1-1-1,0 0 1,0 1-1,0-2 1,-1 1-1,0 0 1,5-9 0,0-2-849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17556,'-23'43'1888,"-10"5"-1016,-5 5-320,1 2 833,1 0-249,5-3-280,2-2-336,9-12-984,7-5 536,6-10-136,7-7-128,4-9-88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2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18092,'-2'23'2312,"-3"3"-1407,1 5-409,-2 2 1336,5 3-712,-1-2-376,2-2-984,5-1-552,-2-9 688,2-8-216,5-11-120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 18564,'-3'-8'2492,"-2"10"-1122,-5 13 338,-19 73 1062,21-59-2613,2 0 0,0 1 0,2 0 0,2 0 0,0 38 0,2-66-147,1 0-1,-1 0 1,0 0-1,0 0 1,1 0-1,-1 0 1,1 0-1,0 0 1,0 0 0,-1 0-1,1 0 1,0-1-1,0 1 1,1 0-1,-1-1 1,2 2 0,-2-2 2,0 0 1,0 0 0,0-1-1,0 1 1,0-1-1,0 1 1,1-1 0,-1 0-1,0 1 1,0-1 0,0 0-1,1 0 1,-1 0 0,0 0-1,0 0 1,1 0 0,-1 0-1,0 0 1,0 0 0,1-1-1,-1 1 1,0 0-1,0-1 1,0 1 0,1-1-1,0-1 1,3-1 60,0 0-1,0-1 1,0 0 0,-1 0-1,1 0 1,-1 0 0,0-1-1,-1 1 1,1-1 0,-1 0-1,5-11 1,0 1 123,-2 0-1,0 0 0,4-19 1,-5 17-27,-2-2 0,0 1 0,0-22 0,-2 31-132,-1 1 0,-1-1 0,0 0 0,0 1 0,0-1 0,-1 1 0,-1 0 0,-6-17 0,9 24-47,0 0 0,-1-1 0,1 1-1,-1 0 1,0-1 0,0 1-1,1 0 1,-1 0 0,0 0 0,0-1-1,0 1 1,0 0 0,0 0 0,0 1-1,-1-1 1,1 0 0,0 0 0,0 0-1,-1 1 1,1-1 0,0 1 0,-1-1-1,1 1 1,0-1 0,-1 1 0,1 0-1,-1 0 1,1 0 0,-1 0 0,1 0-1,-1 0 1,1 0 0,0 0-1,-1 0 1,1 1 0,-1-1 0,1 1-1,-3 0 1,1 1-123,-1 1 0,1-1 0,-1 1 0,1 0 0,0 0 0,0 0 0,0 0 0,1 0 0,-1 0 0,1 1 0,0 0 0,-3 5 0,3-5-191,0-1 190,0 0 0,1 0 0,-1 1 1,1-1-1,0 0 0,0 0 0,0 1 1,0-1-1,1 0 0,-1 1 0,1-1 1,0 1-1,0 6 0,7-2-499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18092,'-24'60'2554,"11"-29"-1091,-9 34-1,20-54-1276,-1 0-1,1 0 0,1 0 0,0 1 1,1-1-1,0 0 0,2 13 0,-3-22-143,1-1-1,1 1 0,-1 0 1,0-1-1,0 1 0,1 0 0,-1-1 1,1 1-1,-1 0 0,1-1 1,-1 1-1,1-1 0,0 1 0,0-1 1,0 1-1,0-1 0,0 0 1,0 1-1,1-1 0,-1 0 0,0 0 1,0 0-1,1 0 0,-1 0 1,1 0-1,-1 0 0,1-1 0,-1 1 1,1 0-1,0-1 0,-1 1 1,1-1-1,0 0 0,-1 0 0,1 1 1,0-1-1,0 0 0,-1 0 1,1-1-1,0 1 0,-1 0 0,1 0 1,0-1-1,1 0 0,3-1 151,1-1 0,-1 1 0,0-1 0,-1 0 0,1-1 0,0 0 0,-1 1 0,0-2 0,0 1 1,6-8-1,-4 4 55,-1 0 0,0-1 0,-1 1 1,0-2-1,0 1 0,-1 0 0,0-1 1,4-18-1,-7 24-226,0 1-1,0-1 1,-1 1 0,0-1 0,1 1 0,-1-1-1,0 0 1,-1 1 0,1-1 0,0 1 0,-1-1 0,0 1-1,0-1 1,0 1 0,0 0 0,-1-1 0,1 1-1,-1 0 1,0 0 0,0 0 0,0 0 0,0 0-1,-1 1 1,1-1 0,-1 1 0,1-1 0,-1 1-1,-6-4 1,7 5-108,-1 0 0,0 0 1,0 0-1,0 0 0,1 0 0,-1 0 0,0 1 0,0-1 0,0 1 1,0 0-1,0 0 0,0 0 0,0 0 0,0 1 0,0-1 1,0 1-1,0 0 0,0 0 0,0 0 0,0 0 0,1 0 0,-1 1 1,0-1-1,1 1 0,0-1 0,-1 1 0,1 0 0,0 0 0,0 0 1,-1 1-1,2-1 0,-1 0 0,0 1 0,0-1 0,1 1 1,0-1-1,-1 1 0,1 0 0,-1 3 0,0 11-469</inkml:trace>
  <inkml:trace contextRef="#ctx0" brushRef="#br0" timeOffset="1">298 125 20980,'6'0'2825,"-3"2"-1761,0-2-496,1-2 2553,2 1-2153,1 1-560,-1-4-1464,-2-1 992,3-6-256,5-1-136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 21765,'-11'7'3016,"11"-7"-2923,0 1-1,0-1 1,0 0 0,0 0-1,0 0 1,0 1 0,0-1-1,0 0 1,0 0-1,0 0 1,0 1 0,0-1-1,0 0 1,0 0-1,0 0 1,0 1 0,0-1-1,0 0 1,0 0 0,0 0-1,0 0 1,0 1-1,0-1 1,0 0 0,1 0-1,-1 0 1,0 0 0,0 0-1,0 1 1,0-1-1,0 0 1,1 0 0,-1 0-1,0 0 1,2 1 129,0 0-1,-1 0 1,1-1-1,0 1 1,0-1 0,0 0-1,-1 1 1,1-1 0,0 0-1,0 0 1,2 0 0,17-3-318,0-2 0,-1 0 0,0 0 0,0-2 0,29-14 0,-11 5-258,-38 16 352,0 0 0,0 0 0,1 0 0,-1 0 0,0 0 0,1 0 0,-1 0 0,0 0 0,0 0 0,1 0 0,-1 0 0,0 0 0,0 0 0,1 0 0,-1 0 0,0 0 0,0 0 0,1 0 0,-1 0 0,0 1 0,0-1 0,1 0 0,-1 0 0,0 0 0,0 0 0,0 1 0,1-1 0,-1 0 0,0 0 0,0 0 0,0 1 0,0-1 0,1 0 0,-1 0 0,0 1 0,0-1 0,0 0 0,0 0 0,0 1 0,0-1 0,0 0 0,0 0 0,0 1 0,0-1 0,0 0 0,0 0 0,0 1 0,0-1 0,0 0 0,0 1 0,0-1 0,0 0 0,0 1 0,-4 16-42,-20 60 43,-32 105-52,45-138-26,2 0 0,-4 52 0,14-82-714,2-12-1436,-2-3 2078,-1 0-1,1 0 0,-1 0 1,1 0-1,-1 0 0,0 0 0,1 0 1,-1 0-1,0 0 0,0-1 1,0 1-1,0 0 0,0 0 0,0 0 1,0-3-1,-4-17-797,-3-5-150</inkml:trace>
  <inkml:trace contextRef="#ctx0" brushRef="#br0" timeOffset="1">49 258 18372,'6'0'2288,"4"-3"-1167,3 3-489,7-4 1352,3 0-383,6-6-857,4-2-528,0 4-1112,0-4 888,-15 2-313,-2-3-103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49 121 18260,'-13'6'1580,"10"-5"-1273,0 1 1,0-1-1,0 1 1,-1 0-1,1 0 1,1 0-1,-1 0 1,0 0-1,0 1 1,-2 2-1,5-5-220,0 1 1,0-1-1,0 1 0,-1-1 0,1 0 0,0 1 0,0-1 0,0 1 1,0-1-1,0 0 0,0 1 0,0-1 0,0 1 0,0-1 0,0 0 1,1 1-1,-1-1 0,0 1 0,0-1 0,0 0 0,0 1 0,1-1 1,-1 0-1,0 1 0,0-1 0,0 0 0,1 1 0,-1-1 0,0 0 1,1 0-1,-1 1 0,0-1 0,1 0 0,-1 0 0,0 1 0,1-1 1,-1 0-1,0 0 0,1 0 0,-1 0 0,1 0 0,-1 0 0,1 1 1,21 4 1332,9-2-854,0-1 0,0-2 0,59-6 0,95-26-389,-94 15-86,387-59-2044,-463 74 1652,-6 1-185,1-1-1,-1 1 1,1-2 0,-1 1 0,0-1 0,15-8 0,-24 11 421,1 0 0,-1 0 0,0 0-1,1 0 1,-1-1 0,1 1 0,-1 0 0,0 0 0,1-1 0,-1 1-1,0 0 1,1-1 0,-1 1 0,0 0 0,1-1 0,-1 1-1,0 0 1,0-1 0,0 1 0,1-1 0,-1 1 0,0 0 0,0-1-1,0 1 1,0-1 0,0 1 0,0-1 0,0 1 0,0-1 0,0 1-1,0-1 1,0 1 0,0 0 0,0-1 0,0 1 0,0-1-1,0 1 1,0-1 0,-1 1 0,1-1 0,-4-2-787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18 295 17444,'-18'19'7552,"18"-19"-7481,14-12 2100,73-83 1109,-48 46-2973,36-61-1,-74 110-306,3-8 5,1 0 0,1 1 0,11-14 0,-17 21-5,0-1 0,1 1 0,-1 0 0,0 0 0,0-1 0,0 1 1,1 0-1,-1 0 0,0 0 0,0-1 0,1 1 0,-1 0 0,0 0 0,0 0 1,1 0-1,-1 0 0,0 0 0,0-1 0,1 1 0,-1 0 0,0 0 1,1 0-1,-1 0 0,0 0 0,1 0 0,-1 0 0,0 0 0,0 0 0,1 0 1,-1 0-1,0 1 0,1-1 0,-1 0 0,0 0 0,0 0 0,1 0 1,-1 0-1,0 1 0,1-1 0,4 15 1,-5 23-12,0-36 9,-17 193-1370,19-180-539,5-24 1289,8-28 289,-14 33 61,13-32-308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16588,'0'19'1076,"-1"1"1,-1-1-1,-5 23 1,4-30-687,1 1 0,0 0 1,1 0-1,0 0 0,1-1 1,0 1-1,1 0 0,5 22 1,-6-33-373,1 0 0,0 1 1,-1-1-1,1 0 0,0 0 1,1 0-1,-1 0 1,0 0-1,0-1 0,1 1 1,-1 0-1,1-1 0,0 1 1,-1 0-1,1-1 1,0 0-1,0 1 0,0-1 1,3 1-1,-2-1 15,1 0 0,-1 0 0,1 0 0,-1-1 0,0 0 0,1 0 1,-1 0-1,1 0 0,-1 0 0,1 0 0,5-3 0,1 1 103,-1-1 0,0-1 1,0 0-1,0 0 0,0-1 1,0 0-1,-1-1 0,9-8 1,-10 8 51,0 0 0,-1-1 1,0 0-1,0-1 0,-1 1 1,0-1-1,0 0 1,-1 0-1,4-9 0,-8 14-131,1 1 0,0 0-1,-1 0 1,1 0 0,-1 0-1,0-1 1,0 1 0,0 0-1,0 0 1,0-1 0,0 1-1,-1 0 1,1 0 0,-1-1-1,1 1 1,-1 0 0,-1-2-1,0 1-29,1 1 0,-1 0 0,0 0 0,0 1 0,0-1 0,0 0-1,0 1 1,-1-1 0,1 1 0,0 0 0,-1-1 0,1 1 0,-1 0-1,1 1 1,-1-1 0,1 0 0,-1 1 0,-3-1 0,-3 0-6,0 1 0,0 0 0,0 0 0,0 1 0,0 0 0,1 0 0,-1 1 0,-12 4 0,16-5-129,0 1 0,0 0-1,1-1 1,-1 2 0,1-1 0,-1 0 0,1 1 0,0 0-1,0 0 1,0 0 0,1 1 0,-1-1 0,1 1 0,0 0-1,0 0 1,-4 7 0,6-10-18,1-1 1,-1 1-1,1-1 0,0 1 0,-1 0 1,1 0-1,0-1 0,0 1 1,0 0-1,-1 0 0,1-1 0,0 1 1,0 0-1,0 0 0,0-1 1,0 1-1,0 0 0,1 0 0,-1-1 1,0 1-1,0 0 0,0-1 1,1 1-1,-1 0 0,0 0 0,1-1 1,-1 1-1,1-1 0,-1 1 1,1 1-1,1-2-54,0 1 1,-1 0 0,1-1-1,0 1 1,-1-1-1,1 1 1,0-1-1,-1 0 1,1 0-1,0 0 1,0 0 0,-1 0-1,3 0 1,18-3-1154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 17108,'0'2'295,"-1"1"0,1-1 1,-1 0-1,0 0 1,0 0-1,0 0 0,0 0 1,0 0-1,0 0 0,-1 0 1,1 0-1,-3 2 1,-7 10 1065,5-2-621,1 1 0,0-1 0,-7 25 0,11-31-652,-1 0 0,1 0 1,1 0-1,-1 0 0,1 0 1,0 0-1,0 0 0,1 0 1,0 0-1,3 11 0,-4-15-61,1-1-1,-1 1 0,1-1 1,-1 0-1,1 1 1,-1-1-1,1 0 1,0 1-1,0-1 0,0 0 1,-1 0-1,1 0 1,0 0-1,1 0 0,-1 0 1,0 0-1,0 0 1,0 0-1,0 0 0,1-1 1,-1 1-1,0-1 1,1 1-1,-1-1 0,1 1 1,-1-1-1,0 0 1,1 1-1,-1-1 0,1 0 1,-1 0-1,1 0 1,-1 0-1,1 0 0,-1-1 1,1 1-1,-1 0 1,2-1-1,2-1 72,-1 0 0,0 0 0,0-1 0,0 1 0,0-1-1,-1 1 1,1-1 0,-1-1 0,1 1 0,-1 0 0,3-5 0,1 0 133,-2-1 0,1 1 1,-1-1-1,-1 0 0,1-1 1,3-12-1,-7 19-178,0-1 1,0 1-1,-1 0 1,0 0-1,1 0 0,-1 0 1,0 0-1,0-1 1,-1 1-1,1 0 0,-1 0 1,1 0-1,-1 0 0,0 0 1,0 0-1,0 0 1,-1 0-1,1 0 0,-1 0 1,1 1-1,-1-1 1,0 1-1,0-1 0,-4-3 1,0 1-126,-1 0 0,0 0 0,0 0 0,0 1 0,-1 0 0,1 1 0,-1 0 0,0 0 0,0 0 1,0 1-1,0 0 0,-11-1 0,18 3-28,-1 0 0,0 0 1,0 0-1,1 0 0,-1 0 0,0 1 1,1-1-1,-1 0 0,1 1 0,-1-1 1,0 1-1,1 0 0,-1-1 0,1 1 1,-1 0-1,1 0 0,0 0 0,-1 0 1,1 0-1,0 0 0,0 1 0,-2 0 1,2 0 15,0 1 0,-1-1 1,1 1-1,0-1 0,0 1 0,0-1 1,1 1-1,-1-1 0,0 1 1,1 0-1,0 0 0,0-1 0,0 4 1,3 29-701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19380,'2'4'2033,"14"6"-1217,1-3-352,9 1 992,4-4-280,7-4-447,-1 1-201,-2-2-448,1-2-176,-8 0-440,-3 0-385,-10 2 385,-11 1 296,4 3-184,-9 1-184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20388,'0'5'1921,"9"-3"-1225,1-2-344,14-2 840,3 0-136,5-3-591,-2 0-521,4-1 120,2 0-64,-4 0-128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18620,'-2'2'148,"1"1"0,-1-1 0,0 1-1,0-1 1,0 1 0,0-1 0,0 0 0,0 0 0,-1 0 0,1-1-1,-1 1 1,1 0 0,-1-1 0,-4 2 0,-10 8 211,-12 12 298,1 1 0,1 1 0,-37 45 0,46-47-477,1 0-1,2 0 1,0 2 0,1 0-1,-12 31 1,25-53-159,0 1 0,0-1 1,0 1-1,1-1 1,-1 1-1,1 0 1,-1 4-1,1-8-19,0 1 1,0-1-1,0 0 0,0 1 1,0-1-1,1 0 0,-1 0 1,0 1-1,0-1 0,0 0 1,0 1-1,0-1 0,0 0 1,1 1-1,-1-1 0,0 0 1,0 0-1,0 1 0,1-1 1,-1 0-1,0 0 0,0 0 1,1 1-1,-1-1 0,0 0 1,0 0-1,1 0 0,-1 0 1,0 0-1,1 1 0,0-1-3,0-1 0,0 1 0,0 0 0,0 0-1,0-1 1,0 1 0,0-1 0,0 1-1,0-1 1,0 1 0,-1-1 0,1 1-1,0-1 1,0 0 0,0 0 0,12-13-150,0-1-1,-1 0 1,-1-1 0,-1 0 0,0 0 0,-1-1 0,0 0 0,6-21-1,-9 18-139,-6 20 270,0-1 0,1 0 0,-1 1 0,0-1 0,0 0 0,1 0 0,-1 1-1,0-1 1,0 0 0,0 1 0,0-1 0,0 0 0,0 0 0,0 1 0,0-1 0,-1 0 0,1 0 0,0 1 0,0-1 0,0 0 0,-1-1 0,0 3 12,0-1 0,1 0 1,-1 1-1,0-1 0,1 0 1,-1 1-1,0-1 0,1 1 0,-1-1 1,1 1-1,-1-1 0,1 1 1,-1-1-1,1 1 0,-1-1 1,1 1-1,0 0 0,-1-1 1,1 1-1,-1 1 0,-8 18 37,7-15-25,-5 12 142,1 0 1,0 1 0,1 0-1,1 1 1,1-1 0,1 1-1,0-1 1,2 37 0,6-37 137,-2-17-137,0-11-109,-4 0-93,1-1 0,-2 0 0,1 1-1,-1-1 1,-1 1 0,0-1 0,0 1 0,-1 0-1,-1 0 1,0 0 0,-5-10 0,-7-11-267,-1 1 1,-22-30 0,-8 3 322,47 57 10,0 0 0,0 0 0,-1 0 1,1 0-1,0-1 0,0 1 1,0 0-1,0 0 0,-1 0 1,1 0-1,0-1 0,0 1 0,0 0 1,0 0-1,0-1 0,-1 1 1,1 0-1,0 0 0,0 0 1,0-1-1,0 1 0,0 0 0,0 0 1,0-1-1,0 1 0,0 0 1,0 0-1,0-1 0,0 1 1,0 0-1,0 0 0,0-1 0,0 1 1,0 0-1,0 0 0,0-1 1,1 1-1,-1 0 0,0 0 1,0 0-1,0-1 0,0 1 1,0 0-1,1 0 0,-1 0 0,0-1 1,0 1-1,0 0 0,1 0 1,-1 0-1,0 0 0,0 0 1,0 0-1,1-1 0,12 1 253,133 36 974,-3 0-2137,-26-21 459,-59-11 157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18596,'4'-8'622,"-1"0"0,1 0 1,0 1-1,0-1 0,1 1 0,0 0 1,1 0-1,6-6 0,-8 10-423,-1 0 0,1 0 0,-1 0 0,1 1 0,0-1 0,0 1 1,0 0-1,0 0 0,0 1 0,1-1 0,-1 1 0,0 0 0,1 0 0,-1 0 0,1 1 0,-1 0 0,7 0 0,-9 0-156,0 0 0,0 0-1,0 1 1,0-1-1,0 1 1,1-1 0,-1 1-1,0 0 1,0 0 0,-1 0-1,1 0 1,0 0 0,0 0-1,0 1 1,-1-1 0,1 0-1,0 1 1,-1 0 0,3 2-1,-2 0 0,0-1 0,0 1-1,-1 0 1,1 0 0,-1 0-1,0 0 1,0 0 0,0 0-1,0 8 1,-1-1 11,0 0 1,-1 1-1,0-1 0,0 0 1,-2 0-1,1 0 0,-5 11 1,-8 13 209,-2-2 0,-1 0 0,-1-1 0,-40 50 0,59-82-260,-1 0 1,1 1 0,0-1 0,0 0-1,0 0 1,0 0 0,-1 1 0,1-1-1,0 0 1,0 0 0,0 0 0,0 1-1,0-1 1,0 0 0,0 0 0,0 1-1,0-1 1,0 0 0,0 0 0,0 1-1,0-1 1,0 0 0,0 0 0,0 1-1,0-1 1,0 0 0,0 0 0,0 0-1,0 1 1,0-1 0,0 0 0,0 0 0,1 1-1,-1-1 1,0 0 0,0 0 0,0 0-1,1 1 1,11 3 10,22-3-330,-29-1 192,21 0-654,0-1 1,30-5 0,-25 0 252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20980,'-6'16'1653,"-17"52"2226,21-61-3780,1 0 1,-1 0-1,2-1 0,-1 1 0,1 0 0,0 0 0,0 0 0,2 7 1,-1-12-101,0 0 1,1 0 0,-1 0 0,1 0-1,0 0 1,0-1 0,-1 1 0,1-1-1,1 1 1,-1-1 0,0 1 0,0-1-1,0 0 1,1 0 0,-1 0 0,0-1-1,5 2 1,12 6 9,-14-4-7,0-1 1,-1 1 0,1 0 0,-1 1 0,1-1-1,-2 1 1,1 0 0,0 0 0,-1 0 0,0 1-1,0-1 1,0 1 0,-1 0 0,0 0 0,0-1-1,0 1 1,-1 0 0,0 1 0,0-1 0,0 0 0,-1 0-1,0 0 1,0 1 0,-1-1 0,0 0 0,0 0-1,0 0 1,-1 0 0,0 0 0,0 0 0,0 0-1,-1-1 1,0 1 0,0-1 0,0 0 0,-8 10 0,9-13-34,1 0 1,-1-1 0,1 1 0,-1-1 0,1 1 0,-1-1-1,0 1 1,0-1 0,0 0 0,0 0 0,0 0 0,0 0 0,0 0-1,0-1 1,0 1 0,0 0 0,0-1 0,-1 0 0,1 1-1,0-1 1,0 0 0,-1 0 0,1 0 0,0-1 0,0 1 0,0 0-1,-1-1 1,1 0 0,0 1 0,0-1 0,-4-2 0,2 0-53,0 0 0,0 0 0,0 0 0,0-1 0,1 1 1,-1-1-1,1 0 0,0 0 0,0 0 0,0 0 1,1-1-1,-1 1 0,-1-7 0,-9-31-428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21341,'14'-1'2352,"2"2"-1392,0 1-408,4-1 1185,1-1-249,1 2-744,1-2-400,0-2-664,-3 1-584,-4-1 736,-2 0-152,-8-3-80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20092,'3'6'2433,"0"-5"-681,0 8 393,1 5-617,-2 9-480,1 3-232,-3 7-496,0 4-96,1 2-143,-1 0-122,0-8-303,-1-2-144,1-9-704,4-3-440,-6-11 1224,1-5-329,-10 1-199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23869,'3'1'2025,"5"-1"-1481,5 0-240,9-1 864,3-2-376,6-3-792,-1 2-480,1-4-2921,1 1 3025,-5 7-416,2 0-328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18484,'0'0'83,"0"0"0,0-1 0,0 1-1,0 0 1,0 0 0,0 0 0,0 0 0,0 0 0,0 0 0,0 0 0,0-1 0,1 1-1,-1 0 1,0 0 0,0 0 0,0 0 0,0 0 0,0 0 0,0 0 0,0 0 0,1 0-1,-1-1 1,0 1 0,0 0 0,0 0 0,0 0 0,0 0 0,0 0 0,1 0-1,-1 0 1,0 0 0,0 0 0,0 0 0,0 0 0,0 0 0,1 0 0,-1 0 0,0 0-1,0 0 1,0 0 0,0 0 0,0 1 0,0-1 0,1 0 0,-1 0 0,0 0 0,0 0-1,0 0 1,0 0 0,0 0 0,0 0 0,0 0 0,1 1 0,-1-1 0,0 0-1,0 0 1,0 0 0,0 0 0,0 0 0,0 0 0,0 1 0,0-1 0,0 0 0,0 0-1,0 0 1,0 0 0,0 1 0,15-19 2354,15-27-760,141-246 968,-140 241-2248,-27 48-191,-4 8-111,-8 45-77,-23 76-1,2-7-526,24-100 293,3-14-17,1 0 0,-1 0 0,1 0 0,0 0-1,0 0 1,1 0 0,0 0 0,1 12 0,-1-18 195,0 0 1,0 1-1,1-1 1,-1 0 0,0 1-1,0-1 1,0 0-1,0 1 1,1-1-1,-1 0 1,0 0-1,0 1 1,0-1-1,1 0 1,-1 0-1,0 0 1,0 1 0,1-1-1,-1 0 1,0 0-1,0 0 1,1 0-1,-1 1 1,0-1-1,1 0 1,-1 0-1,0 0 1,1 0-1,-1 0 1,0 0 0,1 0-1,-1 0 1,0 0-1,1 0 1,-1 0-1,0 0 1,1 0-1,-1 0 1,0 0-1,0-1 1,1 1 0,-1 0-1,0 0 1,1 0-1,-1 0 1,0-1-1,0 1 1,1 0-1,-1 0 1,0 0-1,0-1 1,1 1-1,-1 0 1,0-1 0,0 1-1,0 0 1,0 0-1,1-1 1,14-19-422,-13 17 258,18-25-705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17348,'-21'83'3557,"14"-63"-3037,1 1 0,1 1 0,1-1 0,1 0 0,-1 26 0,4-44-489,0 0 0,0 0 0,1 0 0,-1-1 0,1 1 0,-1 0 0,1 0-1,0 0 1,0 0 0,0-1 0,1 1 0,-1 0 0,1-1 0,-1 1 0,1-1 0,0 0 0,0 1 0,3 2 0,-3-4 10,0 0 1,0 0 0,0 0 0,0 0 0,0 0 0,0-1 0,0 1 0,1-1 0,-1 0-1,0 1 1,0-1 0,0 0 0,1 0 0,-1 0 0,0-1 0,0 1 0,0-1-1,0 1 1,0-1 0,0 1 0,1-1 0,-1 0 0,-1 0 0,1 0 0,4-3 0,1 0 171,-1-1 1,1-1 0,-1 1 0,0-1 0,0 0 0,-1-1 0,0 1 0,0-1-1,0 0 1,6-15 0,-6 13 27,-1-1-1,0 0 1,-1 0-1,0 0 1,0-1-1,-1 1 1,-1-1-1,1-12 0,-2 20-211,0 0 0,0 1 0,0-1-1,0 0 1,-1 0 0,1 0 0,-1 1 0,0-1-1,1 0 1,-1 1 0,0-1 0,-1 0-1,1 1 1,0-1 0,-1 1 0,0 0-1,1 0 1,-1-1 0,0 1 0,0 0-1,0 0 1,0 1 0,-1-1 0,1 0-1,0 1 1,-1-1 0,1 1 0,-1 0-1,0 0 1,1 0 0,-1 0 0,0 1-1,1-1 1,-1 0 0,0 1 0,0 0-1,0 0 1,1 0 0,-1 0 0,0 0-1,0 1 1,0-1 0,1 1 0,-1 0 0,0-1-1,1 1 1,-5 2 0,2 0-132,1-1 1,0 1-1,-1-1 1,1 1 0,0 0-1,1 1 1,-1-1-1,0 1 1,1 0-1,0 0 1,0 0-1,0 0 1,0 0-1,1 1 1,-1-1 0,1 1-1,0-1 1,-2 11-1,3-12 7,0 1 0,1-1 0,-1 1 0,1 0 1,0-1-1,0 1 0,0 0 0,0-1 0,1 1 0,0-1 0,-1 1 0,1-1 0,1 1 0,-1-1 0,0 0 0,1 1 0,-1-1 0,1 0 0,0 0 0,0 0 0,1 0 0,-1 0 1,0-1-1,1 1 0,0-1 0,0 1 0,3 1 0,14 8-440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36 17860,'-8'-28'4460,"8"27"-4358,0 1 0,-1 0 0,1-1 0,0 1 0,0-1 0,-1 1 0,1-1 0,0 1 0,-1 0 0,1-1 0,0 1 0,-1-1 0,1 1 0,-1 0 0,1 0 0,-1-1 0,1 1 0,0 0 0,-1 0 1,0-1-1,0 1-9,1 0 0,-1 1 1,0-1-1,1 0 0,-1 0 1,1 1-1,-1-1 0,0 0 1,1 0-1,-1 1 0,1-1 1,-1 1-1,1-1 1,-1 1-1,1-1 0,-1 0 1,1 1-1,0 0 0,-1-1 1,1 1-1,0-1 0,-1 1 1,-11 22 231,1 0 0,1 1 1,1 0-1,1 0 1,-7 41-1,15-64-315,-7 43 468,6-42-441,1 1 1,0-1 0,0 1-1,0-1 1,0 1-1,1-1 1,-1 0-1,1 1 1,-1-1-1,1 1 1,0-1-1,0 0 1,0 1-1,2 2 1,-2-4-32,0 0 0,0 0 0,-1-1 0,1 1 0,0-1 0,0 1 0,0-1 0,0 1 0,0-1 0,0 0 0,0 1 0,0-1 0,0 0 1,0 0-1,0 1 0,0-1 0,0 0 0,0 0 0,0 0 0,0-1 0,0 1 0,0 0 0,0 0 0,0 0 0,0-1 0,0 1 0,0-1 0,0 1 0,0-1 0,0 1 0,0-1 0,0 1 0,0-1 0,1-1 0,2-1 11,-1 0 0,1 0-1,-1 0 1,0-1 0,0 1-1,5-8 1,-3 1 72,0 0 0,0-1 0,-1 0 0,0 0 0,3-17 0,-6 22-65,0 0 0,0 0-1,-1 0 1,0 0 0,0 0 0,0 0 0,0 1 0,-1-1 0,0 0 0,-1 0-1,1 0 1,-4-8 0,4 13-81,1 0 0,-1 0 1,1 1-1,-1-1 0,1 0 0,-1 0 0,0 0 0,1 0 0,-1 1 0,0-1 0,0 0 0,0 1 1,1-1-1,-1 1 0,0-1 0,0 1 0,0-1 0,0 1 0,0-1 0,0 1 0,0 0 0,0 0 1,0-1-1,0 1 0,-1 0 0,1 0 0,0 0 0,0 0 0,0 0 0,0 1 0,0-1 0,0 0 1,0 0-1,0 1 0,0-1 0,0 0 0,0 1 0,0-1 0,0 1 0,0 0 0,1-1 0,-1 1 1,0 0-1,0-1 0,0 1 0,1 0 0,-2 1 0,-2 7-503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24757,'5'7'2737,"-5"-9"-2433,-2 0 960,2-1-840,0-2-816,0 1-520,0-2 728,-3-1-232,0-6-200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3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23245,'40'-5'7706,"10"-7"-5485,59-22-3625,-74 23 2167,-34 10-763,1 0 0,-1 1-1,0-1 1,1 1 0,-1-1 0,0 1 0,1 0 0,-1-1 0,1 1-1,-1 0 1,1 0 0,-1 0 0,1 0 0,-1 0 0,1 0 0,-1 1-1,0-1 1,1 1 0,-1-1 0,1 1 0,-1-1 0,0 1-1,3 1 1,-4-1 0,1 1 1,0 0-1,0 0 0,-1 0 0,1-1 0,-1 1 0,1 0 0,-1 0 0,0 0 1,0 0-1,0 0 0,0 0 0,0 0 0,0 0 0,0 0 0,-1 0 0,0 2 1,-38 156-1714,23-105 285,-11 80 0,24-142-231,1-6 674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18260,'-144'155'4968,"138"-149"-4778,1 0 0,-1 1 0,1-1 0,1 1 1,-1 0-1,1 1 0,0-1 0,1 1 0,0-1 1,0 1-1,1 0 0,-3 13 0,5-21-179,0 1 0,0 0 0,0 0 0,0 0 0,1-1 0,-1 1 0,0 0 0,0 0 0,0-1 0,1 1 0,-1 0 0,1-1 0,-1 1 0,0 0 0,1-1 0,-1 1 0,1 0 0,-1-1 0,1 1 0,0-1 0,-1 1 0,1-1 0,0 1-1,-1-1 1,1 0 0,0 1 0,-1-1 0,1 0 0,0 1 0,0-1 0,-1 0 0,1 0 0,0 0 0,0 0 0,1 1 0,30-2-105,-28 0 80,21-3-247,0-1 0,-1-1 1,0-1-1,33-15 0,25-7-613,-66 24 640,0 2 0,0 0 1,0 1-1,0 0 0,29 2 0,-43 0 223,-1 0 0,1 0 0,-1 0 0,1 0 0,0 0 0,-1 1 0,1-1 0,-1 0 0,1 1 0,0-1 0,-1 1 0,1 0 1,-1 0-1,0-1 0,1 1 0,-1 0 0,0 0 0,1 0 0,-1 0 0,0 1 0,0-1 0,0 0 0,0 0 0,0 1 0,1 2 0,-1-2 37,-1 1 0,1-1-1,-1 1 1,0 0 0,0-1 0,0 1 0,0 0 0,0-1-1,-1 1 1,1 0 0,-1-1 0,0 1 0,0-1-1,0 1 1,-2 4 0,-1 1 81,-1 0 0,0-1 0,0 1 0,-1-1 0,0 0 0,-12 11 1,-48 35 598,47-39-487,13-10-144,-11 9-142,0 0 1,-36 18 0,38-27-59,15-4 119,0 0 1,0 0-1,-1 1 1,1-1-1,0 0 1,-1 0-1,1 0 1,0 0-1,-1 0 1,1 0-1,0 0 1,0 0-1,-1 0 1,1 0-1,0 0 1,-1 0-1,1-1 1,0 1-1,-1 0 1,1 0-1,0 0 1,0 0-1,-1 0 1,1-1-1,0 1 1,0 0-1,-1 0 1,1 0 0,0-1-1,0 1 1,0 0-1,-1 0 1,1-1-1,5-8-274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18660,'4'4'2040,"13"-1"-1207,11-3-385,9-2 2144,7 1-1728,8 1-648,1-2-248,0 2-912,-7 0-1800,-12-1 2328,-11-3-353,-23 1-303</inkml:trace>
  <inkml:trace contextRef="#ctx0" brushRef="#br0" timeOffset="1">4 237 17420,'11'15'1600,"19"-14"-1112,6-1-216,16-1 688,2-4-511,11-6-25,5-5-64,2-7-192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22037,'-9'3'3560,"12"-3"-2975,8-3 1807,8 2-872,4-3-839,3-2-417,4-1-656,1 1-553,-1-2 793,-1-4-176,-7-1-80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4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18860,'0'1'144,"0"0"0,0 0 0,0-1-1,1 1 1,-1 0 0,0-1 0,0 1 0,1 0 0,-1-1-1,0 1 1,1 0 0,-1-1 0,0 1 0,1-1 0,-1 1-1,1-1 1,-1 1 0,1-1 0,0 1 0,-1-1-1,1 1 1,-1-1 0,1 0 0,0 1 0,-1-1 0,1 0-1,0 0 1,-1 1 0,1-1 0,0 0 0,-1 0 0,1 0-1,1 0 1,29 0 1473,-22 0-518,213-16 3371,5 1-4575,-140 12-619,-7 2-1986,138-21 0,-208 20 2444,-1 0 1,1-1-1,0 0 1,-1-1 0,13-6-1,2-2-471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4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23325,'0'1'80,"0"-1"0,0 1-1,0-1 1,0 0 0,0 1 0,0-1 0,0 1-1,0-1 1,0 0 0,1 1 0,-1-1 0,0 0 0,0 1-1,0-1 1,1 0 0,-1 1 0,0-1 0,0 0-1,1 1 1,-1-1 0,0 0 0,1 0 0,-1 1-1,0-1 1,1 0 0,-1 0 0,0 0 0,1 0-1,-1 1 1,1-1 0,-1 0 0,1 0 0,16-4 1021,17-19 49,-31 21-826,88-73 1992,16-12-1993,-89 78-386,-18 9 58,1 0 0,-1 0 0,1 0 0,-1 0 1,0 0-1,1 0 0,-1 0 0,1 0 0,-1 0 0,1 0 0,-1 0 0,1 0 0,-1 0 0,0 0 0,1 0 0,-1 0 0,1 1 0,-1-1 0,0 0 1,1 0-1,-1 1 0,1-1 0,0 2-8,0 0 1,0 0 0,-1-1-1,1 1 1,-1 0 0,1 0-1,-1 0 1,0 0 0,1 0 0,-1 0-1,0 0 1,0 0 0,0 0-1,-1 2 1,-4 47-37,-3-1 1,-15 56-1,0 2-263,23-97-1381,7-16 641,11-24 102,-13 21 739,14-20-624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18772,'-1'24'1899,"-2"-1"0,-9 42 0,7-37-961,-4 35-1,8-48-797,0-1 0,1 1 0,5 26 0,-5-39-125,1 1 1,-1 0-1,1-1 0,0 1 0,0-1 1,0 1-1,0-1 0,1 1 0,-1-1 1,1 0-1,-1 0 0,4 4 1,-4-5 1,0-1 0,1 1 1,-1 0-1,0-1 1,1 1-1,-1-1 0,0 1 1,1-1-1,-1 1 1,1-1-1,-1 0 0,1 0 1,-1 0-1,1 0 1,-1 0-1,0 0 1,1 0-1,-1 0 0,1-1 1,-1 1-1,1 0 1,-1-1-1,0 0 0,1 1 1,1-2-1,3-1 78,-1-1 0,1 1 0,-1-1 0,0-1 0,1 1 0,-2-1 0,1 0 0,-1 0 0,1 0 0,4-10 0,1 0 257,-2-1-1,13-30 0,-18 39-252,-1 0 0,1-1-1,-2 1 1,1-1 0,-1 0 0,0 0-1,-1 1 1,1-1 0,-2 0-1,-1-15 1,1 20-99,1 0 0,-1 1-1,0-1 1,0 0 0,0 1 0,-1-1-1,1 0 1,-1 1 0,1 0 0,-1-1-1,0 1 1,0 0 0,0 0 0,0 0-1,0 0 1,0 0 0,-1 0 0,1 1-1,-1-1 1,1 1 0,-1 0 0,1-1-1,-1 1 1,0 1 0,0-1 0,1 0-1,-1 1 1,0-1 0,0 1 0,0 0-1,0 0 1,-3 0 0,3 0-155,0 0 0,-1 0 0,1 1 1,-1-1-1,1 1 0,-6 2 0,8-2 76,-1-1 0,1 1 0,0-1 0,0 1 0,0 0 0,0-1 0,0 1 0,0 0 0,0 0 0,0 0 0,0 0 0,1 0 0,-1 0 0,0 0 0,0 0 0,1 0 0,-1 0 0,1 0 0,-1 0 0,1 0 0,-1 2 0,2-2-457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0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16131,'-5'16'2948,"-9"25"1249,-6 29-2335,15-51-1708,1 0 1,1 0 0,1 0-1,0 26 1,2-42-110,1 0 0,-1 0 0,0 0 0,1 0 0,-1 0 0,1-1 0,0 1 0,0 0 0,0 0 0,0-1 1,1 1-1,-1 0 0,1-1 0,-1 1 0,3 1 0,-2-2-2,-1-1 0,1 0 1,0 0-1,0 0 0,-1 0 0,1 0 1,0-1-1,0 1 0,0 0 0,0-1 1,0 1-1,0-1 0,0 0 0,0 0 1,0 0-1,0 0 0,0 0 0,-1 0 1,1 0-1,0-1 0,0 1 0,0-1 1,3-1-1,9-3 136,-1-1-1,-1 0 1,1-1 0,-1 0-1,-1-1 1,1-1 0,-1 0-1,15-16 1,-8 6 152,0-1 1,-2-1-1,24-38 1,-34 50-220,-1 0 0,0-1 0,-1 0 0,6-20 0,-10 28-99,1 0-1,-1 0 1,0-1-1,1 1 1,-1 0 0,0 0-1,-1 0 1,1 0-1,0 0 1,-1-1 0,1 1-1,-1 0 1,0-3-1,0 4-20,0 0 0,0 0 0,0 0 0,0-1 0,0 1 0,0 0 0,0 0 0,-1 0 0,1 1 0,0-1 0,0 0 0,-1 0 0,1 1 0,-1-1 0,1 1 0,0-1 0,-1 1 0,1-1 0,-1 1 0,1 0 0,-3 0 0,-3-1-130,1 2 1,-1-1-1,0 0 0,1 1 1,-1 1-1,1-1 0,-1 1 1,1 0-1,-12 5 0,-6 6-391,-26 16-1,23-13 316,-15 7-326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0:4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18732,'-8'3'2649,"8"0"-1489,8-1-456,7 0 1776,14-2-1007,5 0-273,14-1-664,3 1-200,7-1-440,-3 1-376,-3 0-800,-7 0-288,-15 0 1175,-9 2-295,-21 8-248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04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27 146 9546,'0'-18'1602,"0"0"0,1 0 0,1 0 0,1 0 0,9-33 0,-10 46-930,0 24 4271,-2 18-4080,-22 82 242,13-81-802,2 0 1,-3 45-1,10-81-283,0 1 1,0-1-1,0 0 0,0 0 0,0 1 0,1-1 0,-1 0 1,1 0-1,-1 0 0,1 0 0,0 1 0,0-1 0,0 0 0,1 3 1,-1-5-14,0 1 1,0-1-1,0 1 0,0-1 1,0 1-1,0-1 1,0 1-1,0-1 1,0 0-1,0 0 1,0 1-1,0-1 1,0 0-1,0 0 1,0 0-1,0 0 1,0 0-1,0-1 1,0 1-1,1 0 1,-1 0-1,0-1 0,0 1 1,0 0-1,-1-1 1,1 1-1,0-1 1,0 1-1,0-1 1,0 0-1,1 0 1,12-9-398,-1 0 1,1-1-1,-2 0 1,0-1 0,0 0-1,-1-1 1,10-15-1,-18 24 211,-1 1 0,0-1 0,0 0 0,-1 0 0,1 0 0,1-7 0,0-6-688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1:05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18348,'1'10'1784,"-1"9"-1096,-2 4-303,-3 4 847,1 6-280,1 7-352,2 6-144,-1-5-224,2 1-160,0-9-864,3-4 1272,-1-21-528,0-6-16,1-15-32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3:53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449 48 11218,'-8'0'605,"5"-1"-495,0 1-1,0 0 0,0 0 1,1 0-1,-1 0 0,0 0 1,0 1-1,0-1 1,1 1-1,-1 0 0,0 0 1,1 0-1,-1 0 1,1 0-1,-1 1 0,1-1 1,-1 1-1,-3 3 1,-165 180 2121,135-140-2005,1 1 1,-40 69 0,65-95-158,-1 1 0,2 0 1,1 1-1,1 0 0,0 0 1,2 1-1,1-1 1,-3 46-1,7-41-26,2-1 0,0 0 0,2 0 0,1-1 0,1 1 0,1-1 0,1 0 0,16 32 0,-13-35-26,0 0 0,2-1 0,0 0 1,1-1-1,1 0 0,1-1 0,1-1 0,38 31 1,-46-42-24,1 0 0,0 0 0,1-1 0,-1-1 0,21 8 1,-27-12 1,-1 0 1,1 0 0,0 0-1,-1 0 1,1-1 0,0 1-1,-1-1 1,1 0-1,0 0 1,0-1 0,-1 1-1,1-1 1,0 1 0,-1-1-1,1 0 1,-1-1 0,1 1-1,-1-1 1,1 1 0,-1-1-1,0 0 1,6-5-1,-2 0 4,-1-1-1,0 1 0,0-2 0,0 1 0,-1 0 1,0-1-1,-1 0 0,6-17 0,0-5 27,9-46-1,-6 2 127,-4-1-1,0-145 1,-37-152 306,24 334-528,-1 1-1,-2 0 1,-2 0 0,-14-36 0,22 71 19,0 0-1,-1 1 1,1-1 0,0 1-1,-1 0 1,1-1-1,-1 1 1,-3-3 0,4 4 35,1 1 0,0-1 0,-1 1 0,1 0 0,-1 0 1,1-1-1,-1 1 0,1 0 0,-1 0 0,1-1 0,-1 1 0,0 0 1,1 0-1,-1 0 0,1 0 0,-1 0 0,1 0 0,-1 0 0,1 0 1,-1 0-1,0 0 0,1 0 0,-1 0 0,1 1 0,-1-1 0,1 0 1,-1 0-1,-1 2-18,-1 1 0,1-1 0,0 0 0,1 1 0,-1-1 0,0 1 0,1-1 0,0 1 0,-1 0 0,1 0 0,0-1 0,0 1 0,1 0 0,-2 6 0,-6 40-282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39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5 17540,'1'0'122,"-1"0"1,1-1 0,-1 1-1,1-1 1,-1 1 0,1 0-1,-1-1 1,1 1 0,0 0-1,-1 0 1,1-1-1,-1 1 1,1 0 0,0 0-1,-1 0 1,1 0 0,0 0-1,-1 0 1,1 0 0,0 0-1,-1 0 1,2 0 0,-2 1-49,1-1 1,-1 1 0,0-1 0,0 0 0,0 1 0,1 0 0,-1-1 0,0 1 0,0-1 0,0 1 0,0-1 0,0 1 0,0-1 0,0 1 0,0-1 0,0 1 0,0-1 0,0 1 0,0 0 0,0-1 0,0 1 0,-15 42 1304,10-30-951,-21 64 132,-2-2 0,-48 87 0,74-159-554,-17 28 65,18-30-74,0 1 0,0-1 0,0 0 0,-1 0 0,1 0 1,0 1-1,0-1 0,-1 0 0,1 0 0,-1-1 1,1 1-1,-1 0 0,1 0 0,-1-1 0,1 1 0,-1-1 1,-2 1-1,3-1-10,0 0-1,0-1 1,0 1 0,0-1 0,0 1 0,0 0 0,0-1-1,0 1 1,0-1 0,1 0 0,-1 1 0,0-1-1,0 0 1,1 1 0,-1-1 0,1 0 0,-1 0 0,0 0-1,1 0 1,0 1 0,-1-1 0,1 0 0,-1 0-1,1 0 1,0 0 0,-1-2 0,-5-30-312,5 30 282,-2-29-214,0 0 1,2 0-1,2 0 1,1 1-1,1-1 1,8-31 0,-10 59 248,0 0-1,0 0 1,0 0 0,1 0 0,0 0 0,2-4 0,-4 8 10,1-1-1,-1 1 0,0 0 1,1-1-1,-1 1 1,0 0-1,1-1 1,-1 1-1,1 0 0,-1-1 1,0 1-1,1 0 1,-1 0-1,1 0 1,-1-1-1,1 1 1,-1 0-1,0 0 0,1 0 1,-1 0-1,1 0 1,-1 0-1,1 0 1,0 0 4,0 0-1,0 1 1,0-1 0,0 1 0,0-1 0,0 1 0,0-1 0,-1 1 0,1 0-1,0-1 1,0 1 0,-1 0 0,1 0 0,-1-1 0,2 3 0,10 16 142,-1 1 0,0 0 0,9 27 0,10 21 177,20 16 120,-43-74-383,1 0 0,-1-1-1,1 0 1,1 0-1,0-1 1,11 8-1,-19-15-49,1 0 0,1 0 0,-1 0 0,0 0 0,0 0 0,0 0 0,0 0 0,1-1 0,-1 1 0,0-1 0,1 1 0,-1-1 0,1 0 0,-1 0 0,4-1 0,-5 1-9,-1 0 1,1 0 0,-1 0-1,0 0 1,1 0 0,-1-1-1,0 1 1,1 0-1,-1 0 1,0 0 0,1-1-1,-1 1 1,0 0 0,1-1-1,-1 1 1,0 0-1,0-1 1,1 1 0,-1 0-1,0-1 1,0 1 0,0 0-1,0-1 1,1 1-1,-1 0 1,0-1 0,0 1-1,0-1 1,0 1 0,0-1-1,0 1 1,0-2 1,-1 0 0,1 0 1,-1 1-1,0-1 0,1 0 0,-1 1 1,0-1-1,0 1 0,0-1 1,0 1-1,0 0 0,-2-2 0,-10-12-31,-1 2-1,-1 0 1,0 1-1,0 0 0,-19-10 1,24 16-26,-1 0-1,1 1 1,-1 0 0,0 1-1,0 1 1,0-1 0,-1 2-1,1-1 1,-22 0 0,29 3 46,0 1 1,1-1 0,-1 1 0,0 0-1,0 0 1,1 1 0,-1-1 0,1 1-1,-1 0 1,1-1 0,0 2 0,-1-1-1,1 0 1,0 1 0,1-1 0,-1 1-1,0 0 1,1 0 0,-1 0 0,1 0 0,0 0-1,0 1 1,-3 6 0,4-8 9,0 0-1,1 0 1,-1 0 0,0 0 0,1 1-1,-1-1 1,1 0 0,0 0 0,0 1-1,0-1 1,0 0 0,0 0 0,0 1-1,1-1 1,-1 0 0,1 0 0,0 0-1,-1 1 1,1-1 0,0 0 0,0 0-1,0 0 1,0 0 0,1-1 0,-1 1-1,1 0 1,-1 0 0,1-1 0,-1 1-1,1-1 1,0 1 0,0-1 0,0 0 0,0 0-1,0 0 1,0 0 0,0 0 0,0 0-1,0 0 1,0-1 0,3 1 0,9 2 2,-1-1 0,1 0 0,-1-1 0,1 0 0,0-1 0,-1-1 1,1 0-1,-1-1 0,1 0 0,-1-1 0,0-1 0,0 0 0,0-1 0,16-8 1,-28 13-6,0-1 1,0 1 0,0-1-1,0 1 1,0-1-1,0 0 1,0 1 0,0-1-1,0 0 1,0 0 0,0 1-1,0-1 1,-1 0 0,1 0-1,0 0 1,-1 0 0,1 0-1,-1 0 1,1 0-1,0-2 1,-1 2-2,-1 0 1,1 0-1,0 1 0,0-1 0,-1 0 1,1 0-1,0 1 0,-1-1 0,1 0 1,-1 0-1,1 1 0,-1-1 0,1 1 1,-1-1-1,0 0 0,1 1 0,-1-1 1,1 1-1,-1 0 0,0-1 0,-1 0 1,-7-3-8,0 1 1,0-1-1,-16-2 1,19 4 2,-80-22 245,-101-44 0,287 72 627,-96-3-864,156 8-687,-131-5 511,0 0 1,0 3 0,39 12 0,-35-6-123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18004,'-9'22'2152,"0"7"-1352,-1 5-303,0 6 1087,5 6-648,2 1-72,3 2-536,4-2-544,6-7-224,2-5 376,1-14-152,1-6-80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2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18796,'-17'23'6585,"-5"19"-5304,-20 51-1531,27-50 546,10-36 136,2-14-85,0-16 345,6 5-40,-2 18-649,0 0 1,-1 1-1,1-1 0,-1 1 0,1-1 1,-1 1-1,0-1 0,1 0 1,-1 1-1,1 0 0,-1-1 1,0 1-1,1-1 0,-1 1 0,0-1 1,0 1-1,1 0 0,-1-1 1,0 1-1,0-1 0,0 2 0,7 14 44,1 0-1,1-1 0,0 0 0,12 15 0,-15-22-31,1 0 1,0 0 0,1 0 0,0-1 0,0-1 0,1 1 0,17 10 0,-23-16-21,0 0 1,0 0-1,-1 0 0,1 0 1,0 0-1,0-1 1,0 1-1,0-1 0,0 1 1,0-1-1,0 0 1,0-1-1,0 1 0,0 0 1,0-1-1,0 0 0,4-1 1,-5 1-135,0 0 0,0 0 1,0 0-1,0 0 0,0-1 1,0 1-1,-1-1 0,1 1 1,0-1-1,-1 0 0,1 1 1,-1-1-1,0 0 0,0 0 1,0 0-1,0 0 0,0 0 1,0 0-1,0 0 0,-1 0 1,1-1-1,-1 1 0,1-4 1,1-12-399,0-1-179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2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 17540,'-1'9'6048,"-6"33"-4461,-136 490 621,121-458-2104,16-53-659,2 0-1,-4 25 0,25-70-3337,-8 13 3265,7-10-275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7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90 15971,'2'-5'540,"-1"-1"-1,1 1 0,-1-1 0,0 1 0,-1-1 0,1 0 0,-1 0 0,-1-8 0,1 13-423,0-1 0,-1 1-1,1-1 1,0 1-1,-1 0 1,1-1-1,-1 1 1,0 0 0,1-1-1,-1 1 1,0 0-1,0 0 1,0 0-1,0 0 1,0-1 0,0 1-1,0 1 1,0-1-1,0 0 1,0 0-1,0 0 1,-1 1 0,1-1-1,0 0 1,-1 1-1,1-1 1,-1 1-1,1 0 1,0-1 0,-1 1-1,1 0 1,-1 0-1,1 0 1,-1 0-1,1 0 1,0 0 0,-1 0-1,-1 1 1,-5 1-36,0 0 0,0 1 0,0 0 0,0 0 1,0 0-1,1 1 0,0 0 0,0 1 0,-9 7 0,-3 2-85,2 2 1,-18 19-1,32-33 0,0 1 1,1 0 0,-1 1 0,1-1-1,-1 0 1,1 1 0,0-1 0,1 1-1,-3 6 1,4-9 0,0 1-1,-1-1 1,2 0-1,-1 1 0,0-1 1,0 1-1,0-1 1,1 0-1,-1 1 1,0-1-1,1 0 0,-1 1 1,1-1-1,0 0 1,-1 0-1,1 1 1,0-1-1,0 0 0,0 0 1,0 0-1,0 0 1,0 0-1,0 0 1,0 0-1,0-1 0,1 1 1,-1 0-1,0 0 1,0-1-1,3 1 1,36 18-86,-22-12 66,0 2-1,0 0 1,-1 1 0,22 16-1,-36-23 24,0-1-1,0 1 0,0 0 1,0 0-1,0 0 0,-1 0 1,1 0-1,-1 1 0,0-1 1,0 1-1,0-1 0,-1 1 1,1 0-1,-1 0 1,0 0-1,0 0 0,0 0 1,0 0-1,-1 0 0,0 0 1,0 0-1,0 0 0,0 0 1,0 0-1,-1 0 0,0 0 1,-1 4-1,-1-2 18,1-1 1,-1 1-1,-1 0 0,1-1 0,-1 0 0,0 0 1,0 0-1,0-1 0,-1 1 0,0-1 1,0 0-1,0 0 0,-9 5 0,10-7-18,0 1-1,0-1 1,0 0-1,0 0 1,0-1-1,0 1 1,-1-1-1,1 0 1,0 0-1,-1 0 1,1-1-1,-1 0 1,1 0-1,-1 0 1,1 0-1,-1 0 1,1-1-1,0 0 1,-1 0-1,-4-2 1,7 2-79,1 0-1,-1 0 1,1 0 0,-1 0 0,1 0 0,-1 0-1,1 0 1,0-1 0,0 1 0,-1-1 0,1 1-1,0-1 1,0 1 0,1-1 0,-1 1-1,0-1 1,0 0 0,1 0 0,-1 1 0,1-1-1,0 0 1,-1 0 0,1 0 0,0 1 0,0-1-1,0 0 1,0 0 0,0 0 0,1-3 0,1-3-214,1-1 0,0 1 0,0 0 0,7-15 1,8-10-530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7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 18524,'0'0'71,"0"0"0,1-1-1,-1 1 1,0 0 0,1-1 0,-1 1 0,0 0-1,1 0 1,-1-1 0,0 1 0,1 0-1,-1 0 1,0 0 0,1 0 0,-1 0 0,1-1-1,-1 1 1,1 0 0,-1 0 0,0 0 0,1 0-1,-1 0 1,1 0 0,-1 0 0,0 0 0,1 0-1,-1 1 1,1-1 0,-1 0 0,0 0 0,1 0-1,-1 0 1,1 1 0,2 15 1391,-10 32 186,5-36-1038,-11 77 715,-3 144 0,16-231-1320,2 25 11,-3-26-16,1 0 1,0-1 0,0 1 0,0-1 0,0 1-1,0-1 1,0 1 0,0 0 0,0-1-1,0 1 1,1-1 0,-1 1 0,0-1-1,0 1 1,0 0 0,1-1 0,-1 1 0,0-1-1,1 1 1,-1-1 0,0 0 0,1 1-1,-1-1 1,0 1 0,1-1 0,-1 0-1,1 1 1,-1-1 0,1 0 0,-1 1-1,1-1 1,-1 0 0,1 0 0,1 1 0,-1-2 0,0 0 0,0 0 0,0 0 0,-1 0 0,1 0 0,0 0 0,0-1 0,0 1 1,-1 0-1,1 0 0,-1-1 0,1 1 0,-1 0 0,1-1 0,-1 1 0,0-3 1,5-25 7,-5 27-7,3-21 24,-1 1-1,-1-1 1,-1 1 0,-5-38-1,0 46-21,3 21-43,2 22-47,1-24 71,0 0 0,0 0 0,1 1 1,0-1-1,0 0 0,0 0 0,0-1 0,1 1 1,0 0-1,0-1 0,5 6 0,-7-9 11,1 1 0,-1-1 0,1 0 0,0 1 0,0-1 0,0 0 0,0 0 0,0 0 0,0-1-1,0 1 1,0 0 0,0-1 0,0 1 0,0-1 0,0 0 0,0 0 0,0 0 0,1 0 0,-1 0 0,0 0 0,0 0 0,0-1-1,0 1 1,0-1 0,0 1 0,0-1 0,0 0 0,0 0 0,0 0 0,0 0 0,2-2 0,4-2 6,-1-1 0,0-1 0,0 1 0,0-1 0,0 0-1,-1-1 1,-1 0 0,6-9 0,17-20 47,-28 37-48,0 0 0,0-1-1,0 1 1,1 0-1,-1 0 1,0 0-1,0 0 1,0 0-1,0-1 1,0 1-1,0 0 1,1 0-1,-1 0 1,0 0-1,0 0 1,0 0-1,0 0 1,1-1-1,-1 1 1,0 0 0,0 0-1,0 0 1,1 0-1,-1 0 1,0 0-1,0 0 1,0 0-1,0 0 1,1 0-1,-1 0 1,0 0-1,0 0 1,0 0-1,1 0 1,-1 0-1,0 0 1,0 1-1,0-1 1,1 0-1,-1 0 1,0 0 0,0 0-1,4 11-2,-1 18-30,-3-25 26,0 6 7,1-1-1,1 1 1,0-1-1,0 1 1,0-1-1,5 9 1,-7-16-1,1-1 0,-1 1 0,1-1 0,0 0 0,-1 1 0,1-1 0,0 0 0,0 1 0,0-1 0,0 0 0,0 0 0,1 0 0,-1 0 0,0 0 0,0 0 0,1 0 0,-1 0 0,0-1 0,1 1 0,-1 0 0,1-1 0,-1 1 0,1-1 1,-1 0-1,1 1 0,-1-1 0,1 0 0,-1 0 0,1 0 0,0 0 0,-1 0 0,1-1 0,-1 1 0,1 0 0,-1-1 0,1 1 0,-1-1 0,1 1 0,-1-1 0,0 0 0,1 1 0,-1-1 0,0 0 0,1 0 0,0-1 0,9-7 8,0 0-1,-1 0 0,-1-1 1,1 0-1,7-12 0,-6 9 11,0 0-1,18-16 0,-29 28-17,1 1-1,-1-1 1,1 1-1,0-1 0,-1 1 1,1 0-1,0-1 0,-1 1 1,1 0-1,0-1 1,-1 1-1,1 0 0,0 0 1,-1 0-1,1 0 0,0 0 1,0-1-1,-1 1 0,1 0 1,0 1-1,-1-1 1,1 0-1,0 0 0,0 0 1,-1 0-1,1 0 0,0 1 1,-1-1-1,1 0 0,0 1 1,-1-1-1,1 0 1,-1 1-1,1-1 0,0 1 1,-1-1-1,1 1 0,-1-1 1,0 1-1,1 0 1,-1-1-1,1 1 0,-1-1 1,0 1-1,1 0 0,-1-1 1,0 1-1,0 0 0,1 0 1,-1 0-1,3 8-1,-1-1 0,0 0-1,2 13 1,-3-14-17,10 48-203,-11-55 201,0 0-1,0 0 1,0 1 0,0-1 0,0 0 0,0 0 0,0 0 0,0 0-1,0 0 1,0 0 0,0 1 0,0-1 0,0 0 0,0 0-1,0 0 1,0 0 0,0 0 0,0 0 0,0 1 0,0-1-1,0 0 1,0 0 0,1 0 0,-1 0 0,0 0 0,0 0 0,0 0-1,0 0 1,0 1 0,0-1 0,0 0 0,0 0 0,1 0-1,-1 0 1,0 0 0,0 0 0,0 0 0,0 0 0,0 0 0,0 0-1,0 0 1,1 0 0,-1 0 0,0 0 0,0 0 0,0 0-1,0 0 1,0 0 0,0 0 0,1 0 0,-1 0 0,0 0 0,0 0-1,0 0 1,0 0 0,0 0 0,4-10-914,-1-15 241,-3 25 697,2-27-497,1-7-169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8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17876,'0'19'1880,"0"2"-1384,2-9-328,5 2 841,7-1-1281,4-5 1616,0 0-1264,2-3-104,0 2-88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8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37 354 13315,'-4'67'5580,"0"6"-3266,7-33-1564,15 74 0,-12-87-539,0 0 1,-2 0-1,-2 0 0,0 1 0,-2 0 1,-3 29-1,2-53-145,1 0 1,-1 0-1,-1 0 1,1-1-1,0 1 0,-1 0 1,0-1-1,0 1 1,0-1-1,0 1 1,-3 2-1,4-5-57,1-1 0,-1 0 0,1 1 1,-1-1-1,1 1 0,-1-1 0,1 0 0,-1 0 0,1 1 0,-1-1 0,1 0 0,-1 0 0,1 1 1,-1-1-1,1 0 0,-1 0 0,0 0 0,1 0 0,-1 0 0,1 0 0,-1 0 0,0 0 1,1 0-1,-1 0 0,1 0 0,-1-1 0,-1 1 0,1-1-16,0 0-1,-1-1 1,1 1-1,0 0 1,0-1-1,-1 1 1,1-1-1,0 1 1,1-1-1,-1 1 1,0-1-1,0 0 1,1 1 0,-1-4-1,-3-8-81,1-1-1,0 0 1,1 1-1,1-1 1,0 0 0,1 0-1,2-15 1,1-2-88,2 0 0,9-32 0,-3 28 76,1 0 0,2 1 0,1 1 0,30-49 0,93-118 131,-83 125 64,-23 32 34,-14 19 226,0-1 1,18-34-1,-79 153 527,-28 71 265,65-146-1014,1-1 1,0 1 0,1 0 0,1 0-1,1 0 1,1 1 0,1 21 0,1-34-142,-1 0 0,1 0 0,1 0 0,-1 0 0,1-1 0,1 1 0,-1-1 0,1 1 0,0-1 0,0 0 0,1 0 0,0 0 0,0 0 0,0-1 0,1 0 0,0 0 0,8 7 0,-13-12-21,0 1-1,1-1 1,-1 0 0,0 1-1,1-1 1,-1 0 0,0 1-1,1-1 1,-1 0-1,0 0 1,1 0 0,-1 1-1,1-1 1,-1 0 0,1 0-1,-1 0 1,0 0-1,1 0 1,-1 0 0,1 0-1,-1 0 1,1 0 0,-1 0-1,1 0 1,-1 0-1,0 0 1,1 0 0,-1 0-1,1 0 1,-1 0 0,1-1-1,-1 1 1,1 0-1,-1-1-45,1 0-1,-1 0 0,0 0 0,0 0 1,1 0-1,-1 0 0,0 0 0,0 0 1,0 0-1,0 0 0,0 0 0,0 0 0,0 0 1,0-1-1,-11-35-1613,-1 15 1144,-1 0-1,0 1 1,-2 0-1,-19-20 1,-36-32 2926,70 72-2278,-1 1-1,1-1 1,-1 1 0,1-1 0,-1 1-1,1-1 1,-1 1 0,1-1-1,0 0 1,-1 1 0,1-1-1,0 1 1,-1-1 0,1 0 0,0 1-1,0-1 1,0 0 0,0 0-1,-1 1 1,1-2 0,1 2-56,-1-1 1,0 1 0,0 0-1,1-1 1,-1 1 0,0-1-1,0 1 1,1 0 0,-1-1-1,1 1 1,-1 0 0,0 0-1,1-1 1,-1 1 0,1 0-1,-1 0 1,0 0 0,1-1-1,-1 1 1,1 0 0,-1 0-1,1 0 1,31-1 613,-29 1-592,58 6-1522,81 19-1,-138-25 1479,42 10-664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9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18084,'0'-1'153,"0"1"-1,1-1 1,-1 0 0,0 0 0,0 0 0,1 0-1,-1 0 1,1 0 0,-1 1 0,0-1 0,1 0-1,-1 0 1,1 0 0,0 1 0,-1-1 0,1 0-1,0 1 1,-1-1 0,1 1 0,0-1 0,0 1 0,0-1-1,-1 1 1,1-1 0,0 1 0,0 0 0,0-1-1,0 1 1,0 0 0,1 0 0,34-3 2342,-28 3-1851,2-1-388,-1 1 0,1 1 0,0-1 0,-1 2 0,1-1 0,-1 1 0,0 1 0,13 4 0,-19-5-240,0-1-1,0 1 1,0 0-1,0 0 1,-1 0-1,1 0 1,-1 0-1,1 1 1,-1-1-1,0 1 1,0 0-1,0-1 1,0 1-1,0 0 1,-1 0-1,1 0 1,-1 0-1,0 1 1,0-1-1,0 0 1,0 0-1,-1 1 1,1-1-1,-1 0 1,0 1-1,0-1 1,0 5-1,-9 38-5,0 0 4,8-42-10,1-1 0,0 0 0,0 1 0,0-1 0,0 0 0,0 0 0,1 1 0,0-1 0,-1 0 0,3 5 0,-2-6-3,1 0 0,-1 0-1,1-1 1,-1 1 0,1 0-1,-1-1 1,1 0 0,0 1-1,0-1 1,0 0 0,0 0-1,0 0 1,0 0 0,0 0 0,0 0-1,0 0 1,0-1 0,0 1-1,1-1 1,-1 0 0,0 1-1,3-1 1,5 0 2,-1 0-1,0-1 1,0 0 0,12-2-1,-7-1-4,1 0-1,-1-1 0,0 0 0,-1-1 0,1 0 0,-1-1 1,-1-1-1,1 0 0,-1-1 0,-1 0 0,1-1 0,-2 0 0,1-1 1,9-13-1,-18 21-1,0 0-1,0 0 1,-1 0 0,1 0-1,-1 0 1,0-1 0,0 1 0,0 0-1,0-1 1,-1 1 0,1-1-1,-1 1 1,0-1 0,0 1 0,0-1-1,0 1 1,-1-1 0,-1-5-1,1 7-1,0 0 0,0 0-1,0 0 1,0 0 0,0 0-1,0 0 1,-1 1 0,1-1-1,-1 1 1,1-1 0,-1 1 0,0-1-1,0 1 1,1 0 0,-1 0-1,0 0 1,0 0 0,0 0-1,0 0 1,0 1 0,0-1-1,-1 1 1,1-1 0,0 1-1,0 0 1,0 0 0,0 0-1,-1 0 1,1 0 0,-3 1-1,4-1-50,0 0 1,0 0-1,0 0 0,0 0 0,0 0 0,0 0 0,1 0 0,-1 0 0,0 0 0,0 1 0,0-1 0,0 0 1,1 1-1,-1-1 0,0 1 0,0-1 0,1 1 0,-1-1 0,0 1 0,1-1 0,-1 1 0,0 0 0,1-1 0,-1 1 1,1 0-1,-1-1 0,1 1 0,-1 0 0,1 0 0,0 0 0,-1-1 0,1 1 0,0 0 0,0 0 0,0 0 0,0 0 1,-1 0-1,1-1 0,0 3 0,1-2-111,-1 0 1,1 0 0,-1 1-1,1-1 1,0 0-1,-1 0 1,1 0 0,0 0-1,0 0 1,0 0-1,0 0 1,0 0-1,0 0 1,0 0 0,0 0-1,0-1 1,0 1-1,1 0 1,-1-1 0,0 1-1,0-1 1,1 0-1,-1 1 1,0-1-1,3 1 1,12 0-856,3-1-156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49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17964,'0'5'639,"0"0"0,0 0 0,-1 0 0,1 1 0,-1-1 0,0 0 0,-1 0-1,-3 8 1,3-8-347,1-1 0,-1 0-1,1 1 1,0-1 0,0 1-1,0 0 1,1-1-1,0 1 1,0 0 0,0-1-1,1 8 1,-1-11-264,1 0 1,0 0-1,-1 0 1,1 0 0,0 0-1,-1 0 1,1 0-1,0 0 1,0 0-1,0 0 1,0-1-1,0 1 1,0 0-1,0-1 1,0 1-1,0 0 1,0-1 0,0 1-1,1-1 1,-1 0-1,0 1 1,0-1-1,0 0 1,1 0-1,-1 0 1,0 0-1,0 0 1,1 0-1,-1 0 1,0 0 0,0 0-1,0 0 1,1-1-1,0 0 1,10-1 1,-1-1 1,19-7-1,-18 6 16,18-7-4,-1 1 19,32-8 0,-53 16-49,0 1 0,0 0 0,0 0 0,0 1 0,0 0 0,0 0 0,0 1 0,0 0 0,10 2 0,-15-2-3,-1 0-1,1 0 1,0 1 0,0-1-1,-1 1 1,1 0 0,-1 0-1,1 0 1,-1 0 0,0 0-1,0 0 1,0 0 0,0 1-1,0-1 1,0 1 0,-1-1-1,1 1 1,-1 0 0,2 4-1,-1-2 16,0-1-1,0 0 0,0 0 0,1-1 1,-1 1-1,7 6 0,-8-9-15,0-1-1,0 1 0,-1 0 1,1-1-1,0 0 1,0 1-1,0-1 0,0 1 1,0-1-1,0 0 1,0 0-1,0 1 1,0-1-1,0 0 0,0 0 1,1 0-1,-1 0 1,0 0-1,0-1 0,0 1 1,0 0-1,0 0 1,0-1-1,1 0 0,28-16-27,-27 15-373,1-1 0,-1 1 0,1 0 0,-1 0 0,1 1 0,3-2 0,-6 3 331,0 0 0,0 0 1,0 0-1,0 0 0,-1 0 0,1 0 0,0 1 0,0-1 0,0 0 0,-1 0 0,1 1 0,0-1 0,0 1 0,-1-1 0,1 1 0,1 0 1,-1 0-96,8 5-605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0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13 115 14755,'-1'-1'134,"1"1"1,-1 0-1,0 0 0,1 0 0,-1 0 1,1-1-1,-1 1 0,1 0 0,-1 0 0,1-1 1,-1 1-1,1 0 0,-1-1 0,1 1 1,-1-1-1,1 1 0,0-1 0,-1 1 0,1-1 1,0 1-1,-1-1 0,1 1 0,0-1 1,0 1-1,-1-1 0,1 1 0,0-1 0,0 0 1,0 1-1,0-1 0,0 1 0,0-1 1,0 0-1,0 1 0,0-1 0,0 1 1,0-1-1,0 1 0,0-1 0,1 0 0,-1 1 1,0-1-1,0 1 0,1-1 0,-1 0 1,1-2 290,0-1 0,1 1 1,-1 0-1,0 0 1,1 0-1,3-5 1,3 1-187,-1 0 1,1 1-1,1 0 1,-1 1-1,1 0 1,0 0-1,0 1 1,0 0-1,1 0 1,-1 1-1,1 1 1,0-1-1,0 1 1,0 1-1,18 0 1,-22 1-217,1 0 0,-1 0 1,0 1-1,1 0 0,-1 1 0,0-1 0,0 1 1,1 1-1,-2-1 0,1 1 0,8 4 0,-10-4-9,-1 0 0,1 0-1,-1 0 1,1 1 0,-1-1-1,0 1 1,0-1-1,-1 1 1,1 0 0,-1 1-1,0-1 1,0 0 0,0 0-1,-1 1 1,1-1-1,1 10 1,-3-11-8,1 1 0,0 0 0,-1-1-1,0 1 1,0 0 0,0-1 0,0 1 0,-1 0-1,0-1 1,1 1 0,-1-1 0,0 1 0,-1-1 0,1 1-1,-1-1 1,1 0 0,-1 1 0,0-1 0,0 0-1,0 0 1,-1-1 0,1 1 0,-1 0 0,0-1 0,1 1-1,-1-1 1,0 0 0,0 0 0,-1 0 0,1 0-1,0-1 1,-7 3 0,10-3-22,1 0 0,-1 0 0,1 0-1,0 0 1,-1 0 0,1 0 0,0 0 0,0 0 0,0 0-1,-1 0 1,1 0 0,0 0 0,0 0 0,0-1 0,3 2-1,14 11-77,1 1 0,-2 0 0,26 27 0,-35-32 88,0 0 0,-1 0 0,0 1 1,-1 0-1,0 0 0,0 0 1,-1 1-1,7 20 0,-11-28 22,0-1 0,-1 1 0,1-1 0,-1 1 0,0 0-1,0-1 1,0 1 0,0 0 0,0-1 0,-1 1 0,1-1 0,-1 1 0,0-1-1,1 1 1,-1-1 0,0 1 0,-1-1 0,1 0 0,0 1 0,-1-1 0,1 0-1,-1 0 1,0 0 0,1 0 0,-1 0 0,0-1 0,0 1 0,0 0 0,-1-1-1,1 0 1,0 1 0,0-1 0,-1 0 0,1 0 0,-1 0 0,-2 0-1,-9 3 164,-1 0-1,0-1 1,0-1-1,-30 1 0,21-2-54,-53 1 312,68-2-465,0 0 0,0-1 0,1-1 1,-1 1-1,-17-7 0,26 8 3,0 0 0,0 0-1,-1 0 1,1 0 0,0 0 0,0 0 0,-1 0-1,1 0 1,0 0 0,0 0 0,0-1 0,-1 1 0,1 0-1,0 0 1,0 0 0,0 0 0,0-1 0,-1 1-1,1 0 1,0 0 0,0 0 0,0-1 0,0 1-1,0 0 1,0 0 0,0 0 0,-1-1 0,1 1-1,0 0 1,0 0 0,0-1 0,0 1 0,0 0 0,0 0-1,0-1 1,0 1 0,0 0 0,0 0 0,0 0-1,0-1 1,1 1 0,-1 0 0,0 0 0,0-1-1,0 1 1,0 0 0,0 0 0,0 0 0,0-1-1,1 1 1,-1 0 0,0 0 0,0 0 0,0 0 0,1-1-1,-1 1 1,0 0 0,0 0 0,0 0 0,1 0-1,12-8-1011,-13 8 936,19-8-891,-1-2 0,28-18 0,-6-4-2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1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22325,'3'0'217,"0"0"0,-1 0 0,1 0 0,0 1 0,0-1 0,0 1 0,0-1 0,0 1 0,-1 0 0,1 0 1,0 1-1,-1-1 0,1 0 0,-1 1 0,1 0 0,-1-1 0,0 1 0,4 4 0,-4-3-112,1 1 0,-1-1-1,-1 1 1,1-1 0,0 1-1,-1 0 1,0 0 0,1 0 0,-2 0-1,1-1 1,0 1 0,-1 5 0,0 5-19,0 0 0,-1 0 1,-1 0-1,-1 0 1,0 0-1,-8 22 0,-23 45 406,22-56-320,2-1 1,0 1-1,-8 35 1,18-58-171,-1 0 1,1-1-1,0 1 1,0 0-1,0-1 0,0 1 1,0-1-1,0 1 0,0 0 1,1-1-1,-1 1 1,0-1-1,1 1 0,-1 0 1,1-1-1,0 1 0,0-1 1,-1 0-1,1 1 1,2 2-1,-1-2-39,1-1 0,-1 1 0,0 0-1,1-1 1,-1 1 0,1-1 0,-1 0 0,1 0 0,0 0 0,-1 0 0,5 0-1,8 1-452,-1 0 0,1-1 0,27-2 0,-30 0 27,88-3-614,-45 0 381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39 19004,'-2'1'155,"0"0"-1,0 0 1,1 0-1,-1 0 1,1 0-1,-1 0 1,1 1-1,-1-1 1,1 0-1,0 1 1,0-1-1,0 1 1,0 0-1,0-1 1,0 1-1,0 0 1,0 0 0,0-1-1,1 1 1,-1 0-1,1 0 1,0 0-1,-1 0 1,1 0-1,0 0 1,0 0-1,0 0 1,0 0-1,1 0 1,-1-1-1,0 1 1,2 3-1,-1-1-83,1 0-1,0-1 1,0 1-1,0-1 0,0 0 1,1 1-1,0-1 0,-1 0 1,1 0-1,0-1 1,0 1-1,1-1 0,-1 1 1,0-1-1,5 2 0,17 7-336,49 14 0,-54-19 98,0 0-1,0 1 1,-1 1-1,-1 1 1,23 13-1,-38-20 153,0 0 0,0 1 0,0-1 0,-1 1 0,1 0 1,-1 0-1,0 0 0,1 0 0,-1 0 0,-1 0 0,1 1 0,0-1 0,-1 1 0,0-1 0,2 7 0,-2-7 27,-1-1 0,0 1 0,0 0 1,0-1-1,0 1 0,0 0 0,-1 0 1,1-1-1,-1 1 0,0-1 0,1 1 0,-1 0 1,-1-1-1,1 1 0,0-1 0,0 0 1,-1 1-1,0-1 0,1 0 0,-1 0 1,0 0-1,-4 3 0,-3 2 36,0 0-1,-1-1 1,0 0-1,0-1 1,-1 0 0,0 0-1,0-1 1,0-1-1,0 1 1,0-2 0,-1 0-1,1 0 1,-1-1-1,1-1 1,-17 0 0,23-1-76,-1-1 1,1 1 0,0-1-1,0 0 1,0 0 0,0-1-1,0 0 1,0 1 0,1-2 0,-1 1-1,1 0 1,0-1 0,0 0-1,0 0 1,1 0 0,-1 0-1,-4-8 1,-10-24-124</inkml:trace>
  <inkml:trace contextRef="#ctx0" brushRef="#br0" timeOffset="1">124 0 17644,'27'0'2048,"3"5"-1384,6-4-224,6 2 1145,5-2-1569,0-1 456,-4 3-264,0 0-184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2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188 265 19580,'-2'-3'233,"-1"0"-1,1 1 0,0-1 1,-1 1-1,1-1 0,-1 1 1,1 0-1,-1 0 0,0 1 1,0-1-1,0 0 0,0 1 1,0 0-1,0 0 0,-1 0 1,1 0-1,0 0 0,-1 0 1,1 1-1,0 0 1,-1 0-1,1 0 0,-1 0 1,1 0-1,0 1 0,-1-1 1,1 1-1,-4 1 0,1 0-131,0 0 1,1 0-1,-1 1 0,1-1 0,-1 1 0,1 1 0,0-1 0,0 1 1,1-1-1,-1 1 0,1 1 0,0-1 0,0 1 0,-7 9 0,9-9-92,-1 0-1,1 0 1,0 0-1,1 0 1,-1 1-1,1-1 1,0 0 0,0 1-1,1 6 1,-1-11-11,1 1 0,0-1 0,0 0 0,0 0 0,1 1 0,-1-1 0,0 0 0,0 0 0,1 0 0,-1 1 0,0-1 0,1 0 0,0 0 0,-1 0 0,1 0 0,-1 0 0,1 0 0,0 0 0,0 0 0,0 0 0,0 0 0,0 0 0,0 0 0,0-1 0,0 1 0,0 0 0,0-1 0,0 1 0,0 0 0,0-1 0,0 0 0,1 1 0,-1-1 0,0 0 0,0 0 0,1 1 0,-1-1 0,0 0 0,0 0 0,1 0 0,-1 0 0,0-1 0,0 1 0,3-1 0,2 0-2,-1-1-1,1 0 1,-1-1-1,1 1 1,-1-1 0,0 0-1,1 0 1,-2-1-1,1 0 1,0 1-1,4-6 1,5-6-29,24-31 1,-30 34 41,0-1 0,-1 0 1,8-17-1,-10 25-18,-4 14-10,-2 25-29,1-24 31,-1 1 3,2-1 1,-1 1 0,1-1-1,1 1 1,0-1 0,6 18-1,-7-26 15,-1 0 0,1 0 0,0 0-1,0 0 1,0-1 0,0 1-1,0 0 1,0 0 0,0-1-1,1 1 1,-1 0 0,1-1-1,-1 0 1,1 1 0,-1-1-1,1 0 1,0 0 0,0 1-1,0-1 1,0-1 0,0 1-1,0 0 1,0 0 0,0-1-1,0 1 1,0-1 0,0 0-1,0 0 1,0 0 0,0 0-1,0 0 1,0 0 0,0 0 0,1 0-1,-1-1 1,0 1 0,0-1-1,0 0 1,0 0 0,2-1-1,2-1 19,1-1 0,-1 0 0,1 0-1,-1-1 1,-1 0 0,1 0 0,-1 0 0,1-1-1,-2 1 1,8-11 0,-6 7 12,-1 1 0,0-1 0,-1 0 1,0-1-1,0 1 0,-1-1 0,3-12 0,-9 36 27,-5 23-88,8-35 33,0 6-1,0 1 0,0-1 1,1 1-1,2 11 0,-3-19-1,0 0-1,1 0 0,-1 0 1,0 0-1,1 0 0,-1 0 1,1 0-1,-1 0 0,1 0 1,0 0-1,-1 0 0,1-1 1,0 1-1,0 0 1,0 0-1,-1-1 0,3 2 1,-2-2 0,0 1 1,0-1 0,0 0 0,1 0 0,-1 0 0,0 0 0,0 0 0,0 0 0,0 0 0,0-1 0,0 1 0,1 0 0,-1-1 0,0 1 0,0 0-1,0-1 1,0 1 0,0-1 0,0 0 0,0 1 0,1-2 0,5-4 5,-1-1 1,1 1-1,-1-1 0,-1 0 0,1-1 1,-1 1-1,-1-1 0,1 0 1,5-17-1,-3 11 17,-1 1 1,12-16 0,-18 29-25,0-1 0,0 1 0,0 0 0,0 0 0,0 0-1,0 0 1,0 0 0,0-1 0,1 1 0,-1 0 0,0 0 0,0 0 0,0 0 0,0 0 0,0 0 0,0 0 0,0-1 0,1 1 0,-1 0 0,0 0 0,0 0 0,0 0 0,0 0 0,1 0 0,-1 0 0,0 0 0,0 0 0,0 0 0,0 0 0,0 0 0,1 0 0,-1 0-1,0 0 1,0 0 0,0 0 0,0 0 0,1 0 0,-1 0 0,0 0 0,0 0 0,0 0 0,0 1 0,0-1 0,1 0 0,-1 0 0,0 0 0,0 0 0,0 0 0,0 0 0,0 0 0,0 0 0,0 1 0,1-1 0,-1 0 0,0 0 0,0 0 0,0 0 0,0 0 0,0 1-1,0-1 1,0 0 0,0 0 0,0 0 0,0 0 0,0 1 0,0-1 0,0 0 0,0 0 0,0 0 0,2 13-6,-2-12 3,2 25-36,-2-14 24,0 0 1,2 0-1,-1-1 0,2 1 1,4 15-1,-7-27 14,0 1-1,0 0 1,1 0-1,-1 0 1,0-1-1,1 1 1,-1 0-1,1 0 1,-1-1-1,0 1 1,1 0-1,-1-1 1,1 1-1,0-1 1,-1 1 0,1 0-1,0-1 1,-1 1-1,1-1 1,0 0-1,-1 1 1,1-1-1,0 0 1,0 1-1,0-1 1,-1 0-1,1 0 1,0 1-1,0-1 1,0 0-1,-1 0 1,1 0 0,0 0-1,0 0 1,0-1-1,0 1 1,-1 0-1,1 0 1,0 0-1,0-1 1,0 1-1,-1 0 1,1-1-1,0 1 1,-1-1-1,1 1 1,0-1 0,-1 1-1,1-1 1,0 1-1,-1-1 1,1 1-1,0-2 1,5-4 0,-1-1 1,1 1-1,8-15 1,8-22 36,-1 0 0,-2-2 0,-2 0 0,13-52 0,-26 73 22,-4 17-31,-4 16-2,-9 43 177,1 0-1,3 0 1,-4 87-1,12-86-73,3 0 0,1 0 0,18 89 0,-19-134-121,3 28 13,-4-35-16,-1 1 1,0-1-1,0 1 1,0-1-1,0 1 0,0-1 1,0 1-1,0-1 0,-1 1 1,1-1-1,-1 1 1,1-1-1,-1 1 0,1-1 1,-1 1-1,-1 1 0,2-3-1,-1 0-1,1 1 1,-1-1-1,1 0 0,-1 0 1,1 0-1,0 0 0,-1 0 1,1 0-1,-1 0 1,1 0-1,-1 0 0,1 0 1,-1 0-1,1 0 0,-1 0 1,1 0-1,0 0 1,-1 0-1,1 0 0,-1-1 1,1 1-1,-1 0 1,1 0-1,0-1 0,-1 1 1,1 0-1,0 0 0,-1-1 1,1 1-1,0-1 1,-1 1-1,1 0 0,-1-1 1,-10-15 35,10 14-32,-8-13 9,0-1 0,1-1-1,-10-29 1,15 37-10,1 0-1,0 0 1,0-1-1,0 1 1,2-1 0,-1 1-1,1-1 1,2-17-1,-1 21-25,1 1 0,0 0 0,0 0 0,0-1 1,1 1-1,0 0 0,0 1 0,0-1 0,7-7 0,41-39-728,-21 23 572,11-11-19,9-1-45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2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19692,'10'-5'570,"-1"0"1,1 0-1,0 1 0,1 0 0,-1 0 1,1 1-1,0 1 0,-1 0 0,1 0 0,0 1 1,0 1-1,0 0 0,12 1 0,-21-1-537,0 0 1,0 0-1,0 1 0,0-1 1,0 1-1,0-1 0,0 1 0,-1 0 1,1 0-1,0 0 0,0 0 0,0 0 1,-1 0-1,1 0 0,-1 1 0,1-1 1,-1 0-1,3 3 0,-4-2-21,1-1 0,0 1-1,-1-1 1,1 1 0,-1 0 0,1-1 0,-1 1-1,0-1 1,0 1 0,0 0 0,0-1 0,0 1-1,0 0 1,0-1 0,0 1 0,-1 0 0,1-1-1,-1 1 1,1-1 0,-1 1 0,1-1 0,-1 1-1,-1 2 1,-6 7 83,1-1 0,-16 17 0,11-14 4,-17 26-1,27-36-92,0 0-1,0 1 1,0-1 0,1 1-1,-1-1 1,1 1 0,0-1-1,0 1 1,0 0 0,1 0-1,-1 0 1,1 0 0,0 5 0,2-4-13,-1-1 0,1 1 0,1 0 0,-1-1 0,1 1 0,-1-1 1,1 0-1,0 0 0,1 0 0,-1 0 0,1 0 0,6 4 0,9 12 29,-15-15-13,0 1 0,-1 0 0,1 0 1,-1 0-1,0 0 0,-1 0 1,0 0-1,0 1 0,0 0 0,-1-1 1,0 1-1,0 0 0,0-1 1,-1 1-1,-1 11 0,1-15 41,0 0 1,-1 0-1,0 1 0,0-1 0,0 0 0,0 0 0,0 0 1,0 0-1,-1 0 0,1 0 0,-1 0 0,0 0 1,0-1-1,0 1 0,0-1 0,-1 1 0,1-1 1,-1 0-1,1 0 0,-1 0 0,0 0 0,0-1 1,0 1-1,0-1 0,0 0 0,0 1 0,0-1 0,0-1 1,0 1-1,-1 0 0,1-1 0,0 1 0,-4-1 1,2 0 38,0 0 1,0 0-1,0 0 0,0 0 1,1-1-1,-1 0 1,0 0-1,0 0 1,1 0-1,-1-1 1,0 0-1,-4-3 1,10 5-97,0 0 0,0 0 0,-1 0 0,1 0 0,0 0 0,0 0 0,0-1 0,-1 1 0,1 0 0,0 0 0,0-1 0,-1 1 0,1-1 0,0 1 0,0-1 0,-1 1 0,1-1 0,-1 1 0,1-1 0,0 0 0,0 0 0,13-15-682,-13 12 274,1 0 1,-1 0-1,0-1 1,0 1 0,0-1-1,0 1 1,-1-1-1,1 1 1,-2-7 0,1-1 165,2-10-547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3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10 123 17716,'-1'0'145,"0"-1"-1,1 1 1,-1-1 0,0 0 0,1 1 0,-1-1 0,0 0-1,1 1 1,-1-1 0,1 0 0,-1 0 0,1 0 0,0 0-1,-1 1 1,1-1 0,0 0 0,0 0 0,-1 0 0,1 0-1,0 0 1,0 0 0,0 0 0,0 0 0,0 0-1,0 0 1,0 1 0,1-1 0,-1 0 0,0 0 0,0 0-1,1 0 1,-1 0 0,1 0 0,-1 1 0,1-1 0,-1 0-1,1 0 1,-1 1 0,1-1 0,1-1 0,3-4 624,0 0 0,0 1 1,10-9-1,-5 6-227,0 1 0,1-1 0,0 2 0,15-8 0,-21 11-445,0 1 0,0 0 0,1 0 0,-1 1 0,1 0 0,-1 0 0,1 0 0,0 0 0,-1 1 0,1 0 1,0 0-1,6 2 0,-10-2-87,1 1 1,-1-1 0,0 1 0,0 0 0,0 0 0,0 0 0,0 0-1,-1 0 1,1 0 0,0 0 0,0 1 0,-1-1 0,1 1 0,-1-1-1,1 1 1,-1 0 0,0-1 0,1 1 0,-1 0 0,0 0-1,0 0 1,-1 0 0,1 0 0,0 0 0,0 0 0,-1 0 0,0 0-1,1 1 1,-1-1 0,0 0 0,0 0 0,0 0 0,0 0 0,-1 4-1,0 4 3,-1 0-1,0-1 1,-1 1-1,0 0 0,0-1 1,-6 11-1,-12 20 104,-48 66-1,-11 19 130,78-121-240,0 0-1,0-1 0,1 1 1,-1 0-1,1 1 0,0-1 1,0 0-1,0 0 1,1 0-1,-1 1 0,1-1 1,0 0-1,0 1 0,1 5 1,0-8-6,0 1 1,0-1-1,0 0 1,1 1-1,-1-1 1,0 0-1,1 0 1,-1 1-1,1-1 1,0-1-1,0 1 1,0 0-1,0 0 1,0-1-1,0 1 1,0-1 0,1 1-1,-1-1 1,1 0-1,-1 0 1,0 0-1,1 0 1,0-1-1,2 1 1,8 2-72,-1-2 1,1 1-1,0-2 1,-1 0-1,1 0 1,0-1-1,-1-1 1,24-5-1,-19 2-415,0 0 1,0-1-1,-1-1 1,0 0-1,28-18 0,-18 3-90,-6-6-143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12 19956,'-2'-1'142,"0"-1"0,0 1 1,0 0-1,0 0 0,0 0 0,0 0 0,0 1 0,-1-1 0,1 1 0,0-1 0,0 1 0,0 0 1,-1-1-1,1 1 0,0 0 0,0 1 0,-1-1 0,1 0 0,0 1 0,0-1 0,0 1 0,-1-1 0,1 1 1,0 0-1,0 0 0,0 0 0,0 0 0,1 1 0,-1-1 0,-3 3 0,-11 3 1554,15-7-1640,1 0-1,0 1 0,0-1 1,0 0-1,-1 0 0,1 0 0,0 0 1,0 0-1,-1 0 0,1 0 1,0 0-1,0 0 0,-1 0 1,1 0-1,0 0 0,0 0 1,-1-1-1,1 1 0,0 0 1,0 0-1,-1 0 0,1 0 1,0 0-1,0 0 0,0-1 0,-1 1 1,1 0-1,0 0 0,0 0 1,0 0-1,0-1 0,-1 1 1,1 0-1,0 0 0,0-1 1,0 1-1,0 0 0,0 0 1,0 0-1,0-1 0,0 1 1,0 0-1,0 0 0,-1-1 1,1 1-1,0 0 0,1 0 0,-1-1 1,0 1-1,0 0 0,0 0 1,0-1-1,0 1 0,0 0 1,0 0-1,0-1 0,0 1 1,0 0-1,1 0 0,-1-1 1,0 1-50,1-1 0,-1 0 0,0 1 0,1-1 0,-1 1 0,0-1 0,1 1 0,-1-1 0,1 1 0,-1-1 0,1 1 0,-1 0 0,1-1 0,0 1 0,-1 0 0,1-1 0,-1 1 0,1 0 0,1-1 0,-1 0-1208,-11-2 265,5 3 506,1 0-129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4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89 17268,'0'0'118,"-1"0"0,1 0 0,-1-1 0,1 1 0,0 0 0,-1 0 1,1 0-1,-1 0 0,1 0 0,0-1 0,-1 1 0,1 0 0,0 0 1,-1-1-1,1 1 0,0 0 0,-1-1 0,1 1 0,0 0 0,0-1 1,0 1-1,-1 0 0,1-1 0,0 1 0,0 0 0,0-1 0,0 1 0,-1-1 1,1 1-1,0 0 0,0-1 0,0 0 0,6-14 2218,18-11 248,-19 22-2384,1 0 1,-1 0 0,1 0 0,0 1 0,0 0-1,1 0 1,-1 0 0,1 1 0,-1 0-1,1 1 1,0-1 0,-1 1 0,1 0 0,9 1-1,-13 0-181,1 0-1,-1 0 0,0 0 0,1 1 0,-1 0 1,0 0-1,0 0 0,0 0 0,0 0 0,0 0 1,0 1-1,0 0 0,0-1 0,0 1 0,0 0 1,-1 0-1,1 1 0,-1-1 0,0 1 0,0-1 1,0 1-1,0-1 0,0 1 0,0 0 0,-1 0 0,1 0 1,-1 0-1,0 0 0,0 1 0,0-1 0,0 4 1,0-1-5,-1 1 1,0 0 0,0-1-1,0 1 1,-1 0-1,0-1 1,-1 1 0,1-1-1,-1 0 1,-1 1 0,1-1-1,-1 0 1,0 0-1,0 0 1,-1-1 0,1 1-1,-1-1 1,-9 9-1,-2 2 177,-1 0 0,0-2 0,-1 0 0,-27 17 0,32-23-58,-1-1 1,0 0-1,-1-1 1,1 0-1,-17 4 1,26-9-121,0 0-1,-1 0 1,1 0 0,0 0 0,0-1-1,0 0 1,-1 0 0,1 0 0,0 0 0,0-1-1,0 1 1,-1-1 0,1 0 0,0 0 0,0-1-1,0 1 1,0-1 0,1 0 0,-1 0-1,0 0 1,1-1 0,-5-3 0,7 5-97,0 0 1,0 0-1,0-1 0,0 1 1,1 0-1,-1 0 0,0-1 1,0 1-1,1 0 1,-1-1-1,1 1 0,0-1 1,-1 1-1,1-1 0,0 1 1,0-1-1,0 1 1,0-1-1,0 1 0,0-1 1,0 1-1,0-1 0,1 1 1,-1-1-1,1 1 1,-1 0-1,1-1 0,-1 1 1,2-2-1,1-1-197,-1-1 1,1 1-1,1 0 0,-1 0 1,0 0-1,1 1 0,5-5 0,11-8-557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4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18508,'7'-12'1482,"0"1"-1,1 0 1,10-11 0,-14 18-1189,0 0 1,0 1 0,0-1-1,1 1 1,-1 0 0,1 1-1,0-1 1,0 1-1,0 0 1,8-2 0,-6 2-164,-1 0 0,1 1 0,0 0 0,0 0 0,-1 0 0,1 1 0,0 0 0,0 1 0,10 1 0,-15-1-101,0-1 0,0 1 0,1 0-1,-1 0 1,0 0 0,0 0 0,0 0 0,0 0-1,0 0 1,0 1 0,0-1 0,0 1 0,-1 0 0,1-1-1,-1 1 1,1 0 0,-1 0 0,0 0 0,1 0-1,-1 0 1,0 0 0,0 0 0,-1 0 0,1 1 0,0-1-1,-1 0 1,1 1 0,-1-1 0,0 0 0,0 4-1,0 6 34,-1 1-1,0-1 0,-1 0 0,-1 0 0,0 0 0,0 0 1,-10 20-1,-45 79 42,35-71-85,5-8-10,-20 39 0,35-64-10,0 0 0,0 0 0,1 0 1,0 0-1,1 1 0,0-1 1,0 0-1,0 10 0,1-16-1,0 0 0,0 1 0,0-1 0,1 1 1,-1-1-1,0 0 0,1 1 0,-1-1 0,1 0 0,0 1 0,-1-1 0,1 0 0,0 0 0,0 0 0,0 1 0,-1-1 0,1 0 0,0 0 0,1 0 0,0 0 1,1 1-26,-1 0 0,1-1 0,0 0 0,0 0 1,-1 0-1,1 0 0,0 0 0,0-1 1,4 1-1,3 0-295,0-1 0,0 0-1,0-1 1,19-3 0,-10-1 136,1-1 1,22-11-1,-17 5-201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5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20300,'-6'26'2257,"-2"1"-1513,-5 3-344,1 6 1657,5 1-1361,2 1-208,5-5-720,0-3-432,2-10 600,3-7-176,-2-9-113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5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18 20348,'-12'7'594,"1"-1"-1,1 1 1,-1 1-1,1 0 1,0 1-1,-12 13 1,18-17-511,0-1 0,1 1 1,0-1-1,0 1 0,0 0 1,1 1-1,-1-1 1,1 0-1,0 1 0,1-1 1,-1 1-1,1-1 1,0 1-1,1 0 0,-1-1 1,2 12-1,-1-14-79,1 0 0,0-1-1,0 1 1,0 0 0,0-1 0,0 1 0,1-1-1,-1 0 1,1 1 0,-1-1 0,1 0-1,0 0 1,0 0 0,0 0 0,0 0-1,0 0 1,1-1 0,-1 1 0,3 1-1,8 4 46,0-1 0,21 7-1,-16-6 29,-6-2-40,1 0 0,-1 1 1,0 0-1,-1 1 0,0 1 1,0 0-1,0 0 1,13 14-1,-19-16-30,-1-1-1,0 1 1,1 0 0,-2 0-1,1 1 1,-1-1 0,0 1-1,0 0 1,-1-1-1,0 1 1,0 0 0,-1 0-1,1 1 1,-2-1 0,1 0-1,-1 0 1,-1 11 0,0-7 42,-1 0 0,0-1 0,-1 1 0,-1-1 0,1 1 0,-2-1 0,1 0 0,-8 10 0,10-15 0,-1-1 0,1 0 1,-1 1-1,-1-1 0,1-1 0,0 1 0,-1 0 0,0-1 0,0 0 1,0 0-1,0 0 0,0 0 0,-1-1 0,1 1 0,-1-1 0,0 0 1,1-1-1,-1 1 0,-8 1 0,11-3-30,-1 0 0,1 0 0,0 0 0,0 0 0,0 0 0,0 0 0,0-1-1,0 1 1,0-1 0,0 1 0,0-1 0,0 0 0,0 0 0,0 0 0,0 0 0,0 0 0,1 0 0,-1-1 0,0 1 0,1 0 0,-3-3 0,2 1-15,0 0 1,1 0 0,-1-1 0,1 1 0,0 0 0,0 0 0,0-1 0,0 1 0,1-1 0,-1 1 0,1-1 0,0-3 0,0-5-29,1 0 1,0 0-1,1 0 1,1 0-1,0 1 1,6-17-1,16-24 110,1 1 0,43-59 1,31-62 492,-97 167-550,0-1 0,-1 0 0,0 0 1,0 1-1,0-1 0,-1 0 0,1-11 1,-2 16-25,0-1 0,0 1 1,0 0-1,0-1 1,-1 1-1,1 0 1,0 0-1,-1 0 0,1-1 1,-1 1-1,1 0 1,-1 0-1,1 0 1,-1 0-1,0 0 0,0 0 1,-1-1-1,1 1-3,-1 0 0,1 0 1,-1 0-1,0 0 0,1 0 0,-1 1 0,0-1 0,1 1 0,-1 0 0,0-1 0,0 1 1,1 0-1,-1 0 0,0 0 0,-3 0 0,-10 3-169,0 0 1,1 1-1,0 0 0,0 1 0,0 0 1,0 2-1,1-1 0,-25 18 1,26-17-137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6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2 105 19788,'-1'7'2201,"5"-5"-1241,3-1-360,5-2 1488,6 1-687,7-2-561,3 1-232,7-3-352,1-2-184,1-3-392,-3-2-352,-4-5 1112,-4-3-536,-9-4-96,-5 0-88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6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17060,'101'114'8756,"-87"-99"-8333,-1 0-1,0 1 0,16 27 1,-26-37-396,0 1 0,0-1 0,0 1 1,-1-1-1,0 1 0,0 0 0,-1 0 1,0 0-1,0 0 0,0 0 0,-1 1 1,0-1-1,-2 12 0,-1-6-46,0 0 1,-1 0-1,0 0 0,-1-1 0,0 0 0,-10 17 0,-48 62-1352,20-31 544,30-40 387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18884,'-9'2'335,"0"-1"-1,0 1 1,1 1-1,-1 0 1,1 0-1,0 1 1,0-1-1,-8 6 1,13-7-237,1 0 0,-1 0 0,1 0 0,-1 0 0,1 1 0,0-1 0,0 1 0,0-1 0,0 1 0,1 0 0,-1-1 0,1 1 0,0 0 0,-1 0 0,1 0 0,0 0 1,1 0-1,-1 0 0,1 1 0,-1-1 0,1 0 0,0 0 0,0 0 0,0 1 0,1 4 0,1 0-17,0 0 1,1 1-1,0-1 0,0 0 1,1-1-1,0 1 0,0 0 1,1-1-1,0 0 0,8 9 0,-6-7-49,2-1-1,-1 0 0,1-1 0,0 1 0,1-2 0,0 1 0,18 8 0,-22-12-32,1 0 1,0 0-1,1-1 0,-1 0 1,0-1-1,1 1 0,-1-1 0,1-1 1,-1 1-1,1-1 0,14-2 1,-16 1 7,-1-1-1,0 0 1,0 1 0,1-2 0,-1 1 0,-1 0 0,1-1 0,0 0 0,0 0 0,-1-1 0,0 1-1,0-1 1,0 0 0,0 0 0,-1 0 0,1 0 0,4-9 0,-5 8 2,-1 0 0,1 1 1,-1-2-1,0 1 0,-1 0 0,1 0 1,-1 0-1,0-1 0,-1 1 0,1-1 1,-1 1-1,0-1 0,0 1 0,0-1 1,-1 1-1,0 0 0,0-1 1,-1 1-1,1 0 0,-1 0 0,0 0 1,-1 0-1,1 0 0,-5-7 0,3 7-39,0-1-1,0 1 0,-1 0 0,1 0 0,-1 0 1,0 1-1,0 0 0,-1 0 0,1 0 1,-1 1-1,0-1 0,0 1 0,0 1 0,0-1 1,-1 1-1,1 0 0,-1 0 0,1 1 1,-12-1-1,17 2-33,0 0-1,1-1 1,-1 1 0,0 0-1,1 0 1,-1 0 0,0 0 0,0 0-1,1 0 1,-1 0 0,0 0 0,0 0-1,1 0 1,-1 1 0,0-1 0,1 0-1,-1 0 1,0 1 0,1-1 0,-1 0-1,0 1 1,1-1 0,-1 1 0,1-1-1,-1 1 1,1-1 0,-1 1 0,1-1-1,-1 1 1,1-1 0,-1 1 0,1 0-1,0-1 1,-1 1 0,1 0 0,0-1-1,0 1 1,-1 1 0,2-1-26,-1 1 1,1-1-1,-1 1 1,1-1-1,-1 0 1,1 1-1,0-1 0,0 0 1,-1 1-1,1-1 1,0 0-1,0 0 1,0 0-1,1 0 1,-1 0-1,0 0 0,0 0 1,1 0-1,1 0 1,22 12-817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7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18 17172,'9'-17'4402,"-11"30"-535,-13 33-1227,-78 182-1307,-3 7-1415,91-218-423,14-36-570,-6 15 926,78-209-6200,-51 130 4476,43-90 1,-72 172 1895,0-1 74,0 0 1,0 0-1,0-1 1,0 1-1,0 0 1,1 0-1,-1 1 1,1-1 0,-1 0-1,1 0 1,0 1-1,0-1 1,0 1-1,2-2 1,-3 3-57,-1 0 1,0 0 0,0 0-1,1-1 1,-1 1 0,0 0-1,0 0 1,1 0 0,-1 0-1,0 1 1,1-1 0,-1 0-1,0 0 1,0 0 0,1 0-1,-1 0 1,0 0 0,0 0-1,1 0 1,-1 1 0,0-1-1,0 0 1,1 0 0,-1 0-1,0 0 1,0 1 0,0-1-1,1 0 1,-1 0 0,0 1-1,0-1 1,0 0 0,0 1-1,5 13 775,-2 17 258,-3-30-1021,3 80 1815,-3-30-1641,3 0 1,2 0-1,13 56 1,-12-87-835,-4-13 403,0 0 0,-1 0 0,1 0 0,0 13 0,-2-12-280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7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18788,'13'18'2609,"6"-7"-1593,5-11-456,2-3 2112,11-7-1671,7 0-241,1-10-672,-2 3-544,-2-5 368,2-2-104,-10-2-104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7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67 20892,'-4'10'539,"0"-1"-1,0 1 0,0 0 1,1 0-1,-2 14 0,5-22-482,-1 1 0,1-1 0,0 0 0,0 0-1,0 0 1,0 0 0,1 1 0,-1-1 0,0 0 0,1 0 0,0 0 0,-1 0-1,1 0 1,0 0 0,0 0 0,0 0 0,0 0 0,1-1 0,-1 1-1,0 0 1,1-1 0,-1 1 0,1-1 0,-1 1 0,1-1 0,0 0-1,0 1 1,0-1 0,0 0 0,0 0 0,0 0 0,3 0 0,1 1-70,0-1 1,0-1 0,0 1 0,0-1 0,-1 0 0,1-1 0,0 1 0,0-1 0,0 0 0,0 0 0,-1-1 0,1 0 0,-1 0 0,11-6 0,1 0-215,-1-1 0,-1-1 0,23-19 1,-14 7-358,25-28 1,4-6-664,-53 57 1244,0-1 1,0 0-1,0 0 0,0 0 0,0 0 1,0 0-1,0 1 0,0-1 0,0 0 1,0 0-1,0 0 0,0 0 0,0 1 1,0-1-1,0 0 0,1 0 0,-1 0 1,0 0-1,0 0 0,0 0 0,0 1 1,0-1-1,0 0 0,0 0 0,0 0 1,1 0-1,-1 0 0,0 0 0,0 0 1,0 0-1,0 0 0,0 0 0,1 1 1,-1-1-1,0 0 0,0 0 0,0 0 1,0 0-1,0 0 0,1 0 0,-1 0 1,0 0-1,0 0 0,0 0 0,0 0 1,1 0-1,-1 0 0,0-1 0,0 1 1,0 0-1,0 0 0,0 0 0,1 0 1,-1 0-1,0 0 0,0 0 0,0 0 1,0 0-1,0 0 0,0-1 1,-3 17 135,3-14-129,-34 126 1015,-19 85 559,41-139-1920,15-61 375,4-11-60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8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18332,'6'4'2144,"11"5"-1095,6-7-417,12 0 1608,6-2-1048,11-2-351,2-2-265,4-2-584,-5-2-360,-6 2 1032,-8 0-712,-11 5-24,-9 1-32</inkml:trace>
  <inkml:trace contextRef="#ctx0" brushRef="#br0" timeOffset="1">26 180 20588,'17'7'2033,"14"-7"-1249,7-5-352,12-6 896,2 0-327,5-5-313,1 0-544,-5 2 40,-5 6-120,-7 3-144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4:59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13 18300,'-1'-1'87,"0"0"0,0 0 0,0 0 0,-1 0 0,1 0 0,0 0 0,-1 0 1,1 0-1,-1 1 0,1-1 0,-1 1 0,1-1 0,-1 1 0,1-1 0,-1 1 0,1 0 0,-1 0 0,0-1 0,1 1 0,-1 0 1,0 1-1,1-1 0,-1 0 0,1 0 0,-1 1 0,1-1 0,-1 1 0,0-1 0,1 1 0,0 0 0,-1 0 0,1-1 0,-1 1 1,1 0-1,0 0 0,0 0 0,-1 1 0,0 0 0,-4 5 162,-1-1 1,2 1-1,-1 0 1,1 0-1,-9 15 1,5-3-156,0 0 0,0 1-1,2 1 1,1-1 0,0 1 0,2 0 0,0 1-1,1-1 1,2 1 0,0-1 0,3 31 0,-2-48-72,1 0 0,-1-1 0,1 1 0,0 0 0,0 0 0,1 0 0,-1-1 0,1 1 0,0 0 0,0-1 0,0 0 0,5 7 0,-6-9 4,1 0 1,0 0 0,-1 0 0,1 0-1,0 0 1,-1 0 0,1 0 0,0 0-1,0-1 1,0 1 0,-1-1 0,1 1-1,0-1 1,0 0 0,0 0-1,0 0 1,0 0 0,0 0 0,0 0-1,0 0 1,0-1 0,0 1 0,-1-1-1,1 1 1,0-1 0,0 0 0,0 0-1,1-1 1,6-3 107,-1 0 1,0 0-1,0-1 1,-1 0-1,1-1 0,-1 0 1,-1 0-1,1-1 0,-1 1 1,-1-1-1,10-17 0,-9 15 7,-1-1 0,-1 0-1,1 0 1,-1 0-1,-1-1 1,0 1-1,-1-1 1,0 0 0,0-17-1,-2 24-101,-1 0 0,1 1 0,-1-1 0,0 1 0,0-1 0,-1 1 0,1 0 0,-1-1 0,0 1 1,0 0-1,0 0 0,-1 0 0,1 0 0,-1 1 0,0-1 0,-5-4 0,6 7-41,1-1-1,-1 1 1,0 0 0,0 0-1,0-1 1,0 1 0,-1 0-1,1 1 1,0-1 0,0 0-1,0 1 1,-1-1 0,1 1 0,0 0-1,-1 0 1,1 0 0,0 0-1,0 0 1,-1 0 0,1 0-1,0 1 1,-1-1 0,1 1 0,0 0-1,0 0 1,0 0 0,0 0-1,0 0 1,0 0 0,0 0-1,0 1 1,0-1 0,-3 4 0,1-1-133,-1 1 0,1 1 1,-1-1-1,2 0 0,-1 1 1,0 0-1,1 0 1,0 0-1,1 0 0,-1 1 1,-1 6-1,2-2-76,-1 0 0,2 0 1,-1 1-1,2-1 0,-1 0 0,2 12 0,4 9-420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5:00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16748,'0'43'2024,"-4"8"-1112,-3 0-432,1-3 2033,5-5-1681,1-13-824,3-6-456,5-23 424,4-9-152,5-21-200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5:00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8 13603,'0'0'42,"0"0"1,0 0-1,0 0 1,0 0-1,0 0 1,0 1-1,0-1 1,-1 0-1,1 0 1,0 0-1,0 0 1,0 0-1,0 0 1,0 0-1,0 0 0,0 0 1,0 0-1,0 0 1,0 0-1,0 0 1,0 0-1,0 0 1,0 1-1,0-1 1,-1 0-1,1 0 1,0 0-1,0 0 1,0 0-1,0 0 1,0 0-1,0 0 1,0 0-1,0 0 1,0 0-1,0 0 0,-1 0 1,1 0-1,0 0 1,0 0-1,0 0 1,0 0-1,0 0 1,0 0-1,0-1 1,0 1-1,0 0 1,0 0-1,0 0 1,-1 0-1,1 0 1,0 0-1,0 0 1,0 0-1,0 0 0,0 0 1,0 0-1,0 0 1,0 0-1,0 0 1,0-1-1,0 1 1,0 0-1,0 0 1,-9 12 1234,-8 18 992,9-16-1552,1 1 0,0 1 0,1-1 0,1 1 1,-5 25-1,10-37-645,-1 1 1,0 0-1,1-1 0,0 1 1,0 0-1,1-1 1,-1 1-1,1 0 1,0-1-1,0 1 0,1-1 1,-1 1-1,1-1 1,0 0-1,0 1 1,0-1-1,1 0 0,0-1 1,-1 1-1,1 0 1,0-1-1,1 1 0,6 5 1,60 34 101,-52-33-129,0 0-1,-1 2 1,27 22-1,-40-29-35,1-1 1,-1 1-1,0 1 1,0-1-1,0 0 1,-1 1-1,0 0 0,0-1 1,0 1-1,-1 1 1,0-1-1,0 0 0,-1 0 1,1 1-1,0 12 1,-3-13 3,1-1 1,-1 1-1,1-1 1,-2 1-1,1-1 1,-1 1-1,1-1 0,-1 0 1,-1 1-1,1-1 1,-1-1-1,0 1 1,0 0-1,-1-1 1,1 1-1,-1-1 1,0 0-1,0 0 1,0 0-1,0-1 1,-1 0-1,-6 4 1,8-5 2,-1 0 0,1 0 0,0-1 0,-1 1 0,1-1 0,0 0 0,-1 0 0,1 0 0,-1-1 0,0 1 0,1-1 0,-1 0 0,0 0 0,1 0 1,-1 0-1,1-1 0,-1 1 0,0-1 0,1 0 0,-1 0 0,1 0 0,0-1 0,-1 1 0,1-1 0,0 0 0,0 0 0,0 0 0,0 0 0,0-1 0,1 1 1,-1-1-1,1 1 0,-1-1 0,1 0 0,-2-4 0,-2-2-15,1-1 1,0-1-1,1 1 0,0-1 1,1 1-1,0-1 1,1 0-1,0 0 0,1-1 1,0 1-1,0 0 0,2-15 1,1 6-13,0 1 1,1-1-1,1 1 1,1 0-1,1 0 0,9-22 1,-4 20 122,0 1 0,0 0 1,2 0-1,1 2 0,0 0 1,1 0-1,1 1 0,1 1 0,25-19 1,-38 33-44,-1-1 1,0 0 0,0 0-1,0 0 1,0 0 0,3-5-1,-6 8-60,0-1 0,1 0 0,-1 1 0,0-1 0,0 1 0,1-1 0,-1 0 0,0 1 0,0-1 1,0 0-1,0 1 0,0-1 0,0 0 0,0 1 0,0-1 0,0 0 0,0 1 0,-1-1 0,1 0 0,0 1 0,0-1 0,-1 0 0,1 1 0,0-1 0,-1 1 0,1-1 0,0 1 0,-1-1 0,1 1 0,-1-1 0,1 1 0,-1-1 0,1 1 0,-1-1 0,1 1 0,-1 0 0,1-1 0,-1 1 0,0 0 0,1 0 0,-1-1 0,0 1 0,1 0 0,-1 0 0,0 0 0,0 0 0,-7-3-274,0 1 0,0 0 0,-1 1 0,1 0 0,0 0 0,-1 1 0,1 0 0,-1 0 0,1 1 0,-17 3 0,11 0-411,1 0 1,0 1-1,-1 0 1,2 1-1,-24 14 0,-4 8-631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5:00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5 527 17452,'0'-1'43,"0"1"0,0 0 1,0 0-1,0 0 0,0 0 0,0 0 1,1-1-1,-1 1 0,0 0 0,0 0 1,0 0-1,0 0 0,0-1 0,0 1 1,0 0-1,0 0 0,0 0 0,0 0 1,0-1-1,0 1 0,-1 0 0,1 0 1,0 0-1,0 0 0,0-1 1,0 1-1,0 0 0,0 0 0,0 0 1,0 0-1,0 0 0,0-1 0,-1 1 1,1 0-1,0 0 0,0 0 0,0 0 1,0 0-1,0 0 0,-1 0 0,1 0 1,0 0-1,0 0 0,0-1 0,0 1 1,-1 0-1,1 0 0,0 0 0,0 0 1,0 0-1,0 0 0,-1 0 1,1 0-1,0 0 0,0 0 0,0 1 1,-1-1-1,17-14 822,-2 5-246,-1 1 1,1 0-1,0 1 1,28-10-1,68-15 642,-72 22-900,353-69 1233,10 32-1560,230-40-2004,-613 83 1955,231-55-1864,-208 47 1474,0-3 0,-1-1 0,68-38 0,-104 52 381,-1 0-1,1 0 1,-1 0 0,1-1 0,-1 1 0,0-1 0,0 0 0,0 0-1,0 0 1,3-5 0,-6 8 10,0-1 0,0 1 0,0-1 0,0 1 0,0-1 0,0 1 0,0 0 0,0-1 0,0 1 0,0-1 0,0 1 0,-1 0 0,1-1 0,0 1 0,0-1 0,0 1 0,-1 0 0,1-1 0,0 1 0,0 0 0,-1-1 0,0 1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5:01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98 323 15899,'-23'10'901,"1"-1"1041,-31 18-1,77-40-1191,1 0 0,0 2-1,0 1 1,1 1 0,31-6-1,-48 13-623,90-23 785,145-16 1,106 10-349,31-4-930,-119-11-956,-223 36 741,0-2-1,-1-1 0,0-2 1,53-30-1,-57 22-78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0:5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32 18340,'-6'5'1096,"-1"-6"-1328,-2 0-168,2-4 424,-1-6-104,-4-8-96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1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27 17164,'-1'-1'91,"1"1"1,0-1-1,0 0 1,-1 1-1,1-1 1,0 0-1,-1 1 1,1-1-1,-1 1 1,1-1-1,-1 1 1,1-1-1,-1 1 1,1-1-1,-1 1 1,0-1-1,1 1 1,-1 0-1,1-1 1,-1 1 0,0 0-1,1 0 1,-1-1-1,0 1 1,0 0-1,1 0 1,-1 0-1,0 0 1,0 0-1,0 0 1,-26 1 1186,21 0-1215,1 0 0,0 1-1,0 0 1,-1 1 0,2-1-1,-1 1 1,0-1 0,0 2 0,1-1-1,0 0 1,-1 1 0,1 0-1,1 0 1,-1 0 0,1 0 0,-1 1-1,1-1 1,0 1 0,1 0-1,-1 0 1,1 0 0,0 0 0,0 0-1,1 0 1,-1 1 0,1-1-1,1 1 1,-1-1 0,1 1-1,-1-1 1,2 1 0,-1-1 0,1 1-1,-1-1 1,1 1 0,1-1-1,-1 0 1,1 0 0,0 1 0,0-1-1,1 0 1,-1-1 0,1 1-1,0 0 1,7 7 0,-2-4-5,1-1 0,1 1 0,-1-2 0,1 1 0,0-1 0,0-1 0,1 0 0,0 0 0,0-1 0,0 0 0,17 3 0,-15-5-20,1 1-1,-1-2 1,0 0-1,1 0 1,-1-1 0,1-1-1,-1 0 1,0-1-1,23-6 1,-32 7-32,0-1 0,0 1 0,0-1 0,0 0-1,0 1 1,-1-2 0,1 1 0,-1 0 0,1-1 0,-1 0 0,0 1-1,0-1 1,0-1 0,-1 1 0,1 0 0,-1-1 0,0 1 0,0-1-1,0 0 1,2-5 0,-2 4-1,-1-1 0,-1 1 0,1 0 0,-1 0 0,0-1 0,0 1 0,0 0 0,-1-1 0,0 1 0,0 0 0,0 0 0,-1 0 0,0 0 0,0 0 0,-4-8 0,-2-2-24,-1 0 0,0 1 0,-1 0 0,-13-14 1,19 23-111,-1 0 1,0 0 0,0 1 0,0-1-1,0 1 1,-1 1 0,0-1 0,0 1-1,0 0 1,0 0 0,0 0 0,0 1-1,-11-2 1,-4 5-175,0 7-114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0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65 14827,'-10'8'1560,"-9"5"848,70-16 773,-22 2-3072,16-1 22,5-1-45,57-9-1,-103 11-193,-1 0-1,1 0 0,0 0 1,-1 0-1,1 0 0,-1-1 1,1 0-1,-1 0 0,3-2 1,-5 4 25,0-1 0,0 0 0,-1 0 0,1 0 0,0 0-1,-1 1 1,1-1 0,-1 0 0,1 0 0,-1 0 0,1 0 0,-1 0 0,1 0 0,-1 0 0,0 0 0,0-1 0,0 1 0,1 0 0,-1 0 0,0 0 0,0 0-1,-1 0 1,1 0 0,0 0 0,0 0 0,0 0 0,-1 0 0,1 0 0,0 0 0,-1 0 0,1 0 0,-1 0 0,0 0 0,1 0 0,-2-1 0,-6-10-696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19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 15379,'0'0'52,"0"0"0,0 0 0,0 0 0,0 0 0,0 0 0,0 0 0,-1 0 0,1 0 0,0 1 0,0-1 0,0 0 0,0 0 0,0 0 0,0 0 0,0 0 0,0 0 0,0 0 0,0 1 0,-1-1 0,1 0 0,0 0-1,0 0 1,0 0 0,0 0 0,0 1 0,0-1 0,0 0 0,0 0 0,0 0 0,0 0 0,0 0 0,0 1 0,0-1 0,0 0 0,0 0 0,0 0 0,1 0 0,-1 0 0,0 0 0,0 1 0,0-1 0,0 0 0,0 0 0,0 0 0,0 0 0,0 0 0,0 0 0,0 0-1,1 1 1,-1-1 0,0 0 0,0 0 0,0 0 0,0 0 0,0 0 0,0 0 0,1 0 0,-1 0 0,16 4 1427,30 1-679,-33-4-377,64 4 339,144-9-1,74-35-702,-114 16-51,-154 22-8,1 1 0,-1 1 1,1 1-1,41 9 0,-64-10 1,6 2 26,0 0 0,1-1-1,0-1 1,17 1 0,-26-3-20,0 1 0,1 0-1,-1-1 1,0 0 0,0 0 0,0 0-1,0 0 1,0 0 0,0 0-1,0-1 1,0 0 0,0 0 0,0 1-1,-1-1 1,1-1 0,-1 1-1,1 0 1,-1-1 0,0 1 0,3-5-1,-5 7-26,0 0 0,0 0-1,0-1 1,1 1 0,-1 0-1,0-1 1,0 1 0,0 0 0,0 0-1,0-1 1,1 1 0,-1 0-1,0-1 1,0 1 0,0 0-1,0-1 1,0 1 0,0 0 0,0 0-1,0-1 1,0 1 0,0 0-1,0-1 1,0 1 0,0 0-1,0-1 1,-1 1 0,1 0 0,0-1-1,0 1 1,0 0 0,0 0-1,-1-1 1,1 1 0,0 0-1,0 0 1,0-1 0,-1 1-1,1 0 1,0 0 0,0 0 0,-1-1-1,1 1 1,-1 0 0,-13-4-842,7 4 507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49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14971,'10'1'2102,"9"-4"-1772,1-1 0,-1-1 0,0-1-1,25-11 1,15-5 161,-27 13-344,0 1 0,1 1 0,0 2 0,-1 1 0,2 1 0,60 4 0,-70 1-95,-9 0-213,1 0 0,-1-2 0,1 0 1,0 0-1,-1-2 0,1 0 0,22-6 0,-22 0-46,-5-2-93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04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32 183 12955,'0'-1'100,"0"0"1,-1 0 0,0 0-1,1 0 1,-1 0 0,1 0-1,-1 0 1,0 0-1,0 0 1,0 1 0,1-1-1,-1 0 1,0 1 0,0-1-1,0 1 1,0-1 0,-2 0-1,3 1-93,-1 0-1,0 0 0,0 0 1,1 0-1,-1 0 1,0 0-1,0 0 0,1 0 1,-1 0-1,0 1 1,1-1-1,-1 0 0,0 0 1,1 1-1,-1-1 1,0 1-1,1-1 0,-1 0 1,1 1-1,-1-1 1,1 1-1,-1 0 0,1-1 1,-1 1-1,0 0 1,2 0-3,0 0 0,0-1 1,0 1-1,0 0 0,0-1 1,0 1-1,0-1 0,1 0 1,-1 1-1,0-1 0,0 0 1,0 0-1,0 0 0,1 0 1,0 0-1,43 0 128,0-3 0,-1-1 1,80-20-1,-64 12-12,16-2 22,449-68 299,-285 66-335,33-2 800,-268 17-531,-6 0-205,-10-1-103,7 1 16,-8-2 44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07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96 15531,'-7'3'4579,"20"-12"-2724,25-12-836,-18 14-764,0 1 1,0 0 0,41-4-1,65 1-176,-27 4-36,-13-7-33,-51 6 3,1 2 1,47 0-1,-79 4-11,-1 0-1,0 1 1,0-1-1,1 1 1,-1-1-1,0 1 1,0 0-1,0 0 1,0 1-1,0-1 1,0 1-1,0-1 1,0 1-1,-1 0 1,1 0-1,-1 0 1,5 5-1,-5-6-94,-1 0 0,1 0 0,-1 0 1,1-1-1,0 1 0,0 0 0,-1-1 0,1 1 0,0-1 0,0 1 0,0-1 0,0 0 1,0 0-1,-1 0 0,1 0 0,0 0 0,2-1 0,4 1-1201,-6 0 867,0 3-125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17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 14819,'-5'0'3438,"15"-4"-1472,23 3-1769,-1 2-1,0 1 1,50 9 0,20 3-195,-71-12 44,1-2-1,-1 0 1,0-2-1,1-2 0,37-8 1,-68 12-94,-1 0 0,1 0 0,0-1 0,0 1 0,0 0 1,0 0-1,-1 0 0,1-1 0,0 1 0,0-1 0,-1 1 1,1-1-1,0 1 0,0-1 0,-1 1 0,1-1 1,-1 1-1,1-1 0,0 0 0,-1 1 0,1-1 0,-1 0 1,0 0-1,1 1 0,-1-1 0,1 0 0,-1 0 0,0 0 1,0 1-1,0-1 0,1 0 0,-1 0 0,0 0 1,0 0-1,0-1 0,0-3-263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18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13971,'3'-1'389,"0"0"0,0 0 0,0 0 0,0 1 0,0 0 0,0-1 0,0 1 0,0 0 0,0 1 0,1-1 0,-1 0 0,0 1 0,0 0 0,5 2 0,56 23 50,-49-19-427,1 0 0,-1-1-1,20 5 1,-22-10 22,1 1 0,-1-2-1,0 0 1,0-1 0,0 0-1,1-1 1,12-3 0,3-2 258,-2-2 0,32-13 0,-54 20-310,0-1-1,0 0 1,-1 1-1,1-2 1,0 1 0,-1 0-1,0-1 1,0 0 0,0 0-1,-1 0 1,1 0 0,4-8-1,-8 11-550,-6-9-890,1 5 972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24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55 15619,'-13'5'1601,"4"-1"216,21-5 44,26-2-914,0 2 1,57 5 0,24 0-787,-44-10-95,108-21-1,-107 13 56,100-5 1,-159 18-73,-1 2-1,1 0 1,-1 2 0,0-1-1,0 2 1,0 0 0,0 1-1,0 0 1,22 13 0,-37-18-23,0 1 1,1 0 0,-1-1 0,0 1 0,1-1 0,-1 0 0,0 1 0,0-1-1,1 0 1,-1 0 0,1 0 0,2 0 0,-6-4-148,-9-3-986,-14-13-700,15 10 1199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25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26 14587,'-4'-3'265,"0"0"-1,0 0 1,0 1-1,0 0 1,0 0-1,-1 0 1,1 0-1,-1 0 1,1 1 0,-1 0-1,0 0 1,1 0-1,-1 1 1,0 0-1,1 0 1,-7 0-1,0 1 168,-1 0 0,1 1-1,-1 0 1,1 1-1,-18 6 1,16-3-282,0 0-1,1 2 1,0-1-1,0 2 1,0-1-1,1 2 1,0-1-1,1 2 1,0-1 0,1 1-1,0 1 1,1 0-1,0 0 1,-8 18-1,9-17-133,1 1 0,0-1 0,1 1 0,1 1 0,0-1 0,1 0 0,1 1 0,0 0 0,1-1 0,0 1 0,1 0 0,1 0 0,1-1 0,3 16 0,-4-25-14,0 1-1,1-1 1,0 0-1,0 1 0,1-1 1,-1 0-1,1 0 1,0-1-1,1 1 1,-1-1-1,1 1 1,0-1-1,0 0 1,0-1-1,0 1 1,1-1-1,-1 1 1,1-1-1,0-1 0,0 1 1,0-1-1,1 0 1,-1 0-1,0 0 1,1-1-1,-1 1 1,1-2-1,-1 1 1,1 0-1,0-1 1,-1 0-1,1-1 1,0 1-1,-1-1 0,1 0 1,-1 0-1,1-1 1,-1 0-1,6-2 1,-1-1 12,0 0 1,0-1 0,-1 0-1,1 0 1,-1-1-1,15-16 1,-20 20 7,-1-1 0,1 1 0,-1-1 1,-1 0-1,1 0 0,0 0 0,-1-1 1,0 1-1,0 0 0,0-1 0,-1 0 0,1 1 1,-1-1-1,0 0 0,0 0 0,-1 1 1,0-1-1,0-6 0,0 9 2,0 0 0,-1 0 0,1 0 0,-1 0 1,0 0-1,1 0 0,-1 0 0,0 0 0,0 0 0,-1 1 0,1-1 1,0 0-1,0 1 0,-1-1 0,1 1 0,-1-1 0,-2-1 0,0 0 19,0 1-1,0 0 0,0 1 0,0-1 1,0 1-1,0 0 0,0 0 0,-6-1 1,-4 0 71,0 2 0,0 0 0,0 0 0,-18 3 1,27-2-106,-31 5 123,34-6-152,0 0 0,0 1 0,0-1 0,0 1 0,1 0 0,-1 0 0,0-1 0,0 1 0,0 0 0,1 1 0,-1-1 0,-3 3 0,5-4-9,0 0 0,0 1 1,0-1-1,0 0 0,0 0 0,0 1 1,-1-1-1,1 0 0,0 1 0,0-1 1,0 0-1,0 1 0,0-1 0,1 0 1,-1 1-1,0-1 0,0 0 0,0 0 1,0 1-1,0-1 0,0 0 0,0 1 1,1-1-1,-1 0 0,0 0 0,0 1 1,0-1-1,1 0 0,-1 0 0,0 1 1,0-1-1,0 0 0,1 0 0,-1 0 1,0 0-1,1 1 0,-1-1 1,1 0-1,11 5-987,-3-2 509,-1-1-1,0 0 0,1 0 0,-1-1 1,1 0-1,0-1 0,-1 0 0,1 0 1,-1-1-1,16-3 0,14-7-653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25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84 12699,'-1'0'416,"-1"-1"0,1 1 0,-1 0 0,1 0 1,-1 0-1,1 1 0,-1-1 0,1 0 0,-1 0 0,1 1 1,-1-1-1,1 1 0,-3 1 0,0 1-388,-1 0 1,1 0-1,-1 1 1,-5 6-1,3-3 484,-9 9-79,0 0 0,1 2 0,1 0 0,0 1 0,2 0 0,-13 25 0,20-34-311,1-1 0,0 1 0,0 0 0,1 0 0,0 0 1,1 0-1,0 1 0,1-1 0,0 1 0,0-1 0,1 1 0,1-1 0,0 1 0,0-1 0,5 19 0,-4-25-109,-1 0 1,1 0-1,0 0 1,0 0-1,1 0 1,-1-1-1,1 1 1,-1-1-1,1 1 1,0-1-1,1 0 1,-1 0-1,0 0 1,1-1-1,0 1 1,0-1 0,-1 0-1,1 0 1,0 0-1,1-1 1,-1 1-1,0-1 1,0 0-1,1 0 1,-1-1-1,0 1 1,1-1-1,8 0 1,-2-1 0,0 0 0,1-1 0,-1 0 0,0-1-1,0 0 1,0-1 0,0 0 0,-1-1 0,1 0 0,9-7 0,-4 2 60,-1-1 0,0-1 0,0 0 0,-2-1 0,1-1 0,-2 0 0,0-1 0,0 0 0,15-29 0,-22 35-36,-1 1-1,0-1 1,-1 0-1,0 0 1,0 0 0,-1 0-1,0-1 1,-1 1-1,0 0 1,0-1 0,-1 1-1,0-1 1,-1 1-1,0-1 1,0 1-1,-1-1 1,-1 1 0,1 0-1,-1 0 1,-1 0-1,-5-9 1,3 8-52,0 1 0,0-1 0,-1 1 0,-1 1 0,-13-13 1,17 17-162,-1 0 1,0 0 0,0 0 0,-1 0 0,1 1-1,-1 0 1,1 1 0,-1-1 0,0 1 0,0 0-1,-9-2 1,15 4 148,-1 0 0,0 0 0,0 0 0,1-1 0,-1 1 0,0 0 0,0 0 0,1 0 0,-1 0 0,0 0 0,0 1 0,1-1 0,-1 0 0,0 0 0,1 0 0,-1 1 0,0-1 0,1 0 0,-1 1 0,0-1 0,1 0 0,-1 1 0,0-1 0,1 1 0,-1-1 0,1 1 0,-1 0 0,1-1 0,-1 1 0,1-1 0,0 1 0,-1 0 0,1 0 0,-4 13-546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2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13051,'25'-1'858,"0"-1"1,40-9-1,5-1-113,759-76 1446,-426 49-2502,-60-6-1745,-335 44 1632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43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38 13971,'1'-1'244,"-1"0"-1,0-1 1,1 1 0,-1 0-1,0 0 1,0-1 0,0 1-1,0 0 1,0-1-1,0 1 1,0 0 0,-1-1-1,1 1 1,0 0 0,-1 0-1,1-1 1,-1 1 0,0 0-1,1 0 1,-1 0 0,0 0-1,-1-2 1,0 2-13,1 0 0,-1 0 0,1 0 0,-1 0 0,0 1 0,1-1 0,-1 1 0,0-1 0,1 1 0,-1-1 0,0 1 0,0 0 0,0 0 0,-3 0 0,-3 1 28,0 0 0,1 1 0,-1 0 0,0 0 0,0 0 0,-10 6 0,4-1-168,1 1 1,0 1-1,1 0 0,-1 1 0,2 0 0,0 1 0,0 1 0,1-1 0,0 1 0,-16 27 1,18-25-65,0 1 0,1 0 1,0 0-1,1 1 0,1 0 1,0 0-1,2 0 0,0 0 1,0 1-1,1 18 0,1-30-23,2 0 0,-1-1 0,0 1 0,1 0 0,0-1 0,0 1-1,0-1 1,1 1 0,0-1 0,-1 0 0,2 0 0,-1 1 0,0-1 0,1-1 0,0 1-1,3 4 1,-3-6 4,0 1 0,-1-1 0,2 0 0,-1 0 0,0 0 0,0-1 0,1 1 0,-1-1-1,1 1 1,-1-1 0,1 0 0,0-1 0,-1 1 0,1-1 0,0 1 0,-1-1 0,1 0 0,0-1-1,0 1 1,6-2 0,1 0 39,-1-1-1,0-1 1,0 1 0,0-2-1,0 1 1,15-11-1,-21 13-7,0-1 0,0 0 0,0 0 0,-1 0 0,1 0 0,-1 0 0,0-1 0,0 1 0,0-1 0,0 0 0,-1 0 0,1 0-1,-1 0 1,0-1 0,-1 1 0,1-1 0,1-7 0,-3 9-20,0 0 0,-1-1 0,1 1 0,-1 0 0,0 0 0,0 0 0,0-1 0,-1 1 0,1 0 0,-1 0 0,1 1 0,-1-1 0,0 0 0,0 0-1,-1 1 1,1 0 0,0-1 0,-1 1 0,-3-3 0,-3-2 39,-1 0 0,1 1 0,-1 0 0,-15-7-1,20 11-257,1 1-1,-1-1 1,1 1 0,-1 0-1,0 1 1,1-1-1,-1 1 1,0 0-1,-6 0 1,10 0 150,0 0 1,0 0-1,0 1 1,0-1-1,0 0 1,0 0-1,0 1 1,0-1-1,-1 1 1,1-1-1,1 1 1,-1-1-1,0 1 1,0 0-1,0-1 1,0 1-1,0 0 1,0 0-1,1-1 0,-1 1 1,0 0-1,1 0 1,-1 0-1,1 0 1,-1 0-1,1 0 1,-1 0-1,1 0 1,0 0-1,-1 0 1,1 1-1,0-1 1,0 0-1,0 0 1,0 0-1,0 0 1,0 0-1,0 0 1,0 0-1,0 1 1,1-1-1,-1 0 0,0 0 1,2 1-1,-2-1-31,0 1-1,1-1 1,-1 0-1,1 0 1,-1 0-1,1 1 1,0-1-1,0 0 1,-1 0-1,1 0 1,0 0-1,0 0 1,0 0-1,1 0 1,10 1-646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44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18 15019,'0'0'90,"0"0"-1,1-1 0,-1 1 1,0-1-1,0 1 1,0-1-1,1 1 0,-1-1 1,0 1-1,0 0 1,0-1-1,0 1 0,0-1 1,0 1-1,0-1 1,0 1-1,0-1 1,0 1-1,0-1 0,0 1 1,0-1-1,0 1 1,-1-1-1,1 1 0,0-1 1,0 1-1,0 0 1,-1-1-1,1 1 0,0-1 1,-1 1-1,1 0 1,0-1-1,-1 1 0,1 0 1,0-1-1,-1 1 1,1 0-1,-1 0 0,1-1 1,0 1-1,-1 0 1,1 0-1,-1 0 0,1 0 1,-1-1-1,1 1 1,-1 0-1,1 0 0,-1 0 1,1 0-1,-1 0 1,1 0-1,-1 0 1,1 1-1,-1-1 0,1 0 1,0 0-1,-1 0 1,0 1-1,-2-1 135,0 1-1,1 1 1,-1-1 0,0 0-1,1 1 1,-1 0 0,1-1-1,-5 5 1,1 1-98,1 0-1,0 0 1,0 1-1,1 0 1,-1-1 0,2 2-1,-1-1 1,1 0-1,-3 17 1,3-14-86,1 0 0,1 0 1,0 1-1,0-1 0,1 1 0,1-1 1,2 14-1,-3-23-33,0 0-1,1 0 1,-1 0 0,0 0-1,1 0 1,0 0 0,0 0-1,-1 0 1,1 0 0,0 0-1,0 0 1,1 0 0,-1-1 0,0 1-1,1 0 1,-1-1 0,1 1-1,-1-1 1,1 0 0,0 1-1,-1-1 1,1 0 0,0 0-1,0 0 1,0 0 0,0 0 0,0-1-1,4 2 1,-3-2 21,1 0-1,-1-1 1,0 1 0,1 0 0,-1-1-1,0 0 1,0 0 0,1 0 0,-1 0-1,0-1 1,0 1 0,0-1 0,0 1-1,-1-1 1,1 0 0,0 0 0,3-4-1,0 0 109,0-1-1,0 0 0,-1-1 0,0 1 1,0-1-1,0 0 0,-1 0 0,5-14 1,-7 17-35,-1-1 0,1 1 1,-1-1-1,1 0 1,-2 1-1,1-1 0,-1 0 1,1 0-1,-2 0 0,1 0 1,-1 1-1,1-1 0,-2 0 1,-2-8-1,3 11-89,0 1-1,-1-1 1,0 0 0,0 1-1,0-1 1,0 1-1,0 0 1,0-1-1,-1 1 1,1 0 0,-1 1-1,1-1 1,-1 0-1,0 1 1,1-1 0,-1 1-1,-5-2 1,5 2-225,0 0 0,0 1 0,-1-1 0,1 1 0,0-1 0,0 1 0,-1 0 0,1 0 0,0 0 0,-1 1 0,1-1 0,0 1 0,0 0 0,-1 0 0,1 0-1,-4 2 1,1 0-536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5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17396,'1'-3'275,"1"-1"0,0 1 0,0 0 0,0 0 0,0-1 0,0 1 0,1 1 0,-1-1 0,1 0 1,0 0-1,0 1 0,0 0 0,0 0 0,0-1 0,1 2 0,-1-1 0,1 0 0,-1 1 0,1 0 0,-1-1 1,1 1-1,6 0 0,0-1-63,-1 1 1,1 0 0,0 0-1,-1 1 1,1 0-1,-1 1 1,1 0 0,9 3-1,-13-3-187,0 1 0,-1 0 0,1 1 0,-1 0 0,1-1 0,-1 2 0,0-1 0,6 6 0,-10-9-16,0 1 1,1 0-1,-1 0 1,0 0-1,0 0 1,-1 0-1,1 0 0,0 1 1,0-1-1,0 0 1,-1 0-1,1 1 1,-1-1-1,1 0 1,-1 1-1,0-1 1,1 0-1,-1 1 1,0-1-1,0 1 1,0-1-1,0 0 1,0 1-1,0-1 1,0 1-1,0-1 1,-1 0-1,1 1 1,0-1-1,-1 0 1,1 1-1,-1-1 1,0 0-1,1 0 1,-1 1-1,0-1 1,0 0-1,0 0 1,0 0-1,-2 1 1,-2 3 55,0-1 1,-1 0 0,0 0 0,-10 4 0,11-6-43,1 0 1,0 0-1,0 1 0,0-1 1,0 1-1,0 0 0,0 0 1,1 0-1,-6 7 0,9-10-24,-1 1-1,1 0 1,0 0 0,-1 0-1,1 0 1,0 0-1,0-1 1,0 1-1,0 0 1,0 0-1,0 0 1,0 0-1,0 0 1,0 0 0,0 0-1,1-1 1,-1 1-1,0 0 1,0 0-1,1 0 1,-1 0-1,1-1 1,-1 1-1,1 0 1,-1 0 0,1-1-1,-1 1 1,1 0-1,0-1 1,-1 1-1,1-1 1,0 1-1,-1-1 1,1 1-1,0-1 1,1 1 0,35 17-35,-29-15 47,-3-1-16,4 2-4,-1-1 1,0 2-1,0-1 1,0 1-1,8 6 1,-15-10 17,0 0 1,0 0-1,0 0 1,0 0-1,0 0 1,-1 0-1,1 0 1,0 0-1,0 0 1,-1 0-1,1 1 1,0-1-1,-1 0 1,0 0 0,1 1-1,-1-1 1,0 0-1,1 1 1,-1-1-1,0 1 1,0-1-1,0 0 1,0 1-1,0-1 1,-1 0-1,1 1 1,0-1-1,-1 0 1,1 1-1,-1-1 1,1 0 0,-1 0-1,0 1 1,1-1-1,-1 0 1,0 0-1,0 0 1,0 0-1,0 0 1,0 0-1,-2 2 1,-3 2 92,0 0 1,-1 0 0,0-1-1,0 0 1,0 0-1,0-1 1,-1 1 0,1-2-1,-1 1 1,-14 2-1,4-1 124,-1-2 0,1 0 0,-32-1 0,38-2 46,-2 1-1739,25-1-1604,12-7 1769,-18 5 1034,21-9-641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51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50 16860,'1'-1'110,"-1"1"1,0-1 0,0 1 0,0-1 0,0 1 0,1-1-1,-1 1 1,0-1 0,0 0 0,0 1 0,0-1 0,0 1-1,0-1 1,0 1 0,0-1 0,-1 0 0,1 1-1,0-1 1,0 1 0,0-1 0,-1 1 0,1-1 0,0 1-1,0-1 1,-1 1 0,1-1 0,-1 1 0,0-1 0,0 0 20,1 1 0,-1 0 1,0 0-1,0 0 1,0 0-1,0 0 0,0 0 1,0 0-1,0 0 1,0 0-1,0 0 1,0 0-1,0 0 0,1 1 1,-3 0-1,-1 0 90,0 1 0,-1 0 0,1 0 0,0 1 0,1-1 0,-5 4-1,3-1-142,2 0-1,-1 0 1,0 0-1,1 0 1,0 1-1,0-1 1,0 1 0,1 0-1,0 0 1,0 0-1,1 0 1,-1 0-1,1 0 1,1 0-1,-1 1 1,1-1-1,0 0 1,0 0-1,2 7 1,-1-9-64,-1-1 1,1 0 0,0 1 0,0-1-1,0 0 1,1 1 0,-1-1 0,1 0-1,0 0 1,0 0 0,0 0-1,0-1 1,0 1 0,1 0 0,-1-1-1,1 0 1,-1 1 0,1-1 0,0 0-1,0 0 1,0-1 0,0 1-1,1-1 1,-1 1 0,0-1 0,1 0-1,-1 0 1,0-1 0,1 1 0,-1-1-1,1 1 1,-1-1 0,1 0-1,6-1 1,-3 0 56,0-1-1,0 1 1,0-1-1,0 0 1,-1-1-1,1 1 1,-1-1 0,1-1-1,-1 1 1,0-1-1,0 0 1,-1 0-1,1-1 1,-1 0-1,0 0 1,0 0-1,0-1 1,5-8 0,-8 11-23,0-1 1,0 1 0,0-1 0,0 0 0,-1 1-1,1-1 1,-1 0 0,0 0 0,0 0 0,-1 0-1,1 0 1,-1-1 0,0 1 0,0 0 0,0 0 0,-1 0-1,1 0 1,-1 0 0,0 0 0,0 0 0,0 0-1,-1 0 1,1 0 0,-1 1 0,0-1 0,0 1 0,-1-1-1,1 1 1,-1 0 0,1 0 0,-1 0 0,-5-5-1,3 4-115,-1-1 0,0 1 0,0 0 0,0 0 0,-1 0-1,1 1 1,-1 0 0,1 1 0,-13-4 0,16 5-4,0 1 1,0-1 0,0 1-1,0 0 1,0 0 0,-1 0-1,1 0 1,0 0 0,0 1-1,0-1 1,0 1 0,0 0 0,0 0-1,0 0 1,0 0 0,1 1-1,-1-1 1,0 1 0,1 0-1,-1-1 1,1 1 0,-1 1-1,1-1 1,-3 4 0,-9 13-360,3 3-53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0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1 362 12227,'15'1'241,"1"-2"0,0 0 0,0 0 1,-1-1-1,22-6 0,8-1-109,405-40 682,-163 30-638,363-15 1022,520-9-666,-24 29 310,-721 16-672,701-9 98,-756 9-221,318-8-52,113-6 41,-668 15-30,208-20 0,64-51-56,55-7 121,-452 74-70,22-1 5,-28 1-5,-1 1-1,0 0 0,1 0 1,-1 0-1,1 1 1,-1-1-1,0 0 1,0 0-1,1 1 1,-1-1-1,0 0 1,1 1-1,-1 0 0,0-1 1,0 1-1,2 1 1,-3-2 0,0 1 0,0-1 0,0 1 0,0-1 0,0 1 0,0-1 0,0 1 0,0-1 0,0 1 0,0-1 0,0 1 0,-1-1 0,1 1 0,0-1 0,0 0 0,0 1 0,-1-1 0,1 1 0,0-1 0,-1 1 0,1-1 0,0 0 0,-1 1 0,1-1 0,0 0 0,-1 1 0,1-1 0,-1 0 0,1 0 0,-1 1 0,1-1 0,-1 0 0,1 0 0,-1 0 0,1 0 0,-1 1 0,1-1 0,-1 0 0,-21 7-88,-10-7 52,11 0-2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03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946 231 14419,'0'0'23,"-4"-6"108,0-1 0,-1 2-1,0-1 1,0 1 0,0-1 0,-1 1 0,1 1 0,-1-1 0,-1 1 0,1 0-1,0 1 1,-1-1 0,-13-4 0,-6 3-150,1 1 0,-1 1 0,1 1 0,-43 2 0,-105 19-60,158-17 78,-85 12 103,-149 43-1,234-53-66,0 1 1,0 1-1,0 0 1,-20 13-1,31-17-28,0 0 1,1 1-1,-1 0 0,1 0 1,-1 0-1,1 1 0,0-1 1,0 1-1,1-1 0,-1 1 1,1 0-1,0 0 0,0 0 1,0 0-1,0 1 0,1-1 1,-1 0-1,1 1 0,0-1 1,0 6-1,1-2-3,0 0 0,0 0 0,1 0 0,0 0 0,0 0 0,1-1 1,0 1-1,1 0 0,0-1 0,5 11 0,-2-6-1,1-1 0,0 0 0,1-1 1,0 0-1,19 18 0,-9-13-4,0-1 1,1-1-1,0 0 1,0-1-1,2-1 0,41 16 1,-28-17 1,-1 0 0,1-3 0,1-1 0,-1-1 0,1-2 0,0-1-1,54-4 1,-61-1 28,0-1 0,0-1 0,-1-1 0,0-1 0,0-1 0,0-2-1,-1-1 1,-1-1 0,45-28 0,-58 32 11,0-2-1,-1 1 1,0-1 0,-1-1 0,0 0-1,-1 0 1,0-1 0,0 0 0,-2 0-1,1-1 1,-2 0 0,0-1 0,7-20-1,-10 23-12,0 0-1,-1 0 1,-1 0-1,0 0 1,0-1-1,-1 1 0,0 0 1,-1 0-1,-1 0 1,1 0-1,-2 0 1,0 0-1,0 0 1,-1 0-1,0 1 1,0 0-1,-1 0 0,-9-13 1,6 12-62,-1 0 0,0 1 1,0 0-1,-1 1 0,-18-14 0,-60-34-99,73 48 138,-46-29-85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34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7 195 13883,'-2'-4'269,"1"0"0,0 0 1,0-1-1,0 1 0,1 0 0,-1 0 1,1-1-1,0 1 0,0 0 0,1-1 0,-1 1 1,1 0-1,0 0 0,2-7 0,2-3 673,0 1-1,13-25 1,-15 32-682,0 1 0,0 0 0,1 0 1,-1 0-1,1 0 0,0 1 0,1-1 0,7-5 0,-10 8-201,-1 1 0,1 0 0,0 0 0,0 0-1,0 1 1,1-1 0,-1 0 0,0 1-1,0-1 1,0 1 0,0 0 0,1 0 0,-1 0-1,0 0 1,0 0 0,0 0 0,0 1 0,1-1-1,-1 0 1,0 1 0,0 0 0,0 0-1,0 0 1,0 0 0,0 0 0,3 2 0,3 3-6,-1-1 1,1 1 0,-1 1 0,-1-1 0,11 14 0,-13-15-46,-1 0 1,0-1 0,0 1 0,0 0-1,-1 0 1,0 1 0,1-1-1,-2 0 1,1 1 0,1 9-1,-3-14-3,0-1 0,0 1 0,0-1 0,0 1 0,0 0 0,0-1 0,0 1 0,0 0-1,0-1 1,0 1 0,0-1 0,0 1 0,0 0 0,-1-1 0,1 1 0,0-1 0,0 1 0,-1-1 0,1 1-1,-1-1 1,1 1 0,0-1 0,-1 1 0,1-1 0,-1 1 0,1-1 0,-1 0 0,1 1 0,-2 0-1,-16-1 162,17 0-155,0 0 0,-1-1 0,1 1 0,-1 0 0,1 0-1,0 0 1,-1 1 0,1-1 0,0 0 0,-1 0 0,-1 1-1,3 0-9,-1-1-1,1 1 0,-1 0 1,1-1-1,-1 1 0,1 0 0,0-1 1,-1 1-1,1 0 0,0 0 0,0-1 1,-1 1-1,1 0 0,0 0 1,0-1-1,0 1 0,0 0 0,0 0 1,0-1-1,0 1 0,0 0 0,1 0 1,-1-1-1,0 1 0,0 0 1,0 0-1,1 1 0,6 14-78,-1 0 1,2 0-1,0-1 0,1 1 1,1-2-1,0 1 0,19 19 1,-14-15-41,-14-19 120,0 1 0,-1 0 0,1 0 0,0 0 0,-1 0 1,1 0-1,-1 0 0,1 0 0,-1 0 0,1 0 0,-1 0 0,0 0 0,0 0 0,1 0 0,-1 0 0,0 0 0,0 1 0,0-1 0,0 0 0,0 0 0,0 0 0,-1 0 0,1 0 0,0 0 0,0 0 0,-1 0 0,1 0 0,-1 0 0,1 0 0,-1 0 1,1 0-1,-1 0 0,0 0 0,1 0 0,-1 0 0,0 0 0,0-1 0,-1 2 0,-5 3 90,1-1 1,-1 0-1,0 0 1,-13 5-1,3-2 96,-21 14 247,15-8-77,0-1-1,0-1 1,-39 12 0,61-23-417,1 0 1,-1 0-1,0 0 1,1 1-1,-1-1 1,0 0-1,1 0 1,-1 0-1,0 0 1,1 0-1,-1 0 1,0 0-1,0 0 1,1 0-1,-1 0 1,0-1-1,1 1 1,-1 0-1,0 0 1,1-1-1,-1 1 1,0-1-1,1 1-5,0-1 0,0 1 0,1 0 0,-1-1 0,0 1 0,0 0-1,0-1 1,1 1 0,-1 0 0,0-1 0,1 1 0,-1 0 0,0 0-1,1-1 1,-1 1 0,0 0 0,1 0 0,-1 0 0,1 0 0,-1-1-1,0 1 1,1 0 0,-1 0 0,1 0 0,-1 0 0,0 0 0,1 0 0,-1 0-1,1 0 1,-1 0 0,0 0 0,1 0 0,-1 1 0,1-1 0,0 0-1,10 0-612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4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17356,'4'9'2256,"2"1"-1384,7 3-295,-2 0 1647,6 5-1120,4 4-264,3 1-327,2 3-121,-1-2-176,3 2-128,-4-7-312,3-4-257,-2-9-519,-5-7-272,1-15 936,2-10-224,3-11-264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4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18444,'-16'40'2048,"-3"6"-1367,-4 11-225,0 4 1056,0 4-624,3 1-160,2-5-320,2-7-96,9-12-296,1-5-224,5-14-432,1-5-224,1-8-376,0-8 904,10-2-280,-3-6-217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5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18764,'4'12'2048,"1"-10"-1111,3-2-289,12-1 1336,5-2-471,11-1-537,4 0-208,8-1-272,3 1-96,0 0-240,1 1-184,-8 3-424,-5-2-336,-10 2-712,-5 0-65,-17-1 1041,-5-3-336,-10-1-184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71 300 12003,'-50'29'958,"50"-29"-944,-19 13 434,18-7-210,12-3 151,12-4 237,42-6 1,-21 1-216,962-128 3026,-540 69-3012,-386 55-418,492-77-501,-522 77 193,-32 2 495,-16 3-100,-10 0-123,-28-2-86,-14 2-37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5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16908,'11'29'2232,"5"-6"-1280,12-6-216,4-2 1153,10-7-529,1-2-168,0-5-351,-2 1-161,-4-2-496,-2-2-352,-12-2-929,-3-3 969,-12-3-224,-2 0-64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6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18868,'1'-3'251,"0"0"0,1 1 0,-1-1 0,0 1 0,1-1 1,-1 1-1,1-1 0,0 1 0,0 0 0,0 0 0,0 0 0,0 0 0,0 0 0,1 0 0,-1 0 0,0 1 0,1-1 1,4-1-1,2-1 252,0 0 0,1 1 0,-1-1 1,12-1-1,-14 4-341,0 0-1,-1 0 1,1 1 0,0 0-1,0 0 1,-1 0 0,1 1 0,0 0-1,-1 0 1,1 1 0,11 4-1,-16-5-146,1 1 0,-1-1 0,0 0 0,0 1 0,0-1 0,0 1 0,0 0 0,0 0 0,0-1 0,-1 1 0,1 1 0,-1-1-1,0 0 1,1 0 0,-1 0 0,0 1 0,0-1 0,0 0 0,0 1 0,-1-1 0,1 1 0,-1-1 0,0 1 0,1-1 0,-1 1 0,0 0 0,0-1 0,-1 1-1,1-1 1,-1 1 0,1-1 0,-1 1 0,0-1 0,-1 3 0,-1 5-5,-1-1 0,0 0 0,0 0 0,-1-1-1,-1 0 1,1 1 0,-1-2 0,-11 12 0,-2 0-74,-42 32 0,119-26-693,-45-18 660,-1 0 1,0 1 0,0 1-1,0 0 1,-1 0-1,-1 1 1,1 1-1,-2-1 1,1 2-1,-2-1 1,11 18-1,-18-26 94,0-1-1,0 0 0,0 1 0,0-1 0,0 1 0,-1-1 1,1 1-1,-1 0 0,1-1 0,-1 1 0,0 0 1,0-1-1,0 1 0,-1-1 0,1 1 0,-1 0 1,1-1-1,-1 1 0,-2 3 0,1-2 32,0-1 1,0 0-1,-1 0 0,1 0 0,-1 0 1,0-1-1,1 1 0,-1-1 0,-1 0 1,1 0-1,0 0 0,-4 2 1,-8 3 148,-1-2 0,1 0 0,-1 0 0,1-2 0,-22 3 0,30-5-106,1 0-53,0 0-1,0 0 1,1-1-1,-1 1 1,0-1 0,0-1-1,0 1 1,-9-3-1,15 3-39,-1 0 1,1 0-1,0 0 0,-1 0 0,1-1 0,0 1 0,0 0 0,-1 0 0,1 0 1,0 0-1,0 0 0,-1-1 0,1 1 0,0 0 0,0 0 0,0 0 0,0-1 1,-1 1-1,1 0 0,0 0 0,0-1 0,0 1 0,0 0 0,0 0 0,0-1 1,-1 1-1,1 0 0,0-1 0,0 1 0,0 0 0,0 0 0,0-1 0,0 1 1,0 0-1,0-1 0,0 1 0,0 0 0,1 0 0,-1-1 0,0 1 0,0 0 1,0-1-1,0 1 0,0 0 0,0 0 0,1-1 0,-1 1 0,0 0 0,0 0 1,11-10-1103,0 4 854,1 0 0,0 0 0,0 1 1,14-3-1,24-11-350,-5-3 44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7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12 15483,'0'0'56,"1"0"-1,-1 0 1,0 0-1,1 0 0,-1 0 1,1 1-1,-1-1 1,0 0-1,1 0 0,-1 0 1,0 0-1,1 0 1,-1 0-1,0 0 1,0 1-1,1-1 0,-1 0 1,0 0-1,1 1 1,-1-1-1,0 0 1,0 0-1,1 1 0,-1-1 1,0 0-1,0 0 1,0 1-1,0-1 0,1 0 1,-1 1-1,0-1 1,0 0-1,0 1 1,0-1-1,0 1 0,0-1 1,0 0-1,0 1 1,0-1-1,0 0 0,0 1 1,0-1-1,0 0 1,0 1-1,0-1 1,0 0-1,0 1 0,-1-1 1,1 0-1,0 1 1,0 0-1,-13 24 1097,6-14-274,0 4-275,1 0 0,0 0 0,1 1 1,-4 23-1,8-32-494,0 0 1,0 0-1,1 1 1,-1-1-1,2 0 1,-1 0-1,1 0 1,0 0 0,1 0-1,-1 0 1,1 0-1,6 11 1,-7-15-66,0-1 0,1 1 0,-1-1 1,1 1-1,0-1 0,0 0 0,0 0 1,0 0-1,0 0 0,0 0 0,0 0 1,1-1-1,-1 1 0,1-1 0,-1 1 1,1-1-1,0 0 0,-1 0 0,6 1 1,-3-2 15,-1 1 0,1-1 1,0-1-1,0 1 0,-1 0 0,1-1 1,0 0-1,-1 0 0,1-1 0,-1 1 1,6-3-1,2-2 105,0-1 0,-1 0 0,1-1 0,-1 0 0,0 0 0,-1-1 0,14-16 0,-19 20-86,-1-1 0,0 0-1,0 0 1,0 0 0,0 0-1,-1-1 1,0 0 0,-1 1 0,1-1-1,-1 0 1,0 0 0,-1 0-1,1-12 1,-2 14-53,0 1-1,-1 0 1,1 0-1,-1 0 1,0 0 0,0 0-1,-1 0 1,1 0-1,-1 0 1,0 0 0,0 0-1,0 1 1,0-1-1,-1 1 1,1-1 0,-1 1-1,0 0 1,0 0-1,0 1 1,0-1 0,-1 0-1,1 1 1,-1 0-1,-6-3 1,1 1-56,-1 0 1,0 0-1,0 1 1,0 1-1,0-1 1,0 2-1,-1-1 1,1 2-1,-19 0 1,23 0-83,0 0 1,-1 1 0,1 0 0,0 0-1,0 1 1,-1-1 0,1 1-1,1 1 1,-1-1 0,0 1 0,0 0-1,1 0 1,0 1 0,-1 0-1,1 0 1,-8 8 0,10-6-345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7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17916,'0'0'106,"0"0"-1,0 0 1,1 0 0,-1 0-1,0 0 1,0 0 0,1 0-1,-1 0 1,0 1 0,0-1 0,0 0-1,1 0 1,-1 0 0,0 0-1,0 0 1,0 0 0,1 0 0,-1 0-1,0 1 1,0-1 0,0 0-1,1 0 1,-1 0 0,0 1-1,0-1 1,0 0 0,0 0 0,0 0-1,0 1 1,1-1 0,-1 0-1,0 0 1,0 0 0,0 1 0,0-1-1,0 0 1,0 0 0,0 1-1,0-1 1,0 0 0,0 0-1,0 1 1,0-1 0,0 0 0,0 0-1,0 0 1,0 1 0,0-1-1,-1 0 1,2 22 976,-2-15-494,0 73 846,0-20-1302,2 1 0,9 68-1,-4-106-746,-6-23 539,0 1 0,0-1 0,0 1-1,0 0 1,0-1 0,1 1-1,-1 0 1,0-1 0,0 1-1,1-1 1,-1 1 0,0 0 0,1-1-1,-1 1 1,1-1 0,-1 1-1,0-1 1,1 0 0,-1 1 0,1-1-1,-1 1 1,1-1 0,0 0-1,-1 1 1,1-1 0,-1 0-1,2 1 1,-2-2 27,1 0 0,-1 0 0,0 1 0,1-1 0,-1 0 0,0 0 0,0 0 0,1 1 0,-1-1 0,0 0 1,0 0-1,0 0 0,0 0 0,0 0 0,0 1 0,0-1 0,0 0 0,0 0 0,-1 0 0,1 0 0,0 1 0,-1-2 0,1 0-73,-7-18-686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17580,'6'10'1872,"4"-2"-952,4-6-328,11 0 849,3-4-209,11-6-352,4-4-256,6-3-864,2-1-560,4-3 688,2 1-192,-5-3-144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1 322 20444,'0'1'131,"0"1"-1,0-1 0,0 0 1,0 0-1,0 1 1,0-1-1,0 0 0,0 0 1,1 1-1,-1-1 0,0 0 1,1 0-1,-1 0 1,1 1-1,1 1 0,-1-3-74,0 0 0,0 0-1,0 0 1,0 0 0,0 0-1,0 0 1,0-1 0,0 1 0,0 0-1,0 0 1,0-1 0,0 1-1,0-1 1,0 1 0,0-1 0,-1 1-1,1-1 1,0 1 0,0-1-1,0 0 1,0-1 0,40-31 415,-1-3 0,44-51 0,-59 60-352,110-120 408,-135 147-522,0 0 1,0 0-1,0-1 1,1 1 0,-1 0-1,0 0 1,0 0-1,0-1 1,0 1-1,0 0 1,0 0-1,0 0 1,1-1-1,-1 1 1,0 0-1,0 0 1,0 0 0,0 0-1,1-1 1,-1 1-1,0 0 1,0 0-1,0 0 1,1 0-1,-1 0 1,0 0-1,0 0 1,1 0-1,-1 0 1,0 0-1,0 0 1,0 0 0,1 0-1,-1 0 1,0 0-1,0 0 1,1 0-1,-1 0 1,0 0-1,0 0 1,0 0-1,1 0 1,-5 13 93,-16 31-81,14-31 8,-51 125 90,51-119-244,0 1-1,2 0 0,0 0 1,1 1-1,0 24 0,3-42 19,0 0 1,0 0-1,0-1 0,0 1 1,1 0-1,-1 0 0,1 0 1,0-1-1,0 1 0,0 0 1,0-1-1,0 1 0,1-1 1,-1 1-1,4 3 0,-4-5 41,1 0-1,-1 0 0,1 0 1,0 0-1,-1 0 0,1 0 0,0-1 1,-1 1-1,1 0 0,0-1 0,0 0 1,0 1-1,0-1 0,0 0 0,-1 0 1,1 0-1,0 0 0,0 0 0,0 0 1,0-1-1,0 1 0,-1-1 0,1 1 1,3-2-1,27-14-638,4-11-174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8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19 16179,'-4'8'442,"-54"88"3862,50-82-3803,2 0 1,0 0-1,1 0 0,0 1 1,-2 17-1,6-27-406,0 0 0,1-1 0,0 1-1,0 0 1,0-1 0,1 1 0,-1 0 0,3 6 0,-3-9-79,1-1 0,-1 1 0,1-1 0,0 0 0,-1 1 0,1-1 0,0 0 0,0 1 0,-1-1 0,1 0 0,0 0 0,0 0 0,1 0 0,-1 0 0,0 0 0,0 0 0,0 0 0,1-1 1,-1 1-1,0 0 0,1-1 0,-1 1 0,1-1 0,-1 1 0,0-1 0,1 0 0,-1 0 0,1 1 0,-1-1 0,2 0 0,3-1-4,-1 0 0,0 0 0,1 0 1,-1-1-1,0 0 0,0 0 0,0 0 0,0-1 0,-1 1 0,1-1 1,0 0-1,-1 0 0,0-1 0,0 0 0,0 1 0,0-1 0,-1 0 1,1-1-1,-1 1 0,0-1 0,-1 1 0,1-1 0,2-6 0,0 0 29,-1 0 0,0 1 0,-1-1 0,0-1 0,0 1 0,-1 0 0,-1-1 0,0 1 0,0-1 0,-2-11 0,0 18-24,1 0 0,-1 0 0,-1 0 0,1 0 0,-1 0 0,0 1 0,0-1 0,0 0 1,0 1-1,-1 0 0,0 0 0,0 0 0,0 0 0,-4-4 0,5 7-30,0-1 0,0 1 0,0-1 0,0 1 0,0 0 0,0-1 0,0 1 0,0 1 0,0-1 0,-1 0 0,1 0 0,0 1-1,-1-1 1,1 1 0,0 0 0,-1 0 0,1 0 0,-1 0 0,1 0 0,0 0 0,-1 1 0,1-1 0,0 1 0,-1-1 0,1 1 0,0 0 0,0 0 0,-1 0 0,1 0 0,-3 3 0,2-1-140,0-1 0,0 1 1,0-1-1,1 1 1,-1 0-1,1 0 0,0 0 1,0 0-1,0 1 1,1-1-1,-1 0 1,1 1-1,-1-1 0,1 1 1,0 4-1,0-6 44,1 0 0,-1 0-1,1 0 1,0 1 0,0-1-1,0 0 1,0 0 0,0 0-1,0 1 1,1-1 0,-1 0-1,1 0 1,0 0 0,-1 0-1,1 1 1,0-1 0,0 0-1,0-1 1,1 1 0,-1 0-1,0 0 1,1 0 0,-1-1-1,1 1 1,0-1 0,2 3-1,17 5-834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26 19252,'-13'9'1056,"1"1"0,0 0 0,0 1 0,1 0 0,-11 14 0,17-20-956,1 1-1,0 0 1,0 0 0,1 1-1,-1-1 1,1 1 0,0-1-1,1 1 1,0 0 0,0 0-1,1 0 1,-1 1 0,1-1-1,1 14 1,0-19-92,0 1 1,0-1-1,0 1 0,1-1 1,-1 0-1,1 1 0,0-1 1,0 0-1,0 1 0,0-1 1,0 0-1,0 0 0,1 0 1,-1 0-1,0 0 0,1 0 1,0 0-1,0-1 0,-1 1 1,1 0-1,0-1 0,0 0 0,0 1 1,0-1-1,1 0 0,-1 0 1,0 0-1,0 0 0,1-1 1,-1 1-1,1-1 0,-1 1 1,5-1-1,-1 0 1,0 0-1,1 0 1,-1-1 0,0 0 0,0 0-1,0-1 1,0 1 0,0-1-1,0-1 1,-1 1 0,1-1-1,7-5 1,-3 1 21,-1 0 0,-1 0 0,1-1 1,-2 0-1,1-1 0,-1 0 0,0 0 0,8-14 0,-11 16-6,-1-1 1,1 1-1,-1-1 1,0 1-1,-1-1 0,0 0 1,0 0-1,-1 0 1,0 0-1,0 0 1,-1 0-1,-1-12 0,1 18-25,0 0-1,0 0 0,-1 0 0,1 0 0,-1 0 1,1 0-1,-1 0 0,0 0 0,1 0 0,-1 0 1,0 0-1,-1 0 0,1 1 0,0-1 0,0 0 1,-1 1-1,1-1 0,-1 1 0,1 0 0,-1-1 1,1 1-1,-1 0 0,0 0 0,0 0 0,0 0 1,0 0-1,0 1 0,1-1 0,-1 0 0,0 1 1,-1 0-1,1-1 0,0 1 0,-3 0 1,0 0-88,0 1 1,1-1-1,-1 1 1,1 0 0,-1 1-1,1-1 1,-1 1 0,1 0-1,0 0 1,0 0-1,0 0 1,0 1 0,0 0-1,-5 4 1,4-1-326,-1 0 0,1 0 0,1 1 0,-9 13 0,11-16 261,0 0 1,1 0 0,-1 0 0,1 0 0,-1 0-1,1 0 1,0 0 0,1 0 0,-1 1-1,1 7 1,6 5-697</inkml:trace>
  <inkml:trace contextRef="#ctx0" brushRef="#br0" timeOffset="1">742 6 22397,'-1'3'198,"-1"-1"-1,1 0 1,-1 0 0,0 0 0,1 0-1,-1 0 1,0 0 0,0 0-1,-1 0 1,1-1 0,-5 3 0,-9 8 153,1 2 330,1 1 0,-24 32-1,32-40-622,1 1-1,0 0 0,1 0 1,0 0-1,0 1 0,1-1 1,0 1-1,0 0 0,-1 9 1,4-15-45,-1 0 1,1 0 0,0 0-1,0 0 1,1 0 0,-1 0-1,1 0 1,-1-1 0,1 1 0,0 0-1,0 0 1,0-1 0,0 1-1,1 0 1,-1-1 0,1 1 0,0-1-1,2 4 1,-1-3-61,0-1 0,1 1-1,-1 0 1,1-1 0,0 0 0,-1 0 0,1 0 0,0 0 0,0 0-1,0-1 1,8 2 0,-7-2-119,1 0-1,0 0 1,-1-1-1,1 1 1,0-1-1,-1-1 1,1 1-1,-1-1 1,1 0-1,0 0 1,-1 0-1,0-1 1,1 0-1,-1 0 1,0 0-1,0-1 1,0 0-1,0 0 1,7-6-1,10-18-434,1-4-174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22397,'-14'2'1856,"4"3"-1344,3 1-272,7 1 601,7-1-817,7 0 88,-1-3-184,12-6-177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4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10 18020,'15'-10'3388,"-17"22"-1291,-2 4-1985,-12 45 759,-46 114 1,0-4-390,61-167-479,0 0 1,0 0-1,0-1 1,1 1-1,-1 0 1,1 0 0,0 0-1,0 0 1,0 0-1,2 5 1,-2-7 0,1-1 0,0 1 0,-1-1 1,1 1-1,0-1 0,0 0 0,0 1 0,0-1 0,0 0 1,0 0-1,0 0 0,0 1 0,1-1 0,-1 0 0,0-1 1,1 1-1,-1 0 0,1 0 0,-1 0 0,1-1 0,-1 1 1,1-1-1,-1 1 0,1-1 0,0 0 0,2 0 1,16 1 123,0 0 0,0-2 0,0-1 0,0 0 0,34-9 0,-23 4-1029,33-2 0,-27 1-1616,-32 6 2236,5 0-652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3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20 16516,'0'0'51,"1"0"0,-1 0 0,0 0 0,1 0 0,-1 0 0,0 0 0,1 0 1,-1 0-1,0 0 0,1-1 0,-1 1 0,0 0 0,0 0 0,1 0 1,-1-1-1,0 1 0,0 0 0,1 0 0,-1-1 0,0 1 0,0 0 1,0 0-1,1-1 0,-1 1 0,0 0 0,0-1 0,0 1 0,0 0 0,0-1 1,0 1-1,0 0 0,1-1 0,-11-5 612,-20 0 235,19 6-726,1 0-1,-1 1 1,1 0-1,0 1 1,-1 0-1,1 0 1,0 1-1,0 1 1,-17 8 0,0 1-84,1 2 1,-29 22 0,32-20-23,1 1 1,0 1-1,-24 27 1,39-38-44,0 0 1,0 1 0,1-1 0,0 2 0,1-1 0,0 1 0,0-1 0,1 1-1,0 1 1,1-1 0,-4 20 0,7-27-18,-1 0 0,1-1 0,0 1-1,0 0 1,0 0 0,1-1 0,-1 1 0,1 0-1,-1 0 1,1-1 0,0 1 0,0-1 0,0 1-1,0-1 1,1 1 0,-1-1 0,1 0 0,-1 1 0,5 3-1,-3-4-3,0 1-1,1-1 0,0 1 1,0-1-1,-1 0 1,1 0-1,1-1 0,-1 1 1,0-1-1,0 0 0,7 1 1,6 0-100,0-2 0,1 1-1,-1-2 1,1 0 0,20-5 0,0-3-225,0-1 0,71-30-1,-51 17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47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16604,'11'-8'1610,"-9"5"-1270,0 1-1,1 0 0,-1 0 1,1 0-1,0 0 0,-1 1 1,1-1-1,6-2 1,-9 5-290,0-1 1,1 0-1,-1 0 1,1 0-1,-1 0 1,1 1-1,-1-1 1,0 0-1,1 0 1,-1 1-1,0-1 1,1 0-1,-1 1 1,0-1-1,1 0 1,-1 1-1,0-1 1,0 0-1,1 1 1,-1-1-1,0 1 1,0-1-1,0 0 1,0 1-1,1-1 1,-1 1-1,0-1 1,0 1-1,0 0 1,1 15 240,-1-15-228,-2 23 191,0-1 1,-2 1-1,-10 36 0,7-32 175,-7 52 0,14-80-420,0 0 0,0 1-1,0-1 1,0 1-1,0-1 1,-1 1 0,1-1-1,0 1 1,0-1-1,0 1 1,0-1-1,0 1 1,0-1 0,1 1-1,-1-1 1,0 1-1,0-1 1,0 0 0,0 1-1,1-1 1,-1 1-1,0-1 1,0 1 0,1-1-1,-1 0 1,0 1-1,1-1 1,-1 0 0,0 1-1,1-1 1,11-7 213,11-24 28,14-33 305,38-86 0,-17 30-70,-58 119-483,0 1-1,0 0 0,0-1 1,0 1-1,0 0 1,0-1-1,0 1 0,1 0 1,-1-1-1,0 1 1,0 0-1,0-1 1,0 1-1,1 0 0,-1 0 1,0-1-1,0 1 1,1 0-1,-1 0 0,0 0 1,0-1-1,1 1 1,-1 0-1,0 0 0,0 0 1,1 0-1,-1 0 1,0-1-1,1 1 0,-1 0 1,0 0-1,1 0 1,-1 0-1,0 0 1,1 0-1,-1 0 0,0 0 1,1 0-1,0 0 1,5 16 1,1 38-48,-5-39 46,-2-14-1,1 9-7,0 0 1,1-1-1,0 1 1,1-1-1,6 14 1,-9-22 6,1 0 1,0 1 0,-1-1-1,1 1 1,0-1-1,0 0 1,0 0-1,0 0 1,1 1 0,-1-1-1,0 0 1,0 0-1,1-1 1,-1 1 0,0 0-1,1 0 1,-1-1-1,1 1 1,-1 0 0,1-1-1,-1 0 1,1 1-1,0-1 1,-1 0 0,1 0-1,-1 0 1,1 0-1,0 0 1,-1 0-1,1 0 1,-1-1 0,1 1-1,-1-1 1,1 1-1,-1-1 1,1 1 0,-1-1-1,1 0 1,-1 0-1,0 1 1,3-3 0,8-6 20,0 0 1,0-1 0,-1-1 0,0 0 0,-1 0 0,0-1 0,10-16 0,7-7 41,-27 35-61,0 0 1,0-1-1,0 1 0,0 0 0,1-1 0,-1 1 0,0 0 1,0 0-1,0-1 0,0 1 0,1 0 0,-1-1 0,0 1 1,0 0-1,1 0 0,-1 0 0,0-1 0,1 1 0,-1 0 0,0 0 1,0 0-1,1 0 0,-1 0 0,0-1 0,1 1 0,-1 0 1,0 0-1,1 0 0,-1 0 0,0 0 0,1 0 0,-1 0 1,0 0-1,1 0 0,-1 0 0,0 0 0,1 0 0,-1 1 1,0-1-1,1 0 0,-1 0 0,0 0 0,1 1 0,3 17 33,-7 41-43,2-49 10,-3 41-173,-4 114 465,8-135-1053,1 0 1,2 1 0,9 40 0,-9-41-139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49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23 13499,'-10'-22'8533,"7"34"-6728,-2 69-420,-3 86-893,9-156-845,-1-9 304,0 0-1,1 1 1,-1-1 0,0 0-1,0 1 1,-1-1 0,1 0 0,0 0-1,-2 4 1,-4 2-174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1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69 150 10186,'-4'0'681,"2"0"-199,0 0 0,0 0-1,0 0 1,0 0-1,0 0 1,0 0-1,0 0 1,1 0 0,-1 1-1,0-1 1,0 1-1,0 0 1,0-1 0,0 1-1,1 0 1,-1 0-1,0 0 1,1 0-1,-3 2 1,5-2-304,0 0 0,0 0 0,0-1 0,0 1 0,0 0 0,0-1 0,0 1 0,0-1 0,0 1 0,0-1 0,0 0 0,0 0 0,1 1 0,-1-1 0,0 0 0,2 0 0,6 0-124,-1-1-1,1 0 1,-1 0-1,1-1 1,-1 0 0,0 0-1,0-1 1,0 0 0,0-1-1,0 0 1,-1 0-1,0 0 1,0-1 0,0 0-1,0 0 1,-1-1-1,0 0 1,0 0 0,9-13-1,-13 17-51,-1 0 1,0 0-1,0 0 0,-1 0 0,1 0 0,0 0 0,-1-1 1,1 1-1,-1 0 0,0 0 0,0 0 0,1-1 0,-2 1 1,1 0-1,0 0 0,0-1 0,-1 1 0,1 0 0,-1 0 1,0 0-1,1 0 0,-1 0 0,0 0 0,0 0 0,-1 0 1,1 0-1,0 0 0,-1 0 0,1 1 0,-1-1 0,1 0 1,-1 1-1,0 0 0,1-1 0,-5-1 0,3 1-6,0 0 1,-1 1-1,1-1 0,0 1 0,-1 0 0,1 0 0,-1 0 0,1 0 1,-1 1-1,1-1 0,-1 1 0,1 0 0,-1 0 0,0 0 0,1 1 1,-1-1-1,1 1 0,-1 0 0,1 0 0,-1 0 0,1 0 0,-4 3 1,0 1-11,1 0 1,-1 1-1,1-1 1,1 1-1,-1 1 1,1-1-1,0 1 1,0 0 0,1 0-1,0 0 1,1 1-1,-5 11 1,1 1-13,1 0 1,0 0 0,-4 39 0,9-46 28,0 0 1,1 0-1,0 0 1,1 0-1,0 0 1,5 15 0,-6-25-41,1 0 0,0 0 0,0 0 0,0 0 0,1-1 1,-1 1-1,1 0 0,0-1 0,-1 1 0,1-1 0,0 0 0,0 1 1,5 2-1,-5-3-53,0-1 1,0 0 0,1-1-1,-1 1 1,0 0-1,0-1 1,1 1-1,-1-1 1,0 0 0,1 1-1,-1-1 1,0-1-1,1 1 1,-1 0 0,0 0-1,1-1 1,-1 1-1,0-1 1,1 0-1,2-1 1,1-1-57,-1 0 0,1 0-1,-1 0 1,0 0 0,7-7 0,10-10-395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13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14995,'15'27'1932,"19"25"1,13 23-855,-36-51-1008,-1 0 1,-1 1 0,-1 0 0,-2 0-1,0 1 1,-1 0 0,-2 0 0,-1 1-1,-1-1 1,-1 0 0,-1 1-1,-1-1 1,-8 34 0,3-28-68,-2 0 1,-1 0-1,-1-1 1,-2-1-1,-1 0 1,-1 0-1,-2-1 0,-1-2 1,-1 1-1,-26 27 1,15-22-54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1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14 426 9986,'-13'72'6507,"22"-90"-309,39-56-4510,-4 8-1452,3 3 0,3 2 0,94-90 0,-142 149-510,-1 0 1,0 0 0,1 1 0,-1-1-1,0 0 1,0 0 0,0 0-1,0 0 1,0 0 0,-1 0-1,1-1 1,-1 1 0,1 0-1,-1 0 1,0 0 0,0 0-1,0-4 1,1-5-27,0-3-375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15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14267,'4'22'1109,"1"0"0,1-1 0,1 1-1,11 22 1,-9-26-1000,0 0 1,2 0-1,0-1 0,1 0 0,1-1 0,1-1 0,29 27 0,-26-28-235,-11-10 186,0 1 0,0 0 0,0 0 0,0 1 0,-1-1 0,0 1 0,6 9 0,-9-11-46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15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13595,'13'11'1376,"4"-6"-648,4-2-192,12-6 633,3-2-97,7 0-168,1-5-136,2 1-200,-1 1-175,-1 0-417,-2 4-233,-6 1-503,-3 2-1296,-9-4 1696,2-3-272,-3-5-297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1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35 10698,'-16'-29'5586,"16"24"-2020,9 19-2203,15 30-777,120 193 141,-144-237-746,0 0 0,0 0 0,0 0 0,0 0 0,0 0 0,0 0 0,0 0 0,0 0-1,0 0 1,1 0 0,-1-1 0,0 1 0,0 0 0,0 0 0,0 0 0,0 0 0,0 0 0,0 0 0,0 0 0,0 0 0,0 0-1,0 0 1,0 0 0,1 0 0,-1 0 0,0 0 0,0 0 0,0 0 0,0 0 0,0 0 0,0 0 0,0 0 0,0 0 0,0 0 0,0 1-1,0-1 1,1 0 0,-1 0 0,0 0 0,0 0 0,0 0 0,0 0 0,0 0 0,0 0 0,0 0 0,0 0 0,0 0 0,0 0-1,0 0 1,0 0 0,0 0 0,0 1 0,0-1 0,0 0 0,0 0 0,0 0 0,0 0 0,0 0 0,0 0 0,-1-10-777,-8-16 77,1 11 273,-1-1-59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1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14955,'-2'2'171,"1"-1"0,0 0 0,0 1 0,1-1 0,-1 1 0,0-1 0,0 1 0,1 0-1,-1-1 1,1 1 0,-1-1 0,1 1 0,0 0 0,-1 0 0,1-1 0,0 1 0,0 0 0,0-1 0,1 1-1,-1 0 1,0 0 0,1-1 0,-1 1 0,1-1 0,-1 1 0,2 2 0,0-1 9,0-1 0,0 0 0,-1 0 0,1 0 0,0-1 0,0 1-1,1 0 1,-1-1 0,0 1 0,1-1 0,-1 0 0,1 0 0,-1 0 0,1 0 0,-1 0 0,6 0 0,24 4 522,49 0-1,-53-4-2155,0 1-1,47 9 0,-72-9 710,1 2-222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1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15291,'6'16'1969,"1"-4"-1121,7-3-232,5-3 1264,5-3-735,4-3-97,2-2-280,4-1-168,-1-2-240,2 0-216,-5 1-584,-2 1-408,-9 3 696,-3 2-160,-12-1-104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13739,'0'12'1704,"0"4"-984,0 12-191,-1 7 1479,1 11-1184,0 7-144,0 4-24,-2 4-87,-4 3-185,-4-1-80,-5 1-112,-11 2-160,-10 4-520,-4-1-104,-16 1 504,-4-2-105,-2-2-79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21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61 359 11378,'-30'11'2628,"3"-2"3057,26-8-5532,1 0 1,-1 0 0,1-1-1,0 1 1,-1 0-1,1 0 1,0 0-1,0 0 1,0-1-1,0 1 1,-1 0-1,1 0 1,0 0 0,0 0-1,1-1 1,-1 2-1,3 3 689,4-12-232,84-129 889,-53 83-1494,48-89-1,-53 82 34,-37 105-34,-13 65-54,4-28-152,-6 135-1,12-255-733,6 19 677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2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41 15395,'1'-1'118,"-1"0"-1,1-1 1,-1 1-1,1-1 1,-1 1-1,0 0 0,1-1 1,-1 1-1,0-1 1,0 1-1,0-1 1,0 1-1,0-1 1,0 1-1,-1-1 0,1 1 1,0 0-1,-1-1 1,1 1-1,-1-1 1,0 1-1,1 0 1,-1 0-1,-1-2 0,1 2-65,1 1-1,-1-1 0,0 1 1,0 0-1,0-1 0,1 1 0,-1 0 1,0-1-1,0 1 0,0 0 0,0 0 1,0 0-1,0 0 0,1 0 0,-1 0 1,0 0-1,0 0 0,0 0 0,0 0 1,0 0-1,0 0 0,0 1 0,1-1 1,-1 0-1,0 1 0,0-1 0,0 1 1,1-1-1,-1 1 0,0-1 0,0 1 1,1-1-1,-1 1 0,0 0 0,1-1 1,-1 1-1,1 0 0,-1 0 0,0 1 1,-9 11 98,0 1 0,1 0 0,0 1 0,2 0 0,-1 0 0,2 1 0,0 0 0,1 0 0,0 1 0,2-1 0,0 1 0,0 0 0,2 0 0,1 33 0,0-45-107,0 0 0,1 1 0,0-1 0,0 0 0,1 0 0,-1 0 0,1 0 0,0 0 0,1 0 0,-1 0 0,1-1 0,0 1 0,0-1 0,7 7 1,-8-8-18,1-1 1,1 1 0,-1-1 0,0 0-1,1 0 1,-1 0 0,1-1 0,-1 1-1,1-1 1,0 0 0,0 0 0,-1 0 0,1 0-1,0-1 1,0 1 0,0-1 0,0 0-1,0 0 1,0-1 0,7-1 0,-3 0 20,0 0 1,0-1-1,0 0 1,0-1-1,0 0 1,-1 0-1,1-1 1,-1 1-1,0-2 0,-1 1 1,1-1-1,-1 0 1,0 0-1,0-1 1,-1 1-1,0-1 1,0-1-1,-1 1 1,7-15-1,-8 16-18,-1-1-1,1 1 1,-1-1 0,0 0-1,-1 0 1,0 0-1,0 0 1,0 0 0,-1 0-1,0 0 1,0 0-1,-1 0 1,0 0 0,0 0-1,-1 0 1,1 0-1,-2 0 1,1 1 0,-1-1-1,0 1 1,0 0-1,-1-1 1,1 1 0,-8-7-1,6 7-170,-1 0 0,0 0 0,-1 1 0,1 0-1,-1 0 1,0 0 0,-1 1 0,1 0 0,-1 1 0,0 0-1,1 0 1,-1 0 0,-1 1 0,1 0 0,0 1 0,0 0 0,-1 0-1,1 1 1,0 0 0,-1 0 0,-14 3 0,14-2-398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1:22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78 17492,'-1'-8'1878,"-2"8"-403,-3 16 259,-7 75-1033,4 0-1,4 125 0,7-200-490,-1-26 45,2-26 16,-3-169 329,1-43-553,2 263-124,1 0 1,7 18 0,-9-25 66,1-1 0,0 1 0,0-1 1,1 0-1,0 0 0,0 0 0,1-1 1,0 1-1,9 9 0,-12-15 9,0 1-1,0-1 1,1 0-1,-1 1 1,0-1-1,1 0 1,-1-1-1,1 1 0,-1 0 1,1-1-1,-1 1 1,1-1-1,0 0 1,-1 1-1,1-1 1,-1-1-1,1 1 1,0 0-1,3-2 1,-1 1 0,-1-1-1,1 0 1,-1 0 0,0-1 0,0 1 0,0-1-1,0 0 1,0 0 0,6-7 0,-2 1-5,0 0 0,-1-1 0,0 1 0,-1-2 0,0 1 1,-1-1-1,8-20 0,-64 344-420,47-273 36,3 0-1,1 0 0,8 70 0,-7-99 110,-1-8-107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58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9 140 16540,'6'-11'2085,"-3"5"-1053,-2 13 602,1 86-63,-14 106-1,5-105-1402,6-79-321,1-22-465,1-32-545,-1 36 1137,2-68-1295,13-229-2734,-12 273 4025,0 19 389,2 10-128,2 11 125,12 41 707,-6-18-65,28 60 0,-36-87-853,0 0 0,0-1 0,1 1 0,0-1 1,1 0-1,0-1 0,0 1 0,0-1 0,1-1 1,0 0-1,12 8 0,-17-13-105,0 1 0,0-1-1,0 1 1,0-1 0,0 0 0,0 0 0,0 0 0,0-1 0,0 1 0,1-1-1,-1 0 1,0 0 0,0 0 0,0 0 0,1 0 0,-1-1 0,0 1-1,0-1 1,0 0 0,0 0 0,0 0 0,0 0 0,0-1 0,0 1-1,0-1 1,-1 0 0,1 0 0,-1 0 0,1 0 0,-1 0 0,0 0-1,1-1 1,2-4 0,1-2 86,0 0 0,-1-1 0,0 0-1,0 0 1,-1 0 0,0-1 0,-1 1-1,3-18 1,-3 12-14,-1 0 0,0 0-1,-1-1 1,-1 1 0,-1 0-1,0-1 1,-1 1 0,-1 0 0,-1 0-1,0 0 1,-1 1 0,-12-30-1,10 36-296,7 12-1070,8 15-1251,7 5 1093,-3-12 520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3:59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15 200 17932,'1'1'149,"0"0"1,0 0 0,1 0-1,-1 0 1,0 0-1,0-1 1,1 1 0,-1-1-1,0 1 1,0-1-1,1 1 1,-1-1 0,1 1-1,-1-1 1,0 0-1,1 0 1,-1 0 0,1 0-1,-1 0 1,1 0-1,-1 0 1,0-1 0,1 1-1,-1 0 1,2-1-1,3-1 62,-1 0 0,1 0 0,-1 0 1,0 0-1,5-4 0,-6 3-105,0 0 0,0 0 0,-1 0 0,1-1 0,-1 1 0,0-1 0,0 0 0,0 0 0,-1 0 0,1 0 0,-1-1 0,0 1 0,-1-1 0,3-5 0,-4 8-69,1 0 0,-1 0-1,1 0 1,-1 0-1,0 0 1,0 0-1,0 0 1,0 0-1,0 0 1,0 0 0,-1 0-1,1 0 1,-1 0-1,1 0 1,-1 0-1,0 0 1,0 0-1,0 1 1,0-1 0,0 0-1,0 0 1,0 1-1,0-1 1,-1 1-1,1-1 1,-1 1-1,1-1 1,-1 1-1,0 0 1,1 0 0,-1 0-1,0 0 1,0 0-1,0 0 1,0 1-1,-2-2 1,2 2-19,0-1 0,0 1 0,0-1 1,0 1-1,0-1 0,0 1 0,-1 0 0,1 0 1,0 0-1,0 0 0,0 1 0,0-1 0,-1 1 1,1-1-1,0 1 0,0 0 0,0-1 0,0 1 1,-2 2-1,1-1-8,0 1 0,0-1-1,0 1 1,0 0 0,1 0 0,-1 0 0,1 0 0,0 0-1,0 0 1,-2 5 0,0 3-13,-1-1 1,2 1-1,-1 0 0,2 1 1,0-1-1,-2 17 0,4-19 1,-1 0 0,2-1 0,-1 1 0,1 0 0,0-1 0,3 11 0,-3-16 3,0 0 1,0-1 0,0 1 0,0 0 0,1-1 0,-1 1 0,1-1-1,-1 0 1,1 1 0,0-1 0,0 0 0,0 0 0,0 0 0,0 0-1,1-1 1,-1 1 0,0-1 0,1 1 0,-1-1 0,1 0 0,0 0-1,4 2 1,2-2 4,-1 0 0,1 0 0,-1-1 0,1 0 0,0-1-1,-1 0 1,1 0 0,-1-1 0,1 0 0,-1-1 0,0 1-1,0-1 1,12-7 0,-11 5 4,1 0-1,-1-1 1,0 0 0,0 0-1,-1-1 1,0 0 0,0-1-1,0 0 1,-1 0 0,8-12-1,-14 18-4,1 0-1,-1-1 0,0 1 0,1-1 0,-1 1 1,0-1-1,-1 1 0,1-1 0,0 0 0,-1 1 0,1-1 1,-1 0-1,0-4 0,-2 6 10,-1 6-6,-1 8 7,3-5-4,0 0-1,0 0 1,1 0-1,0 0 1,2 16-1,-2-23-8,0 0 1,0 1-1,0-1 0,1 0 0,-1 0 0,0 0 0,1 0 0,-1 0 0,0 1 1,1-1-1,0 0 0,-1 0 0,1 0 0,-1 0 0,1 0 0,0-1 1,0 1-1,0 0 0,0 0 0,-1 0 0,1-1 0,0 1 0,0 0 0,0-1 1,0 1-1,1-1 0,-1 1 0,0-1 0,0 1 0,0-1 0,0 0 0,0 0 1,1 0-1,-1 1 0,0-1 0,0 0 0,0-1 0,1 1 0,-1 0 1,0 0-1,0 0 0,0-1 0,0 1 0,0 0 0,1-1 0,-1 1 0,0-1 1,0 0-1,1 0 0,6-3 7,0-1 0,0 0 1,0-1-1,-1 1 0,0-1 1,0-1-1,0 1 0,-1-1 1,0-1-1,5-7 0,-1-1 4,0 0-1,-2-1 1,0 1 0,5-20-1,-10 28-28,-7 13 2,-4 15 1,3 0 60,1 0-1,1 1 0,1-1 1,1 1-1,0-1 0,5 38 1,-4-56-39,0 0 1,1 0 0,-1 0 0,1 0 0,0 0 0,0 0 0,0 0 0,0 0 0,0 0 0,0 0 0,0 0 0,1 0 0,-1-1 0,1 1-1,-1-1 1,1 1 0,0-1 0,-1 1 0,1-1 0,0 0 0,2 1 0,-1-1-1,0 0-1,0-1 1,0 1 0,0-1 0,0 1-1,0-1 1,0 0 0,0 0 0,0-1-1,0 1 1,0-1 0,0 1 0,4-2-1,3-2-1,0 0-1,0-1 1,-1 0 0,0 0-1,0-1 1,0 0-1,13-12 1,-9 4-27,-1 0-1,-1-1 1,0 0 0,-2-1 0,1 0 0,-2-1-1,0 0 1,-1 0 0,-1 0 0,0-1-1,-2 0 1,4-22 0,-7 35 18,-1 1 0,0 0-1,0 0 1,0 0 0,0 0 0,-1 0 0,1-1 0,-2-3 0,2 7 2,-1 1 1,1-1 0,0 1 0,0 0 0,0-1 0,0 1 0,-1-1-1,1 1 1,0 0 0,-1-1 0,1 1 0,0-1 0,0 1-1,-1 0 1,1 0 0,-1-1 0,1 1 0,0 0 0,-1-1-1,1 1 1,-1 0 0,1 0 0,0 0 0,-1 0 0,1-1-1,-1 1 1,1 0 0,-1 0 0,-1 1 0,1-1 1,0 1-1,-1-1 1,1 1-1,0 0 0,0-1 1,0 1-1,0 0 0,-1 0 1,1 0-1,0 0 1,1 0-1,-1 0 0,0 0 1,-1 2-1,-5 7 31,0 1-1,1 1 0,0-1 1,1 1-1,0-1 1,0 2-1,-3 16 0,6-19 1,0 0-1,0 1 1,1-1-1,1 0 1,-1 1-1,2-1 1,-1 1-1,2-1 1,3 17-1,-4-24-46,0 0-1,0 1 1,1-1-1,-1 0 1,1 0 0,-1-1-1,1 1 1,0 0-1,0 0 1,1-1-1,-1 1 1,0-1-1,1 0 1,0 0-1,-1 0 1,1 0-1,0 0 1,0-1 0,0 1-1,4 1 1,0-1-6,0-1 0,0 1 0,1-1 1,-1 0-1,0-1 0,1 0 0,-1 0 1,9-1-1,6-6-119,2-11-18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0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19 18284,'3'-4'566,"10"-11"1708,-7 15-868,-4 11 237,-4 15-1053,-1 0 0,-2 0 1,0-1-1,-11 30 0,-1 4-160,12-37-310,-16 70 215,20-80-297,-1-1 0,1 1 0,1 0 0,0 0 0,3 19 0,-2-28-40,0 0 0,-1-1 0,1 1 0,0 0 0,0-1 0,1 1 0,-1-1 0,0 0 0,1 1 0,0-1 0,-1 0 0,1 0 0,0 0 0,0 0 0,0 0 0,0-1 0,1 1 0,-1-1 1,0 1-1,1-1 0,-1 0 0,1 0 0,-1 0 0,1 0 0,-1 0 0,1 0 0,0-1 0,0 1 0,-1-1 0,1 0 0,0 0 0,5-1 0,6 1-234,0-2 0,0 0 0,-1-1-1,1 0 1,15-6 0,-10 3-371,-1-1 0,0-1 0,0 0 0,0-2-1,-1 0 1,-1-1 0,27-22 0,-5-6-463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52 16468,'-9'24'1806,"2"1"0,0 0 1,-7 49-1,7-29-1003,1 1 0,1 66 0,7-98-724,-1-14-77,-1 0 0,0 0 0,0 0-1,0 0 1,0 1 0,0-1 0,0 0 0,0 0-1,1 0 1,-1 0 0,0 0 0,0 0 0,0 0 0,0 0-1,0 0 1,0 0 0,1 0 0,-1 0 0,0 0-1,0 0 1,0 0 0,0 0 0,0 0 0,0 0-1,1 0 1,-1 0 0,0 0 0,0 0 0,0 0-1,0 0 1,0 0 0,0 0 0,1 0 0,-1 0-1,0-1 1,0 1 0,0 0 0,0 0 0,0 0-1,0 0 1,0 0 0,0 0 0,0 0 0,1-1-1,0-1 9,0 0-1,1-1 0,-1 1 0,0 0 0,0-1 0,0 1 0,1-6 0,7-48 28,-3-2 0,-2 1 0,-4-77 0,-3 108-87,2 22-9,1 15 31,0 2 23,2 1 1,4 22 0,-5-32 7,0 1 1,1 0-1,-1-1 0,1 1 0,0-1 0,1 1 0,-1-1 0,1 0 1,0 0-1,0 0 0,3 4 0,-4-7 1,-1 0-1,1 0 1,-1 0 0,1 0-1,0 0 1,-1 0 0,1 0-1,0 0 1,-1-1 0,1 1-1,0-1 1,0 1 0,0-1-1,0 0 1,-1 0 0,1 0-1,0 0 1,2 0-1,0-1 3,0 0-1,0 0 1,0 0-1,0 0 1,0-1-1,0 0 1,6-3-1,4-4 10,-1-1-1,-1 0 1,14-15 0,-24 23-12,103-116-75,-105 117 65,1 1 1,0-1-1,0 0 1,-1 0-1,1 1 1,0-1 0,0 1-1,0-1 1,0 0-1,0 1 1,0 0-1,0-1 1,-1 1-1,1-1 1,2 1-1,-2 0 3,-1 0 0,0 0 0,1 0 0,-1 0-1,0 1 1,1-1 0,-1 0 0,0 0-1,1 0 1,-1 1 0,0-1 0,0 0 0,1 0-1,-1 1 1,0-1 0,0 0 0,1 1-1,-1-1 1,0 0 0,0 1 0,0-1 0,0 0-1,1 1 1,-1-1 0,0 0 0,0 1 0,0-1-1,0 1 1,0 34-138,-14 65 35,-3 24 283,15-102-275,2 0 0,0-1 0,6 38 0,-6-57-8,0 1 0,1 0 1,0 0-1,0-1 0,0 1 1,0-1-1,0 1 0,0-1 0,1 1 1,-1-1-1,1 0 0,3 5 1,-4-7 50,0 1 0,0-1 0,0 1 0,0-1 0,0 1 0,0-1 0,0 1 0,0-1 0,0 0 0,0 0 0,0 1 0,0-1 0,0 0 0,0 0 0,0 0 0,0 0 0,1 0 0,-1-1 0,0 1 0,0 0 0,0 0 0,0-1 0,0 1 0,0 0-1,0-1 1,0 1 0,0-1 0,0 0 0,-1 1 0,1-1 0,0 0 0,0 1 0,0-1 0,-1 0 0,2-1 0,13-19-646,-2-12-223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1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19540,'7'11'1905,"3"-3"-1273,0-4-296,4 0 1128,2 0-560,1-2-888,2-2-376,-5-3 304,3-7-112,1-4-96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25 14923,'21'-25'4769,"-21"25"-4676,0 0 1,1 0-1,-1 0 0,0 0 1,0 0-1,1 1 0,-1-1 0,0 0 1,0 0-1,0 0 0,0 0 0,1 0 1,-1 0-1,0 0 0,0 1 0,0-1 1,0 0-1,1 0 0,-1 0 0,0 0 1,0 1-1,0-1 0,0 0 0,0 0 1,0 0-1,0 1 0,0-1 1,1 0-1,-1 0 0,0 0 0,0 1 1,0-1-1,0 0 0,0 0 0,0 1 1,0-1-1,0 0 0,0 0 0,0 0 1,-1 1-1,1-1 0,0 0 0,0 0 1,0 1-1,1 14 903,-12 128 1324,2-68-1960,4-22-141,-3 89 226,8-140-430,0 1 1,0-1 0,0 0-1,1 1 1,-1-1 0,1 0 0,-1 0-1,1 1 1,0-1 0,2 4-1,-3-6-8,1 1 1,-1-1-1,1 1 0,0-1 0,-1 1 0,1-1 1,-1 0-1,1 1 0,0-1 0,-1 0 0,1 1 0,0-1 1,0 0-1,-1 0 0,1 0 0,0 1 0,0-1 1,-1 0-1,1 0 0,0 0 0,0 0 0,-1 0 0,1-1 1,0 1-1,0 0 0,-1 0 0,1 0 0,0-1 1,-1 1-1,1 0 0,0-1 0,-1 1 0,1 0 0,0-1 1,-1 1-1,1-1 0,0 0 0,13-12 72,0 1-1,-1-2 0,-1 0 1,-1 0-1,19-30 0,-4 7 30,153-238-1449,-173 257-248,-6 17 1552,0 1 1,0 0 0,0 0-1,0-1 1,0 1 0,0 0 0,0-1-1,0 1 1,0 0 0,0 0-1,0-1 1,0 1 0,0 0 0,0-1-1,0 1 1,0 0 0,0 0 0,0-1-1,0 1 1,0 0 0,-1 0-1,1-1 1,0 1 0,0 0 0,0 0-1,0 0 1,-1-1 0,1 1-1,0 0 1,0 0 0,-1 0 0,1 0-1,0-1 1,0 1 0,-1 0-1,1 0 1,0 0 0,0 0 0,-1 0-1,1 0 1,0 0 0,0 0-1,-1 0 1,1 0 0,0 0 0,-1 0-1,1 0 1,0 0 0,0 0-1,-1 0 1,1 0 0,0 0 0,0 0-1,-1 0 1,1 0 0,0 1-1,-1-1 1,-4 4-776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4:03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4 163 16235,'-2'14'637,"1"-1"0,0 0-1,1 1 1,1-1-1,0 1 1,3 16-1,-3-28-481,0 1-1,0 0 0,0-1 0,0 1 0,0 0 1,0-1-1,1 1 0,-1-1 0,1 0 0,0 0 1,-1 1-1,1-1 0,0 0 0,1 0 1,1 1-1,-1-1-89,-1-1 1,1-1 0,-1 1 0,1 0-1,-1 0 1,1-1 0,-1 0 0,1 1-1,0-1 1,-1 0 0,1 0-1,-1 0 1,1-1 0,0 1 0,-1-1-1,1 1 1,-1-1 0,1 0-1,3-2 1,4-1-56,0-1-1,-1 0 1,0-1 0,0 0-1,0-1 1,0 1-1,-1-2 1,0 1-1,-1-1 1,0 0 0,0-1-1,0 0 1,-1 0-1,-1 0 1,1-1-1,-2 0 1,1 0 0,-1 0-1,-1 0 1,0-1-1,3-20 1,-6 30-11,1 1 1,-1-1-1,0 0 0,0 1 1,0-1-1,0 1 0,0-1 1,0 0-1,0 1 0,0-1 1,0 0-1,0 1 1,0-1-1,0 0 0,0 1 1,0-1-1,-1 0 0,1 1 1,0-1-1,-1 1 0,1-1 1,0 0-1,-1 1 0,1-1 1,0 1-1,-1-1 1,1 1-1,-1-1 0,0 0 1,0 2-1,0-1 1,0 0 0,0 1 0,1-1 0,-1 1-1,0-1 1,0 0 0,1 1 0,-1 0 0,0-1-1,1 1 1,-1-1 0,1 1 0,-1 0 0,0-1-1,1 1 1,-1 0 0,1 0 0,0 0 0,-1-1-1,1 1 1,-1 1 0,-6 16 53,0-1 1,1 1-1,1 1 0,1-1 1,0 1-1,2-1 0,0 1 1,0 28-1,2-45-44,0 0-1,0-1 1,0 1-1,1 0 1,-1 0-1,0-1 1,1 1-1,-1 0 1,1 0 0,-1-1-1,1 1 1,0-1-1,0 1 1,0 0-1,0-1 1,0 1-1,0-1 1,0 0-1,0 1 1,0-1 0,1 0-1,-1 0 1,1 0-1,-1 0 1,3 2-1,-1-3-1,-1 1 0,1-1 0,0 0-1,-1 1 1,1-1 0,0 0 0,-1-1-1,1 1 1,0 0 0,-1-1 0,1 0 0,-1 1-1,1-1 1,-1 0 0,1 0 0,3-3-1,7-4-14,-1-1-1,0 0 1,0-1-1,-1 0 0,-1 0 1,0-2-1,0 1 1,-1-1-1,-1 0 0,0-1 1,0 0-1,7-19 0,-10 14-37,-5 18 45,1 0 1,-1 0-1,0 0 1,0 0-1,0 0 1,0 0-1,0 0 1,0-1-1,0 1 1,0 0-1,0 0 1,0 0-1,0 0 1,0 0-1,0 0 1,0 0 0,-1 0-1,1 0 1,0 0-1,0-1 1,0 1-1,0 0 1,0 0-1,0 0 1,0 0-1,0 0 1,0 0-1,0 0 1,0 0-1,0 0 1,0 0-1,0 0 1,0 0-1,-1 0 1,1 0 0,0-1-1,0 1 1,0 0-1,0 0 1,0 0-1,0 0 1,0 0-1,0 0 1,0 0-1,-1 0 1,1 0-1,0 0 1,0 0-1,0 0 1,0 0-1,0 0 1,0 0-1,0 1 1,0-1 0,0 0-1,0 0 1,-1 0-1,1 0 1,0 0-1,0 0 1,0 0-1,0 0 1,0 0-1,0 0 1,0 0-1,0 0 1,-2 2 7,-1 1 0,1-1 0,0 0 0,1 1 0,-1-1 0,0 1 1,1 0-1,-2 3 0,-6 14 168,-11 38 1,18-50-129,0 0 1,0 0-1,1 0 1,0 0-1,1 1 1,0-1 0,0 0-1,2 9 1,-2-16-40,0 1 0,1 0 0,-1-1 0,1 1 1,-1-1-1,1 1 0,-1-1 0,1 0 0,0 1 1,0-1-1,0 0 0,0 1 0,0-1 0,0 0 1,0 0-1,0 0 0,0 0 0,1 0 0,-1 0 0,0 0 1,3 1-1,-1-1-3,0 0 0,0 0 0,0-1 0,0 1 1,0-1-1,0 0 0,0 0 0,0 0 0,0 0 0,5-1 0,4-2-2,0 0 0,-1-1 0,1 0 0,17-10-1,-8 1-10,0-1 0,-1-1 0,-1-1 0,-1-1 0,28-32 0,-22 24-36,-22 23 39,1-1 0,-1 1 0,1 0-1,-1-1 1,1 2 0,0-1 0,0 0-1,0 0 1,6-1 0,-8 2 2,0 1 1,0 0-1,0 0 1,0 0-1,0 0 0,0 0 1,0 0-1,0 0 1,0 0-1,0 1 0,0-1 1,0 0-1,0 1 1,0-1-1,0 0 1,0 1-1,0-1 0,0 1 1,0 0-1,-1-1 1,1 1-1,0 0 0,0-1 1,0 1-1,-1 0 1,1 0-1,-1 0 1,1 0-1,0 0 0,-1-1 1,0 1-1,1 0 1,-1 0-1,1 0 0,-1 2 1,6 15-16,-1 0 1,-1 0 0,-1 1-1,2 36 1,-1-15 31,-4-14 1,0-24 23,1-16-2,2-9-13,7-32-1,-6 41 20,0 0 0,-2 0 0,0-1 0,0 1 0,-1-1 0,-1 1 0,-2-17 0,-5 16 120,7 15-158,0 0-1,0-1 1,0 1 0,0 0-1,0 0 1,0 0-1,0-1 1,0 1-1,0 0 1,0 0 0,0 0-1,-1-1 1,1 1-1,0 0 1,0 0 0,0 0-1,0 0 1,0 0-1,-1-1 1,1 1-1,0 0 1,0 0 0,0 0-1,-1 0 1,1 0-1,0 0 1,0 0 0,0 0-1,-1 0 1,1 0-1,0 0 1,0 0-1,0 0 1,-1 0 0,1 0-1,0 0 1,0 0-1,0 0 1,-1 0 0,1 0-1,0 0 1,0 0-1,0 0 1,-1 0-1,1 0 1,0 0 0,0 1-1,0-1 1,-1 0-1,1 0 1,0 0 0,0 0-1,0 0 1,0 1-1,0-1 1,0 0-1,-1 0 1,1 0 0,0 0-1,0 1 1,0-1-1,0 0 1,0 0 0,0 1-1,0-1-3,0 0 0,0 1-1,1-1 1,-1 0 0,0 1 0,0-1 0,1 0-1,-1 0 1,0 1 0,0-1 0,1 0 0,-1 0-1,0 1 1,1-1 0,-1 0 0,0 0 0,1 0-1,-1 0 1,1 0 0,-1 0 0,0 0 0,1 1-1,-1-1 1,0 0 0,1 0 0,-1 0 0,1 0-1,-1-1 1,1 1 0,17 1-18,-15 0 15,28 0 15,-18-1-14,1 0 0,-1 1 0,0 0 0,0 1 0,0 1 0,0 0 0,0 1 0,14 6 0,-26-9 0,1 0 1,0 0-1,0 1 0,-1-1 1,1 1-1,-1 0 1,1-1-1,-1 1 0,0 0 1,0 0-1,1 0 1,-1 0-1,-1 0 0,1 0 1,0 0-1,0 0 1,-1 0-1,1 0 0,-1 0 1,0 1-1,0 3 1,1 6-15,-2 1 0,-3 22 1,1-9 17,3-22-2,-1 1-1,1-1 1,0 1 0,0-1 0,1 1 0,-1-1-1,1 1 1,0-1 0,3 8 0,-3-11 1,0 1 1,0-1-1,0 0 1,0 0-1,0 1 0,1-1 1,-1 0-1,0 0 1,0 0-1,1 0 1,-1-1-1,1 1 1,-1 0-1,1-1 0,-1 1 1,1 0-1,-1-1 1,1 0-1,0 1 1,-1-1-1,1 0 0,0 0 1,-1 0-1,1 0 1,0 0-1,-1 0 1,1-1-1,-1 1 1,1-1-1,1 0 0,6-1-3,1-1 0,-1 0 0,-1-1 0,1 0 0,0 0 0,-1-1 0,0 0 0,0-1 0,-1 1 0,1-2 0,-1 1 0,11-14 0,-10 11-16,-1 0 0,0 0 0,0-1 0,-1-1 0,0 1 0,-1-1 1,0 0-1,-1 0 0,5-21 0,-8 29 15,4-41-69,-5 42 65,1 1 0,-1-1 0,0 0 1,0 1-1,-1-1 0,1 0 0,0 1 0,0-1 0,-1 0 1,1 1-1,-1-1 0,0 0 0,1 1 0,-1-1 0,0 1 1,0-1-1,0 1 0,0 0 0,0-1 0,0 1 0,-3-2 1,4 2 5,-1 1 0,1 0 1,-1 0-1,0-1 0,1 1 1,-1 0-1,0 0 0,1 0 1,-1 0-1,0 0 1,1 0-1,-1 0 0,0 0 1,1 0-1,-1 0 0,1 0 1,-1 0-1,0 0 0,1 1 1,-1-1-1,0 0 0,1 0 1,-1 1-1,1-1 1,-1 0-1,1 1 0,-1-1 1,1 1-1,-1-1 0,1 1 1,-1-1-1,1 1 0,-1-1 1,1 1-1,0-1 0,-1 1 1,1-1-1,0 1 1,0 0-1,-1-1 0,1 1 1,0 0-1,0-1 0,0 1 1,0 0-1,-5 32 23,5-28-14,0-1 0,1 0 1,-1 1-1,1-1 0,0 0 1,0 1-1,0-1 1,0 0-1,1 0 0,0 0 1,0 0-1,0 0 0,0 0 1,1-1-1,-1 1 0,1-1 1,0 1-1,0-1 0,0 0 1,6 4-1,-4-4-3,0 0 0,1 0 0,-1-1 0,0 0 0,1 0 0,-1 0 0,1-1 0,-1 0 0,1 0 0,0 0 0,-1 0 0,1-1 0,0 0-1,0-1 1,9-1 0,-4 0-15,0-1 0,-1 0 0,1-1 0,-1 0 0,0-1 0,0 0 0,0 0 0,0-1 0,-1-1 0,0 1 0,-1-1 0,13-14 0,-14 15-15,-1-1 0,0 0-1,-1-1 1,0 1 0,0-1 0,-1 0-1,0 0 1,0 0 0,0-1-1,-1 0 1,-1 1 0,0-1-1,0 0 1,0 0 0,0-18 0,-2 26 19,0 0 1,0 0-1,0 0 1,0 0 0,0 0-1,0 0 1,-1 0-1,1 0 1,0 0 0,-1 0-1,1 0 1,0 0-1,-1 0 1,1 0 0,-1 0-1,1 0 1,-1 0-1,0 1 1,1-1 0,-1 0-1,0 0 1,0 1-1,1-1 1,-1 0 0,-1 0-1,1 1 5,0 0 0,0 0-1,-1 0 1,1 0 0,0 0 0,0 0-1,0 0 1,0 1 0,0-1 0,0 0-1,0 1 1,0-1 0,0 1-1,0-1 1,0 1 0,0-1 0,0 1-1,0 0 1,0-1 0,1 1 0,-1 0-1,0 0 1,0 0 0,0 1 0,-5 5 38,1 1 0,0 0 1,0 0-1,1 0 0,0 1 1,1-1-1,-5 18 0,3-6 72,1 0-1,-2 31 1,5-42-61,1 0 1,0 0-1,0 1 1,1-1-1,1 0 1,4 17 0,-5-21-82,1-1 0,0 1 1,0-1-1,0 0 0,1 0 1,-1 0-1,1 0 0,0-1 1,0 1-1,0-1 0,0 0 1,1 0-1,0 0 0,-1 0 1,7 3-1,8 4-349,1-2-1,23 8 1,-18-9 47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4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207 111 16227,'53'-82'3654,"-37"53"1438,-153 273-3741,22-43-2084,92-152-906,23-49 1608,0 0 1,0 0-1,0 0 1,0 0-1,0 0 1,0-1-1,0 1 1,0 0 0,0 0-1,0 0 1,0 0-1,1 0 1,-1 0-1,0 0 1,0 0-1,0 0 1,0 0-1,0 0 1,0 0-1,0 0 1,0 0-1,0 0 1,0 0 0,0 0-1,1 0 1,-1 0-1,0 0 1,0 0-1,0 0 1,0 0-1,0 0 1,0 0-1,0 0 1,0 0-1,0 0 1,0 0-1,0 0 1,1 0-1,-1 0 1,0 0 0,0 0-1,0 0 1,0 0-1,0 0 1,0 0-1,0 0 1,0 0-1,0 1 1,0-1-1,0 0 1,0 0-1,0 0 1,0 0-1,0 0 1,0 0-1,0 0 1,0 0 0,0 0-1,1 0 1,-1 0-1,0 1 1,7-8-551,38-48-1026,-14 11 664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51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6 17724,'3'-6'2548,"0"8"-875,0 15-218,-2 26-918,-4-12-278,-2-1 1,-1 0-1,-1 0 0,-2-1 1,-12 30-1,-18 67 225,35-111-457,1 1 0,1 0-1,1 0 1,0 0 0,1 0 0,2 17-1,-2-31-23,0 1-1,1 0 0,-1 0 0,1-1 1,-1 1-1,1 0 0,0-1 1,0 1-1,1-1 0,-1 1 1,0-1-1,1 0 0,-1 1 1,1-1-1,0 0 0,0 0 0,0 0 1,0 0-1,0 0 0,0-1 1,1 1-1,-1-1 0,0 1 1,1-1-1,-1 0 0,1 0 0,0 0 1,-1 0-1,1 0 0,0-1 1,-1 1-1,1-1 0,0 0 1,4 0-1,9-1-126,-1 0 1,1-1-1,-1-1 1,0 0 0,15-6-1,-11 4-324,-15 4 422,0 0 1,0-1-1,-1 1 0,1-1 1,0 1-1,-1-1 1,1 0-1,5-5 0,6-9-266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5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65 18948,'0'0'55,"0"0"0,0 0 0,1 0 0,-1 0 0,0-1 0,0 1 0,0 0 0,1 0 0,-1 0 0,0 0 0,0 0 0,1 0 0,-1 0 0,0 0 0,0 0 0,0 0 0,1 0 0,-1 0 0,0 0 0,0 0-1,1 0 1,-1 0 0,0 0 0,0 0 0,0 1 0,1-1 0,-1 0 0,0 0 0,0 0 0,0 0 0,0 0 0,1 0 0,-1 1 0,0-1 0,0 0 0,0 0 0,0 0 0,1 1 0,-1-1 0,0 0 0,0 0 0,0 0 0,0 1 0,0-1 0,0 0 0,0 1 0,1 16 1303,-10 29-591,7-37-646,-21 83 191,-2 11 118,38-199-310,25-129 219,-38 224-340,0 1 1,0-1-1,0 0 1,1 0-1,-1 0 1,0 1-1,0-1 1,1 0-1,-1 0 1,0 1-1,1-1 1,-1 0 0,1 0-1,-1 1 1,1-1-1,-1 1 1,1-1-1,0 0 1,-1 1-1,1 0 0,-1 0 0,1 0 0,-1 0 0,0 1 1,1-1-1,-1 0 0,0 0 0,1 1 0,-1-1 0,0 0 0,1 0 1,-1 1-1,0-1 0,0 0 0,1 1 0,-1-1 0,0 0 0,0 1 1,0-1-1,1 0 0,-1 1 0,0-1 0,0 1 0,11 37-47,-9-30 40,5 18-9,-5-15 11,1 0 1,0 0 0,0 0-1,1-1 1,1 1 0,-1-1-1,2 0 1,11 16 0,-16-25 4,0 0 0,0 0 0,-1 0 0,2 0 1,-1 0-1,0-1 0,0 1 0,0 0 0,0-1 0,0 1 1,0-1-1,1 1 0,-1-1 0,0 0 0,1 0 1,-1 1-1,0-1 0,0 0 0,1 0 0,-1 0 0,2 0 1,-1-1-1,1 0 1,-1 1-1,1-1 1,-1 0-1,0 0 1,1-1-1,-1 1 1,0 0-1,0-1 1,3-2-1,4-5 3,0 0 1,-1-1-1,11-16 0,-12 17 1,11-19 9,12-16 6,-27 41-18,-1 0 0,1 0 1,0 1-1,0-1 0,0 0 0,0 1 1,0 0-1,1 0 0,-1 0 1,5-2-1,-7 4-1,0 0 0,0 0 0,0-1 0,1 1 0,-1 0 0,0 1 0,0-1 0,0 0 1,0 0-1,0 0 0,1 1 0,-1-1 0,0 0 0,0 1 0,0-1 0,0 1 0,0 0 0,0-1 0,0 1 0,0 0 0,0-1 0,-1 1 0,1 0 0,0 0 0,0 0 1,-1 0-1,1 0 0,0 0 0,-1 0 0,1 0 0,-1 0 0,1 0 0,-1 0 0,0 0 0,1 1 0,2 7-8,0-1-1,-1 1 1,2 10-1,-4-19 10,5 43 66,1 54-1,4 29-1095,-10-122-999,-2-12 1575,-1-6 36,-2-7-330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5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16676,'13'7'1952,"-7"10"-1016,-6 5-312,0 8 1289,1 6-497,-1 5-440,0 2-144,0 2-343,0-4-113,0-5-264,0-3-176,6-7-681,0-7-511,-3-14 1016,-2-5-200,3-17-152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52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 15939,'-4'0'1817,"1"-1"-545,11 1 288,7 1-199,8 1-289,4-2-168,9 0-256,4 1-136,6-1-88,-3 3 1,0-2-257,-3 4-208,-7 0-697,-4-2-415,-11 1 920,-3-2-176,-11 2-136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52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14651,'15'8'1672,"3"0"-735,1-6-225,10-2 1032,2 0-343,6-1-289,1-2-136,-1-1-224,0 1-256,-4 0-1128,-1 0 696,-7 3-200,-3 0-72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53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18164,'3'1'1896,"-5"13"-1232,-1 8-287,-4 9 1351,3 5-648,2 7-664,2 2-224,2-2-192,1-3-128,2-10-584,3-4-368,-4-12 896,0-5-192,3-9-144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5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15419,'1'3'390,"0"1"-1,-1 0 1,0 0-1,0-1 0,0 1 1,0 0-1,0 0 1,-1-1-1,1 1 1,-1 0-1,0-1 1,-1 1-1,-1 5 0,-5 6 977,-16 25 0,5-9-762,16-25-525,0-1-29,0 1 1,0-1 0,1 1-1,0-1 1,0 1 0,-1 6-1,2-10-50,1-1 0,0 0-1,0 1 1,0-1-1,1 1 1,-1-1 0,0 0-1,0 1 1,1-1 0,-1 0-1,1 0 1,-1 1-1,1-1 1,-1 0 0,1 0-1,0 0 1,0 1 0,-1-1-1,1 0 1,0 0-1,0 0 1,0 0 0,0-1-1,0 1 1,0 0 0,1 0-1,-1-1 1,0 1-1,0 0 1,0-1 0,1 1-1,1 0 1,15 4-25,0-1 1,0-1 0,31 3-1,0 0 4,-36-4 19,77 15-6,-79-14 8,0 0 0,0 1 1,0 1-1,0 0 0,16 10 0,-25-14 16,0 0-1,0 0 1,0 1-1,0-1 1,-1 0-1,1 1 1,-1-1 0,1 1-1,-1-1 1,1 1-1,-1 0 1,0 0 0,0 0-1,0-1 1,0 1-1,0 0 1,0 0 0,0 1-1,-1-1 1,1 0-1,-1 0 1,0 0 0,1 0-1,-1 0 1,0 1-1,0-1 1,0 0 0,-1 0-1,1 0 1,0 0-1,-1 1 1,1-1 0,-1 0-1,0 0 1,0 0-1,0 0 1,0 0 0,0-1-1,0 1 1,-1 0-1,1 0 1,0-1 0,-1 1-1,1-1 1,-1 1-1,0-1 1,0 0-1,-3 3 1,-5 2 128,1-1 1,-1 0-1,0 0 1,-1-1-1,1 0 0,-1 0 1,0-2-1,0 1 0,0-1 1,-19 1-1,16-3-178,1 0 0,0 0 0,0-1 0,0-1 0,0 0 0,1-1 0,-1 0 0,-23-10 0,10-6-1928,27 19 1351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55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10 152 15099,'0'0'69,"0"0"0,0 0 0,0 0 0,-1 0 0,1-1 0,0 1 0,0 0 0,0 0 0,0 0 1,0 0-1,0-1 0,0 1 0,0 0 0,-1 0 0,1 0 0,0 0 0,0 0 0,0-1 0,0 1 0,-1 0 0,1 0 0,0 0 0,0 0 0,0 0 0,0 0 0,-1 0 0,1 0 0,0 0 0,0 0 0,0 0 0,-1 0 0,1 0 0,0 0 0,0 0 0,0 0 0,0 0 0,-1 0 0,1 0 0,0 0 0,0 0 0,0 0 0,-1 0 0,1 0 0,0 0 0,0 1 0,-3 10 1581,4 21-385,-1-29-1056,0 2-54,1 11 43,0 0 1,1 0 0,7 27-1,-8-43-206,-1 1-1,0-1 1,0 1-1,0-1 0,0 1 1,0-1-1,1 1 0,-1-1 1,0 1-1,0-1 1,1 1-1,-1-1 0,0 1 1,1-1-1,-1 0 0,0 1 1,1-1-1,-1 1 0,1-1 1,-1 0-1,1 1 1,-1-1-1,1 0 0,-1 0 1,1 1-1,-1-1 0,1 0 1,0 0-1,0 0-15,0 0 0,0-1-1,0 1 1,0 0 0,0-1-1,0 1 1,-1-1 0,1 1-1,0-1 1,0 0 0,-1 1 0,1-1-1,0 0 1,-1 1 0,2-2-1,19-34-677,-19 34 668,51-124-1568,-15 34 620,-36 86 922,1 1 0,0 0 0,0 0 0,6-7 1,-9 12 56,0-1 1,0 1 0,1 0 0,-1-1 0,0 1 0,1 0-1,-1-1 1,0 1 0,1 0 0,-1 0 0,0-1-1,1 1 1,-1 0 0,1 0 0,-1 0 0,0 0 0,1 0-1,-1-1 1,1 1 0,-1 0 0,1 0 0,-1 0-1,1 0 1,-1 0 0,0 0 0,1 1 0,0-1 6,0 1-1,-1 0 1,1-1 0,0 1 0,-1 0 0,1 0-1,-1 0 1,1-1 0,-1 1 0,0 0 0,1 0 0,-1 0-1,0 0 1,1 0 0,-1 0 0,0 0 0,0 2 0,3 29 188,-1 62 1,-3-70 41,1 0 0,1 0 0,1 0-1,1 0 1,7 26 0,-10-48-170,6 12 149,-6-13-206,0-1 0,0 0 0,0 0 0,0 1 0,1-1 0,-1 0 0,0 1 0,0-1 0,0 0 0,1 0 1,-1 0-1,0 1 0,0-1 0,1 0 0,-1 0 0,0 0 0,1 1 0,-1-1 0,0 0 0,0 0 0,1 0 0,-1 0 0,0 0 0,1 0 0,-1 0 0,0 0 0,1 0 0,-1 0 0,0 0 1,1 0-1,-1 0 0,0 0 0,1 0 0,-1 0 0,0 0 0,1 0 0,-1 0 0,1-1 0,7-7 262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5:5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16804,'3'41'3336,"-2"-39"-3207,-1 0 1,0 0 0,1 0 0,0 1-1,-1-1 1,1 0 0,0 0 0,0 0-1,0 0 1,1 0 0,-1-1-1,0 1 1,1 0 0,-1 0 0,4 2-1,-4-4-110,0 1-1,-1-1 1,1 0-1,0 0 0,0 0 1,0 0-1,0 1 1,0-1-1,0-1 0,0 1 1,0 0-1,0 0 1,0 0-1,0 0 0,0-1 1,0 1-1,0 0 1,-1-1-1,1 1 0,0-1 1,0 1-1,0-1 1,-1 1-1,1-1 0,0 0 1,0 1-1,-1-1 1,1 0-1,19-24 109,-3-2-63,-13 19-41,1 0 0,0 0 0,1 1 0,8-11 1,-13 18-23,-1-1 1,0 1 0,0 0 0,1-1 0,-1 1 0,1-1 0,-1 1-1,0 0 1,1-1 0,-1 1 0,1 0 0,-1 0 0,1-1 0,-1 1-1,1 0 1,-1 0 0,1 0 0,-1-1 0,1 1 0,-1 0-1,1 0 1,-1 0 0,1 0 0,-1 0 0,1 0 0,-1 0 0,1 0-1,-1 0 1,1 0 0,-1 1 0,1-1 0,-1 0 0,1 0 0,-1 0-1,1 1 1,-1-1 0,1 0 0,-1 1 0,1-1 0,-1 0 0,0 1-1,1-1 1,-1 0 0,0 1 0,1-1 0,-1 1 0,0-1-1,1 1 1,8 29 26,-7-25-29,10 63 35,-8-41-22,1 0-1,15 47 1,-20-74-30,0 1 0,1 0 0,-1 0 0,0 0 0,1-1 0,-1 1 0,1 0 0,-1 0 0,1-1 0,-1 1 0,1 0 0,-1-1 0,1 1 0,-1-1 0,1 1-1,1 0 1,-1-1 14,-1 0-1,0 0 0,0 0 0,1 0 1,-1 0-1,0 0 0,0 0 0,1 0 1,-1 0-1,0 0 0,0 0 0,1 0 1,-1-1-1,0 1 0,0 0 0,0 0 0,1 0 1,-1 0-1,0-1 0,0 1 0,0 0 1,0 0-1,1 0 0,-1-1 0,0 1 1,0 0-1,0 0 0,0-1 0,0 1 1,0 0-1,0 0 0,0-1 0,1 1 1,-1-2 5,0 1 1,1-1 0,-1 1-1,0 0 1,0-1 0,0 1 0,0-1-1,0 1 1,0-1 0,-1 1 0,1-1-1,0 1 1,-1 0 0,1-1 0,-1 1-1,0 0 1,1-1 0,-1 1 0,0 0-1,-1-2 1,-7-6-103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25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26 14339,'-23'-12'4364,"20"11"-4101,0-1 0,1 0 0,-1 1-1,0-1 1,0 1 0,0 0 0,0 0-1,0 0 1,0 1 0,0-1 0,0 1-1,0-1 1,0 1 0,0 0 0,0 0-1,0 0 1,-5 2 0,1 0-184,0 0 1,-1 1-1,1 0 0,1 1 0,-1-1 1,0 1-1,1 1 0,0-1 0,0 1 1,0 0-1,1 1 0,-1-1 1,1 1-1,-4 7 0,-5 7 19,0 1-1,2 0 1,-10 25-1,8-15-62,1 0 1,2 1-1,-10 45 1,19-65-43,-1 0 0,2 1 1,0-1-1,0 1 1,1-1-1,1 1 0,0-1 1,0 1-1,2-1 1,-1 1-1,2-1 1,5 15-1,-6-22-2,0 1 0,0-1 0,1 0 0,0 0 1,0 0-1,0-1 0,1 1 0,-1-1 0,1 0 0,0 0 0,0-1 0,1 1 0,-1-1 0,1 0 0,-1-1 1,1 1-1,0-1 0,8 2 0,-10-3 18,1 0 0,-1-1 0,0 1 0,0-1 0,0 0 0,1 0 1,-1 0-1,0 0 0,0-1 0,1 0 0,-1 0 0,0 0 0,0 0 0,0-1 0,0 1 0,0-1 0,-1 0 0,1 0 1,0-1-1,-1 1 0,0-1 0,1 1 0,-1-1 0,0 0 0,0-1 0,-1 1 0,5-6 0,-6 6 22,1 1-1,-1-1 1,0 0-1,0 0 1,0-1 0,0 1-1,-1 0 1,1 0-1,-1 0 1,0-1-1,0 1 1,0 0-1,0 0 1,0 0-1,-1-1 1,0 1-1,1 0 1,-1 0-1,0 0 1,-1 0-1,1 0 1,0 0-1,-1 0 1,-3-4-1,3 3-32,-1 0 0,0 1 0,0-1 0,0 1-1,-1 0 1,1-1 0,-1 1 0,0 1 0,0-1-1,0 0 1,0 1 0,0 0 0,0 0 0,-1 0-1,1 1 1,-7-2 0,10 3-121,-1 0 0,1 0-1,-1 0 1,1 0 0,-1 0 0,1 0 0,-1 1 0,1-1 0,-1 1-1,1-1 1,0 1 0,-1-1 0,1 1 0,-2 0 0,3 0 65,-1-1 0,1 1 0,-1-1 1,1 0-1,-1 1 0,1-1 0,0 1 1,-1-1-1,1 1 0,-1-1 1,1 1-1,0 0 0,0-1 0,-1 1 1,1-1-1,0 1 0,0 0 0,0-1 1,-1 1-1,1 0 0,0-1 0,0 1 1,0-1-1,0 1 0,0 0 0,0-1 1,0 1-1,1 0 0,-1-1 1,0 1-1,0 0 0,0-1 0,1 1 1,-1-1-1,0 1 0,1 0 0,9 10-744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16083,'2'2'166,"-1"0"0,0 0 0,1-1-1,-1 1 1,0 0 0,0 0 0,0 0-1,0 0 1,-1 0 0,1 0 0,0 0-1,-1 1 1,1-1 0,-1 0 0,0 0-1,0 4 1,-1 43 1033,0-37-533,-10 125 2089,-1 44-940,11-156-1648,0-14-99,1 0 0,0 1 0,0-1 1,1 0-1,0 0 0,1 1 0,1-1 0,-1 0 0,10 20 0,-11-29-69,-1 0 0,1 0-1,1 0 1,-1-1 0,0 1-1,0-1 1,1 1-1,-1-1 1,0 1 0,1-1-1,-1 0 1,1 0 0,0 0-1,0 0 1,-1 0 0,1 0-1,0 0 1,0 0 0,0-1-1,0 1 1,0-1 0,0 1-1,0-1 1,0 0 0,0 0-1,0 0 1,0 0 0,0 0-1,0 0 1,0 0 0,0-1-1,0 1 1,-1-1 0,1 0-1,3-1 1,3-1-55,-1-1-1,1-1 1,-1 1 0,0-1-1,0-1 1,-1 1 0,8-9-1,36-44-1214,74-110-1,-123 167 1252,7-10-166,14-17-520,-22 28 702,0 0-1,0 0 1,0 0 0,0 0-1,0 0 1,0 0-1,1 0 1,-1 0 0,0 0-1,0 0 1,0 0-1,0 0 1,0 0 0,0 0-1,1 0 1,-1 0-1,0 0 1,0 0 0,0 0-1,0 0 1,0 0 0,1 0-1,-1 0 1,0 0-1,0 0 1,0 0 0,0 0-1,0 0 1,0 0-1,0 0 1,1 1 0,-1-1-1,0 0 1,0 0-1,0 0 1,0 0 0,0 0-1,0 0 1,0 0 0,0 1-1,0-1 1,0 0-1,0 0 1,0 0 0,1 0-1,-1 0 1,0 0-1,0 1 1,0-1 0,0 0-1,0 0 1,0 0-1,0 0 1,0 0 0,0 1-1,-1-1 1,1 0 0,0 0-1,1 11 23,-3 5 154,-1 0 1,0 0 0,-2 0-1,-11 30 1,-33 58 873,33-76-648,-1 0-1,-1-1 1,-24 28-1,28-40-366,0 0 0,-1-1 0,0 0 1,-1-1-1,-33 20 0,49-32-60,-1-1 0,1 0 0,0 0 0,0 0 0,0 0 0,0 0 0,-1 0 0,1 0 0,0 1 0,0-1-1,0 0 1,-1 0 0,1 0 0,0 0 0,0 0 0,0 0 0,-1 0 0,1 0 0,0 0 0,0 0 0,0 0 0,-1 0 0,1 0 0,0 0 0,0 0 0,0-1 0,-1 1 0,1 0 0,0 0 0,0 0 0,0 0 0,-1 0 0,1 0 0,0 0 0,0-1 0,0 1 0,0 0 0,0 0 0,-1 0 0,1 0 0,0-1-1,0 1 1,0 0 0,0 0 0,0 0 0,0-1 0,0 1 0,0 0 0,0 0 0,0 0 0,0-1 0,0 1 0,0 0 0,0 0 0,0 0 0,0-1 0,0 1 0,0 0 0,0 0 0,0 0 0,0-1 0,0 1 0,0 0 0,0-1 0,2-1-76,0-1 1,0 1 0,0-1-1,0 1 1,0-1 0,5-3-1,4-5-210,14-16-406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4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71 12963,'46'-61'2822,"-38"51"-2129,-6 13 689,-9 20 681,-5 6-966,-38 105 1419,45-118-2357,1-1 0,1 1 0,1 0 0,0 0 0,1 1 0,2 27 0,0-35-281,1 0 0,1-1 0,-1 1 0,2-1-1,-1 0 1,1 0 0,9 14 0,8 19-1168,-21-41 1263,1 1 0,-1 0 0,0-1 0,1 1 0,-1 0 0,0 0 1,0-1-1,0 1 0,1 0 0,-1 0 0,0-1 0,0 1 0,0 0 0,0 0 0,0-1 0,-1 1 0,1 0 0,0 0 0,0-1 0,0 1 0,-1 0 0,1 0 1,0-1-1,-1 1 0,1 0 0,-1-1 0,1 1 0,-1-1 0,0 2 0,-13 4-615</inkml:trace>
  <inkml:trace contextRef="#ctx0" brushRef="#br0" timeOffset="1">6 462 14851,'-6'12'1601,"6"-4"-777,6-1-248,8 1 872,5-3-232,7 1-295,5-3-89,7-2-224,2-1-200,3 0-720,1-3-416,1-4 624,2 0-160,3-6-32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26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176 128 17052,'1'-2'241,"-1"1"-1,1 0 1,0-1 0,0 1 0,-1-1 0,1 1 0,-1-1 0,0 1-1,1-1 1,-1 0 0,0 1 0,0-1 0,0 1 0,0-1 0,0 0 0,0 1-1,0-1 1,-2-2 0,2 3-92,-1-1 0,0 1 1,-1 0-1,1 0 0,0 0 0,0 0 0,0 0 0,-1 0 0,1 1 0,0-1 1,-1 0-1,1 1 0,-1-1 0,1 1 0,-1-1 0,1 1 0,-1 0 1,1-1-1,-1 1 0,-1 0 0,0 0-68,0 0 0,0 0 0,-1 0 0,1 0 0,0 0 0,0 1 1,0-1-1,0 1 0,0 0 0,0 0 0,0 0 0,0 0 0,0 1 0,-4 2 0,2 0-43,0 0 1,0 0-1,1 0 0,0 0 0,0 1 0,0 0 1,-4 6-1,-1 5-58,1 0 1,0 0-1,1 1 1,-6 21-1,9-23 5,0 0-1,1 1 0,1-1 1,0 1-1,1-1 0,1 25 1,0-35 8,1 1 1,0-1 0,0 0-1,1 1 1,-1-1 0,1 0 0,0 0-1,1 0 1,5 9 0,-6-11 3,0-1 0,1 1 0,-1 0 0,1-1 0,-1 0 0,1 0 0,0 0 0,0 0 0,0 0-1,1 0 1,-1-1 0,0 1 0,1-1 0,-1 0 0,1 0 0,4 1 0,5-1 7,0 0 0,0-1-1,0 0 1,0-1-1,0-1 1,0 0 0,-1-1-1,1 0 1,-1 0 0,1-2-1,-1 1 1,0-2 0,-1 0-1,12-7 1,-14 8 17,0-1 0,0-1 0,-1 1 0,1-1 0,-1-1 0,-1 0 0,0 0 0,0 0 0,0-1 0,-1 0 0,-1 0 0,1 0 0,-2-1 1,1 0-1,-1 0 0,-1 0 0,4-13 0,-5 6 24,0 0 1,-1 0 0,-1 0 0,-1 0 0,-3-23-1,2 30-43,0 0-1,0 0 0,-1 0 1,0 0-1,-1 1 0,0-1 1,0 1-1,-1 0 0,-1 1 1,-7-12-1,12 19-16,0 0-1,1 0 1,-1 0-1,0 0 1,0 0-1,0 0 1,1 1-1,-1-1 1,0 0-1,0 0 1,0 1 0,-1-1-1,1 0 1,0 1-1,0-1 1,0 1-1,0 0 1,-1-1-1,1 1 1,0 0-1,0-1 1,0 1-1,-1 0 1,1 0 0,0 0-1,-1 0 1,1 1-1,0-1 1,0 0-1,0 0 1,-1 1-1,1-1 1,0 1-1,0-1 1,0 1 0,0-1-1,0 1 1,0 0-1,0-1 1,0 1-1,0 0 1,0 0-1,0 0 1,0 0-1,0 0 1,0 2-1,-5 5 1,1 0-1,0 1 0,0 0 0,-5 16 1,-8 20-226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2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 16756,'-4'1'1624,"6"-1"-1016,5-4-208,3-3 816,3 0-247,7 4-321,6-2-144,-4 5-160,1 3-96,-1 2-80,-1 2-64,-2 4-392,-3-2-320,-6-2 1024,-2-1-456,-2-3-72,-4-3-32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28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16500,'1'0'111,"-1"0"1,0 0 0,0-1 0,0 1 0,0 0-1,1 0 1,-1 0 0,0 0 0,0 0-1,1 0 1,-1 0 0,0 0 0,0 0 0,0 0-1,1 0 1,-1 0 0,0 0 0,0 1 0,0-1-1,1 0 1,-1 0 0,0 0 0,0 0 0,0 0-1,0 0 1,1 0 0,-1 0 0,0 1 0,0-1-1,0 0 1,0 0 0,0 0 0,1 0 0,-1 1-1,0-1 1,0 0 0,0 0 0,0 0 0,0 1-1,0-1 1,0 0 0,0 0 0,0 0 0,0 1-1,-2 14 1615,-15 23-1911,13-30 704,-28 59 121,6-14 183,-25 77-1,49-126-787,1-1 0,0 1 0,1 0 1,-1-1-1,1 1 0,-1 0 0,1-1 0,0 1 1,0 0-1,2 4 0,-2-6-24,0-1 0,1 0 0,0 1 0,-1-1 0,1 1 0,0-1 0,0 0 0,0 1-1,0-1 1,0 0 0,0 0 0,0 0 0,0 0 0,0 0 0,1 0 0,-1 0 0,0 0 0,1 0 0,-1-1 0,1 1 0,-1 0 0,1-1 0,-1 1 0,1-1 0,-1 0 0,3 1 0,11 1-262,0-1 1,0 0-1,0 0 1,1-2 0,-1 0-1,0-1 1,0 0-1,16-5 1,-28 6 147,0-1 0,0 1 1,-1 0-1,1-1 0,0 0 1,-1 1-1,1-1 0,3-3 1,3-8-537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29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13115,'1'2'432,"0"1"0,0-1 1,0 1-1,0-1 0,0 1 0,0 0 1,-1-1-1,1 1 0,-1 0 1,0 0-1,0 0 0,0-1 0,0 5 1,0 3 363,-1 32 1151,-9 63 1,5-72-1701,2 0 0,1 0 0,3 52 1,-1-84-316,0 0 0,0-1-1,0 1 1,0 0 0,0 0 0,0-1 0,0 1 0,0 0 0,0-1 0,0 1 0,0 0 0,1 0 0,-1-1 0,0 1 0,0 0 0,1-1 0,-1 1 0,1 0 0,-1-1 0,0 1 0,1 0-1,-1-1 1,1 1 0,-1-1 0,1 1 0,0 0 0,0-2-50,0 0-1,1-1 0,-1 1 1,-1 0-1,1 0 1,0 0-1,0-1 0,0 1 1,-1 0-1,1-1 1,0-2-1,8-11-551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29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15059,'1'0'65,"-1"0"-1,0 0 0,1 0 0,-1 0 1,0 0-1,1 0 0,-1 0 1,0 0-1,0 0 0,1 0 1,-1 0-1,0 0 0,1 0 1,-1 1-1,0-1 0,0 0 1,1 0-1,-1 0 0,0 1 1,0-1-1,1 0 0,-1 0 0,0 0 1,0 1-1,0-1 0,1 0 1,-1 1-1,0-1 0,0 0 1,0 0-1,0 1 0,0-1 1,0 0-1,1 1 0,-1-1 1,0 0-1,0 1 0,0-1 1,0 0-1,0 1 0,0-1 0,0 0 1,-1 1-1,1-1 0,0 0 1,0 0-1,0 1 0,0-1 1,0 0-1,0 1 0,0-1 1,-1 0-1,1 0 0,0 1 1,0-1-1,0 0 0,-1 0 0,1 1 1,0-1-1,-1 0 0,-18 26 1784,10-15-832,-4 9-222,1 1 1,1 1-1,-14 36 0,20-44-647,1 0-1,0 0 0,1 0 0,1 1 1,0-1-1,1 1 0,1 18 1,0-30-141,0-1 0,0 1 1,0-1-1,1 1 0,-1-1 1,0 0-1,1 1 0,0-1 1,0 1-1,0-1 0,0 0 1,0 0-1,0 0 1,1 0-1,-1 0 0,0 0 1,1 0-1,0 0 0,-1 0 1,1 0-1,0-1 0,0 1 1,0-1-1,0 0 0,0 1 1,1-1-1,-1 0 0,0 0 1,1 0-1,-1-1 0,0 1 1,1-1-1,-1 1 1,1-1-1,-1 0 0,1 0 1,-1 0-1,1 0 0,-1 0 1,0 0-1,4-1 0,6-2 10,-1 0-1,1 0 1,-1-1-1,0-1 1,-1 0-1,1 0 1,-1-1-1,0 0 1,12-10-1,-10 7 15,-1-1-1,-1 0 1,1-1-1,-1 0 1,-1 0-1,0-1 1,7-13-1,-13 18-8,0 0 0,0 0 1,-1 0-1,0 0 0,0 0 0,0 0 1,-1 0-1,-1-1 0,1 1 0,-1 0 0,0-1 1,0 1-1,-1 0 0,-3-14 0,3 18-19,0 0-1,0 0 1,0 0-1,0 0 1,-1 0 0,1 0-1,-1 0 1,0 0-1,0 0 1,0 1 0,0-1-1,0 1 1,-1-1-1,1 1 1,-1 0-1,0 0 1,1 0 0,-1 1-1,0-1 1,0 1-1,0-1 1,0 1 0,0 0-1,-1 0 1,1 0-1,0 0 1,0 1-1,-1 0 1,1-1 0,0 1-1,-1 0 1,1 1-1,0-1 1,-6 2-1,3-1-99,0 0 0,0 1 0,1 0-1,-1 1 1,1-1 0,-1 1 0,1 0-1,0 0 1,0 1 0,0-1 0,1 1-1,-1 0 1,1 1 0,-5 5-1,3-3-131,1 0-1,0 0 1,1 1-1,-1 0 1,2 0-1,-1 0 1,1 0-1,0 0 1,-2 11-1,4 0-449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2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44 16604,'-22'24'5155,"14"-14"-4712,-1 0 0,2 1 1,-1 0-1,2 0 0,-1 1 0,2 0 0,0 0 0,-5 15 0,7-19-403,1 1 1,0 0-1,0 0 1,1 0-1,0 0 0,0 0 1,1 0-1,0 0 1,1 1-1,0-1 0,1 0 1,4 14-1,-6-20-39,1-1-1,0 0 0,1 1 0,-1-1 1,0 0-1,1 1 0,-1-1 1,1 0-1,-1 0 0,1 0 0,0-1 1,0 1-1,0 0 0,0-1 1,0 1-1,0-1 0,1 0 1,2 2-1,-1-2 0,-1 0 1,1 0 0,-1-1-1,1 1 1,0-1-1,-1 0 1,1 0-1,0 0 1,-1-1 0,1 1-1,5-2 1,2-2 26,0 0 0,-1 0 0,0-1 0,0 0 0,0 0 0,0-2 1,11-9-1,-13 10 34,0-1 0,-1-1 0,0 0-1,0 0 1,-1 0 0,0-1 0,0 1 0,-1-1 0,-1-1 0,1 1 0,-1-1 0,5-20 0,-7 23-20,-1 0-1,0 0 1,-1 0-1,1 0 1,-1 0-1,-1 0 1,1 0-1,-1 0 1,-1 0-1,1 0 1,-1 0-1,0 0 1,-1 1-1,1-1 1,-1 1 0,-1-1-1,1 1 1,-1 0-1,-9-11 1,11 15-66,-1-1 1,0 1-1,1-1 1,-1 1-1,0 0 1,0 0 0,0 0-1,0 1 1,0-1-1,-1 1 1,1 0-1,0 0 1,-1 0-1,-3-1 1,5 2-52,1 0 0,-1 0 0,1 0 0,-1 0 0,1 0-1,-1 0 1,1 1 0,0-1 0,-1 0 0,1 1 0,-1-1 0,1 1 0,-1 0 0,1-1 0,0 1 0,0 0-1,-1 0 1,1 0 0,0 0 0,0 0 0,0 0 0,0 0 0,0 0 0,0 0 0,0 1 0,0-1 0,1 0-1,-1 1 1,0-1 0,1 0 0,-1 1 0,1-1 0,0 1 0,-1-1 0,1 1 0,0 1 0,-2 11-458,3-2-170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30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105 398 16732,'-14'-8'2098,"12"7"-1559,-1-1 1,0 0-1,1 1 1,-1 0 0,0 0-1,0 0 1,0 0-1,0 0 1,-5 0 0,7 1-458,-1 0 1,1 1-1,-1-1 1,1 1-1,0-1 1,-1 1 0,1 0-1,0-1 1,0 1-1,-1 0 1,1 0-1,0 0 1,0 0 0,0 0-1,0 0 1,0 0-1,0 1 1,1-1-1,-1 0 1,0 0-1,0 1 1,1-1 0,-1 0-1,1 1 1,-1 1-1,-6 16 10,1 0-1,1 0 0,1 0 0,0 0 1,2 1-1,0 0 0,1-1 1,3 29-1,-2-45-85,0 1 0,1-1 1,-1 0-1,1-1 0,0 1 0,0 0 1,0 0-1,0 0 0,0 0 1,1-1-1,-1 1 0,1 0 0,-1-1 1,1 1-1,0-1 0,0 0 1,1 0-1,-1 0 0,0 0 0,1 0 1,-1 0-1,1-1 0,4 3 0,-3-2-48,0-1-1,0-1 0,1 1 0,-1 0 0,0-1 0,1 0 0,-1 0 0,0 0 0,0-1 0,1 1 0,-1-1 1,0 0-1,0 0 0,0 0 0,0-1 0,6-2 0,-4 1-116,1-1 1,0 1-1,-1-1 0,0-1 1,0 1-1,0-1 1,0 0-1,-1 0 0,0-1 1,0 1-1,0-1 0,-1 0 1,0-1-1,0 1 1,0-1-1,-1 1 0,0-1 1,0 0-1,1-9 0,6-38-598</inkml:trace>
  <inkml:trace contextRef="#ctx0" brushRef="#br0" timeOffset="1">78 9 19724,'-14'-8'1881,"4"9"-1329,0 2-240,7 3 1000,0 0-616,6-2-1352,0-3 696,5-1-216,2-1-144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3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16147,'0'7'1801,"5"-4"-873,2-2-256,4-1 1145,3 0-305,7 0-520,1-1-184,6 1-168,0 0-119,0 0-433,-3-5-232,-3 3-641,-1-3-375,-6-3 928,-7-4-224,-6-2-200</inkml:trace>
  <inkml:trace contextRef="#ctx0" brushRef="#br0" timeOffset="1">33 183 19548,'10'10'1905,"7"-6"-1153,3-2-272,8-2 824,2 0-256,3-2-496,4-4-488,5-2 121,-1 4-97,6-4-152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42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187 194 15235,'-34'-22'2263,"-13"-6"-172,43 26-1919,0 0 1,0 0-1,0 1 0,0-1 0,0 1 0,-1 0 1,1 1-1,0-1 0,-8 1 0,10 0-144,0 1 0,0-1 0,0 1 0,0 0 0,0-1 0,0 1 0,0 0 1,0 1-1,0-1 0,1 0 0,-1 0 0,0 1 0,1-1 0,-1 1 0,1-1 0,-1 1 0,1 0 0,0 0 0,0 0 0,0-1 0,0 1 0,0 0 0,0 0 0,0 0 0,1 0 0,-1 4 0,-3 7 8,1 0 0,-2 27 0,4-31 1,-1 16-5,1 1 0,0-1 0,5 33 0,-3-48-20,1-1-1,-1 1 0,2-1 1,-1 0-1,1 1 1,1-1-1,0-1 1,0 1-1,1-1 0,0 1 1,10 13-1,-12-19 15,0-1 1,-1 1-1,1-1 0,0 1 0,0-1 0,0 0 0,1 0 1,-1 0-1,1-1 0,-1 1 0,1-1 0,-1 1 1,1-1-1,-1-1 0,1 1 0,5 0 0,-3-1 28,-1 0 1,1-1-1,-1 1 0,1-1 0,-1-1 0,1 1 0,-1-1 1,0 0-1,0 0 0,6-4 0,3-2 122,0-1 1,-1-1 0,0 0-1,-1-1 1,0-1-1,16-20 1,-13 13 75,-1 0 0,-1-2 0,0 0-1,-2 0 1,17-43 0,-24 50-173,1 0-1,-2 1 0,0-2 0,0 1 0,-2 0 0,1 0 1,-2-1-1,0 1 0,-1 0 0,0-1 0,-4-15 0,4 26-83,0 0 0,0 0 0,0 1-1,-1-1 1,1 0 0,-1 1-1,0-1 1,0 1 0,0 0-1,-1 0 1,1 0 0,-1 0-1,1 0 1,-1 0 0,0 1-1,0 0 1,-1-1 0,1 1-1,0 0 1,-1 0 0,1 1-1,-1-1 1,1 1 0,-1-1-1,0 1 1,0 1 0,1-1 0,-1 0-1,0 1 1,0 0 0,-7 0-1,5 0-64,0 1 0,0 0 0,1 0 0,-1 1 1,1 0-1,-1 0 0,1 0 0,-1 0 0,1 1 0,0 0 0,0 0 0,0 0 0,1 1 0,-1-1 0,1 1 0,0 0 0,0 0 0,0 1 0,1-1 0,-6 9 0,3 5-306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4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17372,'0'13'1159,"-2"0"1,-3 17-1,-2 20-399,7 140-335,1-83-2264,-5-114 1185,-2-6 220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4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16 15643,'-6'-3'204,"1"1"0,-1-1 0,0 2 0,0-1 0,0 0 0,-1 1 0,1 0 0,0 1 0,0-1 1,-1 1-1,1 1 0,-7 0 0,3 1 20,0 0 1,0 1-1,0 0 1,1 1-1,-1 0 1,-15 9-1,0 4 56,1 1-1,0 0 1,2 2-1,-22 24 1,22-21-24,1 1 0,-33 51 0,46-64-169,2 1 1,-1 0 0,2 0 0,-1 1 0,2 0 0,0 0 0,0 0 0,1 0 0,-1 18 0,3-27-70,1 0 0,0 0 0,1 0 1,-1 0-1,1 0 0,0 0 0,0-1 1,0 1-1,0 0 0,0 0 0,1-1 1,0 1-1,0-1 0,0 1 0,0-1 1,0 0-1,1 0 0,-1 0 0,1 0 1,0 0-1,0-1 0,0 1 0,0-1 1,1 0-1,-1 0 0,1 0 0,-1 0 1,1 0-1,-1-1 0,1 0 0,6 2 1,4 0 18,-1-1 1,1 0 0,-1-1 0,1 0 0,0-1 0,-1 0 0,27-5-1,-19 0 73,0 0 0,0-1 1,37-17-1,-45 17-34,-1 0 1,-1-1-1,1 0 1,-1-1-1,0 0 1,-1-1-1,14-14 1,-23 22-68,0-1 0,0 1 1,1 0-1,-1-1 0,0 1 1,0-1-1,0 1 1,0-1-1,-1 1 0,1-1 1,0 0-1,-1 1 0,1-1 1,-1 0-1,1 0 0,-1 1 1,0-1-1,0 0 1,0 0-1,0 0 0,0 1 1,0-1-1,0 0 0,-1 0 1,1 1-1,0-1 0,-1 0 1,0 0-1,1 1 0,-1-1 1,0 1-1,0-1 1,0 1-1,0-1 0,0 1 1,0-1-1,-1 1 0,1 0 1,0 0-1,-1-1 0,1 1 1,-1 0-1,1 0 1,-1 1-1,1-1 0,-1 0 1,0 0-1,1 1 0,-1-1 1,-2 0-1,-6-1-7,0-1 0,-1 1 0,1 1-1,-1 0 1,1 1 0,-1-1 0,1 2 0,-1 0 0,1 0 0,-1 1-1,1 0 1,-15 5 0,24-6-2,0-1 0,0 0 0,1 1 0,-1-1 0,0 1-1,0-1 1,0 1 0,0-1 0,1 1 0,-1 0 0,0-1 0,1 1 0,-1 0 0,0-1-1,1 1 1,-1 1 0,1-2 0,0 1 0,0-1 0,0 0 0,0 1 0,0-1 0,0 0 0,0 1 0,0-1-1,0 0 1,1 1 0,-1-1 0,0 0 0,0 0 0,0 1 0,0-1 0,1 0 0,-1 1 0,0-1 0,0 0 0,1 0-1,-1 0 1,0 1 0,0-1 0,1 0 0,-1 0 0,0 0 0,1 0 0,-1 0 0,1 1 0,3 0-2,0 0 0,0 1 0,1-1 0,-1-1 0,8 1 0,23-1 2,0-2 0,-1-2 0,41-9 0,-30 4 2,51-2 0,-94 11-2,-1 0-1,1-1 1,0 1-1,-1 0 0,1 1 1,0-1-1,-1 0 1,1 0-1,0 1 1,-1-1-1,1 1 1,0-1-1,-1 1 1,1-1-1,-1 1 1,1 0-1,-1 0 1,0 0-1,1 0 1,-1 0-1,2 2 1,-2-1-2,0 0 1,-1-1 0,1 1 0,-1 0 0,1 0 0,-1 0 0,0 0 0,0 0 0,1 0 0,-1-1 0,-1 1 0,1 0 0,0 0-1,0 0 1,-1 0 0,1 0 0,-1 0 0,-1 3 0,-21 57 45,14-40-351,0 0 1,2 1-1,0-1 0,-5 43 0,13-51 81,9-12-73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45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13963,'4'6'1608,"3"1"-1016,5-1-111,2 0 895,4-1-424,3-3-80,4-2-200,3-6-47,-1-1-289,1-2-312,-2-4 1488,-3 2-1304,-6-5-32,-4 2 32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45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1 274 15059,'0'0'75,"0"0"-1,0 0 1,0 1-1,0-1 1,0 0-1,0 0 0,0 1 1,1-1-1,-1 0 1,0 0-1,0 1 1,0-1-1,0 0 1,0 0-1,1 0 1,-1 1-1,0-1 0,0 0 1,0 0-1,1 0 1,-1 0-1,0 1 1,0-1-1,1 0 1,-1 0-1,0 0 1,0 0-1,1 0 1,-1 0-1,0 0 0,0 0 1,1 0-1,-1 0 1,0 0-1,1 0 1,-1 0-1,0 0 1,13-7 1439,11-16-227,-23 21-1162,23-28 838,0-2 0,26-49 0,10-13-462,-60 93-501,0 1-1,0-1 0,1 1 1,-1-1-1,0 1 1,0-1-1,1 1 1,-1-1-1,0 1 0,1 0 1,-1-1-1,1 1 1,-1 0-1,0-1 1,1 1-1,-1 0 0,1-1 1,-1 1-1,1 0 1,-1 0-1,1 0 1,-1-1-1,1 1 0,-1 0 1,1 0-1,0 0 1,2 12-7,-6 29-4,2-37 7,-33 258-547,35-241-1302,0-22 1784,0 1 0,-1-1 1,1 0-1,0 1 0,-1-1 0,1 0 0,-1 1 0,1-1 0,-1 0 1,1 0-1,-1 1 0,0-1 0,1 0 0,-1 0 0,0 0 0,1 1 1,-1-1-1,0 0 0,0-2 0,7-20-626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45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12 16548,'0'-1'50,"1"1"0,-1-1 1,0 1-1,0-1 1,0 1-1,0 0 1,-1-1-1,1 1 1,0-1-1,0 1 0,0 0 1,0-1-1,0 1 1,0-1-1,-1 1 1,1 0-1,0-1 1,0 1-1,-1 0 0,1-1 1,0 1-1,0 0 1,-1-1-1,1 1 1,0 0-1,-1 0 1,1-1-1,0 1 1,-1 0-1,1 0 0,-1 0 1,1 0-1,0-1 1,-1 1-1,1 0 1,-1 0-1,1 0 1,0 0-1,-1 0 0,1 0 1,-1 0-1,1 0 1,-1 0-1,1 0 1,0 0-1,-1 1 1,1-1-1,-1 0 0,1 0 1,0 0-1,-1 0 1,1 1-1,0-1 1,-1 0-1,1 0 1,0 1-1,-1-1 1,1 1-1,-17 21 961,11-5-863,0 0 0,1 0 1,1 1-1,1 0 0,0 0 0,1 0 0,1 0 0,2 26 1,-1-33-77,1 0 1,1-1-1,-1 1 0,2-1 1,6 19-1,-9-27-58,1 1 0,0-1-1,0 0 1,0 0 0,0 0 0,1 0-1,-1-1 1,0 1 0,1 0 0,-1 0-1,1-1 1,0 1 0,0-1 0,-1 1-1,1-1 1,0 0 0,0 0 0,0 0-1,0 0 1,1 0 0,-1 0 0,0-1-1,0 1 1,0-1 0,1 1 0,-1-1-1,0 0 1,1 0 0,-1 0 0,0 0-1,0 0 1,5-2 0,1 0 22,0-1-1,1-1 1,-1 1 0,-1-1 0,1-1-1,-1 0 1,0 0 0,0 0 0,0-1-1,-1 0 1,1 0 0,9-13 0,-7 7 64,0-1 1,0 0-1,-1 0 1,-1 0-1,0-1 1,8-24-1,-14 32-49,1 0 0,-1 0-1,0 0 1,0-1 0,0 1 0,-1 0-1,0-1 1,0 1 0,-1 0 0,0-1-1,0 1 1,-2-6 0,2 9-39,0 1 0,0 0-1,0-1 1,-1 1 0,1 0 0,-1 0 0,1-1 0,-1 1-1,0 0 1,0 1 0,0-1 0,0 0 0,0 1 0,0-1-1,0 1 1,-1-1 0,1 1 0,0 0 0,-1 0 0,1 0 0,-1 0-1,1 1 1,-1-1 0,0 1 0,1-1 0,-1 1 0,0 0-1,1 0 1,-1 0 0,-4 1 0,1 0-141,1 0 0,0 1 0,-1-1 0,1 1 0,0 1 0,0-1 0,0 0 0,0 1 0,1 0-1,-1 0 1,1 1 0,0-1 0,-1 1 0,2 0 0,-1 0 0,0 0 0,1 1 0,0-1 0,0 1 0,0 0 0,0 0 0,1 0 0,0 0 0,0 0 0,-2 10 0,3-1-504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46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83 15987,'-2'-2'251,"0"1"0,0-1 0,0 1 0,-1 0 0,1 0-1,0 0 1,0 0 0,-1 0 0,1 0 0,-1 1-1,1-1 1,-1 1 0,1 0 0,-1 0 0,1 0 0,-1 0-1,1 0 1,-1 0 0,0 1 0,-2 0 0,2 0-139,0 1 0,0-1 0,1 1 0,-1 0 1,1 0-1,-1 0 0,1 0 0,0 0 1,0 0-1,0 1 0,0-1 0,0 1 0,1-1 1,-3 5-1,0 3-90,-1 1 0,2-1 1,-1 1-1,2 0 0,-1 0 0,2 0 1,-1 0-1,1 12 0,1-17-18,0-1-1,0 1 1,1 0-1,-1-1 1,1 1-1,1-1 1,-1 1-1,1-1 1,0 0 0,0 0-1,5 9 1,-5-11-5,0-1 0,0 0 1,0 0-1,0 0 1,1 0-1,-1-1 1,0 1-1,1 0 0,-1-1 1,1 0-1,0 0 1,-1 0-1,1 0 1,0 0-1,0 0 0,0-1 1,0 1-1,-1-1 1,1 0-1,0 0 1,0 0-1,0 0 0,0 0 1,5-2-1,3 0 23,-1-1 1,1 0-1,-1-1 0,0 0 0,0-1 0,0 0 1,-1-1-1,0 0 0,12-9 0,-4 1 120,-1-1 0,0 0 0,24-32 0,-35 40-68,-1 1 0,0-1 1,0-1-1,0 1 0,-1-1 1,0 1-1,-1-1 0,1 0 1,-1 0-1,1-15 0,-3 21-50,0-1 0,1 0 0,-2 0 0,1 1 0,0-1 0,0 0-1,-1 1 1,0-1 0,1 0 0,-1 1 0,0-1 0,0 1 0,-1-1 0,1 1 0,0-1 0,-1 1-1,0 0 1,1 0 0,-1 0 0,0 0 0,0 0 0,0 0 0,0 0 0,-1 1 0,1-1 0,0 1-1,-1-1 1,1 1 0,-1 0 0,1 0 0,-1 0 0,1 0 0,-1 1 0,0-1 0,-3 0-1,1 1-73,0-1-1,0 1 0,0 0 0,0 0 1,0 0-1,0 1 0,0-1 0,1 1 1,-1 1-1,0-1 0,0 1 0,0 0 1,1 0-1,-1 0 0,1 0 0,0 1 1,-1 0-1,-6 5 0,6-3-137,0 0-1,1 0 1,-1 1 0,1-1-1,0 1 1,0 0 0,1 0-1,0 0 1,0 0 0,0 1-1,1 0 1,-3 12 0,3-1-468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46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75 380 20100,'-23'20'3632,"17"-14"-3438,1 1 0,0 0-1,0 0 1,1 0 0,0 1 0,0-1 0,1 1 0,0 0 0,-3 9 0,5-12-172,-1 0 0,1 0 0,0 0 0,1 0 0,-1 0 0,1 0 0,0 0 0,0 0 0,0 0 0,1 0 0,0 0 0,0 0 0,0 0 0,0 0 0,1 0 1,3 7-1,-3-10-55,-1-1 0,1 1 1,-1 0-1,1 0 0,0-1 1,-1 1-1,1-1 0,0 0 1,0 0-1,0 1 1,0-1-1,0 0 0,0 0 1,0-1-1,1 1 0,-1 0 1,0-1-1,0 0 0,1 1 1,-1-1-1,0 0 0,1 0 1,-1 0-1,0 0 1,1-1-1,-1 1 0,0 0 1,0-1-1,0 0 0,1 0 1,-1 1-1,0-1 0,3-2 1,1 0-87,1-1 1,-1 0 0,0 0-1,0 0 1,-1 0-1,1-1 1,-1 0 0,0 0-1,7-9 1,8-23-257,-4-6-133</inkml:trace>
  <inkml:trace contextRef="#ctx0" brushRef="#br0" timeOffset="1">77 0 21621,'-16'13'1752,"0"6"-1328,3-2-256,8-4 368,3-6-896,7-6 392,5-8-152,4-21-208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48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16003,'0'0'133,"0"0"-1,0 0 1,0-1-1,0 1 1,0 0-1,0 0 1,0-1-1,0 1 0,0 0 1,0 0-1,0-1 1,0 1-1,0 0 1,0 0-1,0-1 1,0 1-1,0 0 1,0 0-1,0-1 0,0 1 1,1 0-1,-1 0 1,0 0-1,0-1 1,0 1-1,0 0 1,1 0-1,-1 0 1,0 0-1,0-1 0,0 1 1,1 0-1,-1 0 1,0 0-1,0 0 1,0 0-1,1 0 1,-1 0-1,0 0 0,0 0 1,1 0-1,-1-1 1,0 1-1,0 0 1,1 0-1,-1 1 1,0-1-1,1 0 1,-1 0-1,0 0 0,22 0 798,-12 0-351,96-3 665,-60 0-1727,1 2 0,85 9 0,-131-7 175,-5-1-89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48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15795,'22'5'1609,"2"-5"-865,6-3-328,3-2 728,3-1-184,-1-3-391,-1 2-417,-7 1-456,-5 2 376,-2 1-241,-2 0-55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49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17596,'45'9'2664,"-34"-7"-2450,0 0 1,0 0-1,0 1 0,0 1 1,15 7-1,-24-10-203,1 0-1,-1 0 1,0 1-1,0-1 1,-1 1-1,1 0 1,0-1-1,0 1 1,-1 0 0,1 0-1,-1 0 1,0 0-1,1 1 1,-1-1-1,0 0 1,0 0-1,-1 1 1,1-1-1,0 0 1,-1 1-1,1-1 1,-1 1-1,0-1 1,0 1-1,0-1 1,0 1 0,0-1-1,-1 1 1,1-1-1,-2 4 1,0 2 103,-1 1 1,0-1 0,0 0 0,-1 0 0,0 0 0,-9 13-1,-38 42 656,32-40-506,-59 69-324,72-86 108,6-6-50,0 0-1,0 0 1,0 0-1,0 0 1,0 0-1,0 0 1,0 0-1,0 0 1,0 0-1,0 0 1,0 0-1,0 0 1,0 0-1,0-1 1,0 1-1,0 0 1,0 0-1,0 0 1,0 0-1,0 0 1,0 0-1,0 0 0,-1 0 1,1 0-1,0 0 1,0 0-1,0 0 1,0 0-1,0 0 1,0 0-1,0 0 1,0 0-1,0 0 1,0 0-1,0 0 1,0 0-1,0 0 1,0 0-1,-1 0 1,1 0-1,0 0 1,0 0-1,0 0 1,0 0-1,0 0 1,0 0-1,0 0 1,0 0-1,0 0 1,0 0-1,0 0 1,0 0-1,0 0 1,-1 0-1,1 0 0,0 0 1,0 0-1,0 0 1,0 0-1,0 0 1,0 0-1,3-7-198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16796,'1'0'68,"-1"0"0,0 0 0,0 0 0,1 0 1,-1 0-1,0 0 0,0 1 0,1-1 0,-1 0 1,0 0-1,0 0 0,0 0 0,1 1 1,-1-1-1,0 0 0,0 0 0,0 0 0,0 1 1,1-1-1,-1 0 0,0 0 0,0 1 0,0-1 1,0 0-1,0 0 0,0 1 0,0-1 0,0 0 1,0 0-1,0 1 0,0-1 0,0 0 1,0 1-1,0-1 0,0 0 0,0 0 0,0 1 1,0-1-1,0 0 0,0 0 0,-1 1 0,-1 20 988,0-8-796,2-12-256,1 0 0,-1 0-1,0 0 1,0 0 0,0 0-1,1 0 1,-1 0-1,0 0 1,1 0 0,-1 0-1,1 0 1,-1 0 0,1 0-1,0 0 1,-1 0 0,1-1-1,0 1 1,0 0-1,-1 0 1,1-1 0,0 1-1,0-1 1,0 1 0,0-1-1,0 1 1,0-1-1,1 1 1,34 7-17,-15-4 17,-11-1 10,-1 0 1,0 1 0,1 0 0,-2 1 0,1 0 0,0 0 0,-1 1 0,11 10 0,-16-13-2,1 0-1,-1 1 1,0-1-1,0 1 1,0 0-1,-1 0 1,1 0-1,-1 0 1,0 0-1,0 0 1,-1 0-1,1 1 1,-1-1-1,0 1 1,0 0-1,0-1 1,-1 1-1,1-1 1,-1 1-1,-1 5 1,0-5 76,0-1 1,-1 0-1,0 1 1,0-1-1,0 0 1,0 0-1,0 0 1,-1-1-1,0 1 0,0-1 1,0 1-1,0-1 1,-1 0-1,1 0 1,-1 0-1,-4 2 1,-6 4 250,-1 0-1,-29 12 1,38-18-376,0-1 0,0 0 0,-1 0 0,1 0 0,-1-1 0,1 0-1,-12 0 1,15-1-23,1 0-1,-1 0 0,1-1 0,0 1 1,-1-1-1,1 1 0,0-1 1,-1 0-1,1 0 0,0 0 1,0 0-1,0 0 0,0-1 1,0 1-1,0-1 0,0 1 1,0-1-1,0 0 0,1 0 0,-1 1 1,1-1-1,-1 0 0,-1-4 1,-9-26-287,4-6-124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2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14227,'7'9'1648,"6"-2"-839,2 2-289,8-1 1320,3-5-648,9 0-424,-1-3-103,3-1-241,-1-4-248,0 1-744,-6-6 1544,-4-2-984,0 4 8,-5-2-48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4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16019,'7'1'1985,"2"-1"-1297,19 2-240,11-4 1088,17 0-783,7-3-81,6 1-200,1 0-256,-9 1-560,-3 3-384,-22 0 584,-12 6-48,-27 4-112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2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12299,'-4'20'2209,"-12"29"0,10-29-978,-8 33 0,11-32-800,-2 33 0,5-47-350,0 0-1,0 0 1,1 0 0,0 0-1,0 0 1,1 0 0,0-1-1,4 12 1,-5-17-41,-1 0-1,1 1 1,-1-1 0,1 0-1,0 0 1,-1 0 0,1 0-1,0 0 1,0 0 0,0 0-1,0 0 1,0 0 0,0-1-1,0 1 1,0 0 0,0-1-1,0 1 1,0 0-1,0-1 1,1 0 0,-1 1-1,0-1 1,0 0 0,3 1-1,-2-1 28,0-1-1,1 1 1,-1-1-1,0 1 1,0-1-1,0 0 1,0 0-1,0 0 1,0 0-1,0 0 1,0 0 0,-1-1-1,3-1 1,4-4 253,0-1 1,-1 0 0,0-1-1,9-15 1,-9 12 40,-1 1 0,0-1-1,8-24 1,-12 31-279,-1-1 1,0 1-1,0-1 0,0 1 0,-1-1 1,1 1-1,-1-1 0,-1 0 1,1 1-1,-1-1 0,0 1 0,-2-7 1,2 10-67,0 0 0,0 0-1,0 0 1,0 0 0,-1 0 0,1 0 0,-1 0 0,1 0 0,-1 1 0,0-1 0,0 0-1,1 1 1,-1 0 0,0-1 0,-1 1 0,1 0 0,0 0 0,0 0 0,0 0 0,-1 0 0,1 1-1,0-1 1,-1 1 0,1 0 0,0-1 0,-1 1 0,1 0 0,-1 0 0,-3 1 0,3-1-163,1 1 0,-1-1 1,1 1-1,0-1 1,-1 1-1,1 0 1,0 0-1,-1 0 0,1 0 1,0 0-1,0 1 1,0-1-1,0 1 0,0-1 1,0 1-1,1 0 1,-1 0-1,0 0 0,1 0 1,-1 0-1,1 0 1,0 0-1,0 0 0,0 0 1,0 1-1,0-1 1,0 0-1,1 1 0,-1 3 1,2 0-554,5-2-160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13419,'-9'0'4088,"-9"8"-2260,11-3-1539,1 1 0,1 0-1,-1 0 1,1 1 0,0 0 0,1-1 0,0 1 0,0 1 0,0-1 0,-3 10 0,6-14-271,-1 1 1,1 0 0,0 0-1,0-1 1,0 1-1,0 0 1,1 0 0,-1 0-1,1 0 1,0 0-1,1 0 1,-1 0 0,1 0-1,-1 0 1,1 0 0,0 0-1,0 0 1,1-1-1,-1 1 1,1 0 0,0-1-1,4 6 1,-5-7-1,1-1 0,-1 1 1,1-1-1,-1 0 0,1 0 0,0 1 1,-1-1-1,1 0 0,0 0 0,0-1 1,0 1-1,0 0 0,-1-1 0,1 1 1,0-1-1,0 0 0,0 1 0,0-1 1,2 0-1,0-1 33,-1 1 0,1-1 1,-1 0-1,0 0 0,1 0 1,-1 0-1,0 0 0,0-1 1,0 1-1,4-4 0,-2 1 68,-1 1 0,1 0 0,-1-1 0,0 0 0,0 0 0,-1-1 0,1 1 0,-1 0-1,0-1 1,0 0 0,-1 0 0,0 0 0,4-9 0,-6 10-127,0 0 1,0 0-1,0 0 0,0 0 1,0 0-1,-1 0 0,0 0 1,0 0-1,0 1 1,0-1-1,0 0 0,-1 0 1,0 1-1,0-1 1,0 1-1,0-1 0,0 1 1,-1 0-1,1 0 0,-1 0 1,0 0-1,0 1 1,0-1-1,0 1 0,-1 0 1,1-1-1,0 2 1,-1-1-1,0 0 0,1 1 1,-1-1-1,0 1 0,0 0 1,0 0-1,0 1 1,0-1-1,-6 1 0,9 0-95,0 0 0,0 0-1,0 0 1,0 0 0,0 0-1,0 0 1,0 1 0,0-1-1,0 0 1,1 1-1,-1-1 1,0 1 0,0-1-1,0 1 1,0-1 0,1 1-1,-1-1 1,0 1 0,1 0-1,-1-1 1,0 1 0,1 0-1,-1 0 1,1 0-1,-1-1 1,1 1 0,-1 0-1,1 0 1,0 0 0,-1 0-1,1 0 1,0 0 0,0 0-1,0 0 1,0 0 0,-1 0-1,1 0 1,1-1 0,-1 1-1,0 0 1,0 0-1,0 0 1,0 0 0,1 0-1,-1 1 1,5 11-944</inkml:trace>
  <inkml:trace contextRef="#ctx0" brushRef="#br0" timeOffset="1">436 14 19532,'-2'13'2097,"-5"4"-1497,-3 4-272,0-1 1232,4 2-904,2-1-176,4 0-272,1-4-112,5-6-112,1-1-80,3-5-144,-1-5-232,2-5-632,-1-6-520,-1-8 1248,-3-2-265,-3-11-191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 17444,'-10'-2'2032,"0"8"-1224,3 7-392,3 1 1601,1 0-873,4 2-1144,2-6-584,4-5 504,0-10-160,1-8-120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4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 15675,'-8'8'1985,"3"7"-993,4-2-408,4-3 1753,8-2-849,12-2-528,6-5-184,11-1-256,4-3-104,7-5-95,-1-1-113,-3-1-376,-2 2-441,-10 0 1386,-10 0-809,-15 4-48,-7-1-8</inkml:trace>
  <inkml:trace contextRef="#ctx0" brushRef="#br0" timeOffset="1">104 165 18084,'29'7'2208,"4"-1"-1472,3-6-311,2 0 1151,5-6-920,0-4-504,-5-3 40,-3 2-112,-4 2-264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5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56 14315,'-2'-2'395,"1"1"-1,-1 0 0,0-1 1,1 1-1,-1-1 1,1 1-1,0-1 1,0 0-1,-1 0 1,1 0-1,0 0 1,1 1-1,-1-1 1,0 0-1,0-1 1,0-1-1,1 3-249,0 0 0,0 1 0,1-1 0,-1 0 0,0 1 0,0-1 0,0 0 0,1 1 0,-1-1 0,0 0 0,0 1 0,1-1 0,-1 0 0,1 1 0,-1-1 0,0 1-1,1-1 1,-1 1 0,2-1 0,0-1-27,-1 1-1,1 0 1,0 0 0,0 1-1,0-1 1,0 0-1,0 1 1,0-1-1,3 0 1,1 0-22,0 1 1,0-1-1,0 1 0,-1 0 0,1 1 0,0-1 1,0 1-1,-1 1 0,1-1 0,0 1 1,-1 0-1,0 0 0,1 0 0,-1 1 1,8 4-1,-10-5-88,0 1-1,-1-1 1,1 1 0,0 0 0,-1-1-1,1 1 1,-1 0 0,0 1 0,0-1 0,0 0-1,-1 0 1,1 1 0,-1-1 0,0 1-1,0 0 1,0-1 0,0 1 0,0 0-1,-1-1 1,0 1 0,0 0 0,0 0-1,0-1 1,0 1 0,-2 4 0,0 1-48,-1-1 0,0 1 0,0-1-1,-1 0 1,0 0 0,-1 0 0,1 0 0,-1-1 0,-1 0 0,0 0 0,0 0 0,0-1 0,0 0 0,-1 0 0,0-1 0,-1 1 0,1-2-1,-1 1 1,0-1 0,0 0 0,-10 3 0,31 4-724,1-1 605,0 1 1,-1 1-1,0-1 1,16 21-1,40 57-584,-68-87 735,1 0 1,-1 0 0,0 0-1,1 0 1,-1 0-1,0 0 1,0 1 0,0-1-1,-1 0 1,1 0-1,0 1 1,-1-1 0,0 1-1,1 3 1,-2-5 27,1 1-1,-1-1 1,1 0 0,-1 0 0,0 0-1,0 0 1,0 1 0,0-1-1,0 0 1,0 0 0,0-1 0,0 1-1,0 0 1,0 0 0,0 0-1,0-1 1,-1 1 0,1-1 0,0 1-1,-1-1 1,1 1 0,0-1 0,-1 0-1,1 1 1,0-1 0,-1 0-1,-1 0 1,-20 2-6,-1 0-1,1-1 1,-1-2-1,1 0 1,-1-1-1,-43-11 1,85 11-937,-4 3 587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14 17348,'-2'-1'159,"0"0"0,0 1 0,-1-1 0,1 0 0,0 1 0,0 0 1,-1 0-1,1-1 0,0 1 0,-1 1 0,1-1 0,0 0 0,-1 0 0,1 1 1,0 0-1,-1-1 0,1 1 0,0 0 0,0 0 0,0 0 0,-3 2 0,2 0-109,0 0-1,0 0 1,0 0-1,1 1 1,-1-1-1,1 1 1,0-1-1,0 1 1,0 0-1,-2 8 1,-1 2-47,1 1 0,0 0 0,1 0 0,-1 25 0,3-35 0,1-1 0,-1 1 1,1 0-1,1-1 0,-1 1 0,1-1 0,0 1 0,0-1 1,0 1-1,0-1 0,1 1 0,0-1 0,-1 0 0,2 0 0,-1 0 1,0 0-1,1 0 0,0-1 0,4 6 0,-3-7 41,0 0-1,0 1 1,0-2-1,1 1 1,-1 0-1,0-1 1,0 0-1,1 0 1,-1 0-1,1-1 1,-1 1-1,1-1 1,-1 0-1,1 0 1,-1-1-1,1 1 1,-1-1-1,1 0 1,-1 0-1,5-2 1,5-2 235,0-1 0,-1 0 0,1-1 0,21-15 0,-27 17-103,-1 0-1,1-1 1,-1-1 0,-1 1 0,1-1 0,-1 0 0,-1 0-1,1-1 1,-1 0 0,5-10 0,-9 15-123,1 0-1,-1-1 1,0 1 0,0-1 0,0 1-1,0-1 1,-1 1 0,1-1 0,-1 0 0,0 1-1,0-1 1,0 0 0,-1 1 0,1-1 0,-1 0-1,0 1 1,0-1 0,0 1 0,-1-1-1,1 1 1,-1 0 0,0 0 0,0-1 0,0 1-1,0 0 1,0 1 0,0-1 0,-4-3-1,1 2-129,0 0-1,0 1 0,-1 0 1,1 0-1,-1 0 0,1 1 1,-1-1-1,0 1 0,0 1 1,0-1-1,0 1 0,0 0 0,-1 0 1,1 1-1,0 0 0,0 0 1,-1 0-1,1 1 0,0 0 1,0 0-1,0 1 0,-8 2 0,-1 0-358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14323,'-2'13'2273,"4"0"-1217,6-3-312,10-4 1929,7-5-1273,7 1-200,5-7-312,5 1-168,2-2-304,-1 0-151,-6 2-498,-6-2-431,-10 2 568,-7 1-120,-12 3-112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6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0 385 13515,'25'1'2144,"13"1"-919,2-4-489,11-3 2024,0-2-1295,4-5-649,-2-2-456,-10-1 1064,-3-2-1208,-10 1-88,-1-1 0</inkml:trace>
  <inkml:trace contextRef="#ctx0" brushRef="#br0" timeOffset="1">475 1 17932,'4'4'321,"0"0"-1,1 0 1,-1-1 0,1 1 0,0-1 0,0 0-1,1-1 1,-1 1 0,0-1 0,1 0-1,5 1 1,1 1 263,5 2-162,-4-1-142,0 0-1,0 1 0,24 13 1,-35-17-268,1 0 1,-1-1 0,0 1 0,0 0 0,0 0 0,0 0-1,0 0 1,0 0 0,0 0 0,-1 1 0,1-1 0,-1 1 0,1-1-1,-1 1 1,0-1 0,0 1 0,-1 0 0,1-1 0,0 1-1,-1 0 1,1 0 0,-1 0 0,0-1 0,0 1 0,-1 5 0,-1 0-1,0 0 0,-1 0 0,0 0 0,0 0 0,-1 0 1,0-1-1,0 0 0,-1 1 0,-5 5 0,-11 12-79,-25 24 0,-9 9-1347,45-45 1147,7-3-73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6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17620,'0'6'626,"0"-1"0,0 0 0,-1 0 0,1 0 0,-1 1 0,0-1 0,-1 0 0,1 0 0,-4 6 0,-3 14 347,6-15-845,-1 1 0,2-1 0,-1 1 1,1-1-1,1 1 0,0-1 0,2 15 0,-1-22-154,-1 0 0,1 0 1,0 0-1,0-1 0,0 1 1,0 0-1,0-1 0,0 1 1,1-1-1,0 1 0,-1-1 1,1 1-1,0-1 0,0 0 1,0 0-1,0 0 0,1 0 1,-1-1-1,0 1 0,1 0 1,-1-1-1,1 0 0,0 1 0,-1-1 1,1 0-1,0-1 0,0 1 1,0 0-1,0-1 0,0 0 1,4 1-1,-3-1-28,-1 0 1,0 0-1,1-1 1,-1 1-1,0-1 1,0 0-1,0 1 1,1-1-1,-1-1 1,0 1-1,0 0 1,0-1-1,-1 0 0,6-3 1,-3 0 13,0 1 0,0-1 0,-1 0 0,0 0 0,0-1 0,6-9 0,8-21-312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17516,'-4'-5'1792,"-2"10"-1160,5 0-304,1 0 1097,1-3-481,9 1-1064,-3-3 48,-1 0 56,4 0-120,-6-3-96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4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15211,'-6'14'1585,"22"-5"-801,9-8-264,18-1 632,7-1-192,9-5-95,2 0-321,4-3-224,-8 2-40,-20 2-208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8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 16011,'0'0'75,"0"0"-1,0 0 0,0-1 1,1 1-1,-1 0 0,0 0 0,0 0 1,1 0-1,-1 0 0,0 0 1,0 0-1,1 0 0,-1 0 0,0 0 1,1 0-1,-1 0 0,0 0 1,0 0-1,1 0 0,-1 0 1,0 0-1,0 0 0,1 0 0,-1 0 1,0 0-1,0 0 0,1 0 1,-1 1-1,0-1 0,0 0 0,0 0 1,1 0-1,-1 0 0,0 1 1,0-1-1,0 0 0,1 1 0,-2 11 1645,-11 23-197,9-29-1251,-17 41 222,-36 62 0,44-92-623,5-15-21,4-12-34,4-16 64,2 0 1,0 0-1,2 0 0,11-40 0,-7 33 98,-9 143-63,0-99 96,3 49-22,-3-56 14,1 0-1,0 0 1,0 0 0,0 1 0,0-1 0,1 0 0,0 0-1,-1-1 1,1 1 0,1 0 0,2 4 0,-5-8 1,0 0-1,1 0 1,-1 1 0,0-1 0,0 0-1,0 0 1,0 1 0,1-1 0,-1 0 0,0 0-1,0 0 1,0 1 0,1-1 0,-1 0-1,0 0 1,0 0 0,1 0 0,-1 0 0,0 1-1,0-1 1,1 0 0,-1 0 0,0 0-1,1 0 1,-1 0 0,0 0 0,0 0 0,1 0-1,-1 0 1,0 0 0,1 0 0,-1 0-1,0 0 1,0 0 0,1 0 0,-1-1 0,0 1-1,0 0 1,1 0 0,-1 0 0,0 0-1,0 0 1,1-1 0,-1 1 0,0 0 0,0 0-1,0 0 1,1-1 0,-1 1 0,0 0-1,0 0 1,0-1 0,0 1 0,0 0-1,1 0 1,-1-1 0,0 1 0,0 0 0,0-1-1,0 1 1,0 0 0,0 0 0,0-1-1,0 1 1,0 0 0,0-1 0,0 1 0,0 0-1,0-1 1,0-21 155,-5 9-159,0 1-1,-1-1 1,-1 1 0,0 0 0,0 1 0,-17-21 0,-3-4-29,26 36 58,4 7 37,7 12 63,-7-17-141,0 1 1,-1 0 0,1-1 0,0 0 0,0 1 0,1-1 0,-1 0 0,0-1 0,1 1-1,-1-1 1,1 1 0,-1-1 0,1 0 0,0 0 0,0-1 0,-1 1 0,1-1 0,0 0 0,0 0-1,0 0 1,-1 0 0,1-1 0,0 1 0,0-1 0,6-2 0,11-4-120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6:59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16716,'2'5'1952,"-2"1"-1064,-1-1-368,1 7 1441,0-1-665,1 9-592,2-1-216,2 5-208,-1 1-144,2-1-408,-2 0-256,0-4-584,-1-1-440,-3-3 1160,-1 0-273,-4-5-271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03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14051,'0'1'275,"-1"0"1,0 1-1,1 0 0,-1-1 0,1 1 1,-1-1-1,1 1 0,0-1 0,0 1 1,-1 0-1,1-1 0,0 1 1,1-1-1,-1 1 0,0 0 0,0-1 1,1 1-1,-1-1 0,1 1 0,-1 0 1,2 2-1,0-3-122,-1 0 1,0 1-1,1-1 1,-1 0-1,1 0 1,0 0-1,-1 0 1,1 0-1,0-1 1,-1 1-1,1 0 0,0-1 1,0 1-1,-1-1 1,1 0-1,2 1 1,7-1 86,1 0 0,-1 0 0,0-1 0,22-5 0,25-10 182,-44 11-687,0 0 0,1 2 0,-1 0 0,0 0 0,1 1 0,17 1 0,-31 0 211,0 1 0,-1 0 0,1 0 0,-1 0 0,1 0-1,0 0 1,-1 0 0,1 0 0,-1 0 0,1 1 0,-1-1-1,1 0 1,0 0 0,-1 0 0,1 1 0,-1-1 0,1 0-1,-1 1 1,1-1 0,-1 0 0,0 1 0,1-1 0,-1 0-1,1 1 1,-1-1 0,0 1 0,1-1 0,-1 1 0,0-1-1,1 1 1,-1-1 0,0 1 0,0-1 0,0 1 0,1-1-1,-1 1 1,0 0 0,0-1 0,0 1 0,0-1-1,0 2 1,-2 5-798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03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14659,'13'13'1745,"1"-4"-1049,8 1-136,2-3 864,2-1-360,0-3-103,0-2-273,-2-1-64,-4-3-392,-3 3-256,-3 0-712,-1-3-1105,-5-4 1537,-1-6-288,-4-7-184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05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28 16780,'0'-1'131,"1"0"1,-1 1-1,1-1 1,-1 0-1,0 0 1,1 0 0,-1 0-1,0 1 1,1-1-1,-1 0 1,0 0-1,0 0 1,0 0 0,0 0-1,0 0 1,0 0-1,0 0 1,0 0-1,0 0 1,0 1 0,-1-1-1,1 0 1,-1-2-1,0 3-19,1-1 0,-1 1 0,0-1 0,0 1 0,0-1 0,1 1 0,-1 0 0,0-1 0,0 1-1,0 0 1,0 0 0,0 0 0,0 0 0,1 0 0,-1 0 0,0 0 0,0 0 0,0 0 0,-1 0 0,-5 1 91,1 1 0,0-1 1,-1 1-1,1 0 0,-9 5 1,-7 6-104,2 2 0,-1 0 0,2 1 0,0 0 0,1 2 0,0 0 0,2 1 1,0 1-1,1 1 0,1 0 0,1 0 0,1 2 0,-16 40 0,24-51-73,1-1 0,-1 1-1,2 0 1,0 0-1,0 0 1,1 16 0,1-24-24,0-1 1,1 1 0,-1 0 0,1-1 0,0 1 0,0 0 0,0-1 0,1 1-1,-1-1 1,4 6 0,-4-7-1,1 0 1,-1-1-1,1 1 0,-1 0 0,1-1 0,0 1 1,0-1-1,0 1 0,0-1 0,0 0 0,0 0 0,0 0 1,1 0-1,-1 0 0,0-1 0,1 1 0,-1-1 1,3 1-1,3 0 36,0-1 0,0-1 0,0 1 0,1-1 1,-1-1-1,-1 0 0,1 0 0,0 0 0,0-1 1,-1 0-1,1 0 0,-1-1 0,11-7 0,-7 3 80,0 0 0,0 0 0,-1-1-1,0 0 1,-1-1 0,0 0 0,11-17 0,-17 22-50,0-1 1,0 1 0,0-1 0,-1 0-1,0 0 1,-1 0 0,1 0 0,-1 0-1,0 0 1,0 0 0,-1 0 0,0-1 0,0 1-1,-2-12 1,1 15-59,1 0 0,-1 0-1,0 0 1,0 1 0,0-1 0,0 0-1,-1 0 1,1 1 0,-1-1 0,1 1-1,-1-1 1,0 1 0,0 0 0,0 0 0,0-1-1,-1 1 1,1 1 0,0-1 0,-1 0-1,0 1 1,1-1 0,-1 1 0,0 0-1,0 0 1,1 0 0,-1 0 0,0 0-1,0 1 1,0-1 0,0 1 0,0 0 0,-4 0-1,5 0-125,0 0-1,0 0 1,0 1 0,0-1-1,0 1 1,0 0-1,0-1 1,0 1-1,0 0 1,0 0-1,0 0 1,0 0-1,1 1 1,-1-1 0,0 0-1,1 1 1,-1-1-1,1 1 1,-1-1-1,1 1 1,0 0-1,0 0 1,0 0 0,0-1-1,0 1 1,0 0-1,0 0 1,1 0-1,-1 0 1,1 1-1,-1-1 1,1 0 0,0 0-1,0 0 1,0 0-1,1 4 1,-1-5 71,0-1 0,0 1 1,0-1-1,0 1 1,0 0-1,0-1 0,0 1 1,0-1-1,0 1 0,0-1 1,1 1-1,-1-1 1,0 1-1,0-1 0,1 1 1,-1-1-1,0 1 0,1-1 1,-1 1-1,1-1 1,-1 1-1,0-1 0,1 0 1,-1 1-1,1-1 0,-1 0 1,1 0-1,-1 1 1,1-1-1,0 0 0,-1 0 1,1 0-1,-1 1 0,2-1 1,12 0-909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05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12 15115,'3'-7'2257,"-2"4"-1129,-1 1-496,-4 2 2345,-3 7-1569,-3 9-672,0 3-224,-3 8-360,-3 5-64,1 2-120,-1 0-120,1 2-328,0-6-248,3-8 1688,2-8-1024,4-15-56,5-14-32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0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 16227,'-5'2'373,"0"1"0,0-1 0,0 1 0,0 0 0,1 1 0,0-1 0,-1 1 0,1 0 0,0 0 0,1 1 0,-1-1 0,-5 10 0,3-4-181,1-1 0,0 1 0,0 0 0,1 1 0,-4 17-1,7-27-184,1 1-1,-1-1 0,1 1 0,-1 0 0,1-1 0,0 1 1,0 0-1,0-1 0,0 1 0,0-1 0,0 1 0,0 0 0,1-1 1,-1 1-1,0 0 0,1-1 0,-1 1 0,1-1 0,0 1 1,0-1-1,-1 1 0,1-1 0,0 0 0,0 1 0,0-1 0,1 0 1,1 2-1,-1-2 0,0 0 1,1 0 0,-1-1-1,0 1 1,1-1 0,-1 0-1,1 0 1,-1 0 0,0 0-1,1 0 1,-1 0 0,1 0-1,-1-1 1,0 1 0,1-1-1,-1 0 1,0 0 0,4-2-1,1 0 58,1-1-1,-1-1 1,0 1-1,0-1 0,-1-1 1,1 1-1,-1-1 1,-1 0-1,7-8 1,-9 11-15,-1 0-1,0 0 1,0 0 0,0 0 0,0 0 0,-1 0-1,1 0 1,-1-1 0,0 1 0,1-1-1,-2 1 1,1-1 0,0 1 0,-1-1 0,0 0-1,1 1 1,-1-1 0,-1 0 0,1 1 0,-1-1-1,1 1 1,-1-1 0,-1-4 0,0 7-28,1-1 0,0 0 0,0 1 0,-1-1 0,1 1 1,-1-1-1,1 1 0,-1 0 0,0 0 0,1 0 0,-1 0 0,0 0 0,0 0 1,0 0-1,0 0 0,0 1 0,0-1 0,0 1 0,0-1 0,0 1 0,0 0 1,0 0-1,0 0 0,0 0 0,0 0 0,0 0 0,0 1 0,0-1 0,0 1 0,-3 1 1,-4 0-32,0 1 0,0 0 0,1 1 1,0 0-1,-14 8 0,10-3-293,1 0 0,0 1 0,0 0 1,1 0-1,0 1 0,1 1 0,0-1 0,1 2 0,0-1 0,-10 24 1,13-16-248,8-4-149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0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60 15835,'0'2'457,"-1"1"0,1 0-1,-1 0 1,0 0 0,0 0-1,0-1 1,0 1 0,-1 0-1,-2 4 1,2-5-395,1-1-1,0 1 1,-1 0-1,1 0 1,0 0-1,0-1 1,1 1-1,-1 0 1,0 0-1,1 0 1,-1 0 0,1 1-1,-1-1 1,1 0-1,0 0 1,0 0-1,0 0 1,0 0-1,0 0 1,1 0-1,-1 1 1,1-1 0,-1 0-1,2 2 1,-1-3-37,0-1 0,-1 1 0,1 0 0,0 0 0,0-1 0,0 1 0,0-1 0,0 1 0,1-1 0,-1 1 0,0-1 1,0 0-1,0 1 0,0-1 0,0 0 0,0 0 0,1 0 0,-1 0 0,0 0 0,0 0 0,0 0 0,0 0 0,1-1 0,-1 1 0,0 0 1,0-1-1,0 1 0,0-1 0,0 1 0,2-2 0,33-17 609,-26 12-468,6-3 94,0-1 0,-1 0 0,-1-1 0,0 0-1,13-16 1,-26 27-243,0 0 0,0 0 0,0 0-1,0 0 1,-1 0 0,1 0 0,0 0-1,-1 0 1,1-1 0,-1 1 0,1 0-1,-1 0 1,1-1 0,-1 1 0,0 0-1,0 0 1,0-1 0,0 1 0,0-2-1,0 2-5,-1 0 0,1 0-1,0 1 1,-1-1 0,0 1 0,1-1-1,-1 0 1,1 1 0,-1-1 0,0 1-1,1-1 1,-1 1 0,0 0 0,1-1-1,-1 1 1,0 0 0,0-1 0,1 1-1,-1 0 1,0 0 0,0-1-1,-1 1 1,-4 0 17,0-1 0,0 1 0,0 1 0,0-1 0,0 1 0,-11 3 0,7-1-301,-1 2 1,0 0-1,1 0 0,0 0 1,0 2-1,1-1 0,0 1 1,0 0-1,0 1 0,-13 15 1,16-17-250,5-5-127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09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15595,'-2'12'1737,"1"7"-1185,5 0-184,2 4 968,5 2-624,-2 3-192,5 3-175,2-2-49,0-6-128,0-9-64,2-2-16,1-8-72,0-13-312,1-4-297,-3-15 689,2-5-176,-7-10-96,3 3-8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10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14411,'-11'39'1216,"-2"5"-784,-1-1-216,4 4 497,-2-4-177,7 2-200,-3-9-144,6-6-424,-1-6-240,0-12 368,3-11-48,-3 2-112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4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71 125 11458,'6'-25'2414,"10"-28"-1,-13 44-886,1 0 1,0 0-1,7-10 0,-21 58 1434,1-11-2493,-7 19-175,2 0 0,1 1 0,-8 73 0,21-119-302,0 0 0,-1-1 0,1 1 0,0 0 0,0 0 0,1 0 0,-1 0 0,0-1 0,0 1 0,1 0 0,0 0 0,-1 0 0,1-1 0,0 1 0,-1 0 0,1-1 0,0 1 0,0-1 0,1 1 0,-1-1 0,0 1 0,0-1 0,1 0 0,-1 1 0,0-1 0,1 0 0,0 0 0,-1 0 0,1 0 0,-1-1 0,1 1 0,0 0 0,0-1 0,-1 1 0,1-1 0,0 1 0,0-1 0,0 0 0,0 0 0,3 0 0,8 0-121,1-2-1,-1 1 1,0-2-1,22-5 1,-18 3 38,-5 2 4,0 0 1,0 1-1,1 1 1,-1 0-1,0 1 1,23 1-1,-32 0 83,0-1-1,0 1 1,-1-1-1,1 1 1,0 0-1,-1 0 1,1 0-1,-1 0 1,1 1-1,-1-1 1,0 1-1,1-1 1,-1 1-1,0 0 0,0 0 1,0 0-1,0 0 1,0 0-1,-1 0 1,1 1-1,-1-1 1,1 1-1,-1-1 1,0 1-1,0-1 1,0 1-1,0 0 1,-1-1-1,1 1 1,-1 0-1,1 0 1,-1-1-1,0 1 1,0 0-1,-1 5 1,0 1 23,-1-1 0,0 1 0,-1-1 0,1 0 0,-1 1 1,-1-1-1,0-1 0,0 1 0,0-1 0,-1 1 0,-6 6 0,-9 11 276,-37 34-1,51-53-243,-66 59 581,66-60-569,-1 0-1,0-1 0,0 0 0,0 0 0,-1 0 1,1-1-1,-1 0 0,0 0 0,-11 1 0,17-3-99,0-1 0,0 0-1,0 0 1,0 0-1,0 0 1,-1 0 0,1-1-1,0 1 1,0-1-1,0 1 1,0-1-1,0 0 1,1 0 0,-1 0-1,0 0 1,0 0-1,0 0 1,1 0-1,-1-1 1,1 1 0,-1 0-1,1-1 1,-1 0-1,1 1 1,0-1 0,0 0-1,0 1 1,0-1-1,0 0 1,0 0-1,0 0 1,0-4 0,-2-4-295,0-1 1,1 1-1,1-1 1,-1-20 0,2-13-174,2-3-190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1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0 14011,'0'1'89,"0"1"0,1-1-1,-1 0 1,0 0 0,0 0 0,0 0 0,-1 0-1,1 1 1,0-1 0,0 0 0,-1 0 0,1 0-1,0 0 1,-1 0 0,1 0 0,-1 0 0,1 0-1,-1 0 1,0 0 0,0 0 0,1 0 0,-1 0-1,-1 1 1,-2 2 185,-121 208 2190,103-186-2366,22-25-96,0-1 0,-1 0 1,1 1-1,0-1 0,-1 1 0,1-1 0,-1 0 0,1 1 1,0-1-1,-1 0 0,1 1 0,-1-1 0,1 0 0,-1 0 1,1 0-1,-1 1 0,1-1 0,-1 0 0,1 0 0,-1 0 1,1 0-1,-1 0 0,1 0 0,-1 0 0,1 0 0,-1 0 1,1 0-1,-1 0 0,1 0 0,-1 0 0,1-1 0,-1 1 1,1 0-1,-1 0 0,1 0 0,-1-1 0,1 1 0,-1 0 1,1-1-1,-1 1 0,1 0 0,0-1 0,-1 1 1,1-1-1,0 1 0,-1 0 0,1-1 0,0 1 0,0-1 1,-1 1-1,1-1 0,0 1 0,0-1 0,0 0 0,-2-6 3,1 0-1,0 0 0,1 0 0,-1 0 1,1 0-1,1 0 0,0 0 0,1-8 1,16-56-29,-7 49-22,-4 19 26,0 12 7,4 24-2,24 56 11,-31-80 11,1 0 0,0-1 0,0 0 0,0 0 0,1-1 0,0 1 1,12 10-1,-16-17 3,-1 0 1,1 1 0,-1-1 0,1 0-1,0 0 1,0 0 0,0 0 0,0 0-1,0-1 1,0 1 0,0 0-1,0-1 1,0 0 0,0 1 0,0-1-1,0 0 1,0 0 0,0 0 0,3-1-1,-4 1 2,1-1 0,-1 1 0,0-1 0,0 0-1,0 0 1,0 1 0,0-1 0,0 0 0,0 0-1,-1 0 1,1 0 0,0 0 0,0 0 0,-1 0-1,1 0 1,0 0 0,-1 0 0,1-1 0,-1 1-1,0 0 1,1 0 0,-1-1 0,0 1 0,0 0-1,1 0 1,-1-1 0,0 1 0,-1 0 0,1 0-1,0-1 1,0 1 0,-1-2 0,0-2 3,0 1 0,0 0-1,-1 0 1,0 0 0,1 0 0,-2 0 0,1 0 0,0 1 0,-1-1-1,1 1 1,-1-1 0,-3-2 0,-42-36 143,43 38-156,-85-55-121,71 47 76,15 9 30,6 4 7,10 5-38,1 0 1,-1-1-1,1 0 0,0-1 1,0 0-1,0-1 0,1 0 1,-1-2-1,1 1 0,13-2 1,-2-2-40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11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 11666,'6'-2'1777,"-3"1"-753,-1 2-392,-2 9 2017,0 0-1297,0 12-368,-2-2-200,-1 8-271,-2 1-73,1 1-104,-2 2-168,2-7-464,1 1-400,2-11 576,-2-5-49,4-6-103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12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12163,'0'8'1720,"4"1"-976,3-2-176,5 2 1737,5-2-1273,2-4-104,8 2-216,-4-2-64,10-1-119,-3-1-73,0 2-320,-6-3-296,-1 1-625,-4-2 2098,-8-6-1329,-5-2 16,-3 1-64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12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15155,'14'5'1537,"6"-5"-769,5 3-256,6-3 664,2 0-168,4-4-200,1-2-119,2-4-593,1 0-464,-5 0 360,-4-3-120,-5 0-97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18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17332,'18'-22'3316,"-9"14"-2790,1 0 0,0 0 0,0 1-1,1 1 1,0-1 0,13-4-1,-15 7-416,-1 1 0,1 0 0,0 0 0,0 1 0,0 0 0,0 0 0,0 1 0,18 0 0,-25 1-101,0 1 0,0-1 0,-1 0-1,1 1 1,0-1 0,0 1 0,0-1-1,0 1 1,-1 0 0,1 0 0,0 0-1,-1 0 1,1 0 0,-1 0 0,1 0-1,-1 0 1,1 1 0,-1-1 0,0 1-1,0-1 1,2 3 0,-2 0-6,1-1 1,-1 0 0,0 0-1,0 1 1,-1-1 0,1 1 0,-1-1-1,0 0 1,0 1 0,0-1-1,0 5 1,-2 4 3,0 0 0,-1 0-1,-1 0 1,0 0 0,-8 17 0,4-13 11,-1-1 0,-15 21-1,24-35-17,-1 0 0,1 0-1,0 0 1,-1-1-1,1 1 1,0 0 0,-1 0-1,1 0 1,0 0-1,0 0 1,0 0 0,0 0-1,0 0 1,0-1-1,0 1 1,0 0 0,1 0-1,-1 0 1,0 0-1,1 0 1,-1 0-1,0-1 1,1 1 0,-1 0-1,1 0 1,-1 0-1,1-1 1,0 2 0,23 23-75,-15-18 50,3 6-6,-3-6-15,-2 1-1,1 0 0,-1 0 0,0 1 1,7 12-1,-13-18 47,1-1 0,-1 1 1,0-1-1,0 1 0,-1-1 0,1 1 0,-1 0 1,1-1-1,-1 1 0,0 0 0,0 0 0,0-1 1,0 1-1,0 0 0,-1-1 0,1 1 0,-1 0 1,0-1-1,0 1 0,0-1 0,0 1 0,0-1 1,0 1-1,-1-1 0,1 0 0,-1 0 0,-1 3 1,-2-1 35,1 1 1,-1-1-1,0 0 0,0 0 1,0-1-1,0 0 1,-1 0-1,1 0 1,-1 0-1,0-1 1,0 0-1,-10 3 0,0-2 35,0 0-1,-1-2 0,-25 1 0,34-1-928,9 2-150,11 2 9,-1-4 397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1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28 17484,'0'-1'91,"0"-1"-1,0 1 1,0 0 0,0 0 0,0 0 0,0 0 0,-1 0-1,1 0 1,0 0 0,-1 0 0,1 0 0,-1 0 0,1 0-1,-1 0 1,0 0 0,1 0 0,-1 0 0,0 1-1,1-1 1,-1 0 0,0 0 0,0 1 0,0-1 0,0 0-1,0 1 1,0-1 0,0 1 0,0 0 0,0-1 0,0 1-1,0 0 1,0-1 0,0 1 0,0 0 0,0 0 0,0 0-1,0 0 1,-2 0 0,0 1 31,1-1-1,-1 1 1,0 0-1,1-1 1,-1 1-1,1 1 1,0-1-1,-1 0 1,1 1-1,0-1 1,0 1-1,-1-1 1,1 1-1,-3 4 1,-1 2-21,1 1 0,-1 0 1,1 0-1,1 1 0,0-1 1,0 1-1,1 0 0,-3 16 0,0 4 64,-1 50 0,5-58-92,2 1 0,1-1 0,4 25 0,-4-41-57,0 0 0,0 0 0,0-1-1,1 1 1,0 0 0,0-1 0,1 1 0,-1-1 0,1 0 0,0 0 0,0 0-1,1 0 1,0 0 0,0-1 0,0 0 0,9 8 0,-9-10 10,0 0-1,0 0 1,1-1 0,-1 1-1,1-1 1,-1 0 0,1 0 0,-1-1-1,1 1 1,-1-1 0,1 0-1,-1 0 1,1 0 0,0-1 0,-1 0-1,1 0 1,-1 0 0,1 0-1,-1-1 1,0 1 0,0-1-1,0 0 1,0-1 0,6-3 0,0-1 67,0 0 0,-1 0 1,0-1-1,0-1 0,-1 1 1,0-1-1,0-1 1,7-12-1,-10 13-20,-1 0 0,0 0-1,0 0 1,-1 0 0,0-1 0,0 0 0,-1 1-1,-1-1 1,0 0 0,0 0 0,-1 0 0,0 0-1,0 0 1,-1 0 0,-1 0 0,0 1 0,-6-20 0,5 20-106,0 1 0,-1 0 0,0 0 1,0 0-1,-1 1 0,0-1 1,0 1-1,0 0 0,-1 0 1,-1 1-1,1 0 0,-1 0 1,0 0-1,0 1 0,0 0 0,-1 1 1,0-1-1,0 1 0,0 1 1,-11-4-1,16 6-129,0 0 1,0 0-1,0 0 0,0 1 0,0-1 1,0 1-1,0 0 0,0 0 0,0 0 1,0 0-1,0 0 0,0 1 0,0-1 1,0 1-1,0 0 0,0 0 0,1 0 1,-1 0-1,0 1 0,-4 2 0,2 2-571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19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18844,'2'9'931,"0"0"-1,-1 0 1,-1 0-1,1 1 1,-1-1 0,-2 12-1,0 20-420,4-7-749,1 1 1,1 0-1,2-1 0,2 0 1,20 60-1,-22-88-1777,-8-15 711,-4-3 626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19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15867,'6'6'1681,"0"-5"-953,2-1-248,4 0 808,1-6-159,4-2-313,0-2-152,2 0-368,2 2-296,-2 1 1296,-1-3-1152,-2-4 56,-3 0-24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0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1 351 15515,'2'0'2087,"3"-6"-1097,8-16-356,-8 13 14,116-212 4722,-75 134-3816,-46 87-1544,0-1 1,0 1-1,0 0 0,0 0 1,0-1-1,0 1 0,0 0 1,0 0-1,0-1 1,0 1-1,0 0 0,0 0 1,1 0-1,-1-1 1,0 1-1,0 0 0,0 0 1,0 0-1,1 0 1,-1-1-1,0 1 0,0 0 1,0 0-1,1 0 1,-1 0-1,0 0 0,0 0 1,0 0-1,1 0 1,-1 0-1,0-1 0,0 1 1,1 0-1,-1 0 1,0 0-1,0 0 0,1 0 1,2 10 94,-3 17-141,0-26 49,-1 45-129,-1 25-1040,9 97 0,-5-155 243,2-10 216,4-19-25,0-11-52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0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15971,'-10'15'688,"2"0"-1,0 1 0,1 1 1,-10 33-1,14-39-573,1 0 0,0 0 0,0 0 0,1 1 1,1-1-1,0 0 0,0 1 0,4 19 0,-3-29-83,-1 0 1,0 0-1,1 0 1,0 0-1,-1 0 0,1 0 1,0 0-1,0 0 0,0 0 1,0 0-1,0 0 0,0-1 1,1 1-1,-1 0 1,1-1-1,-1 1 0,1-1 1,0 1-1,-1-1 0,1 0 1,0 0-1,0 0 1,0 0-1,0 0 0,0 0 1,0 0-1,0-1 0,0 1 1,0-1-1,0 1 1,0-1-1,1 0 0,-1 0 1,0 0-1,0 0 0,0 0 1,0-1-1,0 1 0,1-1 1,-1 1-1,0-1 1,0 0-1,2-1 0,7-4 173,0 0 0,0-1 0,-1 0 0,0-1 0,-1 0 0,0-1 0,0 1 0,0-2 0,-1 1 0,-1-1 0,0-1 0,0 1 0,-1-1 0,0 0 0,-1-1 0,0 1 0,3-15 0,-7 23-152,0-1 0,-1 1 0,1 0 0,-1-1 0,0 1 0,0-1 0,0 0 0,-1 1-1,1-1 1,-1 1 0,0 0 0,1-1 0,-2 1 0,1 0 0,0-1 0,-1 1 0,-1-3 0,1 3-24,0 1 0,-1 0 1,1-1-1,0 1 0,-1 1 0,1-1 0,-1 0 0,1 0 0,-1 1 0,0 0 0,0-1 1,0 1-1,0 0 0,0 1 0,0-1 0,0 0 0,0 1 0,0 0 0,-6-1 0,2 2-48,0-1-1,0 1 0,0 1 1,0-1-1,0 1 0,0 0 0,0 1 1,1 0-1,-1 0 0,-11 7 1,15-8-268,-1 1 0,0-1 1,1 1-1,-1 0 0,1 0 1,0 0-1,0 0 0,0 0 0,1 1 1,-1-1-1,1 1 0,0 0 1,0 0-1,0 0 0,0 0 1,1 0-1,-1 0 0,1 0 1,-1 5-1,2-8 236,0-1 0,0 1 0,0-1 0,0 1 0,0-1 0,0 0-1,0 1 1,-1-1 0,2 1 0,-1-1 0,0 1 0,0-1 0,0 1 0,0-1 0,0 0-1,0 1 1,0-1 0,0 1 0,1-1 0,-1 1 0,0-1 0,0 0 0,1 1 0,-1-1 0,0 0-1,0 1 1,1-1 0,-1 0 0,1 1 0,-1-1 0,0 0 0,1 0 0,-1 1 0,0-1 0,1 0-1,-1 0 1,1 0 0,-1 0 0,1 1 0,-1-1 0,0 0 0,1 0 0,12 0-1299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16163,'16'-10'2169,"1"2"-1281,5 1-296,2 0 1441,9 3-945,6 1-160,5 1-520,4 1-464,3-2-1744,2 2 1688,-4-4-328,1 3-136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1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17708,'-8'7'615,"-1"1"0,2 0 0,-1 0 0,1 1 1,0-1-1,1 2 0,-10 18 0,13-22-518,0 1-1,1 0 1,-1 1 0,1-1-1,1 0 1,-1 1-1,1-1 1,1 1 0,-1-1-1,1 1 1,1-1-1,1 11 1,-2-16-84,0 0-1,1 0 1,-1 0-1,1 0 1,-1 0-1,1 0 1,0 0-1,0 0 0,0 0 1,0 0-1,0 0 1,0 0-1,1-1 1,-1 1-1,0-1 1,1 1-1,0-1 1,-1 1-1,1-1 1,0 0-1,-1 0 1,1 0-1,0 0 1,0 0-1,0 0 1,0 0-1,0 0 1,0-1-1,0 1 1,4-1-1,-3 0 48,0 0 1,0 0-1,0-1 0,0 1 0,0-1 0,0 0 0,-1 0 0,1 0 0,0 0 0,0 0 1,-1 0-1,1-1 0,0 0 0,-1 1 0,0-1 0,1 0 0,-1 0 0,0 0 1,0-1-1,3-3 0,-1 0 67,-1 0 0,1 0 0,-2 0 0,1-1 0,0 1 0,-1-1 0,-1 1 1,1-1-1,-1 0 0,0 0 0,0-7 0,-1 10-171,0-1 0,0 1 1,0 0-1,0 0 0,-1 0 0,0 0 0,0 0 1,0 0-1,0 1 0,-1-1 0,1 0 0,-1 1 1,0-1-1,0 1 0,-1-1 0,1 1 0,-1 0 1,1 0-1,-1 0 0,-4-3 0,-9-1-2090,15 7 2076,1 0 0,0 0 0,-1 0 0,1-1 0,-1 1 0,1 0 0,0 0 0,-1 0 0,1 0 0,0 0 0,-1 0 0,1 0 0,-1 0 0,1 1 0,0-1 0,-1 0 0,1 0 0,0 0 0,-1 0 0,1 0 1,0 1-1,-1-1 0,1 0 0,0 0 0,-1 0 0,1 1 0,0-1 0,0 0 0,-1 1 0,1-1 0,0 0 0,0 0 0,-1 1 0,1-1 0,0 0 0,0 1 0,0-1 0,0 1 0,-1 0 0,1 7-977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1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34 17132,'-5'5'2472,"4"-2"-1488,-3-7 2489,4-3-3017,0 0-632,0-2 240,2 2-224,3 0-208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1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46 13595,'-1'-2'232,"0"-1"1,0 1-1,1-1 1,-1 1-1,-1 0 0,1 0 1,0-1-1,0 1 1,-1 0-1,1 0 0,-1 0 1,0 1-1,0-1 1,0 0-1,1 1 0,-2-1 1,1 1-1,0-1 1,0 1-1,0 0 0,0 0 1,-1 0-1,1 0 1,-1 0-1,1 1 1,-1-1-1,1 1 0,-1 0 1,1-1-1,-1 1 1,1 0-1,-1 1 0,1-1 1,-1 0-1,1 1 1,-1-1-1,-2 2 0,-2 1 25,1-1 0,-1 1-1,1 1 1,0-1 0,0 1-1,1 0 1,-1 0 0,1 1-1,0 0 1,0 0 0,0 0-1,-5 9 1,3-4-197,1 0-1,1 0 1,-1 0 0,2 1 0,0 0 0,0 0-1,1 0 1,0 0 0,1 0 0,0 1 0,1-1 0,0 19-1,1-27-54,0-1 0,0 0 0,1 1 0,-1-1 0,1 0-1,-1 1 1,1-1 0,0 0 0,0 0 0,0 0 0,0 1 0,0-1-1,0 0 1,1-1 0,-1 1 0,1 0 0,0 0 0,-1 0 0,1-1-1,0 1 1,3 1 0,-2-1 11,1-1 1,0 0-1,-1 1 0,1-1 1,0-1-1,0 1 0,0-1 1,0 1-1,-1-1 0,1 0 1,0 0-1,5-1 0,3-2 70,0 1 0,1-1 0,-1-1 0,-1-1-1,1 1 1,0-2 0,12-7 0,-17 8 3,-1 1 0,0-1 0,0 0 0,6-7 0,-11 10-61,1 0 1,-1 1-1,1-1 1,-1 0 0,0 0-1,0 1 1,0-1-1,0 0 1,0 0 0,0-1-1,0 1 1,-1 0-1,1 0 1,-1 0 0,1 0-1,-1 0 1,0-1-1,0-3 1,-1 5-17,1 0 0,0 0 0,-1 1 0,1-1 0,-1 0 0,0 0 0,1 0-1,-1 0 1,0 0 0,1 1 0,-1-1 0,0 0 0,0 1 0,0-1 0,0 1 0,1-1 0,-1 1 0,0-1-1,0 1 1,0-1 0,0 1 0,0 0 0,0 0 0,0-1 0,0 1 0,0 0 0,-1 0 0,1 0 0,0 0 0,-1 1-1,-3-1-14,0 0-1,0 1 0,0 0 0,1 0 1,-7 2-1,4 0-282,0 0 1,1 0-1,-1 1 1,1 0-1,0 0 1,0 0-1,0 1 1,0 0-1,1 0 1,0 1-1,0-1 1,-5 9-1,6-4-355,7-1-170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2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17100,'12'8'2128,"5"-2"-1208,9-7-200,8-5 1241,10-6-633,4-2-144,6-5-303,1 1-161,-2-1-344,-3-1-264,-9 7-520,-8 2-360,-8 5-561,-5 2-167,-12 4 984,-6 0-336,8-2-128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0 261 16027,'2'0'214,"-1"0"-1,0-1 0,1 1 0,-1 0 1,0-1-1,1 1 0,-1-1 0,0 1 0,1-1 1,-1 0-1,0 0 0,0 1 0,0-1 1,0 0-1,0 0 0,2-2 0,14-20 738,-9 11 109,115-161 2802,-122 170-3833,3-3 23,0 0 1,1 0-1,-1 0 1,7-5-1,-11 10-51,0 1-1,0 0 0,0 0 1,1 0-1,-1 0 1,0 0-1,0 0 1,0-1-1,0 1 0,0 0 1,0 0-1,0 0 1,1 0-1,-1 0 0,0 0 1,0 0-1,0 0 1,0 0-1,1 0 1,-1-1-1,0 1 0,0 0 1,0 0-1,0 0 1,1 0-1,-1 0 1,0 0-1,0 0 0,0 0 1,0 0-1,1 0 1,-1 1-1,0-1 0,0 0 1,0 0-1,0 0 1,0 0-1,1 0 1,-1 0-1,0 0 0,0 0 1,0 0-1,0 0 1,0 1-1,0-1 0,1 0 1,-1 0-1,0 0 1,0 0-1,0 0 1,0 0-1,0 1 0,0-1 1,0 0-1,0 0 1,0 1-1,2 15 6,-6 19-8,1-13-113,-21 169-2281,26-183-119,5-14 1299,-2-3 98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3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80 132 17572,'-5'4'366,"-1"-1"0,1 1 0,0 0 0,0 1 0,0-1 0,1 1 0,-1 0 0,1 0 0,0 1 0,1-1 0,-1 1 0,1 0 0,-3 8 0,3-7-287,1-1 0,0 1 0,0-1 0,1 1 0,0 0 0,0 0 0,0 0 0,1-1 0,0 1 0,1 0-1,-1 0 1,4 12 0,-4-18-72,0 0 0,0 0-1,1 1 1,-1-1-1,1 0 1,-1 0-1,1 0 1,-1 0 0,1 0-1,-1 0 1,1 0-1,0 0 1,0 0-1,-1 0 1,1 0 0,0 0-1,0 0 1,0 0-1,0-1 1,0 1-1,0 0 1,0-1 0,1 1-1,-1-1 1,0 1-1,0-1 1,0 0-1,0 0 1,1 1 0,-1-1-1,0 0 1,0 0-1,1 0 1,-1 0-1,0 0 1,0 0 0,0-1-1,1 1 1,-1 0-1,0-1 1,0 1 0,2-1-1,1-1 45,0 0-1,0 0 0,0-1 1,0 1-1,0-1 1,0 0-1,-1 0 1,1-1-1,-1 1 0,4-6 1,-3 2 34,0 0-1,0-1 1,-1 1 0,0-1 0,-1 0-1,0 0 1,0 0 0,0 0 0,-1-1-1,0 1 1,-1-12 0,0 15-65,0 1 1,-1 0-1,0-1 0,1 1 1,-2 0-1,1-1 0,0 1 1,-1 0-1,0 0 0,-3-5 1,4 7-38,0 0 1,-1 0 0,0 0-1,0 0 1,1 0-1,-1 1 1,0-1 0,0 1-1,0-1 1,-1 1 0,1 0-1,0 0 1,0 0 0,-1 0-1,1 0 1,-1 1 0,1-1-1,-1 1 1,-2-1-1,3 1-52,0 0 0,0 0 0,0 0-1,0 0 1,0 1 0,0-1-1,0 1 1,0-1 0,0 1 0,0 0-1,1-1 1,-1 1 0,0 0-1,0 0 1,1 0 0,-1 1 0,1-1-1,-1 0 1,1 1 0,-1-1-1,1 1 1,0-1 0,-1 1 0,0 2-1,-1 2-29,0-1-1,1 0 1,-1 1-1,1-1 1,1 1-1,-1 0 0,0 5 1,3 5-352,10-6 42</inkml:trace>
  <inkml:trace contextRef="#ctx0" brushRef="#br0" timeOffset="1">282 0 18516,'-15'35'1362,"1"-3"-155,-11 41 0,22-63-1047,1 0 1,0 0 0,0 0 0,1 0-1,1 1 1,0-1 0,0 0 0,3 17-1,-3-26-150,0 1 0,1 0-1,-1-1 1,0 1-1,1-1 1,-1 1-1,1-1 1,0 1 0,0-1-1,-1 1 1,1-1-1,0 1 1,0-1 0,0 0-1,0 0 1,1 0-1,-1 0 1,2 2-1,-1-2 10,-1-1 0,0 1-1,1-1 1,-1 0-1,0 0 1,1 1-1,-1-1 1,0 0 0,1 0-1,-1 0 1,0 0-1,1-1 1,-1 1-1,1 0 1,-1 0 0,0-1-1,2 0 1,3-2 66,0 0 1,0-1-1,-1 1 1,1-1-1,-1 0 1,0 0-1,7-9 1,3-3 192,-1 0 1,-1-2 0,14-24-1,-23 35-189,0 0 0,-1-1-1,1 1 1,-1-1-1,-1 0 1,1 0 0,-1 0-1,-1 0 1,0 0-1,0 0 1,0-16-1,-1 22-84,0 1 0,-1-1 0,1 0 0,0 1 0,-1-1 0,1 0 0,-1 1 0,1-1 0,-1 1 0,0-1 0,1 1 0,-1-1 0,0 1 0,0 0 0,0-1 0,0 1 0,0 0 0,-1 0 0,1 0 0,0 0 0,0 0-1,-2-1 1,1 1-20,-1 0 1,1 1-1,0-1 0,0 1 0,-1 0 0,1-1 0,0 1 0,-1 0 0,1 0 0,0 1 0,0-1 0,-1 0 0,1 1 0,-2 0 0,-7 3-252,1 0 0,0 0 0,0 1-1,1 1 1,-14 9 0,14-9 2,1 1 0,0-1 1,0 1-1,1 1 0,0 0 0,0 0 1,-8 12-1,6 3-378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0 572 15851,'30'-14'1400,"-1"-1"0,0-1 0,36-27-1,-23 14-49,201-149 2070,-208 149-3781,-3-2-1,0-1 1,-2-1 0,44-65-1,-74 98 362,13-25-1133,-13 24 1101,0 1-1,1-1 1,-1 0-1,0 0 1,0 0-1,0 0 1,0 0-1,1 0 1,-1 1-1,-1-1 1,1 0-1,0 0 1,0 0 0,0 0-1,0 0 1,-1 0-1,1 0 1,0 1-1,-1-1 1,1 0-1,0 0 1,-1 0-1,1 1 1,-1-1-1,0 0 1,0 0-1,-7-5-421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4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2 592 13867,'-1'10'2104,"1"-3"-1103,7-7-297,7-7 1688,12-13-887,6-11-169,12-15-288,9-12-168,14-8-256,5-2-47,0-3-313,-2 4-272,-7 10-793,-7 7-263,-9 17 840,-8 10-216,-13 11-152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 18716,'-11'4'1848,"6"2"-1071,5 0-249,8 1 952,4-2-256,8 1-416,1 0-159,7-3-217,-3-2-72,6-2-232,-1-4-176,-2-2-576,-2 0-297,-4-1-279,-2-3 880,-9 3-208,3 1-256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5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17908,'18'13'1736,"9"-10"-1048,1-1-240,10-2 769,0-6-233,1-7-528,3-3-400,-6-4-2513,-4-1 2337,-4-4-392,-5 1-264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4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14747,'-24'15'910,"1"1"-1,0 2 0,1 0 1,1 1-1,-30 35 1,38-38-544,0 1 1,1 0 0,1 1-1,0 1 1,1-1 0,1 2-1,1-1 1,-6 24 0,12-35-309,0 1 0,0-1 0,1 1 0,1 0 0,-1-1 1,1 1-1,1 0 0,1 8 0,-2-13-45,1 0 0,0-1 0,0 1 0,1-1 0,-1 1 0,1-1 0,0 0 0,0 0 0,0 1 1,0-1-1,0 0 0,1-1 0,-1 1 0,1 0 0,0-1 0,0 0 0,0 1 0,0-1 0,0 0 0,7 3 0,3-1 25,1 1 1,-1-2-1,1 0 0,-1 0 0,1-1 1,0-1-1,0 0 0,0-1 0,0-1 1,16-2-1,-7 0 81,-1-2 0,0 0 1,0-1-1,-1-1 0,33-16 0,-46 19-56,-1 0-1,0 0 0,0-1 1,0 1-1,0-2 0,-1 1 0,0-1 1,0 0-1,0 0 0,-1-1 1,8-12-1,-10 13-21,0 0-1,-1 0 1,1-1 0,-1 1 0,-1 0 0,1-1-1,-1 0 1,-1 1 0,1-1 0,-1 1 0,0-1 0,0 0-1,-1 1 1,0-1 0,-2-8 0,-1 3-65,0 0 0,-1 0 1,0 1-1,-1-1 0,0 1 1,-1 1-1,0-1 0,-1 1 1,0 0-1,0 1 1,-19-16-1,21 19-129,-1 1-1,0 1 1,0-1 0,0 1 0,-1 0-1,1 1 1,-1 0 0,-13-4 0,16 6-30,0 0 1,0 1 0,0-1 0,0 1 0,-1 0 0,1 0 0,0 1 0,0-1 0,-1 1 0,1 1 0,0-1 0,0 1 0,0-1 0,-6 5-1,-10 7-527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5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16620,'4'-4'3737,"7"0"-2484,1 1-436,0 1 1,0 1-1,0 0 0,18 0 1,-19 2-595,1 0-1,-1 0 1,1 1 0,-1 1 0,1 0 0,-1 1-1,0 0 1,12 6 0,-21-9-216,1 0 0,-1 1-1,0-1 1,1 1 0,-1-1 0,0 1 0,0 0 0,0 0-1,0 0 1,0 0 0,0 1 0,-1-1 0,1 0 0,-1 1-1,0-1 1,1 1 0,-1-1 0,0 1 0,-1 0 0,1 0-1,0-1 1,-1 1 0,1 0 0,-1 0 0,0 0 0,0-1-1,0 1 1,0 0 0,-1 0 0,1 0 0,-1-1 0,0 1 0,0 0-1,0-1 1,0 1 0,0 0 0,0-1 0,-1 0 0,1 1-1,-1-1 1,1 0 0,-1 1 0,0-1 0,0 0 0,0-1-1,0 1 1,-3 2 0,-4 2-73,1-1 0,-1 0-1,0 0 1,0-1 0,0 0 0,-1 0 0,-11 2 0,21-6 52,0 0 1,0 0 0,-1 0 0,1 0 0,0 0 0,0 0 0,0 0 0,0 0-1,0 0 1,0 0 0,0 0 0,0 0 0,-1 0 0,1 0 0,0 0 0,0 0-1,0 0 1,0 0 0,0 1 0,0-1 0,0 0 0,0 0 0,0 0 0,0 0-1,0 0 1,0 0 0,-1 0 0,1 0 0,0 0 0,0 1 0,0-1 0,0 0-1,0 0 1,0 0 0,0 0 0,0 0 0,0 0 0,0 0 0,0 0 0,0 1-1,0-1 1,0 0 0,0 0 0,0 0 0,0 0 0,1 0 0,-1 0 0,0 0-1,0 1 1,6 5-427,18 10-80,-12-8 220,-4-2 199,0 0-1,0 1 1,0 0-1,-1 0 1,0 1 0,-1 0-1,0 0 1,6 11-1,-11-17 133,1 1-1,-1-1 0,0 1 1,0 0-1,0 0 1,-1-1-1,1 1 0,-1 0 1,1 0-1,-1 0 0,0 0 1,0 0-1,0 0 1,0 0-1,-1-1 0,1 1 1,-1 0-1,0 0 0,0 0 1,0-1-1,0 1 1,0 0-1,-1-1 0,1 1 1,-1-1-1,0 1 0,1-1 1,-1 0-1,0 0 1,0 0-1,0 0 0,-1 0 1,-2 1-1,-1 3-14,-1-2 0,0 1 0,0-1 0,-1 0 0,1 0 0,-1-1 0,0 0 0,0 0-1,0-1 1,0 0 0,0-1 0,0 1 0,-1-2 0,1 1 0,-1-1 0,-14-2 0,22 2-62,0 0 0,0 0 0,0 0 0,1 0 0,-1 0 0,0 0 0,0 0 0,0-1 0,0 1 0,0 0 1,1-1-1,-1 1 0,0-1 0,0 1 0,0-1 0,1 1 0,-1-1 0,0 1 0,1-1 0,-1 0 0,1 1 0,-1-1 0,1 0 0,-1 0 0,1 1 0,-1-1 1,1 0-1,-1 0 0,1 0 0,0 1 0,0-1 0,-1 0 0,1 0 0,0 0 0,0-1 0,1 0-8,-1 0 0,1 0 0,0 0 0,0 0 0,0 0 0,0 0 0,0 0 0,0 0 0,1 1 0,-1-1 0,1 0-1,-1 1 1,1-1 0,3-1 0,16-14-443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6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5 19156,'-1'0'94,"1"-1"0,-1 1 0,1 0 0,0-1 0,-1 1 0,0-1 0,1 1 0,-1 0 0,1 0 0,-1-1 0,1 1 0,-1 0 0,0 0 0,1 0 0,-1 0 0,1-1 0,-1 1 0,0 0 0,1 0 0,-1 0 0,1 0 0,-1 1 0,0-1 0,1 0 0,-1 0 0,1 0 0,-1 0 0,0 1 0,0-1 0,-19 12 147,17-10 24,-7 6-109,0 1 0,1 0 0,0 0-1,1 1 1,0 0 0,0 0 0,1 1 0,1 0 0,-1 1-1,2-1 1,0 1 0,0 0 0,1 0 0,0 1 0,1-1-1,1 1 1,0 0 0,1 0 0,0 18 0,1-27-144,0 1 0,1 0 0,0-1 0,0 1 0,0-1 0,1 1 0,-1-1 0,1 0 0,0 1-1,1-1 1,-1 0 0,1 0 0,-1-1 0,1 1 0,0 0 0,0-1 0,1 0 0,-1 0 0,1 0 0,0 0 0,0 0 0,5 3 0,-3-4 41,-1 0 0,1 0 0,0 0 0,-1 0 0,1-1 0,0 0 0,0 0 0,0-1 0,0 0-1,0 0 1,0 0 0,-1 0 0,1-1 0,0 0 0,0-1 0,0 1 0,7-4 0,-9 3 12,1 0 0,-1-1-1,0 1 1,1-1 0,-1 0-1,0 0 1,-1-1 0,1 1 0,-1-1-1,5-6 1,-7 9-53,0 0 1,0 0-1,-1 0 0,1 0 0,0-1 1,-1 1-1,1 0 0,-1 0 0,0 0 1,1-1-1,-1 1 0,0 0 1,0 0-1,0-1 0,1 1 0,-1 0 1,-1-1-1,1 1 0,0 0 0,0-1 1,0 1-1,-1 0 0,1 0 0,-1 0 1,1-1-1,-1 1 0,1 0 1,-1 0-1,0 0 0,1 0 0,-1 0 1,0 0-1,0 0 0,0 0 0,0 0 1,0 0-1,0 0 0,0 1 0,0-1 1,0 0-1,0 1 0,0-1 1,-1 1-1,1-1 0,-2 0 0,-5-1-208,0 0-1,0 0 1,0 1-1,0 0 1,0 0 0,0 1-1,0 0 1,0 0-1,0 1 1,0 0-1,0 0 1,0 1-1,1 0 1,-1 1-1,0 0 1,1 0-1,0 0 1,-14 9 0,20-11 120,0-1 0,0 1 1,0 0-1,0 0 0,0 0 1,0 0-1,0 0 0,0 0 1,0 0-1,0 0 0,0 0 1,1 1-1,-1-1 0,1 0 1,-1 0-1,1 1 0,-1-1 1,0 3-1,4 6-820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26 391 14179,'-24'3'2978,"24"-3"-2919,0-1-1,0 1 0,0 0 1,0 0-1,0 0 1,-1 0-1,1 0 0,0 0 1,0 0-1,0-1 1,0 1-1,0 0 0,0 0 1,0 0-1,0 0 0,-1 0 1,1-1-1,0 1 1,0 0-1,0 0 0,0 0 1,0-1-1,0 1 1,0 0-1,0 0 0,0 0 1,0 0-1,0-1 0,0 1 1,0 0-1,0 0 1,0 0-1,1 0 0,-1-1 1,0 1-1,0 0 1,0 0-1,0 0 0,0 0 1,0 0-1,0-1 0,0 1 1,1 0-1,-1 0 1,0 0-1,0 0 0,0 0 1,0 0-1,0 0 0,1 0 1,-1-1-1,0 1 1,35-27 2735,42-21-966,89-41 0,-96 55-2551,-3-4-1,70-50 1,-131 84 565,0-1 0,0 0 1,-1 0-1,1-1 0,-2 0 0,8-9 1,-6 0-626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7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0 363 14963,'15'-6'1793,"6"-14"-753,8-7-296,14-8 960,7-3-175,9-3-321,0 3-64,1 5-536,-6 4-368,-5 3-840,-6 6-400,-13 6 784,-7 1-240,-3-10-184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8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9 438 15307,'-7'14'1737,"6"-7"-921,6-5-240,15-12 1176,5-8-383,14-10-385,8-4-136,16-8-216,7-1-104,8-1-184,0 0-232,-2 5-472,-3 1-288,-5 5-512,-9-2-112,-15 4 816,-10 5-297,-11 7-207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7:28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0 545 16163,'17'-4'2025,"15"-19"-881,8-4-376,19-12 1113,5-6-161,14-6-448,2-2-167,5-5-705,-1 3-440,-1-6 160,-5 0-88,-10-7-168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5:0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1394 474 11835,'17'-18'355,"-2"-1"1,0-1 0,-1 0 0,-1 0 0,15-32 0,-21 38-191,-2 0-1,1 0 1,-2-1 0,0 0-1,0 1 1,-2-1 0,0 0-1,0 0 1,-2-29 0,-1 38-119,1 1 1,-1-1 0,-1 0 0,1 1 0,-1 0-1,0-1 1,0 1 0,0 0 0,-1 0-1,0 0 1,0 0 0,0 1 0,-1-1 0,1 1-1,-5-4 1,1 2-16,0 1-1,0 0 1,0 0-1,-1 1 1,0 0-1,1 0 1,-1 1-1,-1 0 1,-9-3-1,-12 0-18,0 0 0,0 3 0,0 0 0,-1 2 0,-54 4 0,14 5-17,-94 23 1,98-13 76,0 2 0,1 3 0,1 3 1,1 3-1,2 2 0,1 4 0,2 1 0,-72 59 0,103-71-53,1 0 0,2 2 0,0 1 0,2 1 0,1 1 0,1 1 0,1 1 0,2 0 0,1 2-1,-15 42 1,24-52-19,1 1 0,1-1 0,1 1 0,2 0-1,0 0 1,1 48 0,4-52-1,0-1-1,1 1 1,1-1-1,0 0 1,2 0-1,0-1 1,2 0-1,0 0 1,13 23-1,-11-26 0,-1-1 0,2-1-1,0 1 1,0-2 0,2 0-1,-1 0 1,1-1 0,1 0-1,25 14 1,-19-14 0,1-1-1,1-1 1,0-1-1,0 0 1,1-2-1,36 5 1,-22-6 52,0-3 0,1-1 0,-1-1 0,1-3 0,-1-1 0,0-1 0,0-3 0,66-21 0,-65 14 99,0-1 1,-1-2-1,-1-2 1,-1-1-1,-1-2 0,-1-1 1,-1-2-1,39-40 1,-45 39 15,-1-1 1,-2-2 0,-1 0 0,-1-1 0,-1-1 0,-2-1 0,-2-1-1,-1 0 1,15-50 0,-24 62-96,-1-1 1,-1 0-1,-1 0 0,-1-1 0,-1 1 0,-1-1 0,-1 1 1,-6-31-1,4 35-47,-2 0 0,0 0 0,-1 1 0,-1-1 0,-1 1 0,-1 1 0,0 0-1,-1 0 1,-1 0 0,-16-18 0,9 15-124,-1 1-1,-1 1 1,-1 1-1,-37-25 1,-97-44-780,136 77 850,-25-16-273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8:3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17476,'-6'9'1160,"4"-8"-1080,0 2-200,2-1-40,2-2 272,4-12-160,3-2-88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8:3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40 15115,'1'-2'326,"0"-1"-1,0 1 1,0 0 0,0 0-1,-1-1 1,1 1-1,-1-1 1,1 1-1,-1 0 1,0-1 0,0 1-1,0-1 1,0 1-1,-1-5 1,-10 28 1617,-7 55-1843,-12 124-1,24-155-82,-31 433 44,30 0-28,6-347-40,-8 231 10,9 346-13,13-507 10,25 528 15,-33-402-16,17 738 51,-13-371-51,-42 2-158,7-439 97,-15 183 68,34-301-60,14 162 0,-5-275-5,0-17-93,-1-1 0,0 0 0,-1 0 0,0 1 0,0-1 0,-1 0 0,0 1 0,-2 7 0,0-9-107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8:3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13539,'6'2'141,"1"0"0,-1 0 1,1 0-1,0-1 0,-1 0 1,1-1-1,0 1 0,0-1 0,-1 0 1,1-1-1,13-2 0,12 0 160,771-21 701,-392 21-1048,329-7-150,606 15-447,-965 3 261,-121-4 172,700 25-170,-789-19 369,1340 56-7,828-89 63,-96-29 582,-1748 63 51,-103-1-138,-71-14-159,-52 0 109,-259 4-481,1 0 0,0-1 0,0-1-1,0 0 1,-1 0 0,1-1 0,-1 0 0,1-1 0,14-8 0,-23 11 133,-1 0 1,1 0-1,-1 0 0,1 0 0,-1-1 1,1 1-1,-1-1 0,0 1 1,1-1-1,-1 1 0,2-5 0,3-3 65,5-7 110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5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18076,'-10'-2'3017,"33"5"-1985,5 0-176,8-3-56,4-1-192,-1 1-112,1-2-312,5 1-192,-7-3-584,3 2-320,-14-2 728,-9 0-144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8:3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 15563,'-19'3'1451,"16"-3"-707,12-2-133,37-7-358,0 3-1,0 1 0,1 3 0,-1 2 1,69 7-1,-89-3-253,0 0 0,35 12 1,-54-15-1,-1 1 1,0 0 0,0 1 0,0 0-1,0 0 1,-1 0 0,1 0-1,-1 1 1,0 0 0,0 0 0,0 1-1,0-1 1,-1 1 0,0 0 0,5 8-1,-7-9 10,-1 0 0,1 0 1,-1 0-1,0 0 0,0 0 0,-1 1 0,0-1 0,1 0 0,-1 0 0,-1 1 0,1-1 0,0 0 1,-1 0-1,0 0 0,0 1 0,0-1 0,-1 0 0,0 0 0,1-1 0,-1 1 0,0 0 0,-1 0 1,-3 3-1,-5 9 70,-2-1 0,0 0 0,-24 20 0,-11 4 160,-1-3-1,-100 56 1,50-33-587,78-46 229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8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2 630 12339,'-1'0'98,"1"0"1,0 1-1,0-1 0,0 1 1,-1-1-1,1 1 1,0-1-1,0 1 1,0-1-1,0 1 1,0-1-1,0 1 0,0-1 1,0 1-1,0-1 1,0 1-1,0-1 1,0 0-1,1 1 1,-1-1-1,0 1 0,0-1 1,0 1-1,1-1 1,-1 1-1,0-1 1,0 0-1,1 1 0,-1-1 1,0 0-1,1 1 1,-1-1-1,1 0 1,-1 1-1,0-1 1,1 0-1,-1 0 0,1 1 1,-1-1-1,1 0 1,-1 0-1,0 0 1,1 0-1,-1 0 1,1 1-1,-1-1 0,1 0 1,-1 0-1,1 0 1,-1 0-1,1-1 1,-1 1-1,1 0 1,-1 0-1,1 0 0,-1 0 1,1 0-1,-1-1 1,1 1-1,-1 0 1,1-1-1,31-14 2223,-12 0-1781,-1-1-1,-1-1 1,22-24-1,47-65-70,-37 43-289,30-36-75,105-120-55,-177 211-57,0 0-1,0 1 1,1 0 0,0 0-1,13-7 1,-22 13 5,1 1-1,0 0 1,-1 0-1,1 0 1,0 0 0,-1-1-1,1 1 1,0 0 0,-1 0-1,1 0 1,0 0-1,-1 1 1,1-1 0,0 0-1,-1 0 1,1 0-1,0 0 1,-1 1 0,1-1-1,-1 0 1,1 1-1,0-1 1,-1 0 0,1 1-1,-1-1 1,1 1 0,-1-1-1,1 1 1,-1-1-1,0 1 1,1-1 0,-1 1-1,1 0 1,-1-1-1,0 1 1,0-1 0,1 1-1,-1 0 1,0-1-1,0 1 1,0 0 0,0-1-1,0 1 1,0 1-1,4 35-53,-4-31 44,1 70 97,-2-24-300,3 0 1,15 89-1,-14-128 114,0 1 0,0-1 0,2 0 0,0 0 0,0-1 0,1 1 0,0-1 0,2 0-1,-1-1 1,1 1 0,1-2 0,0 1 0,0-1 0,1-1 0,14 12 0,10-2-296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8:4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19052,'-7'0'1416,"6"0"-1584,6-3 120,11-1 528,4-3-272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8:4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95 12907,'10'-23'1551,"-7"18"-1074,0 0 1,0-1-1,-1 1 0,0-1 1,0 0-1,0 1 0,-1-1 0,0 0 1,0 0-1,0-6 0,-1 12-433,0 0-1,0-1 1,0 1-1,0 0 1,0 0-1,0 0 0,0 0 1,0 0-1,0 0 1,0-1-1,0 1 1,0 0-1,0 0 1,0 0-1,0 0 1,-1 0-1,1 0 0,0 0 1,0 0-1,0-1 1,0 1-1,0 0 1,0 0-1,0 0 1,0 0-1,-1 0 1,1 0-1,0 0 1,0 0-1,0 0 0,0 0 1,0 0-1,0 0 1,-1 0-1,1 0 1,0 0-1,0 0 1,0 0-1,0 0 1,0 0-1,0 0 1,-1 0-1,1 0 0,0 0 1,0 0-1,0 0 1,0 0-1,0 0 1,0 0-1,0 0 1,-1 0-1,1 1 1,-9 6 1025,-7 15-21,-12 23-255,3 1 0,-22 54 1,34-70-738,2 2 1,2 0-1,1 0 1,-7 50-1,14-76-49,1 1 0,0-1 0,0 1 0,0-1 0,1 0 0,0 1 0,0-1 0,0 0 0,4 9 0,-4-13-20,0 0 0,0 1 0,0-1 0,1 0 0,-1 0 0,1 0 0,0 0 0,-1 0 0,1-1 0,0 1 0,0 0 0,0-1 0,0 1 0,0-1 0,0 0 0,1 0 0,-1 0 0,0 0 0,1 0 0,-1 0 0,1-1 0,-1 1 0,1-1 0,-1 1 0,1-1 0,2 0 0,3-1-198,0 1 1,0-1 0,0-1-1,0 1 1,0-2 0,0 1-1,0-1 1,-1 0 0,1 0-1,12-9 1,-7 4-71,0-1 1,-1-1-1,0 0 0,17-19 1,2-9-460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8:4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17564,'-3'-6'2232,"0"6"-1208,-4-2 3665,14 0-8073,-3-1 2488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8:4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23157,'-3'18'1696,"5"4"-1368,3 2-136,6-11 513,7 2-257,11-1-208,2 2-80,8 1-160,1-1-88,2 1-344,-4-1-305,-3-2-591,-4-1 888,-5-7 72,3-1-240,-5-15-96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8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 19116,'-23'27'1792,"-10"13"-1079,-4 5-225,-9 11 776,0 4-312,-3 7-216,2 5-128,3 1-311,6 1-281,8-8-577,6-5-311,12-10 680,7-8-176,6-21-128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1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12155,'2'-25'8941,"-5"37"-7959,-12 89 70,-4 187-1,24-202-507,-12-140-3778,8 51 2637,1 0-165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1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46 12115,'0'-1'95,"1"0"0,-1 0 0,1 0-1,-1 0 1,1 0 0,-1 0 0,0 0 0,0-1 0,1 1 0,-1 0 0,0 0 0,0 0 0,0 0 0,0 0 0,0 0 0,-1-1 0,1 1 0,0 0 0,0 0 0,-1 0 0,1 0 0,0 0 0,-1 0 0,1 0 0,-1 0 0,0 0 0,1 0 0,-1 0 0,0 0 0,0 1 0,1-1 0,-1 0 0,0 0 0,0 1 0,0-1 0,0 0 0,0 1 0,0-1 0,0 1 0,0-1 0,0 1 0,0 0 0,0-1 0,-2 1 0,-2-1 159,0-1 0,0 1 1,0 1-1,0-1 1,0 1-1,-1 0 1,1 0-1,-9 2 1,1 1-30,0 1 0,0 0 0,0 2 0,1-1 0,0 1 0,0 1 0,0 0 0,1 1 0,0 0 0,-16 16 0,15-12-57,1-1 0,1 1 0,0 1 0,1 0 0,0 0 0,1 1 0,1 0 0,-11 28 0,16-36-145,0-1 0,1 1-1,0-1 1,0 1 0,0 0 0,1-1-1,-1 1 1,2 0 0,-1 0 0,0-1-1,1 1 1,0 0 0,1-1 0,-1 1-1,1-1 1,0 1 0,5 8 0,-4-10-5,0 0 1,0 0 0,0 0 0,1 0-1,-1-1 1,1 1 0,0-1-1,0 0 1,0 0 0,0-1 0,0 1-1,1-1 1,-1 0 0,1 0 0,0 0-1,0-1 1,-1 0 0,1 0 0,0 0-1,8 0 1,-4-1 68,1 0 1,-1-1-1,1 0 0,-1-1 0,0 0 1,0 0-1,0-1 0,0 0 1,14-8-1,-20 10-35,0-1 0,0 0 0,0 0 1,0 0-1,0-1 0,-1 1 0,1 0 0,-1-1 0,1 0 1,-1 0-1,0 0 0,3-4 0,-5 5-18,1 0-1,0-1 1,-1 1 0,1 0-1,-1 0 1,0 0 0,0-1-1,0 1 1,0 0 0,0 0-1,0-1 1,0 1-1,-1 0 1,1 0 0,-1 0-1,0 0 1,0-1 0,0 1-1,0 0 1,0 0 0,-2-2-1,-1-1 6,0 0 0,0 1-1,0 0 1,-1 0 0,1 0 0,-1 0-1,0 1 1,0 0 0,-1 0 0,1 0-1,0 0 1,-1 1 0,0 0-1,-8-2 1,10 3-111,1 0-1,-1 0 0,0 1 1,0-1-1,1 1 0,-1-1 1,0 1-1,0 1 0,0-1 1,1 0-1,-1 1 0,0 0 1,0 0-1,1 0 0,-1 0 1,1 0-1,-1 1 0,1 0 1,-1 0-1,1 0 0,0 0 1,0 0-1,-5 5 0,7-6-34,0-1 0,1 1 0,-1 0-1,0 0 1,1 0 0,-1 0 0,1 0 0,-1 0-1,1 0 1,-1 0 0,1 0 0,0 0-1,0 1 1,-1-1 0,1 0 0,0 0 0,0 0-1,0 0 1,0 0 0,0 0 0,0 1 0,1-1-1,-1 0 1,0 0 0,1 0 0,-1 0 0,0 0-1,1 0 1,-1 0 0,1 0 0,0 0-1,-1 0 1,1 0 0,0 0 0,-1-1 0,1 1-1,0 0 1,0 0 0,0-1 0,0 1 0,0 0-1,0-1 1,0 1 0,0-1 0,0 1 0,0-1-1,0 0 1,0 1 0,0-1 0,2 0-1,12 3-817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 13939,'0'-1'83,"-1"1"0,1 0 0,-1 0-1,1 0 1,-1 0 0,1 0 0,-1 0 0,1 0 0,-1 0-1,1 0 1,-1 0 0,1 0 0,-1 0 0,1 0 0,-1 1 0,1-1-1,-1 0 1,1 0 0,-1 0 0,1 1 0,-1-1 0,1 0-1,0 1 1,-1-1 0,1 0 0,-1 1 0,1-1 0,0 1 0,-1-1-1,1 0 1,0 1 0,0-1 0,-1 1 0,1-1 0,0 1 0,0-1-1,0 1 1,0 0 0,-7 23 897,6-20-814,-4 17 499,2 1 1,-3 34 0,6-48-498,0-1 0,0 1 0,1-1 1,0 1-1,0-1 0,1 0 0,0 0 0,0 1 1,1-1-1,0-1 0,4 10 0,-5-13-92,1 0-1,-1-1 1,0 1-1,1-1 0,0 1 1,-1-1-1,1 0 0,0 0 1,0 0-1,0 0 0,1 0 1,-1-1-1,0 1 1,0-1-1,1 0 0,-1 0 1,1 0-1,-1-1 0,1 1 1,0-1-1,-1 0 0,1 0 1,-1 0-1,1 0 1,0-1-1,-1 1 0,1-1 1,-1 0-1,1 0 0,-1-1 1,4-1-1,-4 2-39,0 0 0,1-1 0,-1 0 0,0 0 0,0 1 0,0-2 0,0 1 0,-1 0 0,1-1 0,-1 1 0,1-1 0,-1 0 0,0 0 0,0 0 0,0 0 0,0 0 0,-1 0 0,1 0 0,-1-1 0,0 1 0,0 0 0,0-1 0,0 1 0,-1-1 0,1 1 0,-1-1 0,0 0 0,0 1 0,0-1 0,-1 1 0,0-5 0,-1 2-55,0 0-1,-1 1 1,0-1 0,0 0-1,0 1 1,-1-1 0,1 1-1,-1 0 1,-1 1 0,1-1-1,-1 0 1,-5-3 0,2 2-269,0 0 1,0 0 0,-1 1 0,1 1 0,-1-1 0,0 1-1,-11-3 1,10 4-146,9-2-75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15531,'0'12'1841,"14"-4"-913,9-2-328,10-6 792,8 0-167,11-3-225,7-2-152,7 0-616,1 1-464,-4 0-2048,-4-2 2055,-3 0-295,-7 2-192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19164,'2'-9'1544,"-2"8"-1119,-4 1-209,-1 12 1216,1 9-1064,1 6-208,2 3-56,-1 6 8,2-1-56,2 0-168,1 1-152,-1 0-336,1 0-208,-3-6 704,-4-3-104,-2-7-200,1-5-81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0 495 17764,'9'13'1768,"15"-4"-1024,2-9-272,15-7 673,10-2-169,9-8-216,3-3-288,0-3-640,-1 1-408,-17-3 488,-7 3-136,-25 3-128</inkml:trace>
  <inkml:trace contextRef="#ctx0" brushRef="#br0" timeOffset="1">161 58 20204,'3'9'1985,"18"-8"-1265,6-1-320,12-4 776,7-2-240,8-1-648,4 0-488,0-2-1008,1-1 1048,-2 0-280,-1-4-160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18012,'-73'61'3570,"57"-49"-3138,0 0 0,1 1 0,1 0 0,0 1 0,-19 26 1,31-38-462,1 0 1,0 0 0,-1 0 0,1 0 0,0 0 0,0 0 0,0 1-1,1-1 1,-1 0 0,0 1 0,1-1 0,-1 0 0,1 1 0,0-1 0,0 1-1,0-1 1,0 0 0,0 1 0,1-1 0,-1 1 0,1-1 0,-1 0 0,1 1-1,0-1 1,0 0 0,0 0 0,0 0 0,1 0 0,-1 0 0,0 0 0,1 0-1,0 0 1,-1 0 0,1 0 0,3 2 0,7 4-227,1 0 0,-1 0-1,1-2 1,0 1 0,15 4 0,10 5-33,-34-14 304,-1-1-1,0 1 1,1 0-1,-1 1 1,0-1-1,0 1 1,0-1-1,0 1 1,-1 0-1,1 0 1,-1 0-1,3 5 1,-4-6 32,0 0 1,-1 0-1,1 0 1,-1 0-1,1 0 1,-1 0-1,0 0 1,0 1-1,0-1 1,0 0-1,0 0 1,0 0-1,0 0 1,-1 1-1,1-1 1,-1 0-1,0 0 1,0 0-1,0 0 1,0 0-1,0 0 1,0 0-1,-2 2 1,-2 4 173,-1-1 1,-1 1-1,1-1 1,-1 0 0,0 0-1,-10 6 1,12-10-242,0 1 1,0-2 0,0 1 0,0 0-1,0-1 1,0 0 0,-1 0 0,1-1 0,-1 1-1,1-1 1,-12 1 0,4-4-121,13 1 134,0 1-1,-1 0 0,1 0 0,0-1 1,0 1-1,-1 0 0,1-1 1,0 1-1,0 0 0,0-1 1,-1 1-1,1 0 0,0-1 0,0 1 1,0 0-1,0-1 0,0 1 1,0 0-1,0-1 0,0 1 0,0-1 1,0 1-1,0 0 0,0-1 1,0 1-1,0-1 0,0 1 0,0-1 1,4-10-270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20188,'-2'10'2241,"-4"-2"-1561,4-3-632,0-1 1984,5-4-1848,6 0-64,2 0-232</inkml:trace>
  <inkml:trace contextRef="#ctx0" brushRef="#br0" timeOffset="1">21 151 16996,'-12'10'2128,"7"0"-1184,2-4 969,6-6-1481,7-4 144,5-2-96,-2-4-592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38 19956,'0'-2'100,"1"1"-1,-1 0 0,0 0 0,0 0 1,1-1-1,-1 1 0,0 0 0,-1 0 1,1-1-1,0 1 0,0 0 0,0 0 1,-1 0-1,1-1 0,0 1 0,-1 0 1,1 0-1,-1 0 0,0 0 0,1 0 1,-1 0-1,0 0 0,0 0 0,0 0 1,1 0-1,-1 0 0,0 0 0,0 1 1,0-1-1,0 0 0,0 1 0,-1-1 1,1 0-1,0 1 0,0 0 0,0-1 1,0 1-1,-3-1 0,0 1 16,1 0 0,-1 1 0,1-1 0,0 0 0,-1 1 0,1 0 0,-1 0 0,1 0 0,0 0 0,0 1 0,-1-1 0,1 1 0,-3 2 0,-8 6-29,1 1-1,0 0 0,1 1 0,1 1 0,0-1 0,0 2 0,-12 20 0,15-21-67,1-1-1,1 1 1,0 1-1,1-1 1,0 1-1,1 0 1,1 0-1,0 0 1,-1 15 0,4-25-13,0 0 1,0 0 0,0 0 0,0 0 0,1 0 0,0 0 0,0 0 0,0 0-1,0-1 1,0 1 0,1 0 0,0-1 0,0 1 0,0-1 0,0 1 0,0-1-1,1 0 1,-1 0 0,1 0 0,0 0 0,0 0 0,6 4 0,-4-4-1,0-1 0,0 1 1,0-1-1,0 0 1,1-1-1,-1 1 0,0-1 1,1 0-1,-1-1 1,1 1-1,-1-1 0,1 0 1,0 0-1,-1-1 1,1 1-1,5-3 0,-4 1 13,1 0 0,-1-1 0,-1 0 0,1 0-1,0-1 1,-1 0 0,0 0 0,0-1 0,0 0-1,0 0 1,4-5 0,-8 8-8,0 0 0,0-1 0,-1 1 0,1 0 0,-1-1 0,0 1 0,1-1-1,-1 1 1,0-1 0,0 0 0,-1 1 0,1-1 0,0-5 0,-1 6-4,0 0 1,-1-1-1,1 1 0,-1 0 1,1 0-1,-1 0 1,0 0-1,0 0 0,0 0 1,0 0-1,0 1 1,0-1-1,0 0 0,-1 0 1,1 1-1,-1-1 1,1 1-1,-1-1 0,0 1 1,-2-2-1,0 0-8,-1 1 1,1-1-1,-1 1 0,0 0 1,0 1-1,0-1 0,0 1 1,-6-1-1,7 1-98,1 1 0,0 0 0,-1-1 0,1 1 1,-1 0-1,1 1 0,0-1 0,-1 1 0,1-1 0,0 1 0,0 0 0,-1 0 0,-2 2 0,6-3 75,-1 0 0,1 0 0,0 1 0,0-1 0,0 0-1,0 0 1,-1 0 0,1 0 0,0 1 0,0-1 0,0 0-1,0 0 1,0 0 0,0 1 0,0-1 0,-1 0 0,1 0-1,0 0 1,0 1 0,0-1 0,0 0 0,0 0 0,0 1-1,0-1 1,0 0 0,0 0 0,0 0 0,0 1 0,0-1-1,0 0 1,1 0 0,-1 1 0,0-1 0,0 0 0,0 0-1,0 0 1,0 1 0,0-1 0,0 0 0,1 0 0,-1 0-1,0 0 1,0 1 0,0-1 0,0 0 0,1 0 0,-1 0-1,0 0 1,0 0 0,0 0 0,1 0 0,-1 1 0,0-1-1,0 0 1,1 0 0,-1 0 0,0 0 0,0 0 0,0 0-1,1 0 1,-1 0 0,0 0 0,0 0 0,1 0 0,15 4-327,6-2-273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20588,'-17'14'884,"0"1"0,1 0 0,-20 26 0,31-35-673,0 0 1,1 1-1,0 0 0,0 0 0,0 0 0,1 0 0,0 1 0,1-1 0,-1 1 0,1 0 0,1 0 0,-2 14 0,3-19-168,0-1-1,0 0 0,0 0 1,1 1-1,-1-1 1,1 0-1,0 0 0,-1 1 1,1-1-1,0 0 0,0 0 1,0 0-1,0 0 0,1 0 1,-1-1-1,1 1 0,-1 0 1,3 1-1,-1 0-13,0-1 0,1 1 0,-1-1 0,1-1 0,-1 1 0,1 0 0,0-1 0,0 0 0,6 2 0,2-1-15,0-1 1,0 0-1,0-1 0,0 0 1,0-1-1,15-3 0,-20 3-5,-1-1-1,1 0 0,-1 0 0,1-1 1,-1 0-1,0 0 0,0-1 1,0 1-1,0-1 0,-1-1 1,0 1-1,0-1 0,0 1 0,7-10 1,-10 11-22,0 0 1,0 0 0,0 1 0,-1-1-1,0 0 1,1 0 0,-1 0 0,0 0-1,0-1 1,-1 1 0,1 0 0,-1 0-1,1-1 1,-1 1 0,0 0 0,0 0-1,-1-1 1,1 1 0,-1 0 0,1 0-1,-1 0 1,0-1 0,0 1 0,-1 0-1,1 0 1,0 0 0,-1 1 0,0-1-1,0 0 1,0 1 0,0-1 0,-4-3-1,3 3-108,1 0-1,-1 1 1,0-1-1,-1 1 1,1 0-1,0 0 1,-6-2-1,7 3 71,1 0-1,0 1 1,-1 0-1,1-1 1,0 1 0,-1 0-1,1 0 1,0-1-1,-1 1 1,1 0-1,-1 1 1,1-1 0,0 0-1,-1 0 1,1 1-1,0-1 1,-1 0-1,1 1 1,0-1 0,-1 1-1,1 0 1,0-1-1,0 1 1,-1 1-1,1-2 34,0 1 0,1 0-1,-1-1 1,1 1-1,-1-1 1,1 1 0,0 0-1,-1-1 1,1 1-1,0 0 1,-1 0 0,1-1-1,0 1 1,0 0-1,0 0 1,0-1-1,0 1 1,0 0 0,0 0-1,0-1 1,0 1-1,0 0 1,0 0 0,0-1-1,0 1 1,1 0-1,-1 0 1,0-1 0,0 1-1,1 0 1,-1-1-1,1 1 1,-1 0-1,1-1 1,0 2 0,13 16-480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22181,'10'3'2024,"8"0"-1344,5-3-256,14 0 945,5-3-385,2-2-472,1 1-304,-1 0-720,-8 0-520,-7 4 872,-6 0-224,-10-5-120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19764,'-17'38'2975,"6"-14"-1343,-16 48 0,25-65-1520,0 1-1,0 0 1,1 0 0,0-1 0,1 1 0,0 0-1,0 0 1,1 0 0,0 0 0,3 13-1,-3-18-86,0 0-1,0 0 1,0 0-1,1 0 1,-1 0-1,1-1 1,-1 1-1,1-1 0,0 1 1,0-1-1,0 0 1,1 0-1,-1 1 1,1-2-1,-1 1 1,1 0-1,2 1 0,1 0-30,-1-1-1,0 0 0,1-1 1,-1 1-1,1-1 0,0 0 1,-1 0-1,12-1 0,-4 0-301,0-1 0,0-1 0,-1 0 0,1-1 0,0 0 0,-1-1 0,21-9 0,-21 7-329,-1 0 0,0-1 0,0 0 0,9-10 0,-16 14 265,0 0 0,-1-1 0,1 1 0,-1-1 0,0 0 0,0 0 0,0 0 0,-1 0 0,0-1 0,0 1 0,0-1 0,0 0 1,2-7-1,-4 12 348,0 0 0,0-1 1,0 1-1,0 0 1,1 0-1,-1-1 0,0 1 1,0 0-1,0 0 0,0 0 1,0-1-1,0 1 1,0 0-1,0 0 0,0-1 1,0 1-1,0 0 1,0 0-1,0-1 0,0 1 1,0 0-1,0-1 1,0 1-1,0 0 0,0 0 1,0 0-1,0-1 0,0 1 1,-1 0-1,1 0 1,0-1-1,0 1 0,0 0 1,0 0-1,-1 0 1,1-1-1,0 1 0,0 0 1,0 0-1,-1 0 1,1 0-1,0 0 0,0 0 1,0-1-1,-1 1 0,1 0 1,0 0-1,-1 0 1,-11 10 348,-12 21 1236,20-24-1171,-1 0 0,1 1-1,0-1 1,1 1 0,0 0 0,0-1 0,1 2-1,0-1 1,0 0 0,0 13 0,2-19-390,0-1 1,0 0-1,0 0 1,0 1-1,1-1 1,-1 0-1,0 0 1,1 0-1,-1 0 1,1 1-1,-1-1 1,1 0-1,0 0 1,-1 0 0,1 0-1,0 0 1,0-1-1,0 1 1,-1 0-1,1 0 1,0 0-1,0-1 1,1 1-1,-1 0 1,0-1-1,0 1 1,0-1-1,0 1 1,2-1-1,1 1-16,1 0-1,0 0 1,-1-1-1,1 0 1,-1 0-1,8-1 1,17-3-244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23045,'-11'7'467,"1"2"0,0-1 0,0 1 0,1 1-1,0-1 1,1 2 0,-12 18 0,18-26-420,0 0 1,0 0-1,1 1 0,-1-1 0,1 0 0,0 1 1,0-1-1,0 1 0,1 0 0,-1-1 0,1 1 1,0 0-1,0-1 0,0 1 0,0 0 1,1-1-1,0 1 0,-1-1 0,1 1 0,0-1 1,1 1-1,-1-1 0,1 0 0,-1 1 0,1-1 1,0 0-1,0 0 0,1 0 0,-1 0 0,0-1 1,1 1-1,3 2 0,3 1-42,0 1-1,0-2 1,1 1-1,-1-1 1,1-1-1,0 0 1,1 0-1,-1-1 1,1-1 0,-1 1-1,16 0 1,-20-2-17,-1-1 0,1 0 0,-1 0 0,0-1 0,1 0 0,-1 0 0,1 0 0,-1 0 0,0-1 1,10-4-1,-12 4-6,0 1 0,0-1 0,-1 0 0,1 0 0,-1-1 1,1 1-1,-1-1 0,0 1 0,0-1 0,0 0 0,0 1 0,-1-1 1,1 0-1,-1 0 0,1-1 0,-1 1 0,0 0 0,0 0 0,0-4 1,0 1-60,-1 0 0,1 0 0,-1-1 1,0 1-1,-1 0 0,0 0 0,0-1 1,0 1-1,-1 0 0,1 0 0,-2 0 1,1 1-1,-1-1 0,1 0 0,-1 1 1,-1 0-1,-7-10 0,7 9-96,-1 1-1,0 0 1,0 0-1,0 1 1,0 0-1,-1 0 1,0 0-1,0 0 1,0 1 0,0 0-1,0 0 1,-1 1-1,1 0 1,-1 0-1,0 0 1,-6 0-1,13 2 177,0 1 0,1-1 0,-1 0 0,1 0-1,-1 1 1,0-1 0,1 0 0,-1 1-1,0-1 1,0 0 0,1 1 0,-1-1 0,0 0-1,0 1 1,1-1 0,-1 1 0,0-1 0,0 0-1,0 1 1,0-1 0,0 1 0,0-1 0,0 1-1,0-1 1,0 0 0,0 1 0,0-1-1,0 1 1,0-1 0,0 1 0,0-1 0,0 1-1,0-1 1,0 0 0,-1 1 0,1-1 0,0 1-1,0-1 1,0 0 0,-1 1 0,1-1 0,0 0-1,-1 1 1,1-1 0,0 0 0,-1 1-1,1-1 1,0 0 0,-1 0 0,1 0 0,-1 1-1,1-1 1,0 0 0,-1 0 0,1 0 0,-1 0-1,1 0 1,-1 0 0,1 1 0,0-1-1,-1 0 1,1 0 0,-1-1 0,1 1 0,-1 0-1,17 10-147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15779,'-58'34'3080,"43"-26"-2277,-1 0-1,1 1 1,1 1-1,0 1 1,-24 23-1,32-28-546,1 0-1,0 0 0,0 1 0,0 0 0,1 0 0,0 0 0,1 1 1,-1-1-1,-1 10 0,4-15-220,1 1 1,-1 0 0,1-1-1,0 1 1,0-1 0,0 1-1,0 0 1,0-1 0,0 1-1,1-1 1,0 1 0,-1-1-1,1 1 1,0-1 0,0 1 0,0-1-1,1 1 1,-1-1 0,0 0-1,1 0 1,0 0 0,-1 0-1,1 0 1,0 0 0,0 0-1,0-1 1,0 1 0,0-1-1,0 1 1,1-1 0,4 2-1,-1 0-18,0-1 0,0 0 1,0-1-1,0 1 0,0-1 0,0 0 0,1 0 0,-1-1 0,1 0 1,-1 0-1,0-1 0,1 0 0,-1 0 0,0 0 0,0-1 0,0 1 0,0-2 1,0 1-1,0-1 0,0 1 0,-1-2 0,11-6 0,-12 7-38,0 0 0,0-1-1,0 1 1,0-1 0,0 0 0,-1 0-1,0 0 1,0-1 0,0 1 0,0-1-1,-1 0 1,1 1 0,-1-1 0,-1 0-1,1 0 1,-1-1 0,1 1-1,-1 0 1,-1 0 0,1-1 0,-1 1-1,0 0 1,0-1 0,-1 1 0,1 0-1,-1 0 1,-3-9 0,3 11-90,0 0 0,0 0-1,-1 1 1,0-1 0,1 0 0,-1 1 0,0-1 0,0 1-1,0-1 1,-1 1 0,1 0 0,0 0 0,-1 0 0,0 0 0,1 0-1,-1 1 1,0-1 0,0 1 0,0 0 0,0 0 0,0 0 0,0 0-1,0 0 1,-4 0 0,2 1-136,0-1 0,-1 1-1,1 0 1,0 0 0,0 1 0,-1 0-1,1 0 1,0 0 0,0 0 0,0 1 0,0 0-1,0 0 1,-8 5 0,-10 10-755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5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15939,'0'1'118,"-1"-1"-1,1 1 1,-1 0-1,1 1 1,0-1-1,-1 0 0,1 0 1,0 0-1,0 0 1,0 0-1,0 0 1,0 0-1,0 0 0,0 0 1,0 0-1,1 0 1,-1 0-1,0 0 1,1 1-1,-1-1 0,0 0 1,1-1-1,-1 1 1,1 0-1,0 0 1,-1 0-1,1 0 1,0 0-1,-1 0 0,1-1 1,0 1-1,0 0 1,0-1-1,0 1 1,0-1-1,0 1 0,1 0 1,6 3 329,0 0 1,1 0 0,14 4-1,-13-5-190,29 9 436,-29-10-604,0 0 1,-1 1 0,1 1-1,-1-1 1,1 1 0,-1 1-1,-1 0 1,1 0 0,13 11-1,-21-14-86,1 0 0,-1 0-1,1 0 1,-1 0-1,0 0 1,0 0-1,0 1 1,0-1-1,0 0 1,-1 1-1,1-1 1,0 0-1,-1 1 1,0-1 0,0 1-1,0-1 1,0 1-1,0-1 1,0 1-1,-1-1 1,1 0-1,-1 1 1,1-1-1,-1 1 1,0-1-1,0 0 1,0 0-1,-2 3 1,-4 7-8,0 1 0,-2-1 1,-15 18-1,13-17 5,-17 24-48,10-13-460,0-1 0,-44 41 0,52-58 192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22365,'-3'-3'2072,"-4"3"-1384,-3 0-320,-3 4 1121,2 2-409,-1 4-568,2 3-216,6 3-128,4-2-72,6-2-176,4-1-96,5-5-456,5-3-448,1-9 872,0-3-160,-7-21-184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21565,'-9'-6'1872,"3"9"-1320,1 0-272,9 3 808,5-2-1040,5 1 160,-1-1-144,3-3-272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17156,'-1'1'2000,"5"3"-984,2-2-368,15 1 1617,8-3-1113,11-3-352,5-1-128,9 1-503,0-3-273,-5 2-713,-4-2 1602,-14 5-914,-9 1-23,-22 1-112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17100,'6'5'1712,"12"-4"-992,10-1-320,9-4 761,6-2-489,13 2-552,1-2-416,5 2 352,-4 1-176,-3 3-256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2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18796,'-1'6'583,"0"-2"-327,0-1 1,0 1 0,1 0-1,-1 0 1,1 0 0,1 8-1,-1-11-209,0 1-1,1-1 0,-1 0 0,1 0 1,-1 0-1,1 1 0,0-1 0,-1 0 1,1 0-1,0 0 0,0 0 0,0 0 1,0 0-1,0 0 0,0 0 1,0-1-1,0 1 0,0 0 0,0-1 1,1 1-1,-1 0 0,0-1 0,0 0 1,1 1-1,2 0 0,10 1 62,1 1-1,0-2 1,0 0 0,0-1-1,1 0 1,-1-1-1,28-6 1,-10-1-433,1-1 0,42-18 1,-61 21 159,0 1 0,-1-2 0,0 0 1,-1-1-1,1 0 0,15-14 0,-79 66 1567,-5 6-449,17-16-675,1 1 0,2 2-1,-40 55 1,39-42-564,21-36-40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4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12 14091,'-2'-2'175,"0"1"-1,-1-1 1,1 1 0,-1 0-1,1 0 1,-1 0-1,0 0 1,1 1 0,-1-1-1,0 1 1,0-1 0,1 1-1,-5 0 1,-37 3 1178,34 0-1228,1 0 1,0 1-1,0 0 0,0 0 0,0 1 0,1 0 0,0 0 1,0 1-1,0 0 0,1 0 0,0 1 0,0 0 0,1 1 1,-10 12-1,8-9-67,0 1 0,1 0 0,0 1 0,1 0 0,1 0 0,0 0 0,0 0 0,1 1 0,-3 21 0,7-32-49,-1 1 0,1-1-1,0 0 1,0 1 0,0-1 0,1 0 0,-1 1-1,1-1 1,-1 0 0,1 0 0,0 1 0,0-1-1,1 0 1,-1 0 0,1 0 0,3 5 0,-2-5 7,-1-1 0,1 0 0,0 0 0,0 0 1,0 0-1,0 0 0,0-1 0,0 1 1,0-1-1,1 0 0,-1 0 0,0 0 1,1 0-1,-1-1 0,1 1 0,4-1 0,2 1 171,-1-1-1,1 0 0,-1-1 0,1 0 0,0 0 0,-1-1 1,0 0-1,0-1 0,1 0 0,-1 0 0,15-9 0,-24 12-148,1 0 0,0 0 0,-1-1 0,1 1 0,-1 0 1,1-1-1,-1 1 0,1-1 0,0 1 0,-1-1 0,0 1 0,1-1 0,-1 1 0,1-1 0,-1 1 0,0-1 0,1 0 0,-1 1 0,0-1 0,0 0 0,1 1 0,-1-1 0,0 0 0,0 1 0,0-1 0,0 0 0,0 0 0,0 0 8,-1 0-1,1 0 0,-1 1 1,0-1-1,1 0 0,-1 1 1,0-1-1,1 1 0,-1-1 1,0 0-1,0 1 1,1 0-1,-1-1 0,0 1 1,0-1-1,0 1 0,-1 0 1,-4-2 85,-1 0 1,0 1-1,0 0 1,-9 0-1,-26 5-117,39-4-135,1 0 0,0 1 0,0-1 0,-1 1 0,1 0 0,0 0 0,0 0 0,0 0 0,0 0 0,0 0 0,0 0 1,0 1-1,0-1 0,0 1 0,-2 2 0,4-4 99,0 1-1,0-1 1,0 0 0,0 0 0,0 0 0,0 1 0,0-1-1,0 0 1,0 0 0,0 1 0,0-1 0,0 0-1,0 0 1,0 1 0,0-1 0,0 0 0,0 0 0,0 1-1,0-1 1,0 0 0,0 0 0,0 0 0,0 1 0,0-1-1,0 0 1,0 0 0,1 0 0,-1 1 0,0-1 0,0 0-1,0 0 1,0 0 0,1 0 0,-1 1 0,0-1-1,0 0 1,0 0 0,1 0 0,-1 0 0,0 0 0,0 0-1,0 0 1,1 1 0,-1-1 0,0 0 0,0 0 0,1 0-1,-1 0 1,0 0 0,14 1-384,-14-1 371,19 1-610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4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17452,'-6'1'285,"1"-1"0,-1 1 0,1 0 0,-1 0-1,1 1 1,-1 0 0,1 0 0,0 0 0,0 1 0,0-1 0,0 1 0,1 0 0,-1 1 0,1-1 0,-1 1 0,1 0 0,1 0 0,-1 0 0,0 1 0,-4 7 0,3-4-263,0 0 0,1 0 0,0 0 0,0 1 0,1 0 0,0-1 0,1 1 1,0 1-1,0-1 0,1 0 0,-1 16 0,2-22-24,0-1 0,0 1 0,0-1-1,1 0 1,-1 1 0,1-1 0,-1 0 0,1 1-1,0-1 1,0 0 0,0 0 0,0 0 0,0 0 0,1 0-1,-1 0 1,1 0 0,-1 0 0,1 0 0,0-1-1,2 3 1,-1-2 8,0-1 0,0 1-1,0-1 1,0 0 0,0 0-1,1 0 1,-1 0-1,0 0 1,1-1 0,-1 0-1,1 1 1,5-2 0,2 0 64,1-1 1,-1 0-1,0 0 1,0-1 0,0-1-1,0 0 1,16-9-1,-19 9 45,-1-1 0,0 0 0,0 0 0,0-1-1,0 0 1,-1 0 0,0-1 0,8-11 0,-12 16-79,-1 0 0,1 0 1,-1 0-1,0-1 1,1 1-1,-1 0 0,0-1 1,-1 1-1,1-1 1,0 1-1,-1-1 1,1 1-1,-1-1 0,0 0 1,0 1-1,0-1 1,0 1-1,-1-1 0,1 1 1,0-1-1,-1 0 1,0 1-1,0 0 0,0-1 1,0 1-1,0-1 1,0 1-1,0 0 0,-1 0 1,1 0-1,-1 0 1,0 0-1,-3-3 0,2 3-49,0 0 1,0 0-1,0 0 0,-1 0 0,1 1 0,0 0 0,-1 0 0,1 0 1,-1 0-1,1 0 0,-1 0 0,1 1 0,-1 0 0,1 0 0,-1 0 0,0 0 1,1 1-1,-1-1 0,1 1 0,-6 1 0,5-1-116,1 0 1,-1 0-1,1 1 0,-1-1 0,1 1 0,0 0 1,0 0-1,-1 0 0,1 0 0,1 0 0,-1 0 1,0 1-1,0 0 0,1-1 0,0 1 1,-1 0-1,1 0 0,0 1 0,-2 4 0,4-7 100,0-1 0,-1 1 0,1 0 0,0-1 0,0 1 0,0 0 0,0-1-1,0 1 1,0-1 0,0 1 0,0 0 0,0-1 0,0 1 0,0 0 0,0-1 0,0 1-1,0 0 1,1-1 0,-1 1 0,0-1 0,1 1 0,-1-1 0,1 2 0,7 4-434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4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 17444,'0'0'2056,"0"3"-1136,3-3-368,10 1 1513,5 2-769,8-3-512,6 0-224,2 0-343,1-2-185,-1 1-441,-4-2-351,-6 2-536,-6-5 1048,-8 5-272,-9 1-168</inkml:trace>
  <inkml:trace contextRef="#ctx0" brushRef="#br0" timeOffset="1">1 168 18844,'14'3'1744,"10"0"-1071,5-5-281,7-2 744,3-2-280,4 2-592,1-2-456,-10-1 288,1 6-96,-12 1-216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18108,'-1'11'624,"-1"1"1,0-1-1,-1 0 1,0 1-1,-1-2 0,-7 15 1,-2 8-56,12-29-527,-5 14 62,0 0 0,1 0 1,1 1-1,-2 19 0,6-34-95,0 1 0,0-1-1,0 0 1,0 1-1,1-1 1,0 0 0,0 1-1,0-1 1,0 0-1,3 6 1,-3-8-6,1 0 1,-1 0-1,1 0 0,-1 0 0,1 0 1,0 0-1,0-1 0,0 1 1,0 0-1,0-1 0,0 0 0,0 1 1,0-1-1,1 0 0,-1 0 1,0 0-1,1-1 0,-1 1 0,5 0 1,1 0-116,0-1 0,1 0 0,-1 0 0,1 0 0,-1-1 0,0-1 0,0 0 0,1 0 0,-1 0 0,0-1 0,-1 0 0,11-6 0,-7 4-532,-1-1 0,0 0-1,0-1 1,-1 0 0,0-1 0,0 0 0,-1 0-1,10-13 1,-17 20 489,0-1 0,1 1 0,-2-1 1,1 0-1,0 1 0,0-1 0,0 0 0,-1 1 0,1-1 0,-1 0 0,1 0 0,-1 0 0,0 1 0,0-3 1,0 4 141,0-1 1,0 1-1,0 0 1,0 0-1,0 0 1,0 0 0,0-1-1,0 1 1,0 0-1,0 0 1,0 0-1,-1 0 1,1-1 0,0 1-1,0 0 1,0 0-1,0 0 1,0 0-1,0 0 1,-1 0 0,1-1-1,0 1 1,0 0-1,0 0 1,0 0 0,-1 0-1,1 0 1,0 0-1,0 0 1,0 0-1,0 0 1,-1 0 0,1 0-1,0 0 1,0 0-1,0 0 1,0 0-1,-1 0 1,1 0 0,0 0-1,0 0 1,-14 10 511,4 1 237,1 1 0,0 0 0,1 0 0,-13 26 0,18-32-618,0 0 0,0 1 0,1-1-1,0 1 1,0 0 0,1-1-1,-1 1 1,1 0 0,1 0 0,0 0-1,0 0 1,1 11 0,-1-17-140,0 0-1,1 0 1,-1 0 0,1 0-1,-1 0 1,0 0 0,1 0 0,0 0-1,-1 0 1,1-1 0,0 1-1,-1 0 1,1 0 0,0 0 0,0-1-1,0 1 1,-1 0 0,1-1 0,0 1-1,0-1 1,0 1 0,0-1-1,0 0 1,2 1 0,0 0-5,1-1 0,-1 1 0,0-1 0,0 0 0,0 0 0,0-1 1,4 0-1,21-5-300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4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18204,'-39'59'1743,"22"-36"-1169,-19 35 0,33-51-446,0-1 0,0 1 1,0 0-1,1 0 0,0 0 0,1 0 0,-1 0 0,1 0 1,1 0-1,-1 11 0,2-15-112,-1-1 0,1 1 1,-1-1-1,1 0 0,0 0 0,-1 1 1,1-1-1,1 0 0,-1 0 0,0 0 1,0 0-1,1 0 0,-1 0 0,1 0 1,-1-1-1,1 1 0,0 0 0,0-1 1,0 1-1,0-1 0,0 0 0,0 0 1,0 0-1,0 0 0,1 0 0,-1 0 0,0-1 1,1 1-1,-1 0 0,0-1 0,4 0 1,5 1 23,0 0 1,1-1 0,-1 0 0,0-1-1,15-3 1,0-1 106,-1 0 1,0-2-1,38-17 0,-52 20-86,-1-1 0,1-1 0,-1 0 0,0 0 0,-1-1 0,0 0-1,0-1 1,0 0 0,-1 0 0,9-13 0,-15 19-44,0-1-1,0 0 1,0 0 0,0-1-1,-1 1 1,0 0 0,1-1-1,-1 1 1,0 0-1,-1-1 1,1 1 0,-1-1-1,1 1 1,-1-1 0,0 0-1,-1 1 1,1-1 0,-1-3-1,0 5-10,0 0-1,0-1 1,0 1-1,0 0 1,-1 0-1,1 0 0,-1 0 1,1 0-1,-1 0 1,0 0-1,1 1 0,-1-1 1,0 0-1,0 1 1,0 0-1,-1-1 1,1 1-1,0 0 0,0 0 1,-1 0-1,1 1 1,-1-1-1,1 0 1,0 1-1,-5-1 0,-6 1-240,-1-1 0,1 2 1,0 0-1,0 0 0,0 1 0,0 1 0,0 0 0,0 1 0,1 0 0,0 1 0,-17 9 0,23-13-225,-2-5-137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32 20020,'-26'62'2212,"19"-48"-1802,1 1-1,0-1 1,1 1-1,-5 22 1,10-36-384,-1 0 0,1 0 0,0 0 0,0 0 0,0 0 0,-1 0 0,1 0 0,0 0 1,1 0-1,-1 0 0,0 0 0,0 0 0,0 0 0,0 0 0,1 0 0,-1 0 0,0 0 0,1 0 0,-1-1 0,1 1 0,-1 0 1,1 0-1,0 0 0,-1-1 0,1 1 0,1 1 0,-1-2-12,0 1-1,1-1 1,-1 0 0,1 1-1,-1-1 1,1 0 0,-1 0 0,1 0-1,-1 0 1,1 0 0,-1 0 0,1-1-1,-1 1 1,0 0 0,3-2-1,8-2-56,0-2-1,-1 1 1,14-10-1,-19 11 26,118-80-1049,-25 15-223,-92 65 1129,1-1 1,-1 1-1,0 1 0,1 0 1,11-4-1,-18 7 153,-1 0 0,1 0 0,-1 0 1,1 0-1,-1 0 0,1 0 0,-1 0 0,1 0 0,-1 0 1,1 0-1,-1 0 0,1 0 0,-1 0 0,1 0 0,-1 0 1,1 0-1,-1 1 0,1-1 0,-1 0 0,1 0 1,-1 1-1,0-1 0,1 0 0,-1 0 0,1 1 0,-1-1 1,0 1-1,1-1 0,-1 0 0,0 1 0,0-1 0,1 1 1,-1-1-1,0 1 0,0-1 0,0 0 0,1 1 0,-1-1 1,0 1-1,0-1 0,0 1 0,0 0 0,-2 22 152,2-21-118,-5 17 353,-12 33 0,10-36-64,2 1 1,-6 24 0,11-41-316,0 1 1,0-1 0,0 0 0,0 1-1,0-1 1,-1 1 0,1-1-1,0 1 1,0-1 0,0 0 0,0 1-1,0-1 1,0 1 0,0-1 0,0 1-1,1-1 1,-1 0 0,0 1 0,0-1-1,0 1 1,0-1 0,1 0 0,-1 1-1,0-1 1,0 1 0,0-1-1,1 0 1,-1 1 0,0-1 0,1 0-1,-1 0 1,1 1 0,13-6-495,21-24-776,-31 24 1128,10-9 21,-1 0 0,-1-1 1,11-18-1,-6 10-194,10-13-229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5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11987,'8'-23'6076,"-8"23"-5997,0 0 0,0 0 0,1 0 0,-1-1 0,0 1 0,0 0 0,0 0 0,0 0 0,1-1 0,-1 1 0,0 0 0,0 0 0,1 0 0,-1 0 0,0 0 0,0 0 0,0 0 0,1-1 0,-1 1 0,0 0 0,0 0 0,1 0 0,-1 0 0,0 0 0,1 0 0,-1 0 0,0 0 0,0 0 0,1 0 0,-1 1 0,8 11 2081,-4-2-1298,-1 1 0,2 21 0,-4-26-771,-1 1 1,1-1-1,1 0 1,-1 0-1,1 1 0,0-1 1,0 0-1,1-1 0,-1 1 1,1 0-1,1-1 0,6 10 1,-8-13-69,1-1 0,-1 1 0,1-1 0,0 1 0,-1-1 1,1 0-1,0 0 0,0 0 0,-1-1 0,1 1 0,0 0 1,0-1-1,0 0 0,0 0 0,0 0 0,0 0 0,0 0 1,4-2-1,3 0 27,1 0 1,-1-1 0,19-8-1,0-3 171,51-35-1,-8 5 130,-70 46-218,-5 8-96,-8 16-65,8-19 50,-2 4-60,1 0 0,0 0-1,1 0 1,1 1 0,-3 14-1,5-25 2,0 0-1,0 0 1,0 0-1,0-1 1,0 1-1,0 0 1,0 0-1,0 0 1,1 0-1,-1 0 0,0-1 1,0 1-1,1 0 1,-1 0-1,0 0 1,1-1-1,-1 1 1,1 0-1,0 0 1,-1-1-11,1 1 1,-1-1-1,1 0 1,-1 0-1,1 1 1,-1-1 0,1 0-1,-1 0 1,1 0-1,0 0 1,-1 0-1,1 0 1,-1 0-1,1 0 1,-1 0 0,1 0-1,-1 0 1,1 0-1,-1-1 1,1 1-1,0 0 1,2-2-67,0 1 1,0-1-1,-1 0 1,1 0-1,0 0 1,-1 0-1,0 0 1,3-3-1,8-11-396,1-5-109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4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21 15955,'0'-1'92,"0"1"-1,0-1 0,0 0 0,-1 0 0,1 0 0,0 1 0,-1-1 0,1 0 0,0 0 0,-1 1 0,1-1 1,-1 0-1,1 1 0,-1-1 0,0 1 0,1-1 0,-1 1 0,0-1 0,1 1 0,-1-1 0,0 1 1,0-1-1,1 1 0,-1 0 0,0 0 0,0-1 0,0 1 0,1 0 0,-1 0 0,0 0 0,0 0 1,0 0-1,0 0 0,1 0 0,-1 0 0,-1 0 0,-2 0 117,1 0 0,0 1 0,-1-1 1,1 1-1,-1 0 0,1 0 0,-6 2 0,0 3-24,-1 1 0,2 0 0,-1 0 0,1 1 0,0 0 0,0 0 0,1 1 0,0 0 0,-5 10 0,1-2-45,2 0 0,0 0 0,1 2 0,-8 24 0,13-35-91,1 1-1,1-1 0,-1 1 1,2 0-1,-1 0 0,1-1 1,0 1-1,3 14 0,-3-20-38,0-1 0,1 0 1,-1 1-1,1-1 0,0 0 0,0 0 0,0 0 0,0 1 0,0-1 0,0 0 0,1 0 0,-1 0 1,1-1-1,-1 1 0,1 0 0,0-1 0,0 1 0,0-1 0,0 1 0,0-1 0,0 0 0,0 0 1,0 0-1,0 0 0,1 0 0,-1 0 0,0-1 0,0 1 0,1-1 0,-1 1 0,1-1 0,-1 0 1,0 0-1,1 0 0,3-1 0,0 0 17,0-1-1,0 1 1,0-1 0,0 0 0,0-1-1,-1 1 1,1-1 0,-1-1 0,0 1-1,0 0 1,6-7 0,4-3 133,-1-1 0,16-21 1,-19 21 11,-1-1 1,0 0-1,13-29 1,-18 35-74,-1-1 1,-1 0-1,0-1 0,0 1 1,-1-1-1,0 1 1,0-18-1,-2 25-85,0 1 0,0-1-1,0 0 1,0 1-1,0-1 1,-1 0 0,1 1-1,-1-1 1,0 1-1,0-1 1,0 1 0,0-1-1,0 1 1,0 0 0,-1-1-1,1 1 1,-1 0-1,0 0 1,0 0 0,1 0-1,-1 0 1,0 1-1,-1-1 1,1 0 0,0 1-1,0 0 1,-1-1-1,1 1 1,0 0 0,-1 0-1,0 1 1,1-1 0,-1 0-1,1 1 1,-5-1-1,3 1-143,0 0 0,0 0-1,0 1 1,0-1 0,0 1 0,0 0-1,0 0 1,0 0 0,0 1-1,1 0 1,-1-1 0,0 1-1,1 0 1,-1 1 0,1-1 0,0 1-1,0-1 1,0 1 0,0 0-1,0 0 1,0 0 0,-3 7-1,0 5-402,5 1-157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4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47 18756,'9'-24'2494,"-8"24"-2385,-1-1 0,1 0 0,-1 0 0,0 0 0,1 0 0,-1 0 0,0 1 0,0-1 0,0 0 0,0 0 0,1 0 0,-1 0 0,-1 0 0,1 0 0,0 0 0,0 0 0,0 0 0,0 1 0,-1-1 0,1 0 0,0 0 0,-1 0 0,1 0 0,-1 0-1,0 1-15,0 0 0,1 0 0,-1 0 0,0 0-1,0 0 1,0 0 0,1 1 0,-1-1-1,0 0 1,1 1 0,-1-1 0,0 0 0,1 1-1,-1-1 1,0 1 0,1-1 0,-1 1-1,1-1 1,-1 1 0,1-1 0,-1 1 0,1 0-1,-1 0 1,-13 18 322,2 1-301,0 1 0,-12 29 0,20-39-115,0 1 0,0-1 1,1 1-1,1 0 0,0 0 0,-1 19 0,3-29-3,0 0 0,0 1 0,0-1 0,0 0 0,0 0 0,1 1 0,-1-1 0,1 0 0,0 0 0,-1 0 0,1 1 0,0-1 0,0 0 0,1 0 0,-1-1 0,0 1 0,1 0 0,-1 0 0,1 0 0,-1-1 0,1 1 0,0-1 0,0 0 0,0 1 0,-1-1 0,5 2 0,-3-3-55,-1 1 0,1 0 0,0-1 1,-1 0-1,1 0 0,0 0 0,-1 0 0,1 0 0,0 0 0,-1-1 0,1 1 0,0-1 0,-1 0 0,1 0 0,-1 0 0,1 0 0,-1 0 0,1 0 0,-1-1 0,0 1 0,0-1 0,4-3 0,-1 0-5,0 0 0,-1-1 0,1 1-1,-1-1 1,-1 0 0,1 0 0,-1 0 0,4-10 0,8-31-314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4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18748,'-6'8'2000,"0"-1"-1455,5-3-257,2 2 984,6-3-832,2 1-552,1 0 192,3-1-112,1-2-176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49:4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25 19124,'0'0'83,"1"-1"0,-1 1-1,0 0 1,0-1 0,1 1 0,-1-1 0,0 1-1,0-1 1,0 1 0,0-1 0,0 1 0,0-1-1,0 0 1,0 1 0,0-1 0,0 1 0,0-1-1,0 1 1,0-1 0,0 1 0,0-1 0,0 1-1,-1-1 1,1 1 0,0-1 0,0 1 0,-1 0-1,1-1 1,0 1 0,-1-1 0,1 1 0,0 0-1,-1-1 1,1 1 0,-1 0 0,1-1 0,-1 1-1,1 0 1,0-1 0,-1 1 0,1 0 0,-1 0-1,1 0 1,-1 0 0,1 0 0,-1-1 0,1 1-1,-1 0 1,0 0 0,1 0 0,-1 0-1,1 0 1,-1 0 0,1 1 0,-2-1 0,-1 0 155,0 1 0,-1 0 0,1 0 0,0 0 0,0 0 0,0 0 0,-5 3 0,3 0-210,0 0 0,0 0 1,1 1-1,-1 0 0,1-1 0,0 1 0,1 1 0,-1-1 0,1 0 0,0 1 0,1 0 0,-1 0 0,1 0 0,0 0 0,0 0 0,1 0 0,0 0 0,-1 13 0,2-18-31,0 1 0,0-1 1,0 0-1,1 1 0,-1-1 1,0 0-1,0 1 0,1-1 1,-1 0-1,1 0 1,-1 1-1,1-1 0,0 0 1,-1 0-1,1 0 0,0 0 1,0 0-1,0 0 0,-1 0 1,1 0-1,0 0 0,1 0 1,-1-1-1,0 1 0,0 0 1,2 0-1,0 0-1,0 0 0,0-1-1,1 1 1,-1-1 0,0 0-1,0 0 1,1 0 0,-1 0-1,0 0 1,5-2 0,6-1 4,0-1 0,0-1 1,24-11-1,-23 8 31,0-1 0,17-12-1,-27 18-5,0-2-1,0 1 1,0 0-1,-1-1 1,1 0-1,-1 0 0,0-1 1,5-10-1,-8 15-24,0 0 0,-1 0 0,1 0 0,-1 0 0,0 0 0,1 0 0,-1 0-1,0 0 1,1 0 0,-1 0 0,0 0 0,0 0 0,0 0 0,0 0 0,0 0 0,0 0 0,-1 0-1,1-1 1,0 1 0,0 0 0,-1 0 0,1 0 0,-1 0 0,1 0 0,-1 0 0,1 1-1,-2-3 1,0 2-26,0-1-1,1 1 0,-1 0 1,0 0-1,0 0 0,0 0 1,-1 0-1,1 1 0,0-1 0,0 1 1,0-1-1,-4 1 0,-7-1-428,1 1-1,-1 0 0,-22 5 1,29-4 319,0 0-1,0 1 1,0-1 0,0 2 0,0-1 0,-6 4-1,-6 5-452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0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 17500,'-3'0'2480,"0"-2"-1496,1-1-415,-1 0 1631,1 3-1016,1 0-351,1 1-1042,-3 4-639,2-13 368,3-5-16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0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27 13075,'3'-18'2511,"-2"9"3880,-11 23-3680,-7 10-2500,2 0 1,-21 47-1,32-62-201,1-1 0,-1 1-1,2 0 1,-1 1 0,1-1-1,1 0 1,0 1 0,0-1-1,0 1 1,2-1 0,-1 1-1,3 11 1,-3-20-13,0 1-1,1 0 1,-1-1-1,1 1 1,-1 0 0,1-1-1,0 1 1,-1-1-1,1 1 1,0-1 0,0 1-1,0-1 1,0 0-1,1 1 1,-1-1 0,0 0-1,1 0 1,-1 0-1,0 0 1,1 0 0,-1 0-1,1-1 1,-1 1-1,1 0 1,0-1-1,-1 1 1,1-1 0,0 1-1,-1-1 1,1 0-1,0 0 1,-1 0 0,4 0-1,-1 0-124,0-1 0,0 0 0,-1 0-1,1 0 1,0-1 0,-1 1 0,1-1-1,-1 0 1,1 0 0,-1 0 0,0 0-1,0-1 1,5-4 0,35-44-645,-24 24 238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0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 17556,'0'0'76,"0"0"-1,0-1 1,0 1 0,0 0 0,1-1 0,-1 1 0,0-1-1,0 1 1,0 0 0,0-1 0,0 1 0,0-1 0,0 1 0,0 0-1,0-1 1,0 1 0,0 0 0,-1-1 0,1 1 0,0-1-1,0 1 1,0 0 0,0-1 0,-1 1 0,1 0 0,0-1 0,0 1-1,0 0 1,-1-1 0,1 1 0,0 0 0,-1-1 0,-14 0 1434,12 1-1341,0 1 0,0-1 0,0 1 0,0 0 0,0 0-1,0 0 1,0 1 0,-3 1 0,1 2-113,1 0 0,0 1 0,-1-1 0,2 1 0,-1 0 0,1 0 0,0 1 0,0-1 0,0 0 0,1 1 0,0 0 1,-1 13-1,1-13-48,1 1 0,0-1 0,1 1 0,0-1 0,0 1 0,1 0 0,-1-1 0,2 1 0,-1-1 0,1 0 0,5 13 0,-6-17 28,1 0 0,0 0 0,0-1 0,0 1 0,0 0 0,0-1 0,0 0-1,1 1 1,-1-1 0,1 0 0,0 0 0,-1 0 0,1-1 0,0 1 0,0-1-1,0 1 1,0-1 0,1 0 0,-1 0 0,0-1 0,0 1 0,1-1 0,-1 1-1,0-1 1,1 0 0,-1 0 0,0 0 0,0-1 0,1 1 0,-1-1 0,0 0-1,0 0 1,0 0 0,1 0 0,-1-1 0,3-1 0,-2 1 13,-1 0 0,1 0 1,-1 0-1,0 0 0,1 0 0,-1-1 0,0 1 1,0-1-1,-1 0 0,1 0 0,-1 0 1,1 0-1,-1 0 0,0-1 0,0 1 1,0-1-1,-1 0 0,1 1 0,-1-1 1,0 0-1,0 0 0,0 1 0,-1-1 1,1 0-1,-1 0 0,0 0 0,0 0 1,0 0-1,-1 0 0,0-5 0,-1 6-176,1-1-1,0 1 1,-1 0 0,0-1-1,1 1 1,-1 0-1,-1 0 1,1 0-1,0 0 1,-1 1-1,1-1 1,-1 1-1,-5-5 1,1 3-243,0 0-1,-1 1 1,1-1 0,-1 1 0,-8-2-1,-5-2-450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0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20188,'-1'2'1913,"8"2"-1225,4-3-288,8-1 936,4-1-408,1-2-535,2 0-313,-2-1-793,1 1-463,-9 0 928,-5 2-232,-10 1-232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19572,'4'8'1713,"12"-8"-1209,3-1-224,8-5 424,3-1-520,-1-3 96,-2-2-40,-4 2-264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0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64 11899,'22'-28'3143,"-21"27"-2902,0 0 0,0 0 1,-1 0-1,1 0 0,0 0 1,-1 0-1,1-1 0,0 1 0,-1 0 1,0 0-1,1 0 0,-1-1 0,0 1 1,1 0-1,-1-1 0,0 1 1,0 0-1,0-1 0,0 1 0,0 0 1,-1-1-1,1 1 0,-1-2 0,0 2-130,0 1-1,1-1 1,-1 1-1,0-1 1,0 1-1,0 0 1,0-1-1,0 1 0,0 0 1,0 0-1,0-1 1,0 1-1,0 0 1,0 0-1,0 0 0,0 0 1,0 0-1,0 1 1,0-1-1,0 0 1,0 0-1,0 1 1,-1-1-1,-24 11 557,24-10-568,-11 7-45,0-1 0,0 1 1,1 1-1,0 1 0,0-1 0,1 2 0,1 0 0,0 0 0,0 0 0,1 1 0,0 1 0,2 0 1,-10 17-1,15-25-52,0 0 0,1 1 0,-1-1 0,1 0 0,0 1 0,0-1 0,0 11 0,1-14 4,0 0 0,1-1 0,-1 1 0,0-1 0,0 1 0,1 0-1,-1-1 1,1 1 0,-1-1 0,1 1 0,0-1 0,-1 1 0,1-1 0,0 1 0,0-1-1,0 0 1,0 0 0,0 1 0,1-1 0,-1 0 0,0 0 0,0 0 0,1 0 0,-1 0 0,1-1-1,-1 1 1,1 0 0,-1-1 0,3 2 0,5-1 99,-1 1 1,1-1-1,0 0 1,0-1-1,17-2 0,-20 2-7,-1-1 0,0 0 1,0 0-1,0 0 0,0-1 0,0 0 0,0 0 0,-1 0 0,1 0 1,0-1-1,5-4 0,-9 7-87,-1 0 1,0 0-1,0-1 1,1 1-1,-1 0 1,0 0 0,0-1-1,0 1 1,1 0-1,-1 0 1,0-1-1,0 1 1,0 0-1,0 0 1,1-1-1,-1 1 1,0 0-1,0-1 1,0 1-1,0 0 1,0-1 0,0 1-1,0 0 1,0-1-1,0 1 1,0 0-1,0 0 1,0-1-1,0 1 1,0 0-1,0-1 1,-1 1-1,1 0 1,0-1 0,0 1-1,0 0 1,-13-8 48,-16 0-937,26 8 671,-1 0 0,1 0 0,-1 0 0,1 0-1,-1 0 1,1 1 0,-1-1 0,1 1 0,0 0-1,-1 0 1,1 0 0,-4 2 0,0 2-465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5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14587,'4'2'414,"-1"-1"-1,1 1 1,0-1 0,0 0-1,1 0 1,-1 0 0,0-1-1,0 1 1,0-1 0,1 0-1,-1 0 1,0-1 0,8-1-1,5-1 542,0-2 0,17-7 0,-17 6-537,-5 2-132,-1-1-1,20-10 1,-28 13-254,0 0 1,0 0-1,0 0 1,0 0-1,-1 0 0,1-1 1,-1 1-1,0-1 1,1 0-1,-1 0 0,0 1 1,0-1-1,-1-1 1,3-4-1,-4 7-27,1 1-1,-1-1 1,0 1-1,0-1 1,0 1-1,0-1 1,1 0-1,-1 1 1,0-1-1,0 1 1,0-1-1,0 1 1,0-1-1,-1 0 1,1 1-1,0-1 1,0 1-1,0-1 1,0 0-1,-1 1 1,1-1-1,0 1 1,-1-1-1,1 1 1,0-1-1,-1 1 1,1-1-1,0 1 1,-1 0-1,0-1 0,0 0 2,-1 1 0,1-1-1,-1 1 1,1-1 0,0 1-1,-1 0 1,1 0 0,-1 0-1,1 0 1,-1 0 0,1 0-1,-2 0 1,-4 1 10,0 0-1,1 1 1,-1 0-1,-9 4 1,5-1-10,0 2 0,0-1 1,1 2-1,0-1 0,-15 15 0,19-16-4,1 0 0,0 0-1,0 0 1,0 0 0,1 1-1,0 0 1,0 0 0,1 0-1,0 0 1,-3 9 0,5-14-1,1-1 0,0 0 1,-1 1-1,1-1 1,0 1-1,0-1 0,0 1 1,0-1-1,0 0 0,0 1 1,0-1-1,0 1 0,0-1 1,1 1-1,-1-1 1,1 0-1,-1 1 0,1-1 1,0 0-1,-1 1 0,1-1 1,0 0-1,1 2 1,0-2 1,0 1 0,0-1 0,0 0 0,0 0 0,0 0 1,0-1-1,0 1 0,0 0 0,0-1 0,0 1 0,0-1 1,1 0-1,-1 0 0,2 0 0,6 0 10,0-1 0,0 0 0,0-1-1,0 0 1,16-7 0,-2 0 28,-1-2 0,39-24-1,-50 28-25,-1-1-1,0-1 1,-1 0 0,0 0-1,0-1 1,14-20-1,-20 21-28,-11 9-8,-12 12-10,13-6 24,-1 1 0,1 0-1,-8 11 1,13-16 10,0 0 0,-1-1-1,1 1 1,0 0 0,0 0-1,0 0 1,0 0 0,0 0-1,1 0 1,-1 0 0,1 1 0,-1-1-1,1 0 1,0 0 0,0 0-1,0 1 1,0-1 0,0 0-1,0 0 1,1 3 0,1-3 7,-1-1 1,1 1-1,-1-1 0,1 1 1,0-1-1,-1 0 0,1 1 1,0-1-1,0 0 0,0 0 1,0-1-1,0 1 1,0 0-1,0-1 0,0 1 1,0-1-1,1 0 0,-1 1 1,0-1-1,0 0 0,3-1 1,48-3 132,-32 0-74,-1 0-1,1-2 1,22-9-1,-34 12-50,0-1 0,0-1-1,0 1 1,-1-2-1,0 1 1,0-1 0,0 0-1,12-13 1,-15 12-36,-9 6-10,-10 11-10,9-5 57,0 1 0,1 0-1,-1 1 1,1-1 0,1 1 0,-1 0-1,1 0 1,0 0 0,-2 10-1,4-14-1,1-1-1,-1 1 0,1-1 1,0 1-1,0 0 0,0-1 1,0 1-1,1-1 0,-1 1 1,1 0-1,-1-1 1,1 1-1,0-1 0,0 0 1,0 1-1,0-1 0,1 0 1,-1 0-1,1 1 0,-1-1 1,1 0-1,0 0 0,-1-1 1,1 1-1,0 0 0,0-1 1,0 1-1,1-1 0,-1 1 1,0-1-1,4 1 0,-1 0-53,0 0 0,0 0 0,0 0 0,0-1 0,0 0 0,0 0-1,0 0 1,1-1 0,-1 0 0,0 0 0,0 0 0,0-1 0,9-1 0,-10 1-39,-1 0 0,1 0 0,0-1 1,-1 1-1,1-1 0,-1 0 0,0 0 1,1 0-1,-1-1 0,0 1 1,0-1-1,0 1 0,-1-1 0,1 0 1,-1 0-1,1 0 0,-1 0 0,0-1 1,1-3-1,4-11-362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0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16892,'13'7'2160,"4"-2"-1328,8-4-232,7-1 1121,11 0-577,9-3-136,3 0-368,0-1-288,0 0-488,-3 1-336,-9 0-560,-6-1 832,-7 1-216,-7-1-120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17820,'-13'33'5800,"-3"5"-3279,2-6-2545,1 2 0,-15 60 1,27-91 23,1-1 0,-1 0 1,1 1-1,0-1 1,0 0-1,0 1 1,0-1-1,0 0 0,1 1 1,-1-1-1,1 0 1,-1 1-1,1-1 0,0 0 1,1 3-1,-1-4-12,0 1-1,0-1 1,1 0-1,-1 0 1,0 0-1,0-1 0,1 1 1,-1 0-1,0 0 1,1-1-1,-1 1 1,0-1-1,1 1 1,-1-1-1,1 1 1,-1-1-1,1 0 1,-1 0-1,1 0 1,0 0-1,-1 0 0,1 0 1,-1 0-1,3-1 1,4-1-223,0 1 1,0-2 0,0 1-1,-1-1 1,1 0 0,-1-1-1,0 1 1,0-2 0,0 1-1,0-1 1,-1 0 0,0 0-1,0 0 1,8-11-1,5-8-487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14947,'-8'25'1809,"1"6"-897,-3-2-416,3 0 1184,0-1-576,4-1-815,3-7-482,0-8 266,6-6-113,7-8-289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16996,'-22'27'1228,"0"2"0,-21 39 1,37-58-1100,1 0-1,0 1 1,1-1 0,0 1 0,1 0-1,0 0 1,0 0 0,1 0 0,1 1 0,0-1-1,1 13 1,0-22-107,0 0 0,0 0 0,0-1 0,1 1 0,-1 0 0,1-1 0,-1 1-1,1 0 1,0-1 0,-1 1 0,1-1 0,0 1 0,0-1 0,0 1 0,0-1 0,0 0 0,0 0 0,1 1 0,-1-1 0,3 2-1,-2-2 28,1 0 0,-1 0-1,1 0 1,-1 0-1,1-1 1,0 1-1,-1-1 1,1 0-1,0 1 1,-1-1-1,1-1 1,3 1-1,2-1 99,0-1 1,0 0-1,0 0 0,0-1 0,0 0 0,-1 0 0,1-1 0,7-5 0,-7 3 36,0 0 0,-1 0-1,0-1 1,0 0 0,0 0 0,-1-1-1,0 1 1,7-15 0,-11 20-233,-1-1-1,0 1 1,0 0 0,0-1 0,0 1 0,0-1-1,0 1 1,0-1 0,-1 0 0,0 1 0,1-1-1,-1 0 1,0 1 0,0-1 0,-1 1 0,1-1-1,0 0 1,-1 1 0,0-1 0,1 1 0,-1-1-1,0 1 1,0-1 0,0 1 0,-1 0 0,1-1-1,-1 1 1,1 0 0,-1 0 0,0 0 0,0 0-1,0 0 1,0 1 0,0-1 0,-3-2 0,-29-18-829,17 9 300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12635,'9'2'11139,"41"0"-8701,32-1-1579,-2 1-4664,-76-2 3153,2-2-173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18252,'15'10'2264,"2"-7"-1407,7-9-297,2 1 1160,7-8-672,0 1-192,1-2-704,-1 1-496,-5 1 360,-4 5-120,-8 2-192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16259,'0'0'80,"-1"0"-1,1 0 1,0-1-1,0 1 0,0 0 1,0 0-1,0 0 1,-1-1-1,1 1 0,0 0 1,0 0-1,0-1 1,0 1-1,0 0 0,0 0 1,0-1-1,0 1 1,0 0-1,0 0 0,0-1 1,0 1-1,0 0 0,0 0 1,0-1-1,0 1 1,0 0-1,0 0 0,1 0 1,-1-1-1,0 1 1,0 0-1,0 0 0,0-1 1,0 1-1,0 0 1,1 0-1,-1 0 0,0 0 1,1-1-1,5-10 436,0 4 83,-1 0-1,1 0 1,1 1 0,-1-1 0,1 1 0,9-6 0,-13 10-507,1-1 1,-1 1-1,1 0 1,0 1-1,0-1 1,0 1-1,-1-1 1,1 1-1,0 0 1,1 0-1,-1 1 1,0-1-1,0 1 1,0 0-1,8 1 1,-11-1-90,-1 0 0,1 0 0,0 0 0,-1 0 0,1 0 0,0 1 1,-1-1-1,1 0 0,0 0 0,-1 1 0,1-1 0,0 0 0,-1 1 0,1-1 0,-1 0 0,1 1 1,0-1-1,-1 1 0,0-1 0,1 1 0,-1-1 0,1 1 0,-1 0 0,1-1 0,-1 1 0,0-1 1,0 1-1,1 0 0,-1-1 0,0 1 0,0 0 0,0-1 0,1 1 0,-1 0 0,0 0 1,0-1-1,0 1 0,0 0 0,0-1 0,-1 1 0,1 0 0,0-1 0,0 1 0,0 0 0,-1-1 1,1 1-1,0 0 0,-1-1 0,1 1 0,0-1 0,-1 2 0,-2 1-5,1 1-1,0-1 0,-1 0 0,0 0 1,0 0-1,0 0 0,-5 4 1,6-6 0,0 0 0,1 0 0,-1 0 0,0 0 0,1 1-1,-1-1 1,1 1 0,0-1 0,-1 1 0,1-1 0,0 1 0,0 0 0,0 0 0,0-1 0,0 1 0,1 0 0,-2 4 0,2-2-14,0 0 0,0 0 1,0 0-1,1-1 0,0 1 1,0 0-1,0 0 0,2 6 0,8 17-188,18 34-1,-1-3-111,-28-57 326,1 0 0,-1 0 0,0 0 0,0 0 1,0 0-1,0 0 0,1 0 0,-1 0 0,-1 0 0,1 1 0,0-1 0,0 0 0,0 0 0,-1 0 0,1 0 0,0 0 0,-1 0 0,1 0 0,-1 0 0,1-1 0,-1 1 0,1 0 0,-1 0 1,0 0-1,1 0 0,-1-1 0,0 1 0,0 0 0,0-1 0,1 1 0,-1 0 0,0-1 0,0 1 0,0-1 0,0 0 0,0 1 0,0-1 0,0 0 0,-2 1 0,-7 2 168,0 0 0,0-1 0,-13 2 1,9-2 32,-27 6-230,37-8-1415,25-5-183,-3 2 988,4-1-208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23 17956,'-2'-1'163,"-1"0"1,1 0 0,-1 1-1,1-1 1,0 1-1,-1 0 1,1-1 0,-1 1-1,1 0 1,-1 1-1,1-1 1,-1 0 0,1 1-1,-1-1 1,1 1-1,0 0 1,-1 0 0,1 0-1,0 0 1,0 0-1,0 0 1,0 1 0,0-1-1,0 1 1,0-1-1,0 1 1,0 0 0,-1 2-1,-4 3-18,1 1 0,0-1 0,1 1-1,0 1 1,-8 14 0,11-18-146,0 0 0,0 0 0,1 1 0,-1-1 0,1 0 0,0 1 0,1-1 0,-1 7-1,1-11 25,0 0-1,0 1 1,1-1-1,-1 0 1,0 0-1,0 1 1,1-1-1,-1 0 1,0 0-1,1 1 1,-1-1-1,1 0 1,0 0-1,-1 0 1,1 0-1,0 0 1,0 0-1,0 0 1,0 0-1,0 0 0,0 0 1,0 0-1,0-1 1,0 1-1,0 0 1,0-1-1,0 1 1,0-1-1,1 1 1,-1-1-1,0 1 1,0-1-1,1 0 1,-1 0-1,0 0 1,1 1-1,-1-1 1,0-1-1,2 1 1,1 0 72,0-1 0,0 0 0,-1 0 1,1 0-1,-1-1 0,1 1 1,-1-1-1,1 0 0,-1 1 1,0-2-1,0 1 0,0 0 1,0-1-1,0 1 0,0-1 1,-1 0-1,1 0 0,-1 0 0,3-4 1,-2 3-50,-1 0 1,1-1-1,-1 1 1,0 0-1,0-1 1,-1 0-1,1 1 1,-1-1-1,0 0 0,0 0 1,-1 0-1,1 0 1,-1 0-1,-1-8 1,0 10-179,1 0 0,-1 0 0,0 0 0,0 0 0,0 0 0,0 0 0,-1 1 1,1-1-1,-1 0 0,1 1 0,-1-1 0,0 1 0,0 0 0,0 0 0,0-1 0,-1 1 0,1 1 0,-1-1 0,1 0 1,-5-2-1,1 2-179,0 0 0,0 0 1,0 0-1,0 1 0,0 0 0,-1 0 1,1 0-1,0 1 0,-8 0 1,-10 1-751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17156,'3'1'298,"0"0"0,0 0 1,1 0-1,-1-1 0,0 1 0,0-1 1,0 0-1,1 0 0,-1 0 1,0 0-1,5-1 0,42-11 1229,-24 5-553,366-57 2590,6 37-4373,-377 27 471,37-3-931,-53 3 888,-1-1 1,0 0-1,1 0 1,-1 0-1,0 0 1,0 0-1,0-1 1,0 0 0,7-4-1,-9 4-306,0 0-41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15835,'15'-10'1134,"1"1"0,0 0 0,1 1-1,17-7 1,-28 13-840,0 1-1,0-1 1,0 1 0,1 0-1,-1 1 1,12-1-1,-15 2-202,0-1 1,0 1-1,0-1 0,0 1 0,0 0 0,0 0 0,0 0 1,0 0-1,-1 1 0,1-1 0,0 1 0,-1 0 0,1 0 0,3 3 1,-4-3-77,0 0 1,0 0-1,0 1 1,-1-1-1,1 0 1,-1 1-1,1-1 1,-1 1-1,0 0 1,0-1 0,0 1-1,0 0 1,0 0-1,-1 0 1,1 0-1,-1 5 1,0-3-37,-1-1 1,0 1-1,0 0 1,0-1-1,0 1 1,-1-1-1,1 1 1,-1-1-1,-4 7 1,-2 0-96,0 1 1,-1-1 0,0-1 0,-1 1 0,-21 16 0,16-16-5,11-9 109,1 0 1,-1 0 0,1 0 0,0 1-1,0-1 1,0 1 0,0 0 0,0 0 0,1 0-1,-1 0 1,-2 5 0,5-7 19,0 1 0,0-1 0,0 0 0,1 0 0,-1 0 0,0 0 0,1 1 0,-1-1 0,0 0 0,1 0 0,0 0 0,-1 0 1,1 0-1,0 0 0,-1 0 0,1 0 0,0-1 0,0 1 0,0 0 0,0 0 0,0-1 0,0 1 0,0 0 0,0-1 0,0 1 0,0-1 0,0 1 0,0-1 0,0 0 1,2 1-1,38 9-12,-40-9 0,10 0-134,1 1 0,0-1 1,-1-1-1,1 0 1,0-1-1,0 0 1,-1-1-1,1 0 0,16-6 1,10-5-164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5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16996,'11'1'1374,"-1"0"1,1-1-1,13-1 0,-22 0-1191,1 1 0,-1 0-1,0-1 1,1 1 0,-1-1-1,0 0 1,1 1-1,-1-1 1,0 0 0,0-1-1,0 1 1,0 0-1,0-1 1,0 1 0,0-1-1,-1 1 1,1-1-1,0 0 1,-1 0 0,3-3-1,-4 5-178,0-1-1,1 1 1,-1 0 0,0 0-1,0-1 1,0 1-1,0 0 1,0-1-1,1 1 1,-1 0 0,0 0-1,0-1 1,0 1-1,0 0 1,0-1 0,0 1-1,0 0 1,0-1-1,0 1 1,0 0-1,0-1 1,0 1 0,0 0-1,-1 0 1,1-1-1,0 1 1,0 0-1,0-1 1,0 1 0,0 0-1,-1 0 1,1-1-1,0 1 1,0 0-1,0 0 1,-1 0 0,1-1-1,-1 1 1,-14-2-12,-16 9-76,22-3 66,-1 0-1,2 1 1,-1 0-1,1 0 1,-1 1 0,-8 8-1,15-12 16,-1 0 0,1 1 0,0-1 0,0 1 0,0-1 0,1 1 0,-1-1 0,1 1 0,-1 0 0,-1 6 0,3-8 3,-1 1-1,1-1 1,0 1 0,0 0 0,0-1-1,0 1 1,0 0 0,1-1 0,-1 1-1,0 0 1,1-1 0,-1 1 0,1-1-1,0 1 1,-1-1 0,1 1 0,0-1 0,0 0-1,0 1 1,0-1 0,0 0 0,2 2-1,1 0-21,0 1 1,1-1-1,0 0 0,0 0 0,0 0 0,0-1 1,0 1-1,0-1 0,1-1 0,-1 1 0,1-1 1,6 1-1,12 1-172,34 1 0,-55-4 200,30 0-106,58-7 0,-22-5-46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25 16211,'-17'20'881,"1"0"0,-14 24 0,26-38-760,1 1 0,0-1 0,0 0 0,0 1 0,1 0 0,-1-1 0,2 1 0,-1 0 0,1 0 0,0 0 0,0 1 0,1 9 0,0-16-78,0 1 0,1-1-1,-1 0 1,0 1 0,0-1 0,1 1 0,-1-1-1,1 0 1,-1 1 0,1-1 0,-1 0 0,1 1 0,0-1-1,0 0 1,0 0 0,0 0 0,0 0 0,0 0-1,0 0 1,0 0 0,0 0 0,0 0 0,0 0-1,1 0 1,-1-1 0,0 1 0,1-1 0,-1 1-1,0-1 1,1 1 0,-1-1 0,1 0 0,-1 1-1,0-1 1,1 0 0,-1 0 0,1 0 0,-1 0 0,1-1-1,-1 1 1,2-1 0,3 0 158,0 0 0,1-1 1,-1 0-1,-1-1 0,1 1 0,0-1 0,-1 0 1,7-5-1,-6 3-28,-1 0 0,1-1 1,-1 0-1,0 0 0,0 0 1,0-1-1,-1 0 0,0 1 1,-1-1-1,1-1 1,-2 1-1,1 0 0,2-11 1,-4 15-180,0-1 0,0 0 1,0 0-1,-1 0 1,0 0-1,1 0 1,-1 0-1,-1 0 1,1 0-1,0 0 1,-1 0-1,0 0 1,0 1-1,0-1 1,-1 0-1,1 0 1,-1 1-1,0-1 1,0 1-1,0-1 1,0 1-1,0 0 1,-1 0-1,0 0 1,1 0-1,-1 0 1,-7-4-1,7 6-129,1 0-1,-1 0 0,0 0 0,0 0 0,0 0 1,0 1-1,0-1 0,0 1 0,0 0 1,0 0-1,0 0 0,-1 0 0,1 0 1,0 1-1,-3 1 0,4-2 51,1 0 0,0 0 0,-1 1 0,1-1 0,0 1 0,0-1 0,-1 1 0,1 0 0,0-1-1,0 1 1,0 0 0,0 0 0,-1 0 0,1 0 0,1 0 0,-1 0 0,0 0 0,0 0 0,0 0 0,1 1 0,-1-1 0,0 0 0,1 0 0,-1 1 0,1-1-1,-1 0 1,1 1 0,0-1 0,0 1 0,0-1 0,-1 0 0,1 1 0,1-1 0,-1 1 0,0 0 0,5 8-697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16115,'-10'8'426,"1"-1"0,-1 1 0,1 1 0,1-1 0,0 2 0,0-1 0,-8 13 0,13-17-336,0 0 0,0 1 0,0-1 0,0 0 0,1 1-1,0 0 1,0-1 0,1 1 0,-1 0 0,1 0 0,1 0 0,-1 0 0,1 0 0,0 0-1,0 0 1,2 8 0,-2-12-47,0-1-1,1 0 1,-1 0 0,0 0-1,0 0 1,1 0 0,-1 1-1,1-1 1,-1 0-1,1 0 1,-1 0 0,1 0-1,0 0 1,-1-1 0,1 1-1,0 0 1,0 0 0,0 0-1,0-1 1,0 1-1,0 0 1,0-1 0,0 1-1,0-1 1,0 1 0,0-1-1,0 1 1,0-1-1,0 0 1,0 1 0,1-1-1,-1 0 1,0 0 0,0 0-1,0 0 1,0 0-1,1 0 1,-1-1 0,0 1-1,0 0 1,0 0 0,0-1-1,0 1 1,0-1-1,0 1 1,0-1 0,0 1-1,2-2 1,2-1 211,0-1 0,0 1 0,0-1 0,0 0 0,-1 0 0,0-1 0,7-7 0,-8 7-255,0 0-1,-1 1 1,1-1-1,-1 0 1,0 0-1,0-1 1,0 1 0,-1 0-1,0-1 1,0 1-1,0 0 1,-1-1 0,0 1-1,0-1 1,0 1-1,-1-1 1,1 1-1,-1-1 1,-1 1 0,1 0-1,-1-1 1,0 1-1,0 0 1,0 0-1,-1 0 1,0 1 0,0-1-1,-5-5 1,3 2-293,4 6-90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14747,'0'3'1977,"4"1"-889,2 0-352,8-1 1712,6-1-887,10-2-417,3-2-184,10-2-320,3 0-111,-1 1-393,-1 0-248,-5 1-665,-5 2-391,-14 3 920,-6 2-216,-14 5-184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16211,'7'5'2073,"12"-1"-1201,5-5-392,8-4 1353,7 0-1129,2-3-496,-1 0 120,-1 1-128,-7-1-208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15363,'22'-17'6664,"11"-6"-4854,39-29-1238,65-64 364,-136 115-936,-1 1 0,0 0-1,0-1 1,0 1 0,1 0 0,-1 0-1,0-1 1,0 1 0,1 0-1,-1 0 1,0-1 0,1 1-1,-1 0 1,0 0 0,1 0-1,-1 0 1,0 0 0,1-1-1,-1 1 1,0 0 0,1 0 0,-1 0-1,0 0 1,1 0 0,-1 0-1,0 0 1,1 0 0,-1 0-1,0 0 1,1 0 0,-1 0-1,0 1 1,1-1 0,-1 0-1,0 0 1,1 0 0,-1 0-1,0 1 1,1-1 0,-1 0 0,0 0-1,0 0 1,1 1 0,-1-1-1,0 0 1,0 1 0,1-1-1,-1 0 1,0 0 0,0 1-1,0-1 1,0 0 0,0 1-1,1-1 1,-1 0 0,0 1-1,0-1 1,0 0 0,0 1 0,0-1-1,0 1 1,0-1 0,0 0-1,0 1 1,0-1 0,0 0-1,0 1 1,-1-1 0,-2 29-29,3-27 27,-21 92-516,20-93 473,1-1 1,0 1 0,0-1 0,0 0 0,-1 1-1,1-1 1,0 1 0,0-1 0,0 1-1,0-1 1,0 1 0,0-1 0,0 1 0,0-1-1,0 1 1,0-1 0,0 1 0,0-1-1,0 1 1,1-1 0,-1 1 0,0-1 0,0 0-1,0 1 1,1-1 0,-1 1 0,0-1-1,1 0 1,-1 1 0,0-1 0,1 1 0,-1-1-1,0 0 1,1 0 0,-1 1 0,1-1-1,-1 0 1,0 0 0,1 1 0,-1-1 0,1 0-1,-1 0 1,1 0 0,-1 0 0,1 0-1,-1 0 1,1 1 0,-1-1 0,1 0 0,-1-1-1,2 1 1,24-10-1171,-25 9 1232,18-11-698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2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18380,'1'9'5263,"-2"15"-5010,1-18 32,-1 9-340,1-11-5,0 1 0,0 0 0,0 0 0,0-1 1,1 1-1,1 6 0,-1-10 41,-1 0 0,1 0 0,-1 1 0,1-1 1,0 0-1,0 0 0,-1 0 0,1 0 1,0 0-1,0 0 0,0 0 0,0 0 1,0-1-1,0 1 0,1 0 0,-1 0 0,0-1 1,0 1-1,0-1 0,1 1 0,-1-1 1,0 0-1,1 1 0,-1-1 0,0 0 0,3 0 1,35-2-132,-28 1 136,1 0 1,0 1-1,12 1 1,-21-1 14,-1 1-1,0-1 1,0 1 0,1-1 0,-1 1 0,0-1 0,0 1-1,0 0 1,0 0 0,0 0 0,0 1 0,0-1 0,0 0 0,0 1-1,-1-1 1,1 1 0,-1-1 0,1 1 0,-1 0 0,1 0-1,0 2 1,-1-2 6,0 0 0,0 0 0,0 0 0,-1 0 0,1 0-1,-1 0 1,1 0 0,-1 0 0,0 0 0,0 1 0,0-1 0,0 0 0,0 0-1,-1 0 1,1 0 0,0 0 0,-1 0 0,-1 4 0,0-3 24,0 1 1,0-1-1,0 1 1,-1-1-1,1 0 1,-1 0-1,0 0 1,0-1-1,-4 5 0,-1-2 22,0 0-1,0 0 0,0-1 1,0 0-1,0 0 0,-1-1 1,0 0-1,-9 1 0,15-3-68,1-1-1,0 1 0,0-1 0,0 0 0,0 1 1,0-1-1,0 0 0,0 0 0,-1 0 0,1-1 0,0 1 1,0-1-1,0 1 0,0-1 0,0 0 0,0 1 1,0-1-1,0 0 0,0 0 0,1 0 0,-1-1 0,0 1 1,0 0-1,1-1 0,-1 1 0,1-1 0,0 0 1,-1 1-1,1-1 0,0 0 0,0 0 0,0 0 1,0 1-1,0-1 0,0 0 0,1 0 0,-1-1 0,1 1 1,-1 0-1,1-3 0,-3-29-179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2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16203,'7'5'2153,"4"1"-1177,2-3-424,4 1 1497,3-2-721,3-1-1056,3-1-600,1-4 352,1-6-208,-6-2-160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2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16147,'-1'2'229,"-1"0"0,1 0-1,0 0 1,-1 0-1,1 0 1,-1-1 0,0 1-1,0 0 1,-2 1-1,-4 5 332,-2 3-455,0 1-1,1 0 0,1 0 0,0 1 0,1 0 0,0 1 0,1 0 0,1 0 1,0 0-1,0 1 0,-1 16 0,5-30-67,1 1 0,-1-1 0,1 1 0,0-1 0,0 1 0,0-1 0,0 1 0,0-1 0,0 1 0,0-1 0,1 1 0,-1-1 0,0 1 0,1-1 1,-1 1-1,1-1 0,0 1 0,-1-1 0,1 0 0,0 1 0,0-1 0,0 0 0,0 0 0,0 0 0,0 0 0,0 0 0,0 0 0,0 0 0,1 0 0,-1 0 0,0 0 0,1-1 0,-1 1 0,2 0 0,1 0 92,-1-1-1,1 0 1,0 1 0,0-2-1,-1 1 1,1 0-1,0-1 1,0 0 0,-1 1-1,1-1 1,-1-1-1,1 1 1,4-3 0,4-2 206,-1 0 0,1-1 0,-1-1 0,-1 0 0,1 0 0,12-14 0,-19 17-255,0 1 0,-1-1 0,1 0 0,-1 0 0,0-1 0,0 1 0,3-7 0,-5 9-55,0 0-1,-1-1 1,1 1-1,0 0 1,-1 0-1,0 0 1,0-1-1,0 1 1,0 0-1,0 0 1,-1-1-1,1 1 0,-1 0 1,-1-4-1,1 5-86,0-1-1,-1 1 1,1 0-1,0 0 0,-1 0 1,0 0-1,1 0 0,-1 0 1,0 0-1,0 0 1,0 1-1,0-1 0,0 1 1,0 0-1,0-1 0,-1 1 1,1 0-1,-1 0 1,1 0-1,0 1 0,-1-1 1,1 1-1,-1-1 0,1 1 1,-1 0-1,0 0 1,1 0-1,-4 1 0,-6 0-717,1 0-1,0 1 1,-1 1-1,-18 6 1,20-5-134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2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9 167 15835,'0'0'130,"-1"1"0,0-1-1,1 1 1,-1-1 0,1 1 0,-1-1-1,1 1 1,-1 0 0,1-1-1,-1 1 1,1 0 0,0-1-1,-1 1 1,1 0 0,0-1-1,0 1 1,-1 0 0,1 0 0,0-1-1,0 2 1,1-1-17,-1-1 0,1 1-1,0-1 1,0 1 0,0-1 0,0 1 0,0-1 0,0 1 0,0-1-1,0 0 1,0 0 0,0 0 0,0 1 0,0-1 0,0 0 0,0 0-1,0 0 1,2-1 0,43-1 952,-1-1 1,1-3-1,67-18 0,-42 9-554,29-5-108,381-66 158,-419 76-725,55-5 18,-40 11-3337,-86 8 2396,-2-1 500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2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4 257 17140,'0'0'51,"0"0"1,0-1 0,0 1 0,0 0 0,0 0-1,0 0 1,0 0 0,0 0 0,0 0 0,0 0 0,0 0-1,0 0 1,0 0 0,0-1 0,0 1 0,0 0-1,0 0 1,0 0 0,0 0 0,0 0 0,0 0-1,0 0 1,0 0 0,-1 0 103,1 0-103,0 0 0,0-1 0,0 1 0,0 0-1,0 0 1,0 0 0,0 0 0,0 0 0,0 0-1,0 0 1,0 0 0,0 0 0,-1 0 0,1 0-1,0 0 1,0 0 0,0 0 0,0 0 0,0 0-1,0 0 1,0 0 0,0 0 0,0 0 0,0 0 0,-1 0-1,1 0 1,0 0 0,0 0 0,0 0 0,0 0-1,0 1 1,0-1 0,0 0 0,0 0 0,0 0-1,6-11 1339,12-13-43,172-184 1357,-189 207-2702,-1 0-1,1 0 0,0 0 1,-1 1-1,1-1 0,0 0 1,-1 1-1,1-1 1,0 0-1,0 1 0,0-1 1,-1 1-1,1 0 0,0-1 1,0 1-1,0 0 1,0-1-1,0 1 0,0 0 1,2 0-1,-3 0-4,0 1 0,0 0 0,1 0 0,-1-1 0,0 1 1,0 0-1,0 0 0,0-1 0,0 1 0,0 0 0,0 0 0,0 0 0,0-1 0,-1 1 0,1 0 0,0 0 0,0-1 0,-1 2 0,-18 43-215,4-16-39,6-12-309,0 1 0,1 0 0,1 0 0,-7 28-1,14-44 589,0-1 0,-1 0 0,1 1 0,0-1-1,0 1 1,0-1 0,0 0 0,0 1 0,0-1-1,1 1 1,0 1 0,-1-2-35,0-1 0,1 1 0,-1-1-1,1 1 1,-1-1 0,1 0 0,-1 1 0,1-1 0,-1 0 0,1 1 0,-1-1-1,1 0 1,0 1 0,-1-1 0,1 0 0,-1 0 0,1 0 0,0 0 0,-1 0-1,1 0 1,0 0 0,-1 0 0,1 0 0,-1 0 0,1 0 0,0 0 0,-1 0-1,1 0 1,-1-1 0,2 1 0,22-7-316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5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19556,'-36'59'4687,"-97"133"-2971,132-191-1731,0 1 0,0-1 0,0 1 0,1-1 0,-1 0-1,0 1 1,1 0 0,-1-1 0,1 1 0,-1-1 0,0 4 0,1-5-9,0 0-1,1 0 1,-1 1-1,0-1 1,0 0 0,0 1-1,0-1 1,0 0 0,0 0-1,0 1 1,1-1-1,-1 0 1,0 0 0,0 1-1,0-1 1,1 0 0,-1 0-1,0 0 1,0 1-1,0-1 1,1 0 0,-1 0-1,0 0 1,0 0 0,1 0-1,-1 0 1,0 1-1,1-1 1,-1 0 0,0 0-1,0 0 1,1 0 0,-1 0-1,0 0 1,1 0-1,-1 0 1,3-1-138,0 1 1,0-1-1,-1 1 0,1-1 1,0 0-1,-1 0 0,1-1 0,-1 1 1,1 0-1,-1-1 0,3-2 1,14-13-745,-2-1 1,0 0 0,-1-2-1,0 0 1,-2 0 0,19-38-1,-6 14 471,-4 12 1000,-22 32-542,-1 0 1,0 0 0,0-1 0,0 1 0,0 0 0,0 0 0,1 0 0,-1 0 0,0-1-1,0 1 1,0 0 0,0 0 0,1 0 0,-1 0 0,0 0 0,0-1 0,1 1 0,-1 0 0,0 0-1,0 0 1,1 0 0,-1 0 0,0 0 0,0 0 0,0 0 0,1 0 0,-1 0 0,0 0-1,0 0 1,1 0 0,-1 0 0,0 0 0,0 0 0,1 0 0,-1 0 0,0 1 0,0-1-1,1 0 1,-1 0 0,0 0 0,0 0 0,0 0 0,0 1 0,1-1 0,-1 0 0,0 0-1,0 0 1,0 1 0,0-1 0,0 0 0,1 0 0,-1 0 0,0 1 0,0-1 0,0 0 0,0 0-1,0 1 1,0-1 0,0 0 0,0 0 0,0 1 0,0-1 0,0 0 0,0 0 0,0 1-1,2 16 800,-6 31 882,2-32-1121,1 0 0,1 1 1,2 28-1,-1-40-555,0 1 0,1 0 0,-1-1 0,1 0 0,0 1-1,1-1 1,-1 0 0,1 0 0,0 0 0,1 0 0,-1-1 0,1 1 0,0-1-1,7 7 1,20 11-2341,-31-24 1357,-6-2 248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3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14819,'-12'15'698,"-56"79"2170,61-83-2622,0 1 1,1 0-1,1 0 0,0 0 1,0 1-1,-3 18 1,7-30-217,1 1 1,-1-1 0,1 1-1,0-1 1,-1 1 0,1 0-1,0-1 1,0 1-1,0-1 1,0 1 0,1-1-1,-1 1 1,0-1 0,1 1-1,-1-1 1,1 1 0,-1-1-1,1 1 1,0-1 0,-1 0-1,1 1 1,0-1-1,0 0 1,0 1 0,0-1-1,0 0 1,0 0 0,1 0-1,-1 0 1,0 0 0,0 0-1,1-1 1,-1 1 0,2 0-1,0 0 56,-1-1 0,1 1 0,0-1 1,-1 0-1,1 0 0,-1-1 0,1 1 0,0 0 0,-1-1 0,1 1 0,-1-1 0,1 0 0,-1 0 1,0 0-1,1 0 0,-1-1 0,0 1 0,0 0 0,1-1 0,1-1 0,0-2 93,1 1 1,-1-1-1,1 0 0,-1 0 0,-1-1 0,1 1 0,-1-1 0,0 0 1,0 0-1,-1 0 0,1 0 0,-1 0 0,1-10 0,-2 12-183,0 0-1,-1-1 0,1 1 0,-1-1 1,0 1-1,-1-1 0,1 1 0,-1-1 1,0 1-1,0 0 0,0-1 0,0 1 1,-1 0-1,0 0 0,0 0 0,0 0 1,0 0-1,-1 0 0,1 1 0,-5-6 1,5 8-114,1 0-1,0-1 1,-1 1 0,1 0 0,-1 0-1,0 0 1,1 0 0,-1 0 0,0 0-1,1 1 1,-1-1 0,0 1 0,0-1 0,0 1-1,0 0 1,0-1 0,1 1 0,-1 0-1,0 0 1,0 0 0,0 1 0,-3 0 0,5 1-493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3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15507,'-6'3'383,"-1"0"-1,1 0 0,0 1 1,0 0-1,1 0 1,-1 0-1,1 1 0,0-1 1,0 1-1,1 1 0,-1-1 1,1 1-1,0-1 1,-3 8-1,2-5-336,1 0 0,0 0 0,1 1 0,-1 0 0,2-1 1,-1 1-1,1 0 0,1 0 0,0 0 0,-1 11 0,2-19-42,0 0 1,0 1 0,0-1-1,0 0 1,0 0-1,0 1 1,0-1-1,0 0 1,1 0-1,-1 1 1,0-1-1,1 0 1,-1 0-1,1 0 1,-1 0-1,1 0 1,0 0-1,-1 0 1,1 0-1,0 0 1,0 0-1,0 0 1,0 0-1,0 0 1,0 0-1,0-1 1,0 1-1,0 0 1,0-1-1,0 1 1,0-1-1,0 1 1,1-1-1,-1 0 1,0 1-1,0-1 1,0 0-1,1 0 1,-1 0-1,0 0 1,0 0-1,1 0 1,-1 0-1,0 0 1,2-1-1,1 0 55,1-1-1,0 0 1,0 1-1,-1-2 0,1 1 1,-1 0-1,0-1 0,0 0 1,0 0-1,6-5 0,-4 1 68,0 0-1,0 0 0,-1 0 0,0-1 0,-1 0 0,1 0 0,4-14 0,-7 18-75,0-1 1,-1 0-1,0 1 0,0-1 1,0 0-1,0 0 0,-1 0 1,0 0-1,0 0 0,0 1 1,-1-1-1,1 0 0,-1 0 1,0 0-1,-4-8 0,5 12-49,-1-1 0,1 1-1,-1 0 1,0-1 0,1 1-1,-1 0 1,0 0 0,0-1-1,0 1 1,0 0 0,0 0 0,0 0-1,0 0 1,0 1 0,-1-1-1,1 0 1,0 0 0,0 1-1,-1-1 1,1 0 0,0 1-1,-1 0 1,1-1 0,-1 1 0,1 0-1,-1 0 1,-1-1 0,1 2-90,0-1 0,0 1 0,0-1 1,0 1-1,0 0 0,0-1 0,0 1 1,0 0-1,1 0 0,-1 0 0,0 1 1,0-1-1,1 0 0,-1 1 0,1-1 1,-2 3-1,2-3-35,-1 1 1,1-1 0,0 1 0,0 0-1,0-1 1,0 1 0,0 0-1,1 0 1,-1 0 0,0-1 0,1 1-1,-1 0 1,1 0 0,0 0-1,0 0 1,0 4 0,0-5 63,0 0 0,1 0-1,-1 1 1,1-1 0,-1 0 0,1 0 0,0 0 0,0 0 0,-1 0 0,1 0 0,0 0 0,0 0 0,0 0 0,0 0 0,0 0-1,0 0 1,0-1 0,0 1 0,0 0 0,0-1 0,1 1 0,-1-1 0,0 0 0,0 1 0,1-1 0,-1 0 0,0 1 0,3-1-1,23 0-756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3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15147,'-26'28'1664,"11"-14"-776,1 2 0,-23 30 0,34-42-779,0 1-1,1 0 1,-1-1-1,1 1 1,0 0 0,0 0-1,1 1 1,-1-1-1,1 0 1,0 0 0,1 1-1,-1-1 1,1 1-1,0-1 1,2 10 0,-2-13-87,0-1 0,0 0 0,1 0 0,-1 1 1,0-1-1,1 0 0,-1 1 0,1-1 0,-1 0 1,1 0-1,0 0 0,-1 0 0,1 0 1,0 0-1,0 0 0,0 0 0,0 0 0,0 0 1,0 0-1,0 0 0,0 0 0,0-1 0,0 1 1,0-1-1,1 1 0,-1-1 0,0 1 1,0-1-1,1 1 0,-1-1 0,0 0 0,1 0 1,-1 0-1,0 0 0,1 0 0,-1 0 0,0 0 1,1 0-1,1-1 0,1 0 58,-1 0 1,1 0-1,0-1 0,-1 1 1,1-1-1,-1 0 0,0 0 0,0 0 1,0-1-1,0 1 0,0-1 1,4-4-1,0-1 118,-1-1-1,-1 0 1,1-1 0,-1 1-1,5-14 1,-8 18-164,0-1-1,-1 1 1,0 0 0,1 0-1,-2-1 1,1 1-1,-1-1 1,1 1 0,-2 0-1,1-1 1,0 1-1,-3-8 1,2 11-102,1 1 0,-1-1 0,0 1 1,0-1-1,0 1 0,0-1 0,-1 1 0,1 0 0,0 0 1,-1-1-1,1 1 0,-1 0 0,1 0 0,-1 1 0,1-1 1,-1 0-1,1 0 0,-1 1 0,0-1 0,1 1 0,-1-1 0,0 1 1,0 0-1,0 0 0,1 0 0,-1 0 0,0 0 0,0 0 1,1 0-1,-1 0 0,0 1 0,0-1 0,1 1 0,-1 0 1,0-1-1,1 1 0,-3 1 0,-3 3-469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5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 15755,'0'0'116,"-1"-1"0,1 1-1,0-1 1,-1 1 0,1-1 0,0 1-1,-1-1 1,1 1 0,0 0-1,-1-1 1,1 1 0,-1 0-1,1-1 1,-1 1 0,1 0 0,-1-1-1,1 1 1,-1 0 0,1 0-1,-1 0 1,1-1 0,-1 1-1,0 0 1,1 0 0,-1 0 0,1 0-1,-1 0 1,1 0 0,-1 0-1,0 0 1,1 0 0,-1 1 0,1-1-1,-1 0 1,1 0 0,-1 0-1,1 1 1,-1-1 0,1 0-1,-2 1 1,1 1 219,0 1 1,-1-1-1,1 1 0,0 0 1,0-1-1,1 1 0,-2 3 1,1 2-248,-68 215 2011,11-34-1947,55-181-147,1 0 0,1-1 0,-1 1 0,1 0 0,1 0 0,-1 0 0,1 1 0,2 9 0,-2-16-1,1 0-1,-1 0 1,1 0-1,0 0 1,0 0-1,-1 0 1,2 0-1,-1 0 1,0-1-1,0 1 1,0 0 0,1-1-1,-1 1 1,1-1-1,-1 1 1,1-1-1,0 0 1,0 0-1,-1 1 1,1-1-1,0 0 1,0-1-1,0 1 1,0 0 0,0-1-1,0 1 1,0-1-1,0 1 1,0-1-1,1 0 1,-1 0-1,0 0 1,0 0-1,0 0 1,3-1-1,10-1-19,0-1 0,0 0 0,-1 0-1,1-2 1,-1 0 0,22-11 0,-15 5-470,-1-1 0,0 0 1,27-24-1,-28 18 111,-7-4-122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5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88 17492,'-14'30'772,"1"0"-1,2 1 1,1 0 0,1 1 0,2 0-1,-5 46 1,12-78-755,0 1 0,0-1 0,0 0-1,0 1 1,-1-1 0,1 1 0,0-1 0,0 0-1,0 1 1,0-1 0,0 1 0,0-1-1,0 0 1,0 1 0,0-1 0,0 1 0,1-1-1,-1 0 1,0 1 0,0-1 0,0 0 0,0 1-1,1-1 1,-1 1 0,0-1 0,0 0 0,0 1-1,1-1 1,-1 0 0,0 0 0,1 1-1,-1-1 1,0 0 0,1 0 0,0 1 0,0-2 17,0 1 1,0-1-1,0 1 1,0-1-1,0 1 1,0-1 0,0 0-1,0 0 1,-1 1-1,1-1 1,0 0-1,0 0 1,-1 0 0,2-1-1,12-20 235,-1-1 0,18-45 0,-13 29-136,-8 17-119,0 1 0,-1-2 0,-1 1 0,-1-1 0,-2 0 0,5-34 0,-11 47-32,-3 15 14,-2 18 30,6-20-21,0 1 0,0-1 0,0 1 0,0-1 1,1 1-1,-1-1 0,1 0 0,0 1 0,0-1 1,0 0-1,1 1 0,-1-1 0,1 0 0,-1 0 1,1 0-1,0 0 0,0 0 0,1-1 0,-1 1 0,0-1 1,1 1-1,0-1 0,3 3 0,-1-3 1,0 0 0,-1 0 0,1 0-1,0-1 1,0 1 0,0-1 0,0-1 0,0 1-1,0-1 1,0 1 0,0-1 0,0-1 0,0 1-1,0-1 1,8-2 0,1-1-28,0-1-1,0-1 1,-1 0 0,0-1 0,23-16-1,-10 6-195,-26 17 211,1 0-1,-1 0 1,0 0 0,0 0 0,0-1-1,0 1 1,0 0 0,1 0-1,-1 0 1,0 0 0,0 0-1,0 0 1,0 0 0,1 0 0,-1-1-1,0 1 1,0 0 0,0 0-1,1 0 1,-1 0 0,0 0-1,0 0 1,0 0 0,1 0 0,-1 0-1,0 0 1,0 0 0,0 0-1,1 0 1,-1 1 0,0-1-1,0 0 1,0 0 0,1 0 0,-1 0-1,0 0 1,0 0 0,0 0-1,0 0 1,1 1 0,-1-1-1,0 0 1,0 0 0,0 0 0,0 0-1,0 1 1,0-1 0,1 0-1,-3 15-218,-13 29-2,11-32 157,-6 19-330,1 1 1,1-1-1,-3 40 0,11-60 168,4-13-55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5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19476,'-13'13'2065,"3"-2"-1553,8-6-752,4-2 1680,3-6-1304,5-3-192,3-3-192</inkml:trace>
  <inkml:trace contextRef="#ctx0" brushRef="#br0" timeOffset="1">30 192 18188,'-5'22'1752,"2"-14"-1320,3-5-424,0-9-536,3-8 960,8-10-296,0-5-272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1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38 15339,'2'-4'754,"0"0"0,0 0-1,0-1 1,-1 1 0,2-9-1,-2 10 690,-2 4-237,-2 22-222,-5 34-584,-5 33-36,-1 103-1,24-257-173,-7 26-179,-1 0 1,-2 0 0,-2 1 0,-12-69-1,10 99-10,0 13-17,0 14-21,-1 159 37,3-64 15,0-90-6,1-18-130,0 0 0,0 0 0,1 0 1,0 0-1,0 0 0,1 0 0,2 10 0,0-12-37,1-4-49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1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84 18460,'0'0'53,"-1"0"0,1 0 0,-1 1 0,1-1 0,0 0 0,-1 0 0,1 0 0,-1 0 0,1 0 0,-1 0 0,1 0 0,-1 0 0,1 0 0,0 0 0,-1 0 0,1 0 0,-1 0 0,1 0 0,-1 0 0,1 0 0,0-1 0,-1 1 0,1 0 0,-1 0 0,1-1 0,0 1 0,-1 0 0,1 0 0,0-1 0,-1 1 0,1 0 0,0-1 0,-1 1 0,1 0 0,0-1 0,0 1 0,0-1 0,-1 1 0,1 0 0,0-2 0,0 1 62,1-1 0,-1 0 0,1 1 0,0-1 0,-1 0 0,1 1-1,0-1 1,0 1 0,0 0 0,3-3 0,3-4 388,1 0 1,16-12 0,-20 17-414,1 0 1,-1 0 0,1 1 0,-1 0 0,1 0 0,0 0-1,0 0 1,7 0 0,-10 1-79,0 1 0,-1 0 0,1 0 0,-1 0 0,1 0 0,-1 0 0,1 1-1,-1-1 1,1 0 0,-1 1 0,1-1 0,-1 1 0,1-1 0,-1 1 0,0 0 0,1 0 0,-1 0 0,0 0 0,1 0 0,-1 0-1,0 0 1,0 0 0,0 0 0,0 0 0,0 0 0,0 1 0,-1-1 0,1 0 0,0 1 0,0-1 0,0 4 0,1 2 9,0 0 1,-1 1 0,0-1 0,0 1-1,-1-1 1,0 1 0,0-1 0,0 1-1,-4 12 1,-1 3 101,-14 40-1,-4-6 101,14-38-37,1 0 0,1 1 0,-6 28 0,12-46-156,1 1-1,-1-1 1,1 0-1,0 1 1,0-1-1,0 0 1,0 1-1,0-1 1,0 0 0,1 1-1,0-1 1,-1 0-1,1 1 1,0-1-1,0 0 1,0 0-1,0 0 1,0 0-1,3 3 1,-2-3-13,0-1 0,0 1 0,0-1-1,0 1 1,0-1 0,1 0 0,-1 0 0,0 0 0,1 0 0,-1 0 0,1-1 0,0 1 0,-1-1-1,1 0 1,-1 1 0,1-1 0,4-1 0,1 0-256,0 0 1,0 0-1,0-1 0,0 0 0,-1-1 1,1 1-1,-1-1 0,0-1 1,1 0-1,-1 0 0,-1 0 0,1-1 1,-1 0-1,0 0 0,0 0 1,7-9-1,6-9-549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1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17596,'0'4'203,"0"-1"1,-1 1-1,1-1 1,-1 0 0,0 1-1,0-1 1,0 0-1,0 1 1,-1-1-1,1 0 1,-1 0-1,0 0 1,-2 3 0,-10 20 884,11-18-825,1 1 1,-1-1-1,1 1 1,1-1-1,-1 1 1,2 0-1,-1 13 1,1-20-254,1 1 1,-1-1 0,0 0-1,1 0 1,-1 0 0,1 0 0,0 0-1,0 0 1,-1 0 0,1 0 0,1 0-1,-1 0 1,0-1 0,0 1-1,1 0 1,-1-1 0,1 1 0,-1-1-1,1 1 1,0-1 0,-1 0 0,1 0-1,0 0 1,0 0 0,0 0-1,0 0 1,0 0 0,0-1 0,0 1-1,0-1 1,0 1 0,1-1 0,-1 0-1,0 0 1,3 0 0,18 0-25,-14 0 10,0 0-1,0 0 0,0 1 1,1 1-1,11 2 1,-19-3 3,0 0 1,0 0 0,0 0 0,1 0-1,-1 0 1,0 0 0,0 1 0,-1-1-1,1 1 1,0-1 0,0 1 0,-1 0-1,1 0 1,-1 0 0,0 0-1,1 0 1,-1 0 0,0 0 0,0 0-1,0 0 1,0 1 0,-1-1 0,1 0-1,-1 1 1,1 2 0,0 2 68,-1-1 1,0 1 0,0 0 0,-1-1-1,1 1 1,-2 0 0,1-1-1,-1 0 1,0 1 0,0-1-1,0 0 1,-1 0 0,0 0-1,0 0 1,-1 0 0,0-1-1,0 0 1,0 1 0,-8 6-1,8-8-51,0 0 0,-1-1 0,1 1 0,-1-1 0,0 0 0,-1 0 0,1 0 0,0-1 0,-1 0 0,1 0 0,-1 0 0,0 0 0,1-1-1,-1 0 1,0-1 0,0 1 0,0-1 0,0 0 0,0 0 0,1-1 0,-1 0 0,-7-2 0,9 2-93,1 0 1,0-1-1,0 1 1,0-1-1,0 0 1,0 0-1,1 0 1,-1 0-1,0 0 1,1-1 0,0 1-1,-1-1 1,1 1-1,0-1 1,1 0-1,-1 0 1,0 0-1,1 0 1,-2-5-1,-7-24-424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1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21036,'14'3'1945,"-1"1"-1369,0 1-232,6-3 784,-2 3-295,4-2-417,2-3-368,-1-3-1009,-1-6-1183,-2-1 1808,-3-1-328,-5-4-264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5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14571,'10'4'1897,"1"-2"-1121,10-2-240,3 0 752,5-2-280,1-1-384,6-2-159,-2 0-9,-2-3-296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112 109 18084,'-1'-1'142,"1"0"0,-1 0 0,0 0 0,1 0 0,-1-1 0,1 1 0,-1 0 0,1 0 0,-1-1 0,1 1 0,0 0 0,0-1 0,0 1 0,0 0 0,0 0 0,0-1 0,0 1 0,0 0 0,1-3 1,0 0 179,0 0 1,0 1 0,1-1 0,-1 0 0,1 1 0,4-7 0,-3 6-60,0-1 1,1 1-1,-1 0 0,1 0 1,-1 1-1,1-1 1,0 1-1,1 0 0,-1 0 1,1 0-1,5-2 1,-9 4-253,0 1 0,0-1 0,1 1 0,-1-1 1,0 1-1,0 0 0,1-1 0,-1 1 0,0 0 0,1 0 1,-1 0-1,0 0 0,1 0 0,-1 0 0,0 0 1,0 1-1,1-1 0,-1 0 0,0 1 0,0-1 0,1 1 1,-1-1-1,0 1 0,0 0 0,0 0 0,0-1 0,0 1 1,0 0-1,0 0 0,0 0 0,0 0 0,0 0 1,0 0-1,-1 0 0,1 0 0,0 0 0,-1 1 0,1-1 1,-1 0-1,0 0 0,1 1 0,-1-1 0,0 0 1,1 2-1,-1 3 16,1 0 1,-1 0 0,0 0 0,-1 0-1,0 0 1,0 0 0,0-1-1,0 1 1,-3 6 0,-7 12-18,-2 0 0,0-1 0,-1 0-1,-2-1 1,-19 22 0,17-23 2,1 2 0,1 0 1,1 0-1,-19 42 0,33-62-12,-1 0 0,1 1 0,0-1 1,0 0-1,1 1 0,-1-1 0,1 1 1,0-1-1,-1 1 0,2-1 0,-1 1 0,0-1 1,2 6-1,-2-8-5,1 0 0,-1 0-1,1 0 1,-1 0 0,1 0 0,-1 0 0,1 0 0,0 0-1,0 0 1,0 0 0,-1 0 0,1-1 0,0 1 0,0 0 0,0-1-1,0 1 1,1 0 0,1 0-18,-1-1 0,0 1 0,0-1 0,0 1 0,0-1 0,1 0 0,-1 0 0,0 0 1,0 0-1,0 0 0,1 0 0,1-1 0,2-1-157,0 0 1,0 0-1,-1 0 1,1-1 0,-1 1-1,1-1 1,-1-1-1,0 1 1,7-7-1,39-42-607,-44 44 711,26-29-463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0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17932,'0'0'98,"0"0"0,1 0 0,-1 1 0,1-1 0,-1 0-1,0 0 1,1 1 0,-1-1 0,0 0 0,0 1 0,1-1 0,-1 0 0,0 1 0,0-1 0,1 1 0,-1-1 0,0 0 0,0 1 0,0-1 0,0 1 0,0-1 0,0 1 0,1-1-1,-1 0 1,0 1 0,0-1 0,0 1 0,-1-1 0,1 1 0,0-1 0,0 1 0,0-1 0,0 1 0,-9 17 997,3-7 504,3-4-1141,-1 0-116,1 1-1,0 0 1,1 0 0,-2 9 0,4-16-339,-1 1 1,1-1-1,0 1 1,0-1-1,0 1 1,0-1-1,0 1 1,0-1-1,1 0 1,-1 1-1,0-1 1,1 1-1,-1-1 1,1 0-1,-1 1 1,1-1-1,0 0 1,-1 1-1,1-1 1,0 0-1,0 0 1,0 0-1,0 0 1,0 0-1,0 0 0,0 0 1,0 0-1,1 0 1,-1-1-1,2 2 1,34 11-372,-25-10 302,-1 1 0,1 0 0,-1 1-1,0 1 1,12 7 0,-21-12 64,0 1 1,0-1-1,0 1 1,0-1-1,-1 1 1,1 0-1,-1 0 1,1 0-1,-1 0 1,0 0-1,0 0 1,1 0-1,-2 0 1,1 0-1,0 1 1,0-1-1,-1 0 1,1 1-1,-1-1 1,0 0-1,1 1 1,-1-1-1,0 0 1,-1 1-1,1-1 1,0 1-1,-1-1 0,1 0 1,-1 1-1,0-1 1,-1 4-1,0-1 35,-1 0 0,0 0 0,0-1 0,0 1 0,0-1 0,0 1 0,-1-1 0,0 0 0,0-1 0,0 1 0,0-1 0,-1 1 0,1-1 0,-1-1-1,0 1 1,-8 3 0,10-5-143,-1 0-1,1 0 1,-1 0-1,1 0 0,-1-1 1,1 1-1,-1-1 1,0 0-1,1 0 1,-1 0-1,0 0 0,1-1 1,-1 0-1,1 1 1,-1-1-1,1 0 0,-1-1 1,1 1-1,0-1 1,0 0-1,-1 1 1,1-1-1,0-1 0,1 1 1,-5-4-1,0-2-105,0 0-1,1 0 0,0-1 0,1 1 1,-6-13-1,-5-16-581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19004,'24'2'1928,"4"2"-1223,0-4-329,5-6 840,3 5-440,-2-3-1168,-1-2 640,2 3-392,-2 6-112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21036,'8'6'1817,"-8"7"-1337,-10 1-232,3 3 1024,1 2-832,6 4-448,-3 1-168,5 2-432,-1 1-144,5-1-296,-5-3-232,-1-6 743,0-4-231,-10-11 64</inkml:trace>
  <inkml:trace contextRef="#ctx0" brushRef="#br0" timeOffset="1">0 92 19940,'8'-3'1937,"9"3"-1185,1-3-360,10-1 1008,3 0-424,4-1-824,5 1-608,1 0 472,-1 1-120,-4 0-232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0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20420,'0'0'72,"0"0"0,0 1 0,0-1 0,0 0 0,1 1 0,-1-1 0,0 0 0,0 1 0,0-1 0,0 0 0,0 0-1,1 1 1,-1-1 0,0 0 0,0 0 0,1 1 0,-1-1 0,0 0 0,0 0 0,1 0 0,-1 1 0,0-1 0,1 0 0,-1 0 0,0 0-1,1 0 1,-1 0 0,0 0 0,0 0 0,1 0 0,-1 0 0,0 0 0,1 0 0,0 0 0,14-6 1133,20-21-298,-28 21-510,34-28-97,-2-2 0,-1-2 1,-2-1-1,42-59 0,-77 97-304,0 0-1,0 0 0,-1 0 0,1 0 0,0 0 0,-1 0 0,1 0 0,-1 0 1,1-1-1,-1 1 0,0 0 0,1 0 0,-1 0 0,0-1 0,0 1 1,0-2-1,-1 3-1,1 0 1,-1 1-1,0-1 0,0 0 1,1 0-1,-1 1 1,0-1-1,1 0 1,-1 1-1,0-1 1,1 1-1,-1-1 1,1 1-1,-1-1 0,0 1 1,1-1-1,0 1 1,-1 0-1,1-1 1,-1 1-1,1 0 1,0-1-1,-1 1 1,1 1-1,-9 11-78,1 1-1,1 0 1,0 0 0,1 1-1,0-1 1,1 1-1,1 1 1,0-1 0,2 1-1,-2 20 1,3-34-29,1 0 0,0 0 0,0 0 0,1 0 0,-1 1 0,0-1 0,1 0 0,-1 0 1,1 0-1,0 0 0,0 0 0,0 0 0,0 0 0,2 3 0,-2-4 70,0-1 1,-1 1-1,1 0 1,0-1-1,0 1 0,0-1 1,0 1-1,0-1 1,0 0-1,0 1 1,1-1-1,-1 0 0,0 0 1,0 1-1,0-1 1,0 0-1,0 0 0,0 0 1,0-1-1,1 1 1,-1 0-1,0 0 1,0-1-1,0 1 0,0 0 1,0-1-1,0 1 1,0-1-1,1-1 1,19-9-597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18068,'-19'38'1991,"-11"26"-314,28-59-1486,1 0 0,-1 1 0,1-1 0,0 0 0,0 1 1,1-1-1,-1 1 0,1-1 0,1 1 0,0 5 0,-1-9-166,1-1 0,-1 1 0,1-1-1,-1 0 1,1 1 0,0-1 0,-1 0-1,1 1 1,0-1 0,0 0-1,0 0 1,0 0 0,0 1 0,0-1-1,0 0 1,1-1 0,-1 1 0,0 0-1,1 0 1,-1 0 0,0-1-1,1 1 1,-1-1 0,1 1 0,-1-1-1,1 0 1,-1 1 0,1-1 0,-1 0-1,1 0 1,-1 0 0,1 0 0,-1 0-1,1 0 1,-1-1 0,1 1-1,1-1 1,3 0-23,0 0 0,-1-1 1,1 0-1,0 0 0,-1 0 0,0-1 0,1 0 0,6-5 0,-8 5 4,1-1-1,-1 0 0,-1-1 0,1 1 1,0 0-1,-1-1 0,0 0 1,0 0-1,0 0 0,-1 0 0,0-1 1,3-8-1,-5 12-4,1 0 1,-1 0-1,1 0 1,-1 0-1,0 0 0,0 0 1,0 0-1,0 0 0,-1 1 1,1-1-1,0 0 1,-1 0-1,1 0 0,-1 0 1,0 0-1,1 1 1,-1-1-1,0 0 0,0 1 1,0-1-1,-1 0 0,1 1 1,0-1-1,0 1 1,-1 0-1,1-1 0,-1 1 1,1 0-1,-1 0 1,0 0-1,1 0 0,-1 0 1,0 1-1,0-1 0,0 0 1,1 1-1,-1-1 1,0 1-1,-4-1 0,1 1-96,-1-1 0,1 1 0,0-1 0,-1 1-1,1 1 1,-1-1 0,1 1 0,-1 0 0,-4 2 0,7-2-44,0-1 0,1 1 0,0 0 0,-1 1 0,1-1 0,0 0 0,-1 1 0,1-1 0,0 1 0,0 0 1,0-1-1,0 1 0,0 0 0,1 0 0,-1 0 0,1 1 0,-1-1 0,1 0 0,0 0 0,-2 5 1,2 6-500,7 0-189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0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 18924,'-2'-1'129,"0"1"-1,0-1 1,0 1 0,0 0-1,0 0 1,0 0-1,0 0 1,0 0 0,0 0-1,0 0 1,0 0 0,0 1-1,0-1 1,0 1-1,0 0 1,0 0 0,0-1-1,0 1 1,1 0 0,-1 0-1,0 1 1,1-1-1,-1 0 1,1 1 0,-2 1-1,-4 3 243,1 0 0,0 0 0,1 1 0,-8 12 0,9-12-246,1-1 1,-1 1 0,2-1-1,-1 1 1,1 0 0,0 0-1,0 0 1,1 1 0,0-1 0,0 0-1,1 0 1,0 1 0,1 10-1,-1-15-114,1 0 0,0 1-1,0-1 1,0 0-1,0 1 1,0-1 0,1 0-1,-1 0 1,1 0-1,0 0 1,0 0 0,0-1-1,1 1 1,-1 0-1,0-1 1,1 0 0,0 1-1,-1-1 1,1 0-1,0-1 1,0 1 0,0 0-1,0-1 1,1 0-1,-1 1 1,0-1 0,1-1-1,-1 1 1,0 0-1,6-1 1,-3 0 8,0 0 0,0-1 0,1 0 0,-1 0 0,0-1 0,0 1 0,0-1 0,0-1 0,-1 1 0,1-1 0,-1 0 0,1 0 0,-1-1 0,0 0 0,0 1 0,-1-2 0,1 1-1,-1-1 1,0 1 0,6-9 0,-7 9 6,-1 0 1,1 0-1,-1 0 0,0 0 0,0 0 0,-1 0 0,1-1 0,-1 1 0,0-1 0,0 1 0,0-1 0,-1-7 0,0 8-11,0 1-1,-1 0 1,1 0-1,-1 0 1,0-1-1,0 1 1,0 0-1,-1 0 1,1 0 0,-1 1-1,1-1 1,-1 0-1,0 0 1,0 1-1,0-1 1,-1 1-1,1 0 1,-1 0-1,-3-3 1,2 3-76,0 0 1,0 0 0,0 0-1,0 0 1,0 1 0,0 0-1,-1 0 1,1 0 0,0 0-1,-9 1 1,12 0 53,-1-1-1,1 1 1,0 0 0,-1 0 0,1 0-1,0 1 1,-1-1 0,1 0 0,0 0-1,0 1 1,-1-1 0,1 1-1,0-1 1,0 1 0,-1-1 0,1 1-1,0 0 1,0-1 0,0 1 0,0 0-1,0 0 1,0 0 0,0 0 0,1 0-1,-1 0 1,0 0 0,0 0-1,1 0 1,-1 1 0,1-1 0,-1 0-1,1 0 1,-1 1 0,1-1 0,0 0-1,-1 1 1,1-1 0,0 0 0,0 3-1,3 12-225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0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79 264 20356,'2'-10'2025,"-2"9"-1265,-6 2-360,-4 8 1232,0 5-471,-3 8-457,0 2-264,3 3-208,3 2-64,2-3-24,5-3-32,9-6-168,1-6-136,6-6-544,2-5-352,-2-10 840,-1-5-121,-4-3-231</inkml:trace>
  <inkml:trace contextRef="#ctx0" brushRef="#br0" timeOffset="1">6 2 20876,'-6'12'1913,"8"-4"-1481,2-5-496,6 0 616,1-6-432,2-7-72,0-4-272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0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18532,'-2'4'1984,"7"2"-1079,6-4-321,9 0 1176,3-2-528,10-2-407,4 0-201,2-4-424,1 2-232,-8-1-792,-4 2-465,-12 2 1025,-13 1-248,3 1-192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1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18724,'0'11'1888,"12"-8"-1127,1-3-305,14-5 904,3-3-400,3-2-688,4-1-552,-2-3 408,-4-1-168,-5 4-216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5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15555,'32'21'6654,"-3"-2"-3983,22 28-395,-35-30-2139,1-2-1,1 0 1,0-1 0,22 13-1,-38-25-271,0-1-1,1 0 0,-1 0 1,0 0-1,0 0 0,1 0 1,-1 0-1,1-1 0,-1 1 1,0-1-1,1 1 1,-1-1-1,1 0 0,-1 0 1,1 0-1,-1 0 0,1-1 1,-1 1-1,1-1 0,-1 0 1,1 1-1,-1-1 1,0 0-1,0 0 0,1 0 1,-1-1-1,0 1 0,0 0 1,0-1-1,0 0 0,0 1 1,-1-1-1,1 0 0,0 0 1,-1 0-1,1 0 1,1-3-1,10-16-728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1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17828,'4'10'2072,"-2"7"-1128,-2 0-407,2 1 1791,4-3-1280,7-2-632,6-4-240,2-8-928,6-1-384,2-8 864,-2-5-224,3 0-168</inkml:trace>
  <inkml:trace contextRef="#ctx0" brushRef="#br0" timeOffset="1">259 38 17812,'-20'26'2008,"-3"8"-1104,-2-1-327,5 5 951,0 0-408,6 5-568,-2-3-384,5 2-480,-4 2 320,-6-2-224,-1 0-176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2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14299,'8'-5'670,"0"1"0,0 0 0,0 1 0,1-1 0,-1 2 0,15-4 1,57-5 1136,-40 6-1249,379-64 1011,-10-36-565,-383 94-659,-21 9-150,-1 0 0,1 0 0,0 0 0,0 0 0,0 1 0,0-1 1,6 0-1,-13 5-822,-6-3 804,5-5-292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2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17 178 15147,'-5'3'888,"-6"6"433,11-9-1293,0 0 0,0 0-1,0 0 1,0 0 0,0 0 0,0 1 0,0-1 0,0 0 0,0 0-1,0 0 1,0 0 0,-1 1 0,1-1 0,0 0 0,0 0-1,1 0 1,-1 0 0,0 1 0,0-1 0,0 0 0,0 0-1,0 0 1,0 0 0,0 0 0,0 1 0,0-1 0,0 0 0,0 0-1,0 0 1,0 0 0,1 0 0,-1 1 0,0-1 0,0 0-1,0 0 1,0 0 0,0 0 0,0 0 0,1 0 0,-1 0-1,0 0 1,0 0 0,0 0 0,0 1 0,1-1 0,-1 0-1,0 0 1,0 0 0,0 0 0,0 0 0,1 0 0,-1 0 0,0 0-1,0 0 1,0 0 0,0-1 0,1 1 0,-1 0 0,0 0-1,0 0 1,0 0 0,0 0 0,0 0 0,1 0 0,-1 0-1,11-1 494,0 0 0,-1 0-1,1-1 1,0-1-1,12-4 1,21-4 239,216-48 1106,29-5-1349,-264 59-499,197-28 105,-179 28-107,0 3-1,1 2 0,49 5 1,-88-4-140,5 0 211,0 0 0,0 1 0,16 6 0,-24-8-179,0 1 1,0-1-1,0 1 0,-1 0 1,1 0-1,-1 0 0,1 0 1,0 0-1,-1 0 0,0 0 0,1 1 1,-1-1-1,0 0 0,1 1 1,-1-1-1,0 1 0,0-1 1,0 1-1,0 0 0,-1-1 1,1 1-1,0 0 0,-1 0 0,1 0 1,-1-1-1,0 1 0,1 2 1,-9-10-754,-4 0 287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4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14707,'-1'0'138,"1"0"0,-1 0 0,1 1 1,-1-1-1,1 0 0,-1 0 0,1 1 0,-1-1 0,1 0 0,0 1 0,-1-1 0,1 0 0,-1 1 0,1-1 1,0 0-1,0 1 0,-1-1 0,1 1 0,0-1 0,0 1 0,-1-1 0,1 1 0,0 0 0,0-1-36,0 0-1,1 1 0,-1-1 1,0 0-1,1 0 0,-1 0 0,0 0 1,1 0-1,-1 1 0,1-1 0,-1 0 1,0 0-1,1 0 0,-1 0 0,0 0 1,1 0-1,-1 0 0,1 0 1,-1 0-1,0 0 0,1 0 0,-1-1 1,0 1-1,1 0 0,-1 0 0,0 0 1,1 0-1,-1-1 0,0 1 0,1 0 1,-1 0-1,1-1 0,3 0 160,1-1 0,0 1-1,0 0 1,0 0-1,0 0 1,1 1 0,-1 0-1,0 0 1,0 0 0,5 2-1,55 11 815,-52-10-877,26 7 68,24 6-72,115 14-1,-56-25-1116,-140-17-1374,0 4 1806,-4-3-125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4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15323,'7'-26'3889,"41"-93"-901,41-90-1123,-89 208-1844,1 0 0,-1-1-1,1 1 1,0-1 0,0 1-1,0 0 1,0-1 0,0 1 0,0 0-1,0 0 1,0 0 0,0 0 0,0 0-1,2-1 1,-3 2-14,1 0-1,-1 0 1,1 0-1,-1 0 1,0 0-1,1 0 1,-1 0-1,1 0 1,-1 1-1,0-1 1,1 0 0,-1 0-1,0 0 1,1 0-1,-1 1 1,0-1-1,1 0 1,-1 0-1,0 1 1,1-1-1,-1 0 1,0 1-1,0-1 1,1 0 0,-1 1-1,0-1 1,0 0-1,0 1 1,1-1-1,-1 0 1,0 1-1,0 0 1,2 7 38,0 0 0,0 0 1,1 14-1,-2-17-43,3 61 206,-4 79-1,-1-57-497,1-88 248,0 0-1,0 0 1,0 0-1,0 0 1,0 0-1,0 0 1,0 0 0,0 0-1,0 0 1,0 0-1,0 0 1,0-1-1,0 1 1,1 0 0,-1 0-1,0 0 1,0 0-1,0 0 1,0 0-1,0 0 1,0 0-1,0 0 1,0 0 0,0 0-1,1 0 1,-1 0-1,0 0 1,0 0-1,0 0 1,0 0 0,0 0-1,0 0 1,0 0-1,0 0 1,0 0-1,1 0 1,-1 0 0,0 0-1,0 0 1,0 0-1,0 0 1,0 0-1,0 1 1,0-1 0,0 0-1,0 0 1,0 0-1,1 0 1,3-11-613,9-42-512,-4 17 356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4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15883,'0'16'861,"-1"1"0,0-1 0,-1 1 0,-5 17 0,4-20-466,0 0 0,1 0 0,0 0 0,2 0 0,1 27 0,-1-40-397,0 0 0,1 0 0,-1 0 0,0 0-1,1 0 1,-1-1 0,1 1 0,-1 0 0,1 0 0,0 0 0,-1-1-1,1 1 1,0 0 0,0-1 0,-1 1 0,1 0 0,0-1 0,0 1-1,0-1 1,0 1 0,0-1 0,0 0 0,0 1 0,0-1-1,0 0 1,0 0 0,0 0 0,0 0 0,0 0 0,1 0 0,38-2-204,-25 1 166,-12 0 41,1 1 0,0 0 1,-1 1-1,1-1 0,-1 0 0,1 1 0,0 0 0,-1 0 0,1 0 1,-1 0-1,0 1 0,1-1 0,-1 1 0,0 0 0,0 0 0,4 3 1,-4-1 8,0-1 0,-1 0 1,1 1-1,-1-1 1,0 1-1,0-1 1,0 1-1,0 0 0,-1 0 1,1 0-1,-1 0 1,0 0-1,-1 1 1,2 3-1,-2-1 58,1 0 0,-1 0 0,-1 0 0,1-1 0,-1 1 0,0 0 1,0 0-1,-1-1 0,0 1 0,0-1 0,-1 1 0,0-1 0,0 0 0,-5 7 0,6-10-56,0 0-1,0 0 1,-1 0 0,1 0-1,-1-1 1,0 1 0,0-1 0,0 0-1,0 0 1,0 0 0,0 0-1,-1 0 1,1-1 0,0 1-1,-1-1 1,0 0 0,1 0-1,-1-1 1,1 1 0,-1-1 0,0 1-1,0-1 1,1 0 0,-1 0-1,0-1 1,1 1 0,-7-2-1,5 0-13,1 0 0,-1 0-1,0 0 1,0-1-1,1 1 1,-1-1 0,1 0-1,0 0 1,0-1 0,0 1-1,-6-9 1,3 4 7,0-2 0,1 1 0,0-1 1,-7-16-1,-5-20-240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4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16476,'14'-4'1888,"1"1"-1080,-1-1-320,7-2 1009,-3-3-353,7 1-656,-2 1-488,-3-3 96,2 1-104,-4 0-144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4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 19204,'6'-5'1897,"-9"8"-1289,0 6-256,-4 8 1024,-5 6-416,1 10-512,-2 4-168,-3 6-248,3 4-32,0 2-104,2-7-128,0-8-456,2-4-272,0-10-2017,1-11 2481,3-18-368,1-12-344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4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15947,'-8'15'380,"0"1"-1,1 0 1,0 0-1,2 0 1,0 1-1,0 0 1,2 0-1,0 0 1,1 1-1,0 24 1,2-41-373,-1 0-1,1 0 1,0 0 0,0 0 0,0 1 0,0-1 0,1 0 0,-1 0 0,0 0 0,0 0 0,1 0 0,-1 0 0,1 0 0,-1 0-1,1 0 1,-1 0 0,1 0 0,-1 0 0,1 0 0,0 0 0,0 0 0,-1 0 0,1 0 0,0-1 0,0 1 0,1 0 0,0-1 15,-1 1 0,0-1 1,1 0-1,-1-1 1,1 1-1,-1 0 1,0 0-1,1-1 1,-1 1-1,1-1 0,-1 1 1,0-1-1,1 1 1,-1-1-1,0 0 1,0 0-1,2-1 1,5-4 160,0-1 0,0-1 0,0 0 0,7-10 1,-9 10-16,-1 0 0,0 0 1,0 0-1,-1 0 1,0-1-1,-1 0 1,5-16-1,-8 23-131,0 0 0,1 0 0,-1 0 0,0 0-1,0 0 1,0 0 0,0 0 0,0 0 0,-1 0 0,1 0 0,-1 0 0,1 0 0,-1 0-1,0 0 1,0 1 0,0-1 0,-1-2 0,1 3-17,-1-1 0,0 1 0,1-1 0,-1 1 0,0 0 0,0 0 0,0 0 0,0 0 0,0 0 0,0 1 0,0-1 0,0 0 0,0 1 0,0 0 0,0-1 0,-1 1 0,1 0 0,0 0 0,-4 1 0,-1-1-9,0 1 1,1 1 0,-1-1-1,0 1 1,1 0 0,-1 1-1,1 0 1,0 0 0,0 0-1,0 0 1,-7 6-1,9-5-135,-1-1 0,1 1 0,0-1-1,0 1 1,0 0 0,1 1 0,-1-1-1,1 1 1,0-1 0,0 1 0,1 0-1,-1 0 1,1 0 0,-2 8-1,4-12 56,-1 0-1,1 1 0,0-1 0,0 0 0,-1 1 1,1-1-1,0 0 0,0 1 0,0-1 1,1 0-1,-1 1 0,0-1 0,0 0 0,1 0 1,-1 1-1,1-1 0,-1 0 0,1 0 0,-1 1 1,1-1-1,0 0 0,-1 0 0,1 0 0,0 0 1,0 0-1,0 0 0,0 0 0,0-1 0,2 2 1,10 4-645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4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 11010,'-21'42'2650,"12"-26"-918,-12 32 0,19-43-1532,1 0 1,-1-1-1,1 1 1,1 0-1,-1-1 1,1 1-1,0 0 1,0 0-1,0 0 1,0 0-1,3 8 1,-3-11-151,1-1 1,-1 1 0,1-1 0,-1 1-1,1-1 1,-1 1 0,1-1 0,0 0 0,0 1-1,0-1 1,0 0 0,0 0 0,0 0 0,0 0-1,0 0 1,0 0 0,0 0 0,1 0 0,-1 0-1,0 0 1,1-1 0,1 2 0,-1-2 18,1 1 0,-1-1 0,0 0 0,0 0 0,1 0 0,-1 0 0,0-1 0,0 1 0,1-1 0,-1 1 0,0-1 0,0 0 0,3-1 0,3-2 139,0-1-1,0 1 0,-1-2 1,0 1-1,0-1 0,9-9 1,-7 4 151,0 0 0,0 0 1,12-22-1,-19 30-290,0-1 1,0 0-1,-1 0 0,1 0 0,-1 0 1,0 0-1,0 0 0,0 0 1,0 0-1,-1-1 0,0 1 0,1 0 1,-2 0-1,1-1 0,0 1 1,-3-7-1,3 9-72,-1 1 1,1 0 0,-1 0-1,0 0 1,1 0-1,-1 0 1,0 0 0,0 0-1,0 0 1,0 0 0,0 0-1,0 0 1,0 1-1,0-1 1,0 0 0,0 1-1,-1-1 1,1 1-1,0-1 1,0 1 0,-1-1-1,1 1 1,0 0-1,0 0 1,-1 0 0,1 0-1,0 0 1,-3 0-1,-5 1-581,0 0 0,0 0 1,-12 4-1,-9 2-665,5-8 575,4-2-221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5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15467,'-41'85'5816,"7"-15"-3247,3-6-1208,-44 122 0,54-117-2202,-21 123 0,40-173-175,5-15 439,5-9 138,6-14-280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4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9114,'27'25'1111,"-18"-17"-772,0 1 1,1-1-1,0 0 1,0-1-1,1 0 1,18 9-1,34 14 1192,86 54-1,-124-66-1298,-1 2 0,-1 0 0,-1 2 1,0 0-1,21 30 0,51 52 394,70 31 763,-39-35-621,-106-84-734,47 41 281,-2 2 0,57 68 1,-62-59-249,74 66-1,79 48 220,-159-139-4,133 118 348,165 155-377,-89-75-211,-72-61-51,-29-43 2,335 217 0,-405-293 15,-3 5 1,117 109-1,-140-119-23,3-4-1,92 54 0,-79-54 10,98 81-1,253 204-28,-231-180-29,42 29-141,-193-153 146,45 28-221,166 141-1,-178-130 205,4-4 0,113 70 0,112 91 68,17 11 0,-82-75-1,43 26 9,105 67-20,-390-255 20,213 119 4,-152-89 7,116 78-1,-166-100-18,23 23 1,-35-29 35,1 0 0,-1 0 0,0 0 0,0 0 0,-1 1 0,1 0 0,-1 0 0,3 9 0,6 20 152,-11-34-209,-11-23-803,10 14 690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4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18348,'2'-4'2008,"-2"0"-1440,-2 15-191,-2 15 1039,1 0-632,0 1-200,0 3-248,1-3-168,2-4-432,0-3-320,1-5 1592,0-5-1008,5-6-24,3-3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2:4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19004,'-3'6'192,"0"1"0,0 0-1,-1-1 1,1 1 0,-1-1-1,-1 0 1,1 0 0,-1 0 0,0-1-1,0 0 1,-8 6 0,-19 22 576,21-19-511,2-5-191,1 1 1,1-1-1,0 2 1,0-1 0,1 1-1,0 0 1,1 0-1,-5 16 1,9-25-95,1-1 0,0 1 1,0 0-1,0-1 0,0 1 0,0 0 0,0-1 1,1 1-1,-1 0 0,0-1 0,1 1 1,-1-1-1,1 1 0,0-1 0,-1 1 0,1-1 1,0 1-1,0-1 0,0 0 0,0 1 1,0-1-1,0 0 0,1 0 0,-1 0 0,0 0 1,0 0-1,1 0 0,-1 0 0,1 0 0,-1 0 1,1-1-1,-1 1 0,1-1 0,3 2 1,5 0-142,0 0 1,1 0 0,-1 0 0,14-1-1,-20-1 124,43 1-320,-34-2 364,0 0 1,0 2-1,0 0 1,0 0 0,0 1-1,0 1 1,25 8 0,-37-11 21,0 0 1,0 1-1,0-1 1,0 1-1,0-1 1,-1 1-1,1 0 1,0-1-1,0 1 1,0 0-1,0-1 1,-1 1-1,1 0 1,0 0-1,-1 0 1,1 0-1,-1 0 1,1 0-1,-1 0 1,1 0-1,-1 0 1,1 0-1,-1 0 1,0 0-1,0 0 1,1 2-1,-2-1 29,1 0-1,-1 0 1,0 1-1,1-1 1,-1 0-1,0 0 1,0 0-1,0-1 1,0 1-1,-1 0 1,1 0-1,-3 2 1,-4 4 186,-1 0 0,0 0 0,-17 11 0,-114 60 27,114-66-919,19-9 541,-1 0-1,1-1 1,-1-1 0,-13 4 0,5-4-309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3174 2809,'-8'-1'6781,"-6"2"-1552,14 0-5189,-1 0 0,1-1 0,-1 1 0,1 0 0,-1 0 0,1 0 0,0-1 0,-1 1 0,1 0 0,0 0 0,0 0 0,0 0 0,0 0 0,0 0-1,0-1 1,0 1 0,0 0 0,0 0 0,0 0 0,0 0 0,1 1 0,-1-2-18,0 0 0,0 0-1,0 0 1,1-1 0,-1 1 0,0 0-1,0 0 1,0 0 0,0 0 0,1 0 0,-1-1-1,0 1 1,0 0 0,0 0 0,1 0 0,-1 0-1,0 0 1,0 0 0,1 0 0,-1 0-1,0 0 1,0 0 0,0 0 0,1 0 0,-1 0-1,0 0 1,0 0 0,1 0 0,-1 0-1,0 0 1,0 0 0,0 0 0,1 0 0,-1 0-1,0 0 1,0 1 0,0-1 0,1 0-1,-1 0 1,0 0 0,0 0 0,0 0 0,0 1-1,1-1 1,-1 0 0,0 0 0,0 0-1,0 1 1,0-1 0,0 0 0,0 0 0,0 0-1,0 1 1,1-1 0,-1 0 0,0 0 0,0 1-1,0-1 1,0 0 0,0 0 0,0 1-1,0-1 1,0 0 0,-1 0 0,1 0 0,0 1-1,0-1 1,0 0 0,14-21 1045,-3 5-459,-9 15-586,0 1 0,0 0 0,0 0 0,0 0-1,0 0 1,0 1 0,0-1 0,0 0 0,0 1 0,0 0 0,0-1 0,0 1 0,2 1-1,9 3 92,-3-5-6,-1 0 1,1 0-1,-1-1 1,1 0-1,-1 0 1,1-1-1,-1-1 0,0 0 1,0 0-1,0 0 1,13-8-1,-6 4-45,32-10 0,-16 10 53,52-3 0,-74 9-114,5-2 10,-1 0-1,1-1 1,-1-1-1,1 0 1,-1-1 0,-1-1-1,19-11 1,-17 10 0,0 0 1,0 0-1,1 1 1,0 1-1,23-5 1,-13 4 3,0-1 1,0-1 0,-1-1 0,35-20-1,21-8 12,-32 19-24,97-25-1,-121 36 10,0 0 0,0-2-1,44-24 1,-32 15-3,-8 7 14,0 1 0,1 2 0,53-10 0,8-3 1,-30 2-17,-1-4 0,-2-2 0,87-51 0,-13 5-27,110-48 35,-142 75-8,21-16 8,-75 35-11,1 3-1,1 2 0,99-30 1,-101 40 3,0-2 1,-1-3-1,0-1 1,77-42-1,280-175 67,-219 113-45,-119 75 65,2 4 0,116-58-1,-175 97-88,199-89 71,-146 61-87,76-52 0,-31 12-58,3 5 0,138-62 0,57-16 11,-148 68 46,143-97 20,-211 117-5,3 4 1,102-44-1,457-131-926,-335 116 886,-313 111 2,0 0-1,-1 0 1,1-1-1,0 1 0,0 0 1,-1-1-1,1 1 1,0-1-1,-1 1 1,1-1-1,-1 1 1,1-1-1,0 1 1,-1-1-1,1 0 1,-1 1-1,1-1 1,-1 0-1,0 1 1,1-1-1,-1 0 1,0 1-1,1-1 1,-1 0-1,0 0 1,0 1-1,0-1 0,0 0 1,0 0-1,0 0 1,0 1-1,0-3 1,1-7-199,2-11-19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4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32 17156,'48'-29'3459,"-48"29"-3412,1-1 0,-1 1 0,1 0 0,-1 0 0,0 0 0,1-1 0,-1 1 0,1 0 0,-1 0 0,0 0 0,1 0 0,-1 0 0,1 0 0,-1 0 0,1 0 0,-1 0 0,0 0 0,1 0 0,-1 0 0,1 0 0,-1 0 0,0 0 0,1 1 0,-1-1 0,1 0 0,-1 0 0,0 0 0,1 1 0,-1-1 0,0 0 0,1 1 0,-1-1 0,0 0 0,1 0 1,-1 1-1,0-1 0,0 1 0,0-1 0,1 0 0,-1 1 0,0-1 0,0 0 0,0 1 0,0-1 0,1 1 0,-1-1 0,0 1 0,0-1 0,0 0 0,0 1 0,0-1 0,0 1 0,0-1 0,0 1 0,-1-1 0,1 1 0,-3 28 716,-14 28-426,-25 59-1,21-66-295,-23 90 0,42-132-39,1-1-1,0 1 0,0 0 0,0-1 1,1 1-1,0 0 0,2 10 0,-2-16 0,0-1-1,1 1 0,-1-1 0,1 1 0,-1-1 1,1 1-1,0-1 0,0 0 0,0 1 1,-1-1-1,1 0 0,0 0 0,1 0 1,-1 1-1,0-1 0,0 0 0,2 1 1,-1-1-1,0-1 0,0 1 0,1 0 0,-1-1 0,0 1 0,0-1 0,1 0 0,-1 0 1,0 0-1,0 0 0,1 0 0,-1 0 0,0 0 0,0-1 0,4-1 0,5-1-81,0-1 1,0-1-1,0 0 0,-1-1 0,1 0 0,-2 0 1,17-14-1,3-6-395,27-30-1,10-25-155,-39 44 215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4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51 17908,'0'5'322,"0"0"1,0 0-1,-1 0 0,1 0 1,-1 0-1,0 0 1,-1 0-1,1-1 0,-4 8 1,-5 19 466,6-11-477,-6 32 13,-2 0 0,-21 55 0,33-106-323,-1 1 1,1-1-1,-1 1 0,0 0 1,1-1-1,-1 1 1,0-1-1,0 0 1,0 1-1,0-1 0,0 0 1,-2 2-1,3-3-1,-1 0 0,1-1 0,0 1 0,-1 0 0,1 0 0,0 0 0,0-1 0,-1 1 0,1 0 0,0 0 0,0-1 0,-1 1-1,1 0 1,0-1 0,0 1 0,0 0 0,0-1 0,-1 1 0,1 0 0,0-1 0,0 1 0,0 0 0,0-1 0,0 1 0,0-1 0,0 1 0,0 0-1,0-1 1,0 1 0,0 0 0,0-1 0,2-45 27,3-1-71,3 1 1,2 1-1,1 0 0,3 0 1,20-47-1,-24 80 54,-10 12-7,0 0 0,0 0-1,1 0 1,-1 0 0,0 0 0,0 0 0,1 0-1,-1 0 1,0 0 0,0 0 0,1 0 0,-1 0-1,0 0 1,0 0 0,1 0 0,-1 0 0,0 0-1,0 0 1,1 1 0,-1-1 0,0 0 0,0 0-1,0 0 1,1 0 0,-1 0 0,0 1 0,0-1-1,0 0 1,0 0 0,1 0 0,-1 1 0,11 26 343,-5-10-220,-4-13-90,1 0 0,-1 1 0,1-1 0,1 0-1,-1 0 1,0-1 0,1 1 0,0-1 0,0 1 0,0-1 0,0-1 0,0 1 0,1 0 0,9 3 0,-8-4-14,1 0-1,0-1 1,0 1 0,1-1-1,-1-1 1,0 1 0,0-1-1,0-1 1,13-1 0,-8 0-21,-1-1 1,1 0-1,-1-1 0,0 0 1,-1-1-1,1 0 1,-1-1-1,0 0 0,0 0 1,0-1-1,-1 0 1,14-16-1,-31 38-8,0-1 0,1 1 1,1 0-1,0 0 0,-6 28 0,4-13 47,2 0-1,0 0 1,3 1-1,0-1 1,2 1-1,1 0 1,1-1 0,2 1-1,11 50 1,2-37-25,-14-40-18,0 0 1,1-1-1,-1 1 0,1-1 1,5 5-1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4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35 17196,'-2'0'2096,"-2"3"-1400,0-2-320,1-2 1833,-3-3-1697,-2-1-344,3 2-864,-3-1 1936,-2-5-1264,-5 2 0,-9 2-48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4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1342 52 14379,'-30'-4'1016,"0"1"-808,0 0-128,1 2 256,-4 1-272,4 0-200,-4 0 192,2-2-136,-5 2 0</inkml:trace>
  <inkml:trace contextRef="#ctx0" brushRef="#br0" timeOffset="1">390 31 11690,'-64'0'1121,"1"0"-889,8-5-144,2 1 160,2-3-112,0 0 88,-2 0-120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4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61 12299,'-51'0'984,"-5"-4"-904,6-1-112,-2-2 256,0 1-360,-1-4-104,-1 2-1257,-3 1 1281,-2-1-200,3 3-104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4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31 9202,'-1'-1'20,"-126"-25"1693,111 24-1243,0 1 1,0 0-1,0 1 0,0 1 0,0 1 1,-18 4-1,14-2 108,-11 4 74,-1-1 0,0-2 1,-65 3-1,-10-19-596,77 6-35,-1 2 1,-35 1 0,56 2-49,-1 1 1,1 1 0,-1-1-1,1 2 1,0-1 0,-1 2-1,1-1 1,1 1 0,-1 1-1,-10 6 1,7-4-245,12-6 259,1-1 0,0 0-1,0 1 1,-1-1 0,1 0 0,-1 0-1,1 0 1,0 1 0,-1-1-1,1 0 1,-1 0 0,1 0 0,0 0-1,-1 0 1,1 1 0,-1-1-1,1 0 1,-1 0 0,1 0 0,0 0-1,-1 0 1,1-1 0,-1 1-1,1 0 1,0 0 0,-1 0 0,0 0-1,1-19-173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0:5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15923,'6'6'1817,"-13"11"-945,-5 5-376,-3 11 1448,-1 5-855,0 7-409,2 0-104,2 4-240,5-1-168,1-10-416,4-5-232,2-13-488,-2-5 784,-7-18-640</inkml:trace>
  <inkml:trace contextRef="#ctx0" brushRef="#br0" timeOffset="1">25 27 16035,'17'-2'729,"0"0"-1,0 1 1,0 1-1,0 1 1,0 0-1,0 1 1,30 8-1,-41-8-636,1 0-1,-1 1 0,0-1 0,0 1 0,0 0 0,-1 1 0,1 0 0,-1 0 0,0 0 0,0 0 0,0 1 0,0 0 1,-1 0-1,0 0 0,0 0 0,0 1 0,-1-1 0,0 1 0,0 0 0,0 0 0,-1 0 0,3 13 0,-3-10-52,0 0-1,-1 1 1,-1-1-1,0 1 0,0-1 1,-1 0-1,0 1 0,0-1 1,-1 0-1,-1 1 0,1-1 1,-2 0-1,1-1 0,-1 1 1,0-1-1,-10 15 0,4-9 94,0-1 0,0-1 1,-1 1-1,-1-2 0,0 1 0,-1-2 0,0 0 0,-27 16 0,33-22-118,0-1 1,1 0-1,-1-1 0,0 1 1,-1-1-1,1-1 1,0 1-1,-10 0 0,15-2-39,0 0 0,0 0-1,0 0 1,-1 0 0,1 0-1,0 0 1,0-1 0,0 1-1,0-1 1,0 0 0,0 1-1,0-1 1,0 0 0,0 0-1,0 0 1,0 0 0,0-1-1,0 1 1,1 0 0,-1-1-1,1 0 1,-1 1-1,1-1 1,0 0 0,-1 1-1,1-1 1,0 0 0,0 0-1,0 0 1,0 0 0,1 0-1,-2-3 1,-3-22-246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18188,'0'9'1352,"-4"15"-1048,-3-5-184,-6 7 448,5 10-408,1 6-512,2 4-240,-1 0 144,3 0 256,2-10-200,1 1-104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4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14547,'-2'15'1576,"-2"-2"-1159,3-1-169,1-1 576,1-4-400,-1-5-168,0 5-496,1-7-216,4 4-1473,-5 3 1049,-2-1 88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3:5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9994,'-2'3'1520,"1"2"-679,1-2-377,0 4 1736,-3 1-1096,3 3-303,1 3-41,2 2-192,2 0-104,-4 0-64,0-3-32,-1-5-520,0 4-304,-1-7 424,-3 0-104,-3-5-152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1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17532,'0'1'145,"-1"0"0,0 0 0,0 0 1,1 0-1,-1 0 0,1-1 0,-1 1 0,0 0 1,1 0-1,0 0 0,-1 0 0,1 1 1,0-1-1,-1 0 0,1 0 0,0 0 0,0 0 1,0 0-1,0 0 0,0 2 0,1-2-64,-1 0 0,1-1-1,-1 1 1,1-1 0,0 1-1,-1-1 1,1 1 0,-1-1 0,1 1-1,0-1 1,-1 1 0,1-1-1,0 0 1,0 1 0,-1-1-1,1 0 1,0 0 0,0 0 0,0 0-1,-1 0 1,1 1 0,0-1-1,0-1 1,0 1 0,-1 0-1,1 0 1,0 0 0,0 0 0,-1 0-1,1-1 1,1 1 0,61-15 938,84-32-1,-137 44-998,-7 1-18,1 0 1,0 0-1,0 1 0,0-1 1,0 1-1,0 1 0,0-1 1,0 0-1,1 1 0,-1 0 0,0 0 1,0 0-1,8 1 0,-11 0-1,-1-1-1,1 1 1,0 0 0,-1-1-1,1 1 1,0-1-1,-1 1 1,1 0-1,-1 0 1,1-1-1,-1 1 1,1 0 0,-1 0-1,0 0 1,1-1-1,-1 1 1,0 0-1,0 0 1,0 0-1,1 0 1,-1 0 0,0 0-1,0-1 1,0 1-1,-1 0 1,1 2-1,-6 25 8,-16 32 57,-2-2-1,-37 66 1,-24 54 336,62-129-821,23-49 391,0 0 0,0 0 0,0 0 0,0 0 0,0 1 0,-1-1 0,1 0 0,0 0 0,0 0 0,0 0 0,0 0 0,-1 0 0,1 0 0,0 1 0,0-1 1,0 0-1,-1 0 0,1 0 0,0 0 0,0 0 0,0 0 0,0 0 0,-1 0 0,1 0 0,0 0 0,0 0 0,0 0 0,-1 0 0,1 0 0,0 0 0,0-1 0,0 1 0,-1 0 0,1 0 0,0 0 0,0 0 0,0 0 1,0 0-1,-1 0 0,1-1 0,0 1 0,0 0 0,0 0 0,0 0 0,0 0 0,0 0 0,0-1 0,-1 1 0,1 0 0,0 0 0,0 0 0,0-1 0,0 1 0,0 0 0,-6-12 209,-14-36-652,5 16-1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1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15267,'6'4'2033,"2"6"-1169,10-1-200,2-4 1328,13 1-967,3-4-121,7-5-328,1-3-488,2-6 1232,-2-5-1120,1-10-112,-5-3 24</inkml:trace>
  <inkml:trace contextRef="#ctx0" brushRef="#br0" timeOffset="1">773 0 17948,'8'15'1432,"-11"9"-1024,-9 2-184,-4 10 440,1 5-167,-5 4-25,2 5-112,-5-3-160,3 0-48,1-7-48,3-4 16,5-8-192,-1-7-272,7-10-488,3-9 736,-2-2-153,4-9-71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1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45 18660,'-11'12'717,"0"0"0,0 1 0,-13 21 0,20-27-551,0-1 0,1 1 0,0-1 0,1 1 0,-1 0 0,1 0 0,0 0 0,1 0 0,0 1 0,-1 9 0,2-16-152,0 0 0,0 0 0,0 0-1,0 0 1,0 0 0,0 0 0,0 0 0,0 0-1,1 0 1,-1 0 0,0 0 0,1-1-1,-1 1 1,0 0 0,1 0 0,-1 0 0,1 0-1,0 0 1,-1-1 0,2 2 0,-2-2-10,1 0 1,-1 0 0,1 1-1,-1-1 1,1 0 0,0 0-1,-1 0 1,1 0 0,-1 0-1,1 0 1,0-1-1,-1 1 1,1 0 0,-1 0-1,1 0 1,0 0 0,-1-1-1,1 1 1,-1 0 0,1-1-1,-1 1 1,1 0 0,0-1-1,3-3 3,0 0 0,0 0-1,0 0 1,0 0 0,3-7 0,1-1 4,-1 0-1,-1 0 1,0-1 0,5-17 0,-9 24-6,0 0 0,0 0-1,-1-1 1,0 1 0,-1-1 0,1 1 0,-1-1 0,0 1 0,-1-1 0,0 1 0,-2-10 0,3 15-5,0 0-1,-1 0 1,1-1-1,-1 1 1,1 0-1,-1 0 1,1 0-1,-1 0 0,0 0 1,0 0-1,1 0 1,-1 0-1,0 0 1,0 0-1,0 0 1,0 0-1,0 1 1,0-1-1,0 0 1,0 1-1,0-1 1,-1 1-1,1-1 1,-2 0-1,1 1 0,-1 0-1,1 0 1,-1 0-1,1 0 1,-1 1-1,1-1 0,0 1 1,-1-1-1,1 1 1,-1 0-1,-3 2 1,-2 1-5,0 1 0,0 0 0,0 1 0,1-1 0,-12 13 0,14-12-102,0 0 0,0 0-1,1 1 1,0-1 0,-5 13-1,8-18 55,0 1 0,0-1-1,0 1 1,1 0 0,-1 0 0,1-1-1,-1 1 1,1 0 0,0 0-1,0 0 1,-1 0 0,1 0-1,1-1 1,-1 1 0,0 0 0,0 0-1,1 0 1,-1-1 0,1 1-1,-1 0 1,1 0 0,0-1-1,0 1 1,0 0 0,0-1 0,0 1-1,0-1 1,0 1 0,2 1-1,13 7-375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1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3 138 15187,'0'1'39,"-1"7"305,0-1 1,1 1-1,0 0 1,0-1 0,3 15-1,-3-20-270,1 0 0,-1 0 0,1-1 0,0 1 0,-1 0 0,1-1 0,0 1-1,0-1 1,0 1 0,1-1 0,-1 0 0,0 1 0,0-1 0,1 0 0,-1 0 0,1 0 0,-1 0-1,1 0 1,-1 0 0,1 0 0,0-1 0,-1 1 0,1 0 0,0-1 0,0 1 0,-1-1 0,1 0-1,0 0 1,0 0 0,2 0 0,2 0 88,0 0 0,0-1 0,0 0 0,0 0 0,0-1 0,0 1 0,-1-1 0,1 0 0,-1-1 0,0 0 0,1 1 0,-1-2 0,0 1 0,-1 0 0,1-1 0,0 0 0,-1 0 0,0-1 0,4-4 0,-3 3 20,-1 0-1,0 0 1,0-1 0,0 1-1,-1-1 1,0 0 0,0 0 0,-1 0-1,0 0 1,0 0 0,-1 0-1,0-1 1,0 1 0,0-15-1,-1 20-142,0-1-1,-1 1 0,1-1 0,-1 1 0,1-1 0,-1 0 0,0 1 1,0 0-1,0-1 0,0 1 0,0 0 0,-1-1 0,1 1 1,-1 0-1,1 0 0,-1 0 0,0 0 0,0 0 0,0 1 0,0-1 1,0 1-1,0-1 0,0 1 0,-1 0 0,1-1 0,0 1 0,-1 0 1,1 1-1,-1-1 0,1 0 0,-6 0 0,4 1-121,-1 0 0,0 0 0,0 0-1,1 0 1,-1 1 0,0 0 0,0 0 0,1 0 0,-1 0-1,1 1 1,-1 0 0,1 0 0,0 0 0,0 1-1,0-1 1,-7 6 0,5-3-48,1 1 1,-1-1-1,2 1 0,-7 7 1,11-13 116,0 0 1,0 1-1,0-1 1,0 0 0,0 0-1,0 1 1,0-1 0,0 0-1,0 0 1,0 1-1,0-1 1,0 0 0,0 0-1,0 1 1,0-1 0,0 0-1,0 1 1,0-1-1,0 0 1,0 0 0,0 1-1,0-1 1,0 0-1,0 0 1,1 0 0,-1 1-1,0-1 1,0 0 0,0 1-1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1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61 17916,'-2'1'172,"1"-1"1,-1 1-1,1-1 0,-1 0 1,1 0-1,0 0 0,-1 1 1,1-2-1,-1 1 1,1 0-1,-1 0 0,1 0 1,-1-1-1,-1 0 0,2 1-79,1 0-1,-1-1 1,1 1-1,-1 0 0,1-1 1,0 1-1,-1-1 0,1 1 1,0 0-1,-1-1 1,1 1-1,0-1 0,0 1 1,-1-1-1,1 1 1,0-1-1,0 1 0,0-1 1,0 0-1,0 1 1,-1-1-1,1 1 0,0-1 1,0 1-1,1-2 1,-1 0 69,1 0 0,-1-1 1,1 1-1,0 0 1,0 0-1,0 0 0,0 0 1,1 0-1,-1 0 0,1 0 1,-1 0-1,1 0 1,-1 1-1,1-1 0,0 1 1,3-3-1,-2 2-99,-1 1 0,1-1-1,0 1 1,0 0 0,0 0-1,-1 0 1,1 0 0,0 0-1,0 1 1,6-1 0,-8 1-54,-1 0 0,1 0 0,0 0 0,0 0 0,-1 0 0,1 0 0,0 0 0,-1 1 0,1-1 0,-1 0 0,1 1 0,0-1 0,-1 0 1,1 1-1,-1-1 0,1 1 0,-1-1 0,1 0 0,-1 1 0,1 0 0,0 1-6,-1-1 1,1 0 0,-1 0-1,1 0 1,-1 1 0,0-1-1,0 0 1,0 1-1,0-1 1,0 0 0,0 0-1,0 1 1,0-1-1,0 0 1,-1 2 0,-4 12 11,0-1 0,-1 1 1,-1-1-1,0-1 0,-17 25 1,-1-7 15,19-24-17,0 0 0,1 0 0,-10 16 1,45-3-45,-27-19 30,0 1-1,0-1 1,0 1-1,-1 0 0,1-1 1,-1 1-1,1 1 1,-1-1-1,0 0 0,0 0 1,2 4-1,-3-5 7,-1 0 0,1 0-1,-1 1 1,0-1 0,1 0-1,-1 1 1,0-1 0,0 0 0,0 1-1,0-1 1,0 1 0,0-1-1,-1 0 1,1 1 0,0-1-1,-1 0 1,1 0 0,-1 1 0,1-1-1,-1 0 1,0 0 0,1 0-1,-1 1 1,0-1 0,0 0 0,0 0-1,0 0 1,0-1 0,-1 2-1,-13 11 138,1 0-1,-2-1 0,0-1 0,0 0 1,-1-2-1,0 0 0,-1 0 0,-30 9 1,49-15-1775,0-2 1586,-1-1 0,0 0 0,1 0-1,-1 0 1,1 0 0,-1 0 0,1 0 0,-1 0 0,1 0-1,-1 0 1,0 0 0,1 0 0,-1 0 0,1 0 0,-1-1 0,0 1-1,1 0 1,-1 0 0,1 0 0,-1-1 0,0 1 0,1 0 0,0-1-1,39-32-1165,-11 5 396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1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 19604,'8'-2'534,"0"0"0,0 1-1,0 1 1,0-1 0,1 1-1,-1 1 1,15 2 0,-21-3-479,-1 0 1,1 1-1,0 0 1,0-1-1,0 1 1,-1 0-1,1 0 1,0 0-1,-1 0 1,1 0-1,-1 0 1,1 1 0,-1-1-1,0 0 1,0 1-1,1-1 1,-1 1-1,0-1 1,0 1-1,0 0 1,0 0-1,-1-1 1,1 1-1,0 0 1,-1 0-1,0 0 1,1-1 0,-1 1-1,0 0 1,0 0-1,0 0 1,0 0-1,0 0 1,0 0-1,0 0 1,-1 0-1,1-1 1,-1 1-1,0 2 1,-2 6 15,-1 1-1,0-1 1,0 0-1,-1 0 1,-10 14-1,-36 47 253,27-39-168,-26 33 158,20-27-114,-31 51 0,60-88-197,0 0 0,0 0 0,0 1 0,1-1-1,-1 0 1,0 0 0,1 1 0,-1-1 0,1 0 0,0 1-1,-1-1 1,1 1 0,0-1 0,0 1 0,0-1 0,0 0-1,0 1 1,0-1 0,0 1 0,1-1 0,-1 1 0,0-1-1,1 0 1,0 3 0,1-3 0,-1 1 1,1-1-1,-1 0 0,1 1 1,0-1-1,-1 0 0,1 0 0,0 0 1,0-1-1,-1 1 0,1 0 1,0-1-1,0 1 0,0-1 0,3 1 1,9 0-43,-1-1 0,1 0 0,25-3 0,-17 1 45,0-2 0,-1 0-1,1-2 1,-1 0 0,0-1 0,-1-1 0,25-14 0,2-9-44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3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26 14035,'-10'3'1245,"-20"4"3850,32-8-4725,0-1 1,0 1-1,0-1 0,1 1 1,-1 0-1,0 0 0,1 0 1,4-1-1,-5 1-132,13-4 258,1 0-1,25-5 0,-36 9-453,-1 1 0,0-1-1,1 1 1,-1 0 0,0 0 0,1 0 0,-1 1-1,0-1 1,1 1 0,-1 0 0,0 0 0,0 1-1,0-1 1,8 5 0,-11-5-33,0 0 0,0-1 0,1 1 0,-1 0 0,0 0 1,0 0-1,0 0 0,0 0 0,0 0 0,-1 1 0,1-1 0,0 0 0,0 0 0,-1 1 0,1-1 1,-1 0-1,1 1 0,-1-1 0,0 0 0,1 1 0,-1-1 0,0 1 0,0 1 0,0 0 9,-1-1-1,0 1 0,1-1 0,-1 0 0,0 1 0,0-1 1,-1 0-1,1 0 0,0 0 0,-1 0 0,1 0 1,-4 3-1,-1 1 50,0 0 0,0-1 0,-1 0 0,0 0 0,0-1 0,-1 1-1,-7 2 1,10-5-10,0 0 0,0 0 0,-1-1 0,1 0 0,0 0 0,-7 0 0,12-1-35,18 8 19,-13-7-49,-1 1-1,1 0 1,-1 0 0,0 1-1,0 0 1,0-1 0,0 1-1,0 0 1,0 1 0,-1-1 0,0 1-1,1-1 1,-2 1 0,1 0-1,0 0 1,-1 1 0,1-1-1,-1 0 1,0 1 0,-1 0 0,1-1-1,-1 1 1,0 0 0,0-1-1,-1 1 1,1 0 0,-1 7-1,0-5 28,-1 0 0,0 0 0,0 0 0,-1 0 0,1-1-1,-1 1 1,-1-1 0,0 1 0,1-1 0,-2 0 0,1 0-1,-1 0 1,0 0 0,0-1 0,-1 0 0,1 0 0,-1 0-1,-11 8 1,11-10 42,0 0 1,-1-1-1,1 0 0,-1 0 0,0 0 1,0-1-1,1 0 0,-1 0 0,0 0 0,0-1 1,0 0-1,0 0 0,0 0 0,-7-2 1,-16 1-241,29 1 125,0 0-1,0 0 1,0 0-1,0 0 1,0 0-1,-1 0 1,1 0-1,0-1 1,0 1-1,0 0 1,0 0-1,0 0 1,0 0-1,-1 0 0,1 0 1,0 0-1,0-1 1,0 1-1,0 0 1,0 0-1,0 0 1,0 0-1,0 0 1,0-1-1,0 1 1,0 0-1,0 0 1,0 0-1,0 0 1,0 0-1,0-1 0,0 1 1,0 0-1,0 0 1,0 0-1,0 0 1,0-1-1,0 1 1,0 0-1,0 0 1,0 0-1,0 0 1,0 0-1,0-1 1,0 1-1,0 0 1,0 0-1,1 0 0,-1 0 1,0 0-1,0 0 1,0 0-1,0-1 1,0 1-1,0 0 1,1 0-1,-1 0 1,0 0-1,0 0 1,0 0-1,1 0 1,10-13-63,-8 10-297,16-16-353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0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15683,'0'1'1985,"12"2"-929,2-3-392,9-3 1185,6-1-401,5 0-320,5-1-296,4 0-1008,1-2 752,-8-1-520,-4 1-24,-4-1-104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3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0 17716,'-31'30'1742,"24"-23"-1575,-1 0-1,1 1 1,-8 10-1,7-6 48,1 1 1,0 0-1,1 0 0,0 1 0,1 0 0,0 0 1,2 0-1,-4 18 0,6-26-140,1 0 0,0 0 0,0 0 0,0 0 0,0 0 0,1 0 0,0 0 0,0 0 0,1 0 0,2 6 0,-3-9-35,1 0 0,0 0 0,0 0 0,0 0 0,0 0 0,0 0 1,1-1-1,-1 1 0,1-1 0,0 1 0,-1-1 0,1 0 0,0 0 0,0 0 1,1-1-1,-1 1 0,0-1 0,4 2 0,-2-2 13,1 0-1,0-1 1,-1 1-1,1-1 1,-1 0-1,1 0 1,0-1-1,-1 0 1,1 0-1,-1 0 1,1 0-1,-1-1 1,0 0-1,1 0 1,5-4-1,0 0 103,0 0-1,-1-1 0,1 0 1,-2-1-1,18-16 0,-23 19-81,0 1 0,0-1 0,-1 0 0,0 0 0,0 0 0,0 0-1,0-1 1,-1 1 0,0-1 0,0 0 0,-1 1 0,0-1 0,1 0-1,-1-9 1,-1 11-37,0 1-1,0 0 1,-1 0 0,1-1-1,-1 1 1,0 0-1,0 0 1,0 0-1,0 0 1,-1 0 0,1 0-1,-1 0 1,0 0-1,1 0 1,-1 1-1,-1-1 1,1 1 0,0 0-1,-1-1 1,1 1-1,-1 0 1,1 0-1,-1 1 1,0-1-1,0 0 1,0 1 0,-4-2-1,-3 0-39,0 0 0,-1 0 0,1 1 0,-1 0 0,0 1-1,-12 0 1,-65 6-805,71-4 732,-4 1-167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4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 11835,'2'-16'4271,"3"24"-1418,0 31-1410,-16 91-672,10-111-697,0-10-21,0 0 0,1 1 0,0-1 1,0 1-1,4 13 0,-4-23-44,0 0 0,0 1 0,0-1 0,0 0 0,0 0 0,0 0 0,0 0 0,0 1 0,0-1 0,0 0 0,0 0 0,0 0 0,0 0 0,0 0 0,0 1 0,0-1 0,0 0 0,1 0 0,-1 0 0,0 0 0,0 0 0,0 0 0,0 1 0,0-1 0,0 0 0,0 0 0,1 0 0,-1 0 0,0 0 0,0 0 0,0 0 0,0 0 1,0 0-1,1 0 0,-1 0 0,0 0 0,0 0 0,0 0 0,0 0 0,1 0 0,-1 0 0,0 0 0,5-6 265,2-12 63,2-26-31,-2 0 0,1-46-1,-6 74-284,-1 15-19,-1 0-1,0-1 1,0 1 0,1 0 0,-1-1 0,0 1-1,0 0 1,0-1 0,0 1 0,0 0-1,0-1 1,-1 1 0,1 0 0,0-1-1,-1 1 1,0-2 0,-6 38 5,0 17-47,8-32 33,-5 34 0,0 11 58,3-42-28,0-19-57,0 0 1,1 0-1,0 0 0,0 0 0,0 0 0,0 0 0,1 0 0,0 0 0,-1 0 0,3 4 1,-3-8 24,1 0-1,-1 0 1,1 0 0,-1 0 0,1 0 0,0 0 0,-1 0 0,1 0 0,-1 0 0,1 0 0,-1 0 0,1 0 0,-1 0-1,1-1 1,-1 1 0,1 0 0,-1 0 0,1-1 0,-1 1 0,1-1 0,10-8-119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47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2851 11987,'-1'1'152,"0"-1"0,1 0 0,-1 0 0,0 1 0,1-1 0,-1 0 0,1 1 0,-1-1-1,0 1 1,1-1 0,-1 1 0,1-1 0,0 1 0,-1-1 0,1 1 0,-1-1 0,1 1 0,0-1 0,-1 1 0,1 0 0,0-1 0,0 1 0,-1 0 0,1-1 0,0 1 0,0 0 0,0-1 0,0 2 0,2 5 2058,8-13-1106,132-119 1738,-129 115-2814,0 2 1,0-1-1,27-10 0,15-10 21,25-13 118,-52 30-16,32-22 0,-32 18-13,47-21-1,-4 3-64,77-37-7,-123 59-55,117-41 32,-65 24-18,18-7 29,-42 12-28,-25 13-19,-1-2 0,38-23-1,-10 0-1,40-28-26,-79 53 20,0 1 0,30-14 0,17-9 3,-27 12 8,48-21 1,-14 8-4,110-62 12,-137 73-16,1 1 0,2 3 0,-1 2 1,66-16-1,18-9-1,-118 38-2,1 0 0,-1-1-1,0 0 1,0-1-1,11-8 1,31-16 18,-38 23-15,-1-1 0,25-18 0,-26 16-2,1 1 0,0 0 0,15-6-1,5-1-13,38-25-1,23-11 8,-55 31 8,45-30-1,5-2 8,-30 20-10,2 3-1,109-36 1,-22 24-2,28-8 13,-40-3 23,-96 36-24,47-28-12,-63 30-2,52-21 0,-20 12-2,58-32 0,-27 11 2,24-13 9,62-27 8,-153 77-6,350-136-196,-104 44-32,-166 62 211,50-17 11,-35 6 23,-22 9-14,-72 30 3,37-20 1,-5 1 6,39-6 32,-39 15-26,-41 16-22,-1 0 0,1-1 0,15-9 0,-25 12 5,1 0-1,-1 0 0,1 0 1,0 0-1,0 1 1,0-1-1,0 1 1,0 0-1,8-1 1,-12 1-41,0 1 0,0-1 0,0 0 0,0 1 0,0-1 0,0 0 0,0 0 0,0 1 0,0-1 0,0 0 1,0 1-1,-1-1 0,1 0 0,0 1 0,-1-1 0,1 0 0,0 1 0,-1-1 0,1 0 72,-7-10-132,-2-1-54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4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15091,'1'0'148,"0"-1"0,-1 1-1,1 0 1,0 0 0,-1 0-1,1 0 1,0 0 0,-1 0 0,1 0-1,-1 0 1,1 0 0,0 1-1,-1-1 1,1 0 0,0 0 0,-1 0-1,1 1 1,-1-1 0,1 0-1,-1 1 1,1-1 0,-1 1-1,1-1 1,-1 0 0,1 1 0,-1-1-1,1 1 1,-1-1 0,0 1-1,1-1 1,-1 1 0,0 0 0,1-1-1,-1 1 1,0-1 0,0 1-1,0 1 1,0 1 178,0 0-1,-1 0 1,0 0 0,1 0-1,-1 0 1,-1 0-1,-1 4 1,-35 76 1706,8-18-1502,-30 89 1,59-149-515,-1-1-4,1-1 0,0 0 0,0 1 0,0-1 0,0 1 0,1-1 0,-1 1 0,1-1 0,0 1 0,0-1 0,0 1 0,1 4 0,1-8 10,0 0 0,0 1 1,0-1-1,0 0 0,0 0 0,0-1 1,0 1-1,0 0 0,0-1 1,0 1-1,0-1 0,0 1 0,0-1 1,2-1-1,1 0 16,28-10 208,57-27 1,0-1-1094,-85 38 458,0-1 0,0 1 0,0-1 0,0-1-1,-1 1 1,1 0 0,-1-1 0,0 0-1,0 0 1,3-5 0,12-12-383,1 3-323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4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8 16812,'-2'8'2317,"-59"145"3250,48-113-5070,4-13-267,1 0 1,-8 47-1,16-52-180,0-22-48,1 0 0,-1-1-1,0 1 1,1 0 0,-1 0 0,0 0 0,1 0-1,-1 0 1,0 0 0,0 0 0,1 0 0,-1 0-1,0-1 1,1 1 0,-1 0 0,0 0 0,0 0-1,0-1 1,1 1 0,-1 0 0,0 0 0,0-1-1,0 1 1,1 0 0,-1 0 0,0-1 0,0 1-1,0 0 1,0 0 0,0-1 0,0 1 0,1-1 0,18-40 77,-18 37-78,20-44-3,-2-2 0,-2-1 0,-3 0 0,9-56 0,-13 117-24,0 1 16,1 0-1,0-1 1,0 0 0,14 8 0,-17-14 12,1-1-1,0 1 1,1-2 0,-1 1 0,0-1 0,1 0-1,-1-1 1,1 0 0,-1-1 0,1 0-1,-1 0 1,17-4 0,-14 2 1,0-1 0,0 0 0,0-1-1,0-1 1,0 0 0,-1 0 0,0-1 0,-1-1 0,12-7 0,-20 12 65,-7 5-9,-9 11 50,5 1-50,0 1 0,2 1 0,-1 0 0,2 0 0,1 0 0,0 0 0,1 1 0,-3 36 0,6-49-248,1 1 0,1 0-1,-1-1 1,1 1 0,2 8 0,-3-14 168,0 1 0,0 0-1,0-1 1,0 1 0,0 0 0,1-1-1,-1 1 1,0 0 0,0-1-1,1 1 1,-1-1 0,0 1 0,1 0-1,-1-1 1,1 1 0,-1-1 0,1 1-1,-1-1 1,1 0 0,-1 1-1,1-1 1,-1 1 0,1-1 0,0 0-1,-1 1 1,1-1 0,-1 0 0,1 0-1,0 0 1,-1 1 0,1-1-1,0 0 1,-1 0 0,1 0 0,0 0-1,-1 0 1,1 0 0,0 0 0,-1 0-1,1-1 1,0 1 0,-1 0-1,1 0 1,0 0 0,-1-1 0,1 1-1,-1 0 1,1-1 0,0 1-1,-1-1 1,1 1 0,-1 0 0,1-1-1,-1 1 1,0-1 0,1 0 0,17-18-513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49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 17804,'0'-2'1968,"-1"5"-1008,-2 3-359,0 5 1271,0 2-512,0 4-464,-1 2-167,1 4-257,2 0-152,1 1-528,1 0-424,5-6 552,1-3-120,2-7-65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5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29 16444,'1'-1'1584,"2"1"-1192,-4-7-216,-3-3 752,-7 4-592,-1 2-112,-3 5-296,-1 1-208,-1 5-392,-3-4-96,0-3 536,-1 1-176,-2-7-40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5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32 15147,'-36'3'1585,"3"-3"-929,-1 0-240,7-3 616,0-3-144,2 2-400,-2-5-304,1 5-664,-2-3-296,-4 7 584,-7-1-200,-1 3-104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5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5570 206 14259,'-253'-12'2853,"-28"0"-2039,212 10-1399,-73-11-1,76 5 54,-22-2-132,-202-14 167,172 22 890,-134-8-758,-163-25-170,331 23 528,-72-5-6,82 18 663,-125 17 0,190-16-581,-1-2 0,0 1-1,1-2 1,-1 1 0,0-1 0,1 0-1,-16-5 1,5-1-391,-1-1 0,-24-13 0,36 17-112,0 0 0,0 0 0,-1 1 0,1 0 0,-1 1 0,0 0 0,0 0-1,-16 1 1,10 1-618,-1 1 0,1 1-1,0 1 1,-23 7 0,-91 33-95,93-28 1872,-1-2-1,-1-2 1,-77 13 0,22-19 1114,-97-8-1,103-1-1791,-133 13 1,22 17-251,-82 10-689,240-35 652,1-1 0,-1-2 0,1-2 0,0-1 0,0-3 0,-52-15 1,57 14 619,0 3 0,-1 0 1,-65 0-1,-110 16 2377,184-9-2490,-1-2 0,0-1 0,1-1 0,-30-8 0,28 5-193,-1 1 1,1 2 0,-39 0 0,62 4-61,-1-1 0,1 1 0,1 0 1,-1 1-1,0-1 0,0 1 0,0 1 0,1-1 1,-1 1-1,-7 4 0,4 0 6,0 0-1,1 0 1,0 1 0,-13 14-1,20-20-72,-1 0 0,0 0 0,0 0 1,0 0-1,0-1 0,0 1 0,0-1 0,0 1 0,0-1 0,-4 2 0,5-3 14,0 0 0,0 0-1,0 1 1,0-1 0,0 0 0,-1 0 0,1 0-1,0 0 1,0 0 0,0 0 0,0-1 0,0 1-1,-1 0 1,1-1 0,0 1 0,0 0-1,0-1 1,0 0 0,0 1 0,0-1 0,0 1-1,0-1 1,1 0 0,-1 0 0,-1 0 0,-8-11-276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5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46 14195,'1'-6'673,"-1"4"-419,1-1 1,-1 1 0,0-1-1,0 1 1,0-1 0,0 1-1,0-1 1,-2-4 0,2 6-172,-1 1 1,1-1-1,-1 0 1,0 0-1,1 0 1,-1 0-1,0 1 1,0-1-1,0 0 0,0 1 1,1-1-1,-1 1 1,0-1-1,0 1 1,0-1-1,0 1 1,0-1-1,0 1 1,0 0-1,0 0 1,0 0-1,-1-1 1,1 1-1,0 0 1,0 0-1,-1 1 0,-9-1 60,0 0 0,-1 2 0,1-1 0,0 1-1,0 1 1,1 0 0,-1 1 0,0 0 0,1 0-1,0 1 1,0 0 0,-10 8 0,-12 10-115,2 1-1,-32 32 1,58-53 0,-13 13 31,1 1 0,-26 32 1,39-45-45,0 1 0,0-1 1,0 0-1,1 1 0,-1 0 1,1 0-1,0-1 0,0 1 1,1 1-1,0-1 0,0 0 1,0 0-1,0 0 0,1 1 1,0-1-1,0 0 0,0 0 1,2 9-1,-2-13-7,1 1-1,0 0 1,0-1 0,0 1 0,0-1-1,0 0 1,0 1 0,1-1 0,-1 0-1,0 0 1,1 1 0,-1-1 0,1 0-1,-1 0 1,1-1 0,-1 1-1,1 0 1,0 0 0,-1-1 0,1 1-1,0-1 1,-1 0 0,4 1 0,6 0 22,-1 0 1,20-1-1,-20 0-4,3-1 36,1 0 1,-1-1-1,19-4 1,-27 5-17,1-1 0,-1 1 1,0-1-1,0-1 0,0 1 1,-1-1-1,1 1 0,0-1 0,-1-1 1,0 1-1,7-7 0,-10 10-34,-1-1 0,1 0 0,-1 1 0,1-1 0,-1 1 0,0-1-1,1 0 1,-1 1 0,1-1 0,-1 0 0,0 0 0,0 1 0,1-1 0,-1 0-1,0 0 1,0 1 0,0-1 0,0 0 0,0 0 0,0 0 0,0 1 0,0-1 0,0 0-1,-1 0 1,1 0 0,-1-1 3,0 1 0,1 0-1,-1 0 1,0 0 0,0 0-1,0 0 1,0 0 0,0 0-1,0 1 1,-1-1 0,1 0-1,0 0 1,-2 0 0,-6-2 33,1 0 0,-1 0 0,-14-1 1,19 3-39,3 1-11,-41-6-140,38 5 9,1 1-1,-1 0 0,1 0 1,0 0-1,-1 1 1,1-1-1,0 1 0,-1 0 1,1 0-1,-4 1 0,7-2 112,0 0-1,0 0 1,0 0-1,-1 0 1,1 0-1,0 0 1,0 1 0,0-1-1,-1 0 1,1 0-1,0 0 1,0 0-1,0 0 1,0 0-1,0 0 1,-1 1-1,1-1 1,0 0-1,0 0 1,0 0-1,0 0 1,0 1-1,0-1 1,0 0-1,-1 0 1,1 0-1,0 1 1,0-1-1,0 0 1,0 0-1,0 0 1,0 0-1,0 1 1,0-1-1,0 0 1,0 0 0,0 0-1,0 1 1,0-1-1,0 0 1,1 0-1,-1 0 1,0 1-1,0-1 1,0 0-1,0 0 1,0 0-1,0 0 1,0 1-1,0-1 1,1 0-1,-1 0 1,0 0-1,0 0 1,0 0-1,1 1 1,9 4-460,8-1-173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0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17532,'3'44'3931,"-2"-28"-3041,-1 31 1,-15 55-10,0 13-547,14-113-326,1-1 1,0 0-1,0 1 1,0-1 0,0 1-1,0-1 1,0 0-1,1 1 1,-1-1 0,0 0-1,1 1 1,-1-1-1,1 0 1,-1 1-1,1-1 1,0 0 0,-1 0-1,1 1 1,1 0-1,-1-2 5,0 1-1,0 0 1,0-1-1,0 0 0,0 1 1,0-1-1,0 0 0,0 1 1,0-1-1,0 0 1,0 0-1,0 0 0,0 0 1,0 0-1,1 0 0,-1 0 1,0 0-1,0-1 1,1 1-1,7-3 59,-1 0 0,0-1-1,0 0 1,13-9 0,38-24-123,-3-3 1,-1-3-1,68-66 0,-105 83-788,-18 26 822,1-1-1,-1 1 0,0-1 1,1 0-1,-1 0 1,0 1-1,0-1 0,1 0 1,-1 1-1,0-1 1,0 0-1,0 0 0,0 0 1,0 1-1,0-1 1,0 0-1,0 0 0,0 1 1,0-1-1,-1 0 1,1 1-1,0-1 0,0 0 1,-1 0-1,1 1 1,-1-1-1,1 0 0,0 1 1,-1-1-1,1 1 1,-1-1-1,1 1 0,-1-1 1,0 1-1,1-1 1,-1 1-1,1-1 0,-2 0 1,-17-2-453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5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15131,'-6'27'3121,"-7"-1"-2641,-11 1-248,0 2-88,1 1 296,3 5-88,4-4-120,3-1-72,6-13-152,1 3-72,3-9-272,3-1-264,-1-11 504,-2-9-96,1-9-64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5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14195,'-4'0'471,"0"0"1,0 0-1,0 1 0,0 0 0,0 0 1,0 0-1,0 0 0,0 0 0,1 1 1,-8 4-1,7-3-261,-1 0 0,1 1 0,0-1 0,0 1 0,0 0 0,0 0 0,-3 6 0,0 1-182,1 1 0,0 0 0,0 0-1,1 1 1,-6 20 0,11-31-28,-1 0-1,0 0 1,1 0 0,0 0-1,-1 0 1,1 0 0,0 0-1,0 1 1,0-1 0,0 0 0,1 0-1,-1 0 1,0 0 0,1 0-1,0 0 1,-1 0 0,1 0-1,0 0 1,0 0 0,0-1-1,2 4 1,-2-4 0,0-1-1,-1 1 1,1-1-1,0 1 1,0-1-1,-1 1 1,1-1-1,0 0 1,0 1-1,0-1 1,0 0-1,-1 0 1,1 1-1,0-1 1,0 0-1,0 0 1,0 0-1,0 0 1,1-1-1,0 1 0,0-1 0,0 1 0,0-1 0,0 0 0,0 0 0,0 0 1,0 0-1,-1 0 0,1-1 0,0 1 0,2-3 0,4-4-4,1-1-1,-1-1 1,12-18 0,-18 25 4,0 0 0,0 0-1,0-1 1,-1 1 0,1 0 0,-1-1 0,0 1 0,0-1 0,0 0 0,-1 1 0,1-1 0,-1 0 0,0 1 0,0-1 0,0 0 0,0 1 0,-1-5 0,0 7 0,1 0 0,0 0 0,0 0-1,-1 0 1,1 0 0,-1 0 0,1 0 0,-1 1 0,1-1 0,-1 0 0,1 0 0,-1 0 0,0 1 0,1-1 0,-1 0-1,0 1 1,0-1 0,1 1 0,-1-1 0,0 1 0,0-1 0,0 1 0,0 0 0,0-1 0,0 1 0,0 0-1,0 0 1,0-1 0,0 1 0,1 0 0,-1 0 0,0 0 0,0 0 0,0 0 0,0 1 0,0-1 0,0 0-1,0 0 1,0 1 0,0-1 0,-1 1 0,-2 1-4,0 0 1,0 0-1,1 0 1,-1 0-1,1 1 0,-1 0 1,-4 4-1,5-2-17,-1-1 1,0 1-1,1 0 0,0 0 1,1 0-1,-1 1 0,1-1 1,-3 10-1,4-13 54,0 0 1,1 0-1,0 0 1,-1 0 0,1 0-1,0 0 1,0 0-1,0 0 1,0 0-1,0 0 1,0 0-1,1 0 1,-1 0-1,1 0 1,-1-1-1,1 1 1,0 0-1,0 0 1,0 0 0,0-1-1,0 1 1,0 0-1,0-1 1,1 1-1,-1-1 1,0 0-1,1 1 1,2 1-1,11 5 102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54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98 13979,'-7'10'765,"0"0"-1,-13 15 1,1-1 787,19-24-1490,0 0-1,-1 1 0,1-1 1,0 0-1,-1 1 1,1-1-1,0 0 1,0 1-1,-1-1 0,1 1 1,0-1-1,0 1 1,0-1-1,0 0 1,-1 1-1,1-1 0,0 1 1,0-1-1,0 1 1,0-1-1,0 1 1,0-1-1,0 1 0,1-1 1,-1 1-1,0-1 1,0 1-1,0-1 1,0 0-1,0 1 0,1 0 1,0 0 9,0-1 0,0 1 0,0 0 0,0-1 0,0 1 0,0-1 0,0 0 0,0 1 0,0-1 0,0 0 0,0 1 0,0-1 0,1 0 0,38-1 841,-40 1-872,8-1 107,0 0 0,0-1 0,0 0 0,0 0 0,-1-1 0,1 0 0,-1 0 0,0-1 0,0 0 0,0 0 0,-1-1 0,1 1 0,-1-1 0,0-1 0,0 0 0,-1 1 0,9-13 0,-13 17-126,-1 0 1,1 0 0,0 0 0,0-1 0,-1 1 0,1-1 0,-1 1 0,1 0 0,-1-1 0,0 1 0,1-1 0,-1 1-1,0-1 1,0 1 0,0-1 0,0 1 0,0-1 0,0 1 0,-1-1 0,1 1 0,0 0 0,-2-3 0,1 1 3,-1 1 1,1 0 0,-1 0 0,0 0-1,0 0 1,1 0 0,-1 0 0,-1 0-1,1 1 1,0-1 0,-4-1-1,-4-2-164,1 1 0,-1 0 0,0 1-1,0 0 1,-15-2 0,18 4 51,-1-1 1,1 1-1,0-1 1,-10-4-1,-4-6-181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55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15891,'2'18'1337,"-4"5"-1041,-3-2-112,2 8 528,-1-2-392,4 3-456,1-3-128,6 5-216,-1-5-72,0 0-136,-2 1-185,-3-7 441,1 1-128,-2 1 224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4:55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15451,'4'76'4272,"-3"-76"-4412,-1 0 0,1 1 0,-1-1 0,0 0 1,1-1-1,-1 1 0,1 0 0,-1 0 0,0 0 0,1 0 1,-1 0-1,1 0 0,-1 0 0,0-1 0,1 1 0,-1 0 0,0 0 1,1 0-1,-1-1 0,0 1 0,0 0 0,1-1 0,-1 1 0,0 0 1,0 0-1,1-1 0,-1 1 0,0 0 0,0-1 0,1 1 179,-1 1 0,0-1-1,0 0 1,1 1 0,-1-1-1,0 1 1,0-1-1,0 1 1,0-1 0,0 1-1,0-1 1,0 1 0,0-1-1,0 1 1,0 0 0,0-1-1,0 1 1,0-1 0,0 1-1,0-1 1,-1 0-1,1 1 1,0-1 0,0 1-1,0-1 1,-1 1 0,1-1-1,0 1 1,-1-1 0,1 0-1,0 1 1,-1-1 0,1 0-1,-1 1 1,1-1-1,0 0 1,-1 0 0,1 1-1,-1-1 1,0 0 0,-8 1 301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5:05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 16636,'-2'-1'1347,"2"1"-1263,0 0 1,0 0-1,0 0 0,0 0 0,0 0 1,0 0-1,0-1 0,0 1 0,0 0 1,0 0-1,0 0 0,0 0 0,0 0 1,0 0-1,0 0 0,0-1 0,0 1 0,0 0 1,1-1 1347,-1 0-1348,0 1 0,0 0 0,0 0 1,0 0-1,0 0 0,0 0 0,1 0 0,-1 0 1,0 0-1,0 0 0,0 0 0,0 0 1,0 0-1,0 0 0,0 0 0,1 0 1,-1 0-1,9-6 1324,-6 5-1316,1 1 1,-1-1 0,0 1-1,1 0 1,-1 0-1,1 0 1,-1 1 0,1-1-1,-1 1 1,0-1-1,1 1 1,-1 0 0,0 1-1,0-1 1,0 0-1,0 1 1,3 2 0,-4-3-93,-1 0 0,0 0 1,1 0-1,-1 0 1,0 0-1,0 0 0,0 1 1,0-1-1,0 0 1,0 1-1,-1-1 0,1 1 1,0-1-1,-1 1 1,1-1-1,-1 1 0,1-1 1,-1 1-1,0 0 0,0-1 1,0 1-1,0-1 1,0 1-1,0 0 0,0-1 1,0 1-1,0-1 1,-1 1-1,1 0 0,-1-1 1,1 1-1,-1-1 1,0 1-1,0-1 0,1 0 1,-1 1-1,-2 1 0,-1 1 1,1 0 0,0-1 0,-1 1 0,0-1 0,-6 4 0,7-4-15,0-1-1,-1 1 1,1-1-1,0 1 0,0 0 1,0 0-1,-3 5 1,6-8 8,0 0 0,0 0 0,0 0 0,0 1 0,0-1 0,0 0-1,0 0 1,0 0 0,0 0 0,0 0 0,0 0 0,0 0 0,-1 1 0,1-1 0,0 0 0,0 0 0,0 0 0,0 0 0,0 0 0,0 0 0,0 1 0,0-1 0,0 0 0,0 0 0,1 0 0,-1 0 0,0 0 0,0 0 0,0 1 0,0-1 0,0 0-1,0 0 1,0 0 0,0 0 0,0 0 0,0 0 0,0 0 0,0 0 0,0 1 0,1-1 0,-1 0 0,0 0 0,0 0 0,0 0 0,0 0 0,0 0 0,1 0 0,8 0-229,10-5-143,-18 5 367,-1 0 10,6-2-115,1 0 0,-1 0 0,1 1 0,0 0-1,0 0 1,11 0 0,-17 1 109,1 1 1,0-1-1,0 0 0,-1 1 1,1 0-1,0-1 0,-1 1 1,1 0-1,0 0 0,-1 0 0,1 0 1,-1 0-1,0 0 0,1 1 1,-1-1-1,0 0 0,0 1 1,1-1-1,-1 0 0,0 1 1,-1 0-1,1-1 0,0 1 1,0 0-1,-1-1 0,1 1 0,-1 0 1,1 0-1,-1 3 0,2 0 19,-1-1 1,-1 1-1,1 0 0,-1 0 0,1 0 0,-1 0 0,-1 0 0,1 0 0,-1 0 0,0 0 0,0 0 1,0 0-1,-1-1 0,0 1 0,-3 7 0,1-7 37,1-1 1,-1 0-1,1 1 1,-1-1 0,0-1-1,-1 1 1,1-1-1,-1 1 1,0-1-1,1-1 1,-1 1-1,0-1 1,-9 3-1,1 0-41,-30 12 589,41-16-669,1 0 0,-1 0 0,1-1 0,-1 1 0,1 0 0,0 0 0,-1 0 0,1 1-1,0-1 1,0 0 0,0 0 0,0 1 0,0-1 0,0 0 0,0 1 0,0-1-1,1 1 1,-1-1 0,1 1 0,-1 0 0,1-1 0,-1 3 0,1-4 33,0 1 0,0-1 0,1 0 1,-1 1-1,0-1 0,0 0 0,1 0 0,-1 1 1,0-1-1,0 0 0,1 0 0,-1 0 0,0 1 1,1-1-1,-1 0 0,0 0 0,0 0 1,1 0-1,-1 0 0,0 0 0,1 0 0,-1 0 1,0 0-1,1 0 0,-1 0 0,0 0 1,1 0-1,-1 0 0,0 0 0,1 0 0,-1 0 1,0 0-1,1 0 0,-1 0 0,0 0 0,1-1 1,-1 1-1,0 0 0,1 0 0,-1 0 1,0-1-1,0 1 0,1 0 0,-1 0 0,0 0 1,0-1-1,0 1 0,1-1 0,9-10-592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5:05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14139,'-2'0'261,"0"1"0,0-1 0,1 1-1,-1-1 1,0 1 0,0-1 0,0 1 0,1 0 0,-1 0-1,1 0 1,-3 2 0,-5 4-23,0 0 0,1 1-1,0 0 1,0 1 0,1-1 0,0 2 0,1-1-1,0 1 1,0 0 0,1 0 0,0 0-1,1 1 1,0-1 0,-2 15 0,4-17-114,0 0 0,1 0 0,0 0 0,1 0 0,0 0 1,0 0-1,1 0 0,0 0 0,2 10 0,-1-13-62,0 0-1,-1 0 1,2 0-1,-1 0 1,0-1 0,1 1-1,0-1 1,0 0-1,0 1 1,1-1 0,0-1-1,-1 1 1,1 0-1,9 5 1,-10-7-29,1-1 0,-1 1 0,1-1 0,-1 1 0,1-1 1,-1 0-1,1-1 0,0 1 0,0-1 0,-1 1 0,1-1 0,0 0 0,0 0 0,0-1 0,-1 1 1,8-3-1,-9 3 4,0-1 1,0 0 0,0 1-1,0-1 1,0 0 0,0 0-1,-1 0 1,1 0 0,0 0-1,-1-1 1,1 1 0,0 0-1,-1-1 1,0 1 0,1-1-1,-1 1 1,0-1 0,0 0 0,0 0-1,0 0 1,0 1 0,0-1-1,-1 0 1,1 0 0,0 0-1,-1 0 1,0 0 0,1 0-1,-1 0 1,0 0 0,0-4-1,-1 4 13,0 0-1,0-1 1,0 1-1,0 0 1,-1 0-1,1 0 1,0 0-1,-1 0 0,1 0 1,-1 0-1,0 0 1,0 1-1,0-1 1,0 1-1,0-1 1,0 1-1,0 0 1,0 0-1,-1 0 0,-3-2 1,3 2-181,1 0 0,-1 0 0,1 0-1,-1 0 1,1 1 0,-1-1 0,0 1 0,0-1 0,1 1-1,-1 0 1,0 0 0,1 1 0,-1-1 0,0 0 0,1 1 0,-1-1-1,0 1 1,1 0 0,-5 2 0,3 1-925,4-5 284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6:52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13643,'7'-2'848,"3"5"-840,0 7-56,-10-3-32,2-2-392,-2-11 384,-2-3-120,-9-8 16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5:41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289 117 14291,'4'-8'548,"0"-1"-1,-1 0 0,0 0 1,0 0-1,-1-1 1,0 1-1,0-1 1,-2 1-1,1-19 1,-1 27-525,0 1 1,-1 0 0,1-1 0,0 1-1,0-1 1,-1 1 0,1 0 0,0-1 0,0 1-1,-1 0 1,1 0 0,0-1 0,-1 1 0,1 0-1,-1 0 1,1-1 0,0 1 0,-1 0-1,1 0 1,-1 0 0,1 0 0,0-1 0,-1 1-1,1 0 1,-1 0 0,1 0 0,-1 0-1,1 0 1,0 0 0,-1 0 0,1 0 0,-1 0-1,1 1 1,-1-1 0,1 0 0,0 0 0,-1 0-1,1 0 1,-1 1 0,1-1 0,0 0-1,-1 0 1,1 1 0,0-1 0,-1 0 0,1 1-1,0-1 1,-1 1 0,-18 13 187,-21 25-124,3 2 0,1 2 0,2 1-1,2 1 1,-40 75 0,68-111-75,0-1 0,1 0-1,0 1 1,0 0 0,1-1 0,0 1-1,0 0 1,1 0 0,0 18-1,1-23-10,1 1 0,-1-1 0,1 0-1,0 0 1,0 0 0,1 1-1,-1-1 1,1 0 0,0 0-1,0-1 1,0 1 0,0 0 0,1-1-1,0 1 1,-1-1 0,1 0-1,0 0 1,1 0 0,-1 0 0,0-1-1,1 1 1,7 3 0,-8-5 3,0 1 0,1-1 0,-1 0 0,1 0 0,-1 0 1,1-1-1,-1 1 0,1-1 0,-1 0 0,1 0 0,0 0 0,-1-1 1,1 1-1,-1-1 0,1 0 0,-1 0 0,1 0 0,-1 0 0,0 0 1,0-1-1,1 0 0,-1 1 0,0-1 0,0 0 0,-1-1 0,1 1 1,4-5-1,-2 2 45,-1 1 0,0-1 0,0 0 1,0-1-1,0 1 0,-1-1 0,0 0 1,0 1-1,0-1 0,-1 0 0,0-1 1,0 1-1,-1 0 0,1-10 1,-1 15-30,-1-1 1,0 1 0,0 0 0,0 0 0,0-1 0,-1 1 0,1 0-1,0 0 1,0-1 0,-1 1 0,1 0 0,-1 0 0,1 0 0,-1-1-1,0 1 1,1 0 0,-1 0 0,0 0 0,0 0 0,0 0 0,1 0-1,-1 1 1,0-1 0,-2-1 0,1 1 11,-1 0 1,1 0-1,0 0 1,-1 1-1,1-1 0,-1 1 1,1-1-1,-1 1 0,1 0 1,-1 0-1,1 0 1,-3 1-1,-1 0-94,0 0 0,1 0 0,-1 0 0,1 1 0,0 0 0,-1 0 0,1 1 0,0-1 0,0 1 0,-7 6 0,12-9 34,-1 0-1,1 0 1,0 0 0,0 0 0,0 1 0,0-1 0,-1 0 0,1 0 0,0 0 0,0 0 0,0 1 0,0-1 0,0 0 0,0 0 0,-1 0 0,1 1 0,0-1 0,0 0-1,0 0 1,0 1 0,0-1 0,0 0 0,0 0 0,0 1 0,0-1 0,0 0 0,0 0 0,0 0 0,0 1 0,0-1 0,0 0 0,0 0 0,1 1 0,-1-1 0,0 0-1,0 0 1,0 0 0,0 1 0,0-1 0,0 0 0,1 0 0,-1 0 0,0 0 0,0 1 0,0-1 0,0 0 0,1 0 0,-1 0 0,0 0 0,0 0 0,0 0 0,1 0 0,-1 0-1,0 1 1,0-1 0,1 0 0,-1 0 0,0 0 0,0 0 0,0 0 0,1 0 0,15 2-503,-15-2 453,14 1-513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5:42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0 15619,'-23'30'4232,"-5"19"-3148,2 1 0,-26 72 0,48-112-1022,-4 8 4,3-6-21,0-1-1,1 1 1,0 0-1,0 1 1,-2 19-1,6-30-40,0-1-1,0 1 0,0-1 0,0 1 0,1 0 0,-1-1 0,0 1 1,1-1-1,-1 1 0,1-1 0,-1 1 0,1-1 0,0 0 1,-1 1-1,1-1 0,0 0 0,0 1 0,0-1 0,0 0 0,0 0 1,0 0-1,2 1 0,0 0-4,-1-1 1,1 1-1,0-1 0,0 0 1,0 0-1,0 0 1,0-1-1,0 1 0,0-1 1,5 1-1,7-1-167,0-1-1,0-1 1,24-5-1,-36 7 88,6-3-100,1 1 0,-1-1 0,0 0 0,0-1 0,-1 0 0,1-1 0,-1 1 0,0-2 0,0 1 0,-1-1 0,1 0 0,-1-1 0,8-9 0,11-15-450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1:14:2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14683,'0'17'1416,"0"3"-1095,7 2-161,-4 1 1064,11 5-1064,8 2-48,9 8-32,2-2-32,0-3-32,1 1-16,-4-3-120,1 1-136,-11-5-296,-3 0-665,-14-8 985,-3 0-144,-6-6-192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 13291,'13'-12'1206,"-8"9"1519,-20 29 109,-19 47-1,-21 90-415,46-126-2218,0 0 0,3 1 1,1 1-1,1-1 1,3 0-1,1 1 0,6 43 1,-6-77-200,1 0 1,0 0-1,0 0 1,1 0-1,-1 0 1,1-1-1,0 1 1,0-1-1,1 1 1,4 6-1,-5-10-1,-1 1 1,0-1-1,1 0 0,0 0 0,-1 0 0,1 0 0,0 0 0,-1 0 0,1 0 0,0 0 1,0-1-1,0 1 0,-1-1 0,1 1 0,0-1 0,0 0 0,0 0 0,0 0 0,0 0 1,0 0-1,0 0 0,0-1 0,0 1 0,0 0 0,0-1 0,-1 0 0,1 1 1,0-1-1,2-1 0,5-3 2,0 0 1,0-1-1,0 0 1,-1 0 0,0-1-1,0 0 1,11-14-1,43-61-125,-11 8-916,-3-1-1,42-94 1,-81 146-153,-8 17-1326,-4 8 1609,-5 5-60,-46 73-5202,7 7 5301,37-66 2032,1 0 0,1 1 1,1 0-1,1 1 0,0-1 1,-2 33-1,8-46-777,-1 0 0,1-1-1,1 1 1,0 0 0,0-1 0,1 1-1,0-1 1,0 1 0,1-1 0,0 0-1,0 0 1,1 0 0,6 9-1,-7-12-419,1 0-1,0-1 0,0 0 0,0 0 0,0 0 0,1 0 0,-1 0 0,1-1 0,0 0 0,0 0 0,0 0 0,1-1 0,-1 0 0,1 0 0,-1 0 0,1-1 1,0 1-1,-1-2 0,1 1 0,8 0 0,16-3-276,-2-3-123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0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14731,'0'2'175,"0"1"0,0-1-1,0 1 1,0-1 0,1 0-1,-1 1 1,1-1 0,0 0 0,-1 0-1,1 1 1,0-1 0,0 0-1,1 0 1,-1 0 0,0 0-1,1 0 1,-1 0 0,1-1 0,3 4-1,-2-3-26,1 0 1,-1 0-1,1 0 0,0 0 0,-1-1 0,1 0 0,0 0 0,0 0 0,0 0 1,7 0-1,5 0-328,0-1 0,-1-1 0,1-1 1,-1 0-1,16-5 0,-11 2-562,-1-1-1,1-1 1,-2-1-1,22-11 1,-31 14 612,-1 0 0,1-1 1,-1 0-1,0 0 0,0-1 1,-1 0-1,0 0 1,0-1-1,-1 1 0,7-11 1,-13 18 184,0 0 0,-1 0 1,1 0-1,0 0 0,0 0 1,0 0-1,-1 0 0,1 0 1,0 0-1,0 0 1,0 0-1,0 0 0,-1 0 1,1 0-1,0 0 0,0 0 1,0 0-1,0-1 1,0 1-1,-1 0 0,1 0 1,0 0-1,0 0 0,0 0 1,0 0-1,0 0 0,-1-1 1,1 1-1,0 0 1,0 0-1,0 0 0,0 0 1,0 0-1,0-1 0,0 1 1,0 0-1,0 0 0,0 0 1,0 0-1,0-1 1,0 1-1,0 0 0,0 0 1,0 0-1,0 0 0,0-1 1,0 1-1,0 0 0,0 0 1,0 0-1,0-1 1,-16 12 1184,10-6-943,0 2 0,0-1-1,0 1 1,1-1 0,0 1 0,1 1 0,-1-1-1,1 1 1,1 0 0,0 0 0,0 0 0,-2 9-1,4-16-269,1 1-1,0-1 0,0 0 0,0 0 1,0 0-1,0 0 0,0 1 0,0-1 1,0 0-1,0 0 0,1 0 1,-1 0-1,0 1 0,1-1 0,-1 0 1,1 0-1,-1 0 0,1 0 0,-1 0 1,1 0-1,0 0 0,0 0 0,-1-1 1,2 2-1,0-1 6,0 0-1,0 0 1,0 0 0,0 0-1,0 0 1,0-1 0,0 1-1,0-1 1,0 1 0,0-1-1,0 0 1,4 0 0,1-1 30,-1 1 0,1-1 1,0 0-1,-1-1 0,1 0 1,-1 0-1,11-5 0,-5 1 82,-1-1-1,20-17 0,-27 21-120,-1 0 0,0 0 0,0-1 0,0 1 0,0-1-1,0 1 1,-1-1 0,1 0 0,-1 0 0,0 0 0,3-8-1,-25 28-31,0 13 96,19-27-64,0 0-1,0 0 1,0 0 0,0 0-1,0 0 1,0 0-1,1 1 1,-1-1-1,1 0 1,0 0-1,-1 0 1,1 1-1,1 2 1,-1-5-8,0 1 0,1-1-1,-1 1 1,0-1 0,1 1 0,-1-1 0,1 0 0,-1 1 0,1-1 0,-1 1 0,1-1-1,0 0 1,-1 0 0,1 1 0,-1-1 0,1 0 0,0 0 0,-1 0 0,1 0-1,-1 0 1,1 0 0,0 0 0,-1 0 0,1 0 0,-1 0 0,1 0 0,0 0-1,-1 0 1,1 0 0,-1-1 0,1 1 0,0 0 0,-1 0 0,1-1 0,23-8 189,34-25 139,-40 23-305,1 0 1,38-15-1,-55 25-42,0 0 1,1 0 0,-1 1-1,0 0 1,1-1 0,-1 1-1,0 0 1,1 0 0,-1 0-1,1 0 1,-1 0 0,0 1-1,1-1 1,-1 1 0,4 1-1,-1 1-1,0 0 0,0 0 0,-1 0-1,9 8 1,-11-9 7,0 0-1,1 1 0,-1-1 1,1 0-1,-1 0 0,1-1 0,0 1 1,-1 0-1,1-1 0,0 1 1,0-1-1,0 0 0,0 0 1,1-1-1,-1 1 0,0 0 1,0-1-1,0 0 0,1 0 1,-1 0-1,0 0 0,4-1 0,12-4-80,0-1 0,-1 0 0,0-2 0,0 0 0,22-15 0,-40 23 74,-1 1 1,0-1-1,1 0 1,-1 1-1,1-1 1,-1 1-1,1-1 1,-1 1-1,1-1 1,-1 1-1,1-1 1,-1 1-1,1 0 0,0-1 1,-1 1-1,1-1 1,0 1-1,0 0 1,-1-1-1,1 1 1,0 0-1,0-1 1,0 1-1,0 0 1,0 0-1,0-1 1,0 1-1,0 0 1,0 0-1,1 0 3,0 0-1,-1 0 1,1 0 0,0 0-1,0 0 1,0 0 0,0-1-1,0 1 1,0 0-1,0-1 1,0 1 0,0-1-1,0 1 1,1-1 0,0 1-1,6 1 6,-1 0 0,1-1-1,0 1 1,8-1 0,6 0 11,-1-2 0,1 0 1,0-2-1,0 0 1,-1-1-1,1-1 0,-1-1 1,0-1-1,21-11 1,-37 16-10,-1-1 1,0 0-1,0 0 1,-1 0-1,1 0 1,5-7-1,-8 10-4,-1-1 0,1 0 0,0 0 0,-1 1 0,1-1 1,-1 0-1,1 0 0,-1 0 0,1 0 0,-1 1 0,0-1 0,0 0 0,1 0 0,-1 0 0,0 0 0,0 0 0,0 0 0,0 0 1,0 0-1,0 0 0,0 0 0,0 0 0,0 0 0,0 0 0,-1 1 0,1-1 0,0 0 0,-1 0 0,1 0 0,-1 0 0,1 0 0,-1 1 1,1-1-1,-1 0 0,1 0 0,-1 1 0,0-1 0,1 0 0,-2 0 0,1 0-2,0 1 1,1-1-1,-1 1 0,0-1 0,1 1 1,-1-1-1,0 1 0,0 0 0,0-1 1,1 1-1,-1 0 0,0 0 1,0-1-1,0 1 0,0 0 0,0 0 1,1 0-1,-1 0 0,0 0 0,0 0 1,0 0-1,0 1 0,0-1 1,1 0-1,-1 0 0,-1 1 0,1 0-1,-1 0-1,1 0 1,0 0-1,0 0 0,0 1 1,0-1-1,0 0 0,0 1 1,0-1-1,0 0 1,1 1-1,-1-1 0,0 3 1,0-1 2,0 0 0,0-1 1,0 1-1,1 0 0,-1 0 1,1 0-1,0 0 1,0 0-1,0 0 0,0 0 1,0 0-1,1 0 0,-1 0 1,1 0-1,1 3 0,3 3 42,-4-8-114,0 0 1,-1 1-1,1-1 0,0 0 0,0 0 0,0 1 0,0-1 1,0 0-1,0 0 0,0 0 0,0 0 0,0 0 0,1-1 0,-1 1 1,0 0-1,1 0 0,-1-1 0,0 1 0,1-1 0,-1 1 0,1-1 1,-1 0-1,1 1 0,-1-1 0,1 0 0,-1 0 0,3 0 1,25 0-782,-10-3 311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5:42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14395,'-14'33'1680,"-3"7"-735,-2 2-305,0-1 1208,2 1-600,7 1-319,0-6-137,6-8-432,2-6-272,5-7-752,2-5-1449,6-4 1777,3-3-272,-2-5-264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5:51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59 11210,'2'-4'472,"0"0"-1,0 0 1,0 0-1,0 0 1,-1 0-1,0-1 0,0 1 1,0 0-1,0-1 1,-1 1-1,0-6 1,-1 9-379,0 1 1,0 0 0,0-1-1,0 1 1,0 0 0,0 0 0,0-1-1,0 1 1,-1 0 0,1 0-1,0 1 1,0-1 0,0 0-1,0 0 1,0 0 0,0 1 0,0-1-1,-2 1 1,-4 3 82,0 1 0,0 0 0,0 1 0,1-1-1,0 1 1,-11 13 0,-1 0-33,2-3-49,1 1 1,1 0-1,0 1 1,-12 21-1,20-28-2,0 1-1,1 0 0,0 0 0,1 0 0,0 0 1,1 1-1,0 0 0,-1 19 0,3-14 65,1-1 1,0 0-1,2 0 0,0 0 0,4 18 0,-4-26-100,1 0-1,0-1 1,0 1-1,1-1 0,0 0 1,0 0-1,1 0 0,0 0 1,1-1-1,-1 0 1,9 8-1,-12-14-44,0 1 0,0 0 0,0 0 0,0-1 0,1 1 1,-1-1-1,0 0 0,1 1 0,0-1 0,-1 0 0,1-1 0,-1 1 0,1 0 0,0-1 0,0 1 1,-1-1-1,1 0 0,0 0 0,0 0 0,-1-1 0,1 1 0,0 0 0,-1-1 0,1 0 1,0 0-1,4-2 0,-3 1 8,0 0 0,0-1 0,0 1 1,0-1-1,-1 0 0,1 0 0,-1-1 0,0 1 1,0-1-1,0 1 0,-1-1 0,1 0 1,-1 0-1,4-9 0,-3 4 40,0-1 0,0 1 0,-1-1 0,0 0 0,-1 1 0,0-1 0,-1-17 0,0 24-46,0 1 0,0-1 0,0 1 0,-1-1 0,1 1 0,-1-1 0,1 1 0,-1-1 0,0 1 0,0-1 0,0 1 0,-1 0 0,1 0 0,0 0 0,-1-1 0,1 1 0,-1 0 0,0 1 0,0-1 0,0 0 0,0 0 0,0 1 0,0-1 0,0 1 0,0 0 0,-1 0 0,1 0 0,0 0 0,-1 0 0,1 0 0,-1 1 0,1-1 0,-1 1 0,-2-1 0,1 1-55,-1 0-1,1 1 1,0 0 0,0-1-1,0 1 1,0 1 0,-1-1-1,2 1 1,-1-1 0,0 1 0,0 0-1,1 0 1,-1 1 0,-4 3-1,5-4-54,1 0-1,0 0 1,0-1-1,1 1 1,-1 0-1,0 1 1,1-1-1,-1 0 1,1 0-1,-1 1 1,1-1-1,0 1 0,0-1 1,0 1-1,1-1 1,-1 1-1,0-1 1,1 1-1,0 0 1,0-1-1,0 1 1,0 0-1,0 4 1,5-2-398,4-6-79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5:52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47 11739,'22'-47'4308,"-43"100"2655,-7 47-5126,23-75-1454,-4 39 1,8-58-362,1 1-1,0-1 1,0 1-1,0-1 1,1 1-1,0 0 1,0-1-1,1 0 1,0 1-1,0-1 1,4 9-1,-4-13-83,-1 0-1,1 0 1,-1-1-1,1 1 1,0 0-1,0 0 1,0-1-1,0 1 1,0-1-1,0 0 1,0 1-1,0-1 0,0 0 1,1 0-1,-1 0 1,0-1-1,1 1 1,-1-1-1,1 1 1,-1-1-1,0 0 1,1 0-1,-1 0 1,1 0-1,-1 0 1,1 0-1,4-2 1,-1 0-144,1 1 0,-1-2-1,1 1 1,-1-1 0,0 0 0,0 0 0,-1-1 0,1 1 0,6-6 0,8-11-530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5:52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16428,'-12'23'1944,"1"5"-1256,-4 12-272,4 6 848,1 9-447,1-2-81,6 1-376,1 1-360,2-4 1296,1-1-1192,-2-8 40,1-8 32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00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10426,'4'3'619,"-1"0"-101,0-1 1,-1 1-1,1-1 0,0 1 0,-1 0 1,0 0-1,0 1 0,0-1 1,0 0-1,2 6 0,-4-9-445,0 1-1,0-1 1,-1 0-1,1 0 1,0 1-1,0-1 1,0 0-1,-1 0 1,1 1-1,0-1 1,0 0 0,0 0-1,-1 0 1,1 0-1,0 1 1,-1-1-1,1 0 1,0 0-1,0 0 1,-1 0-1,1 0 1,0 0-1,-1 0 1,1 0-1,0 0 1,-1 0-1,1 0 1,0 0-1,0 0 1,-1 0-1,1 0 1,-1 0-1,-16-1 70,8 0 571,9 3-697,1 1 1,-1-1 0,1 0 0,0 1 0,0-1 0,0 0-1,0 0 1,3 4 0,-3-5-7,3 4 3,0 0 1,1 0-1,-1 0 1,1-1-1,1 1 1,7 4-1,17 16 21,7 17 215,-32-35-200,1 0 0,0 0 0,0-1 0,9 7 0,18 20 0,-30-30-49,1 1 1,0-1 0,-1 1-1,10 4 1,7 8 24,3 7 41,2-1 1,45 30 0,-52-40-60,-1 0 1,0 1-1,28 30 0,-37-36-2,0 0 1,0 0-1,0-1 0,1 0 0,10 6 1,-9-7-2,-1 1-1,0 0 1,-1 1 0,16 14 0,-15-13 6,0 0 1,1-1-1,0 0 1,0 0-1,0-1 1,22 9-1,26 16 5,11 8-8,-49-29-7,-1 1-1,27 20 0,32 26 25,-3 0 11,74 61-46,-53-36 27,9-18-18,-72-45 6,-1 1 0,48 38 0,-68-48-5,17 15 4,0 1 0,-2 1 0,0 2 0,26 37 0,-38-45 4,27 28 0,3 4-14,-36-43 1,0 0 0,1-1 0,13 11 1,16 15 20,-24-21-13,30 22 0,-13-11 6,73 50 4,-5-4-12,-78-54-3,0 1 1,-2 2 0,0 0-1,34 44 1,-40-43 12,1-1-1,1-1 1,33 32 0,-15-16-8,-25-24-2,1-1-1,14 11 1,41 39-11,-12-19 20,109 64-1,20 14-9,-29-4 3,-86-70-24,-41-29 29,53 26 0,-50-28 4,31 20 0,5 8-6,55 39-2,-78-50-6,2-1 0,1-3 0,2-1-1,91 36 1,-119-55 3,-1 2 1,-1 0-1,1 1 0,-1 1 0,18 15 1,-25-19-2,0 0 0,17 7 0,-16-8 0,-1 0 0,18 12 0,-7 2-3,-1 1-1,33 44 0,-35-43 9,48 77 6,-45-66-26,38 48-1,-24-41 11,2-1-1,1-2 1,48 35 0,91 72 30,-109-74-32,-59-59 5,0 0 1,12 20-1,2 2 3,130 144-18,-140-166 20,1 0-1,-1-2 1,1 0-1,26 12 1,4 4 0,22 16-2,-2 4 0,84 73 0,-46-8 0,-84-91-7,-12-12 3,0-1 0,0 0 1,0 0-1,1-1 0,-1 1 0,9 3 0,3 2-1,-1 1-1,-1 1 0,0 0 1,13 16-1,38 30-12,49 29 10,82 59-15,-126-92-12,7 5 21,-19-20 6,-28-17 4,50 26 1,-62-38 4,-1 2 1,0 0-1,0 1 0,20 20 1,-29-26 0,0-1 1,20 11-1,-19-12 0,0 1 0,-1 0 0,11 9 1,104 84-3,-73-56 2,96 62 1,-147-105-3,35 23-7,-6-3-1,58 30 0,1-1 10,-60-33-3,-2 0 0,0 2 0,-1 1 0,36 36 1,-25-15-27,-24-26 12,1 0-1,17 15 0,0-2-80,-21-18 27,1-1 0,19 14 0,18 5-11,84 35-1,-27-15-190,-82-35 186,0 2 0,32 27 0,-21-16 66,-7 0 9,-24-22 8,0 0 1,0 0-1,1-1 1,0 1-1,0-1 1,0 0-1,0 0 0,1 0 1,7 3-1,15 5-50,26 16-1,-9 0-8,-29-17 2,28 15 0,-6-6 40,39 27-1,-2 0 7,-33-25 13,-26-15 0,-1 2 0,26 17 0,-34-22-7,0 1-1,1-1 0,-1 0 1,11 3-1,-12-4 2,0 0 0,0 0 0,0 0 0,0 1 0,0 0 0,0 0 0,5 4 0,-10-7 2,0 0 0,0 0 0,0 0 1,0 0-1,0 1 0,0-1 0,0 0 1,0 0-1,0 0 0,0 0 1,0 0-1,0 1 0,0-1 0,0 0 1,0 0-1,0 0 0,0 0 1,0 0-1,0 1 0,0-1 0,0 0 1,-1 0-1,1 0 0,0 0 1,0 0-1,0 0 0,0 1 0,0-1 1,0 0-1,0 0 0,0 0 0,-1 0 1,1 0-1,0 0 0,0 0 1,0 0-1,0 0 0,0 0 0,0 0 1,-1 0-1,1 0 0,0 1 1,0-1-1,0 0 0,0 0 0,-1 0 1,1 0-1,0 0 0,0 0 1,0-1-1,0 1 0,0 0 0,-1 0 1,1 0-1,0 0 0,0 0 0,0 0 1,0 0-1,-19 1 510,2 0 548,7 5-846,-2 0 75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03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11162,'0'1'112,"0"-1"0,0 0 1,0 0-1,0 1 0,0-1 0,0 0 0,0 0 0,0 0 0,0 0 0,-1 1 0,1-1 0,0 0 0,0 0 0,0 0 0,0 0 0,-1 1 0,1-1 0,0 0 0,0 0 0,0 0 0,0 0 0,-1 0 0,1 0 0,0 0 0,0 0 1,-1 0-1,1 0 0,0 1 0,0-1 0,0 0 0,-1 0 0,1 0 0,0 0 0,0-1 0,0 1 0,-1 0 0,1 0 0,0 0 0,0 0 0,-1 0 0,1 0 0,0 0 0,0 0 0,0 0 0,0 0 0,-1-1 0,1 1 0,0 0 1,0 0-1,0 0 0,0 0 0,-1-1 0,1 1 0,0 0 0,0 0 0,0 0 0,0 0 0,0-1 0,0 1 0,0 0 0,0 0 0,0-1 0,-1 1 0,1 0 0,0 0 0,0-1 0,-12 175 2189,10-151-2469,2-18-1595,3-19-403,-2 6 1508,1 0-186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04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11370,'-6'112'4779,"11"-39"-5463,-2-31 252,-3 49 0,-1-41 808,0-18-8,-2 0 1,-7 35-1,7-53-88,9-25-2904,-3 34 1055,-10 121 4559,7-151-2906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04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21 14059,'-7'43'2187,"10"-63"-2528,5-23-5256,-4 87 4782,-6-23 2395,1-10-563,0 0-1,0 0 0,-1 0 0,0-1 0,-7 18 0,9-54 626,4 13-1554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0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0 13675,'1'0'64,"-1"0"0,0 0-1,0 0 1,0 0 0,0 0 0,1 0 0,-1 0-1,0 0 1,0 0 0,0 0 0,0 0 0,0 0-1,1 0 1,-1 0 0,0 1 0,0-1 0,0 0-1,0 0 1,0 0 0,1 0 0,-1 0 0,0 0-1,0 0 1,0 0 0,0 1 0,0-1 0,0 0-1,0 0 1,0 0 0,1 0 0,-1 0 0,0 0-1,0 1 1,0-1 0,0 0 0,0 0 0,0 0-1,0 0 1,0 1 0,0-1 0,0 0 0,0 0-1,0 0 1,0 0 0,0 0 0,0 1 0,0-1-1,0 0 1,0 0 0,0 0 0,0 0 0,-1 0-1,1 1 1,-4 16 1079,-10 17-565,-109 293 709,92-224-1205,10-29-43,-34 76 0,-55 107 53,33-67-52,7-14-14,27-105 175,43-105-1611,3 19 1121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06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11 213 14243,'-2'2'318,"1"-1"0,0 1 0,0-1 0,0 1 1,0-1-1,0 1 0,1-1 0,-1 1 0,0 0 0,0 2 0,5 1 1340,10-8-804,-9 0-735,1-1 1,-1 0 0,1-1 0,-1 1-1,-1-1 1,1 0 0,-1 0 0,0-1 0,6-9-1,0 1 12,10-15 70,-1-2 0,19-44 0,-24 47-59,-11 27-76,-1 6-39,-1 5 0,1 33 126,-2-27-234,0 0 1,1 0-1,1-1 0,0 1 0,1-1 1,1 0-1,7 19 0,-5-20-124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0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19412,'4'3'2113,"5"8"-1409,-2 11-240,3 4 848,7-2-440,5 3-96,6-1-239,5-4-177,10-7-368,-1-3-216,4-11-569,1-2-295,-5-11 856,-5-3-208,-6-11-224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0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88 17684,'-1'-2'138,"1"1"-1,-1 0 1,0 0 0,0 0 0,1 0-1,-1-1 1,1 1 0,-1 0 0,1-1-1,0 1 1,-1 0 0,1-1 0,0 1-1,0 0 1,0-1 0,0 1 0,0 0-1,0-1 1,0 1 0,1 0 0,-1-1-1,0 1 1,1-2 0,1 1 28,-1-1 1,1 0-1,-1 1 0,1 0 1,0-1-1,0 1 0,0 0 1,0 0-1,1 0 1,2-2-1,0 0-32,0 1 1,1 0-1,-1 0 1,0 0-1,1 1 0,0 0 1,0 0-1,-1 0 1,1 1-1,7-1 1,-11 2-127,0 0 1,0 0 0,-1 0 0,1 0 0,0 1 0,0-1 0,0 0 0,0 1 0,0 0 0,-1-1 0,1 1 0,0 0 0,-1 0 0,1 0 0,0 0 0,-1 0-1,1 0 1,-1 1 0,1-1 0,1 3 0,-2-2-6,1 1 0,-1-1 0,0 1 0,0-1 0,0 1 0,0 0 0,0 0 0,-1 0-1,1-1 1,-1 1 0,0 0 0,0 4 0,-1 3 0,0 1-1,-1-1 0,0 0 1,0 0-1,-1 0 1,-6 14-1,-8 3 15,14-23-12,1 0 0,-1 0 1,0 0-1,1 0 1,0 1-1,0-1 1,0 1-1,1 0 1,-2 5-1,3-9-6,0-1 1,0 1-1,0-1 1,0 0-1,0 1 1,1-1-1,-1 0 1,0 1-1,0-1 1,0 0-1,1 1 0,-1-1 1,0 0-1,0 1 1,1-1-1,-1 0 1,0 0-1,1 1 1,-1-1-1,0 0 1,1 0-1,-1 0 0,0 1 1,1-1-1,-1 0 1,0 0-1,1 0 1,-1 0-1,1 0 1,-1 0-1,1 0 1,15 1-7,-10-1 3,-1 0-2,1 1 0,-1-1 0,0 1 0,1 0 0,-1 1 0,0 0 0,0-1 0,0 2 1,0-1-1,0 0 0,0 1 0,5 4 0,-8-5 6,0 0 0,0-1 1,-1 1-1,1 0 0,-1 0 0,1 0 1,-1 0-1,0 0 0,1 0 0,-1 0 1,0 1-1,-1-1 0,1 0 0,0 1 1,-1-1-1,1 0 0,-1 1 0,0-1 1,0 1-1,0-1 0,0 1 0,0-1 1,0 1-1,-1-1 0,1 0 1,-1 1-1,1-1 0,-1 0 0,-2 4 1,0 1 38,-1 0 0,0 0 0,0-1 0,-1 0 0,1 1 0,-1-2 0,-1 1 0,-10 8 0,0-1 171,0-1 0,-21 11 0,32-20-178,-1-1 1,1 1-1,-1-1 0,1 0 0,-1-1 1,0 1-1,0-1 0,0 0 1,-11 0-1,17-1-67,0 0-1,0-1 1,-1 1 0,1 0-1,0 0 1,0 0 0,0 0-1,0-1 1,0 1 0,-1 0-1,1 0 1,0 0 0,0-1-1,0 1 1,0 0 0,0 0-1,0 0 1,0-1 0,0 1-1,0 0 1,0 0 0,0 0-1,0-1 1,0 1 0,0 0-1,0 0 1,0-1 0,0 1-1,0 0 1,0 0 0,0 0-1,0-1 1,0 1 0,0 0-1,1 0 1,-1 0 0,0 0-1,0-1 1,0 1 0,0 0-1,0 0 1,1 0 0,-1 0-1,0-1 1,0 1 0,0 0-1,1 0 1,7-10-924,-8 10 843,31-36-1137,-7 11 374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08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4 108 18540,'-1'-4'282,"0"0"1,0-1-1,1 1 1,0-1-1,-1 1 1,1-1-1,1 1 1,-1-1-1,1 1 1,0-1-1,0 1 1,0 0-1,0-1 1,3-4-1,-3 7-221,0 0-1,1-1 0,-1 1 1,1-1-1,0 1 1,0 0-1,0 0 0,0 0 1,0 0-1,0 1 0,0-1 1,0 0-1,1 1 1,-1 0-1,1-1 0,-1 1 1,1 0-1,0 0 1,-1 0-1,1 1 0,0-1 1,0 1-1,4-1 1,-5 1-57,-1 0 0,1 0 0,-1 0 0,1 0 0,-1 1 0,0-1 0,1 0 0,-1 1 0,1-1 0,-1 1 0,0-1 0,1 1 0,-1-1 0,0 1 0,1 0 0,-1 0 0,0 0 0,0 0 0,0 0 0,0 0 0,2 2 0,-2 0 6,1 0 1,-1-1 0,1 1 0,-1 0-1,0 0 1,0 0 0,0 1 0,-1-1 0,2 5-1,-2 4 32,0-1 0,0 1-1,-1 0 1,-3 17 0,-6 9 255,-24 65 1,19-64 48,-11 50 1,25-89-347,1 0 0,0 0 1,0 0-1,0 1 0,0-1 0,0 0 1,-1 0-1,1 1 0,0-1 0,0 0 1,0 0-1,0 1 0,0-1 1,0 0-1,0 0 0,0 1 0,0-1 1,0 0-1,0 0 0,0 1 0,0-1 1,0 0-1,0 0 0,0 1 0,0-1 1,1 0-1,-1 0 0,0 1 0,0-1 1,0 0-1,0 0 0,0 0 1,1 1-1,-1-1 0,0 0 0,0 0 1,1 1-1,8-9-454,13-22-1041,-19 26 1211,25-44-639,-14 21 307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08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16716,'5'30'1520,"-2"5"-1048,-3-4-176,4-3 672,3-3-448,6-3-696,-2-11-256,0-12 424,1-8-168,-6-19-128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08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50 15355,'-12'26'2384,"-8"23"222,19-47-2500,0 0 0,1 1 0,-1 0 0,1-1 0,-1 1 0,1-1 0,0 1 0,0-1 0,0 1 0,1-1 0,-1 1 0,0 0 0,1-1 0,0 1 0,1 3 0,0-3-99,0-1 0,0 1 0,0-1 0,0 0 0,0 0 0,1 0 0,-1 0 0,1 0 0,-1 0 0,1 0 0,0-1 0,0 0 0,3 2 0,45 13 0,-23-9-12,-22-5 1,0 0 0,0 1 0,0-1 0,-1 1 0,1 0 0,-1 1 1,1-1-1,-1 1 0,0 0 0,5 6 0,-7-7 15,0 1 0,-1 0 0,1 0 0,-1 0 0,0 1 0,0-1 0,-1 1 0,1-1-1,-1 1 1,0-1 0,0 1 0,0 0 0,-1-1 0,1 8 0,-1 0 111,-1 0 0,0 0 0,0-1 1,-2 1-1,1 0 0,-1-1 0,-1 0 0,0 0 0,0 0 0,-1 0 1,-9 14-1,13-23-99,0-1 1,0 0-1,0 1 1,0-1-1,0 0 1,0 1-1,-1-1 1,1 0-1,0 0 1,0 0 0,-1 0-1,1 0 1,-1 0-1,1-1 1,-1 1-1,1 0 1,-1-1-1,0 1 1,1-1-1,-1 0 1,0 1-1,1-1 1,-1 0-1,0 0 1,1 0-1,-1 0 1,0 0-1,1-1 1,-1 1 0,0 0-1,1-1 1,-1 1-1,1-1 1,-1 0-1,1 0 1,-1 1-1,1-1 1,-1 0-1,1 0 1,0 0-1,-1 0 1,1 0-1,-2-3 1,-3-3-13,0 0 0,1 0 0,0 0 0,0 0 0,0-1 0,1 0 0,-3-9 0,-1-2-87,2 0 0,0 0 0,1 0 0,1-1-1,0 0 1,0-24 0,4 35 48,0 0 1,1 0-1,0 0 0,0 0 0,1 0 0,0 0 0,1 1 0,-1-1 0,2 1 0,-1 0 0,1 0 0,1 0 0,-1 0 1,1 1-1,1 0 0,8-10 0,11-7-7,-19 19 41,1 0 1,-1-1 0,-1 0-1,1 0 1,-1 0-1,0 0 1,-1-1-1,1 0 1,3-9-1,-8 15-5,1 1-1,-1 0 0,0-1 0,0 1 1,0-1-1,0 1 0,0-1 0,0 1 0,0 0 1,0-1-1,0 1 0,0-1 0,0 1 1,0-1-1,0 1 0,0-1 0,0 1 0,0 0 1,0-1-1,-1 1 0,1-1 0,0 1 1,0 0-1,-1-1 0,1 1 0,0 0 0,0-1 1,-1 1-1,0-1 0,-13-2-396,-20 7-286,33-4 685,-14 2-212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11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30 12395,'0'1'136,"-1"-1"0,1 0 0,0 1 0,0-1 0,0 0 0,-1 1 0,1-1 0,0 0 0,0 0 0,-1 1 0,1-1 1,0 0-1,-1 0 0,1 0 0,0 1 0,-1-1 0,1 0 0,0 0 0,-1 0 0,1 0 0,0 0 0,-1 0 0,1 0 0,0 0 1,-1 0-1,1 0 0,0 0 0,-1 0 0,1 0 0,-1 0 0,1 0 0,0 0 0,-1 0 0,1 0 0,0 0 0,-1 0 0,1-1 1,0 1-1,-1 0 0,1 0 0,-1-1 0,-14-5 10,-23-16-3863,29 17 2925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11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939 267 10594,'-27'-2'1367,"-81"-9"2946,90 9-4053,1-2 0,0 0 0,0-1 0,-17-7 0,-21-17-137,45 23-292,0 0 0,-1 0 1,0 1-1,0 0 0,0 1 1,0 0-1,-1 1 0,1 0 1,-16-1-1,8 4 299,0-2 0,1 0 0,-1-1-1,1-1 1,-21-7 0,-11-5 347,39 12-379,1 1 0,0-1 0,-13-1 0,-1 0 33,-32-10-97,25 8-1626,1-1 0,0-2 0,-38-17-1,44 14 589,2 0-68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11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828 82 11602,'-24'0'319,"-1"-1"0,1-2-1,0 0 1,0-2-1,1 0 1,-41-16-1,39 15-349,-1 0 0,1 2 0,-1 1 0,-32 1 0,22 0-139,-86 1-41,-22-1 46,31-10 166,69 7-10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12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923 56 7442,'-192'-24'1703,"92"10"-2079,-160-3-1,-60 30-2575,269-12 3001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12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3133 38 11666,'-104'1'1630,"-175"-22"-1,-73 6-1814,174 13 231,93 3-156,-103 14 1,21 0-739,-12-14-225,106-3 1204,-121 13-1,109 2 120,0-3 1,-1-5-1,-87-5 0,108-5 303,0 3 0,-113 11 0,156-7-436,0-1-1,0-1 0,0-1 1,1-1-1,-1-1 0,0-1 1,-28-9-1,27 7 169,0 1 1,-1 1-1,1 1 0,-1 1 1,0 2-1,1 0 0,-1 1 0,0 2 1,1 0-1,-29 8 0,49-10-291,-5 2-26,-1-1 0,1 0 1,0-1-1,-1 0 0,1 0 1,0-1-1,-14 0 0,21-1 9,-1 0 0,1 1 1,0-1-1,-1 0 0,1 0 0,0 1 0,0-1 0,0 0 0,0 0 0,0 0 1,0 0-1,0-1 0,0 1 0,0 0 0,0 0 0,0-1 0,1 1 1,-1 0-1,1-1 0,-1 1 0,1 0 0,-1-1 0,1 1 0,0-1 0,0 1 1,0-3-1,-1-13-148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24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11 169 15203,'0'0'80,"-1"0"0,1 0 0,-1 0 0,1 0 0,-1 0 0,1 0 0,-1 0 0,1 0 0,0-1 0,-1 1 0,1 0 0,-1 0 0,1 0 0,0-1 0,-1 1 0,1 0 0,0 0 0,-1-1 0,1 1 0,0 0 0,-1-1 0,1 1 0,0 0 0,0-1 0,-1 1 0,1 0 0,0-1 0,0 1 0,-1-1 0,1 1 0,0-1 0,1-17 1353,1 13-1160,-1 1 1,1-1-1,0 1 1,0-1-1,5-6 0,1 1-98,1 0 0,0 1-1,1 0 1,0 1-1,0 0 1,1 0-1,0 1 1,0 1-1,1 0 1,0 0-1,0 1 1,0 1-1,1 0 1,17-3-1,-28 6-166,0 1-1,0 0 0,0-1 0,0 1 1,0 0-1,0 0 0,0 1 0,0-1 1,0 0-1,0 1 0,0-1 1,0 1-1,-1 0 0,1-1 0,0 1 1,0 0-1,0 0 0,-1 0 0,1 0 1,0 1-1,-1-1 0,1 0 0,-1 1 1,1-1-1,-1 1 0,0-1 0,0 1 1,0 0-1,0-1 0,0 1 1,0 0-1,0 0 0,0 0 0,-1 0 1,1 0-1,-1 0 0,1 0 0,-1 3 1,0 3-1,0 1 1,0-1-1,-1 0 1,0 0-1,0 0 1,-1 0-1,0 0 1,-5 11-1,-4 6 42,-2-1-1,-1-1 1,-1 0-1,-1-1 1,-26 28-1,-26 37 509,67-86-532,0 0 0,1 0-1,-1 0 1,0 0 0,0 0-1,1 1 1,-1-1 0,0 0-1,1 0 1,-1 1 0,1-1 0,0 0-1,-1 1 1,1-1 0,0 0-1,0 1 1,0-1 0,0 1-1,0-1 1,0 0 0,0 1-1,1-1 1,-1 1 0,0-1 0,1 2-1,1-1 0,-1-1 0,0 0 0,1 0 0,-1 1 0,1-1 0,-1 0 0,1 0 0,0-1 0,-1 1 0,1 0 0,0 0 0,0-1 0,0 1 0,-1-1 1,1 1-1,2-1 0,10 1 70,-1 0 1,1-1 0,24-3 0,-22 2-466,1-1 0,-1-1 0,0 0-1,-1-1 1,1-1 0,26-12 0,-41 16 314,0 1 26,-1 0 0,1 0 1,0 0-1,-1-1 0,1 1 0,-1 0 0,1-1 1,-1 1-1,1 0 0,-1-1 0,1 1 0,-1-1 1,1 1-1,-1 0 0,1-1 0,-1 1 0,0-1 1,1 0-1,-1 1 0,0-1 0,1 1 0,-1-1 1,0 1-1,0-1 0,0 0 0,1 1 0,-1-1 1,0 1-1,0-1 0,0 0 0,0 1 0,0-2 0,-6-6-679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0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13883,'-8'32'2008,"-7"7"-871,-5 4-393,-6 7 1944,2 3-1295,-2 6-385,2-1-160,4-2-296,1-3-224,9-1-616,4-5-464,6-12 664,5-12-144,8-19-80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25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16428,'0'3'1792,"8"-3"-912,4-3-312,12-4 776,2 0-151,7 4-233,1-4-104,2 1-496,-6 3-432,-3 2-776,-4 4 1064,-8 2-368,-3 0-88,-3-5-128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26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63 170 15051,'-4'0'692,"0"2"-86,-1-1 0,1-1 0,0 1 0,0 0-1,-1-1 1,1 0 0,0 0 0,0 0 0,-1-1-1,1 0 1,-7-1 0,33-13 1954,49-16-1889,80-24 0,-106 39-535,9-2-43,71-16-1,-123 34-90,0-1-1,0 1 0,0 0 0,0 0 0,0-1 0,0 2 0,0-1 0,0 0 0,3 1 0,-5-1-1,1 0 0,-1 0 0,0 0 0,1 0 0,-1 1 1,0-1-1,1 0 0,-1 0 0,0 0 0,0 1 0,1-1 0,-1 0 0,0 0 0,0 1 0,0-1 0,1 0 0,-1 0 1,0 1-1,0-1 0,0 0 0,0 1 0,0-1 0,1 0 0,-1 1 0,0-1 0,0 0 0,0 1 0,0-1 0,0 0 0,0 1 1,0-1-1,0 1 0,-2 3 0,1 0 1,-1-1-1,0 1 1,0 0-1,0-1 1,-5 7-1,2-3 3,-28 36 29,-50 51 0,24-30 27,-25 26 28,46-51-34,2 1 0,-52 76 0,85-113-46,2-1-5,0 0 1,0-1-1,-1 1 1,1 0-1,0 0 1,1 0-1,-1 0 1,0 0-1,1 0 1,-1 0-1,0 4 1,2-6 0,0-1 1,1 1-1,-1 0 0,0-1 1,0 0-1,0 1 1,0-1-1,0 0 0,1 1 1,-1-1-1,-1 0 0,1 0 1,0 0-1,1-1 1,7-8-439,0 1 1,0-2-1,8-13 1,-14 19 254,0 0-1,-1 0 1,1 0 0,-1-1-1,0 0 1,0 1 0,-1-1-1,1 0 1,0-8 0,-2 2-339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26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17660,'63'-17'8248,"134"-30"-6166,-170 42-2055,71-9 249,-88 13-511,0 1 0,1 0 0,-1 1 0,0 0 0,0 0 0,0 1 1,14 4-1,-2 7-1350,-17-19 1105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26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13971,'-2'9'9802,"-7"35"-7463,5-28-2103,-5 14-219,2 1-1,-4 40 1,13-60-1043,2-10-458,9-15-106,-5 0 737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27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4 18676,'-6'2'283,"0"0"0,1 0-1,-1 0 1,1 0 0,-1 1 0,1 0 0,0 0-1,0 1 1,1-1 0,-1 1 0,1 0-1,-1 0 1,1 0 0,1 1 0,-5 5 0,0 1-1,1 1 1,0 0 0,1 0 0,0 1 0,-6 18-1,11-27-258,-1 1 0,1-1-1,0 1 1,0-1 0,1 1 0,-1-1-1,1 1 1,0 0 0,0-1 0,1 1-1,-1-1 1,1 1 0,0-1 0,0 1-1,1-1 1,3 8 0,-2-6-14,1 0 1,0-1 0,0 0 0,1 0-1,0 0 1,-1 0 0,2-1 0,-1 0-1,0 0 1,13 6 0,-7-3-1,0 0 1,0 0-1,-1 1 1,1 0-1,11 13 1,-20-19-8,0 0-1,0 1 1,0-1-1,-1 1 1,1-1 0,0 1-1,-1 0 1,0-1 0,1 1-1,-1 0 1,0 0 0,0 0-1,-1 0 1,1 0 0,-1 0-1,1 0 1,-1 0 0,0 0-1,0 0 1,-1 0 0,1 0-1,-1 0 1,1 0 0,-1 0-1,0 0 1,0 0-1,0 0 1,-2 3 0,-4 5 43,0 0 0,0 0-1,-1-1 1,0 0 0,-19 16 0,21-20 4,-1-1 0,1 0 0,-1-1 1,0 1-1,-1-1 0,1-1 0,-1 0 0,1 0 0,-1 0 1,-9 2-1,16-5-39,-1 0 1,1 1 0,0-1 0,0 0-1,-1 0 1,1 0 0,0 0-1,-1 0 1,1 0 0,0 0 0,0 0-1,-1-1 1,1 1 0,0 0-1,0-1 1,-1 1 0,1-1 0,0 0-1,0 1 1,0-1 0,0 0 0,0 1-1,-2-2 1,3 0-4,-1 1 0,0-1 0,0 1 1,1-1-1,-1 0 0,1 1 0,-1-1 0,1 1 0,0-1 1,-1 0-1,1 1 0,0-1 0,0 0 0,0 0 0,1-2 1,1-6 1,0 0-1,1-1 1,0 1 0,7-14 0,18-31-37,49-74 1,-44 78 130,38-81 0,-69 127-82,0 0 0,0 1 0,-1-1 0,1 0 1,-1 0-1,-1 0 0,1 1 0,-1-1 0,1 0 1,-1 0-1,-1-7 0,0 11-15,1-1 1,-1 1-1,1-1 0,-1 1 0,1-1 1,-1 1-1,0 0 0,0-1 0,0 1 1,1 0-1,-1-1 0,-1 1 1,1 0-1,0 0 0,0 0 0,0 0 1,-1 0-1,1 0 0,0 0 1,-1 1-1,1-1 0,-1 0 0,1 1 1,-1-1-1,1 1 0,-1-1 1,1 1-1,-1 0 0,1 0 0,-1 0 1,1 0-1,-1 0 0,0 0 0,1 0 1,-1 0-1,1 0 0,-3 1 1,-1 0-119,0 1 1,0-1-1,-1 1 1,1-1-1,0 2 1,1-1-1,-1 0 1,0 1-1,1 0 1,-1 0-1,1 0 1,-5 6-1,6-7-128,0 1 0,0 0 0,1 0 0,0 0 0,-1 1 1,1-1-1,1 1 0,-1-1 0,0 1 0,1-1 0,0 1 0,-1 0 0,2 0 0,-1-1 0,0 1 0,1 0 0,-1 6 0,3 1-700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27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20044,'-78'159'5675,"-10"92"-5423,84-243-2928,6-19 1451,4-23 386,2 2 76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28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3 16860,'-5'-1'310,"1"0"0,-1 1 0,0-1 1,0 1-1,0 0 0,1 0 1,-1 1-1,0-1 0,0 1 0,0 0 1,1 1-1,-1-1 0,1 1 1,-7 3-1,3-1 10,1 0 0,0 0 0,1 1 0,-1-1-1,1 2 1,0-1 0,-10 12 0,14-14-232,0 0-1,0 0 1,0 1 0,0-1-1,0 1 1,1-1 0,-1 1-1,1 0 1,0-1 0,0 1-1,0 0 1,1 0 0,-1 0-1,1 0 1,0 0-1,0 0 1,0-1 0,2 6-1,-2-6-56,1-1-1,0 1 1,0-1-1,0 1 1,0-1-1,0 0 1,1 1-1,-1-1 1,1 0-1,-1 0 1,1 0-1,0 0 1,0 0-1,0-1 1,0 1-1,0 0 1,0-1-1,1 1 1,-1-1-1,0 0 1,1 0-1,-1 0 1,1 0-1,-1 0 1,1-1 0,-1 1-1,1-1 1,2 1-1,4-1-2,-1 0-1,1-1 1,-1 0 0,1 0-1,-1-1 1,0 0-1,0 0 1,0-1 0,0 0-1,0-1 1,14-7 0,-17 8-24,1-1 1,0 0 0,-1 0 0,0 0 0,1 0 0,-2-1 0,1 0-1,-1 0 1,1 0 0,-1-1 0,-1 1 0,1-1 0,-1 0 0,0 0 0,3-10-1,-5 15-13,-1-1-1,1 1 0,-1-1 1,0 1-1,0-1 0,0 0 0,0 1 1,0-1-1,0 0 0,0 1 1,0-1-1,0 0 0,-1 1 0,1-1 1,-1 1-1,1-1 0,-1 1 1,0-1-1,0 1 0,0-1 1,-1-1-1,0 1-17,1 1 1,-1-1-1,0 1 1,0 0 0,0 0-1,-1 0 1,1 0-1,0 0 1,0 0-1,0 0 1,-1 0-1,1 1 1,-3-1 0,-4 0-89,1 1 0,-1 0 0,1 0 0,-1 1 0,1 0 0,0 0 0,-13 4 0,14-3-33,1 1 0,-1-1 0,1 1 0,0 0 0,-1 1 0,1-1 0,1 1 0,-1 1 0,1-1 0,-1 1-1,1 0 1,1 0 0,-1 0 0,1 1 0,0-1 0,0 1 0,0 0 0,1 0 0,0 1 0,0-1 0,-2 8-1,4 10-333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7:28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96 17396,'-26'45'2393,"18"-33"-1553,1 0 1,0 0-1,1 1 0,-8 21 0,14-33-791,0-1 0,-1 1 0,1 0 0,0-1 0,0 1-1,-1 0 1,1-1 0,0 1 0,0 0 0,0 0 0,0-1-1,0 1 1,0 0 0,0-1 0,0 1 0,1 0 0,-1 0-1,0-1 1,0 1 0,1 0 0,-1-1 0,0 1 0,1 0-1,-1-1 1,0 1 0,1-1 0,0 1 0,0 0-16,0-1 1,-1 0 0,1 0 0,0 1 0,0-1 0,0 0-1,0 0 1,0 0 0,0 0 0,0 0 0,0 0-1,0-1 1,0 1 0,0 0 0,0 0 0,-1-1-1,2 0 1,4-1 26,-1-1 0,0 1-1,0-1 1,0-1 0,6-4-1,-1-2-4,-1 0 1,0 0-1,0-1 0,-2 0 0,13-21 0,-18 28-53,0-1 0,0 0-1,0 0 1,0 0 0,0 0-1,-1 0 1,0-1-1,0 1 1,-1 0 0,0 0-1,1-1 1,-2 1-1,1 0 1,-1-1 0,1 1-1,-1 0 1,-3-8-1,3 10-22,-1 1 0,1 0-1,0 0 1,-1-1-1,1 1 1,-1 0-1,0 1 1,1-1 0,-1 0-1,0 0 1,0 1-1,0-1 1,-1 1 0,1 0-1,0-1 1,0 1-1,-1 0 1,1 0-1,-1 1 1,1-1 0,-1 0-1,1 1 1,-1 0-1,1-1 1,-1 1-1,1 0 1,-1 0 0,1 1-1,-1-1 1,0 0-1,-4 2 1,4-1-35,1 0 0,-1-1 0,0 1 0,1 0-1,-1 0 1,1 1 0,-1-1 0,1 1 0,0-1 0,0 1 0,-1 0 0,1-1 0,0 1 0,0 0-1,1 0 1,-1 1 0,0-1 0,1 0 0,-1 1 0,1-1 0,0 1 0,0-1 0,0 1-1,0-1 1,0 1 0,0 0 0,1 0 0,-1-1 0,1 5 0,3 17-287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8:3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16 15203,'6'-5'512,"-6"5"-494,1 0 0,-1 0 0,0 0-1,0 0 1,0 0 0,1 0 0,-1 0 0,0 0-1,0-1 1,0 1 0,0 0 0,1 0-1,-1 0 1,0 0 0,0 0 0,0 0-1,0 0 1,0 0 0,0-1 0,1 1 0,-1 0-1,0 0 1,0 0 0,0 0 0,0 0-1,0-1 1,0 1 0,0 0 0,0 0-1,0 0 1,0-1 0,0 1 0,0 0 0,0 0-1,1 0 1,-1 0 0,-1-1 0,1 1-1,0 0 1,0 0 0,0 0 0,0 0 0,0-1-1,0 1 1,0 0 0,0 0 0,0 0-1,0 0 1,0-1 0,0 1 0,0 0-1,-1 0 1,1 0 0,0 0 0,0 0 0,0-1-1,0 1 1,0 0 0,0 0 0,-1 0-1,1 0 1,0 0 0,0 0 0,-3-3 354,4 6-366,0 0-1,0 0 1,0 0-1,-1-1 1,1 1-1,-1 0 1,1 0-1,-1 0 1,0 0-1,0 0 1,-1 1-1,1-2 1,-2 6-1,1 2 5,-11 86 32,-48 184 0,33-172 58,4-12 14,-51 233 383,24 6-65,49-321-398,-2 34-182,3-45 143,0 0 1,1-1 0,-1 1-1,0 0 1,1 0 0,0-1-1,-1 1 1,1 0 0,0-1-1,0 1 1,1-1 0,-1 1-1,3 2 1,-4-4 4,0-1 0,0 0-1,0 0 1,1 1 0,-1-1 0,0 0 0,0 1 0,1-1-1,-1 0 1,0 0 0,0 0 0,1 1 0,-1-1 0,0 0-1,1 0 1,-1 0 0,0 0 0,1 0 0,-1 0 0,0 1-1,1-1 1,-1 0 0,0 0 0,1 0 0,-1 0 0,0 0-1,1 0 1,-1 0 0,0 0 0,1-1 0,-1 1 0,0 0 0,1 0-1,-1 0 1,0 0 0,1 0 0,-1-1 0,0 1 0,1 0-1,-1 0 1,0 0 0,0-1 0,1 1 0,-1 0 0,0 0-1,0-1 1,1 1 0,-1-1 0,7-8-40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2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17068,'-2'0'275,"1"1"0,0-1 0,-1 0 1,1 1-1,0-1 0,-1 1 0,1-1 0,0 1 1,0 0-1,0-1 0,0 1 0,0 0 1,0 0-1,0 0 0,0 0 0,0 0 0,0 0 1,-1 2-1,-16 26-275,10-15 477,-60 98-120,-92 132-334,147-226-294,-1-1-1,0 0 1,-1-1 0,-1-1-1,-35 26 1,48-42 385,4-5-133,6-12-186,-6 15 175,10-21-135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0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18588,'-7'22'1880,"-10"15"-1151,-7 3-273,-4 12 1096,4 2-664,4 2-272,0-3-224,10-7-664,4-7-344,6-15-552,4-10-1953,2-12 2545,-2-9-472,-5-6-368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26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14931,'-1'3'335,"0"1"0,0 0 0,0 0-1,1-1 1,-1 1 0,1 0 0,0 0-1,0 0 1,0 0 0,2 7 0,-1 2 231,4 82 240,21 115-1,-12-148-661,-13-56-244,1-1-1,0 0 1,0 1 0,0-1 0,1 0 0,0 0 0,0 0 0,6 7 0,-9-11 82,1-1 0,-1 1 0,0-1 0,0 0 0,0 1 1,1-1-1,-1 0 0,0 0 0,0 1 0,1-1 0,-1 0 1,0 0-1,1 1 0,-1-1 0,0 0 0,1 0 0,-1 0 1,0 1-1,1-1 0,-1 0 0,0 0 0,1 0 0,-1 0 1,1 0-1,-1 0 0,0 0 0,1 0 0,-1 0 0,1 0 0,-1 0 1,0 0-1,1 0 0,-1 0 0,0 0 0,1-1 0,-1 1 1,1 0-1,-1 0 0,0 0 0,1 0 0,-1-1 0,0 1 1,0 0-1,1 0 0,-1-1 0,0 1 0,1 0 0,-1-1 1,0 1-1,0 0 0,0-1 0,1 1 0,-1 0 0,0-1 1,0 1-1,1-7-357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2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33 14067,'-2'0'1472,"4"1"-768,5-1-175,12 3 1135,5-1-408,9-1-256,3 1-103,5-2-145,1 0-96,1-3-432,-3-2-312,-6 0-760,-1-1-176,-8-4 759,-2 3-247,-6 1-176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27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54 13147,'1'-1'138,"0"0"1,-1 0-1,1 0 1,0 0-1,-1 0 1,1 0-1,0 0 0,-1 0 1,1-1-1,-1 1 1,0 0-1,1 0 1,-1 0-1,0-1 1,0 1-1,0 0 1,0-1-1,0 1 1,0 0-1,0 0 0,0-1 1,0 1-1,-1 0 1,1 0-1,0 0 1,-1-1-1,1 1 1,-1 0-1,1 0 1,-1 0-1,0 0 0,0 0 1,1 0-1,-1 0 1,0 0-1,0 0 1,0 0-1,0 1 1,0-1-1,-2-1 1,0 0 6,0 1 0,-1 0 0,1 0 0,-1 0 0,1 1 0,-1-1 0,1 1 0,-1-1 0,1 1 0,-1 0 0,1 1 0,-1-1 0,1 1 0,-5 0 0,-2 3-85,0 0-1,0 0 1,0 1 0,0 0-1,1 1 1,-1 0-1,2 0 1,-1 1-1,1 0 1,0 1 0,-11 13-1,-2 6-3,1 0 0,-24 43 0,31-46-11,1 0 1,1 0-1,-15 46 1,24-61-35,-1 1 0,1 0 0,0-1 0,1 1 0,0 0 1,1 0-1,0 0 0,1 0 0,0 0 0,0-1 0,1 1 0,0 0 0,5 12 0,-5-18-7,0 0 0,0 0 0,1-1-1,-1 1 1,1-1 0,0 0-1,0 0 1,0 0 0,0 0-1,0 0 1,1-1 0,-1 1 0,1-1-1,0 0 1,0 0 0,0-1-1,0 1 1,0-1 0,0 1 0,0-1-1,0-1 1,1 1 0,-1-1-1,0 1 1,1-1 0,-1 0 0,0-1-1,0 1 1,1-1 0,5-1-1,-6 1 14,0 0-1,-1 0 0,1 0 1,-1-1-1,1 1 0,-1-1 1,1 0-1,-1 0 0,0 0 1,0 0-1,0 0 0,0-1 1,-1 1-1,1-1 0,-1 0 1,1 0-1,-1 0 0,0 0 1,0 0-1,0-1 0,-1 1 1,1 0-1,-1-1 0,0 0 1,1 1-1,-2-1 0,1 1 1,0-1-1,-1 0 0,0 0 1,0 1-1,0-1 0,0 0 1,0 0-1,-2-4 0,1 4 15,0 0-1,-1 0 1,1-1-1,-1 1 1,0 0-1,0 0 1,0 0-1,-1 1 1,1-1-1,-1 0 1,0 1-1,0 0 1,0 0-1,-1 0 1,1 0-1,-1 0 1,0 1-1,0-1 1,1 1-1,-1 0 1,-6-2-1,10 4-28,0 0 0,0 0 0,-1 0 0,1-1 0,0 1 0,-1 0 0,1 0 0,0 0 0,0 0 0,-1 0 0,1 0 0,0 0 0,-1 0 0,1 0 0,0 0 0,-1 0 0,1 0 0,0 0 0,-1 0 0,1 0 0,0 0 0,-1 0 0,1 0 0,0 0 0,-1 1 0,1-1 0,0 0 0,0 0 0,-1 0 0,1 1 0,0-1 0,0 0 0,-1 0 0,1 0 0,0 1 0,0-1 0,-1 0 0,1 1 0,0-1 0,0 0 0,0 0 0,0 1 0,0-1 0,0 0 0,-1 1-1,1-1 1,0 0 0,0 1 0,0-1 0,0 0 0,0 1 0,0 0 0,1 0-1,-1-1-1,0 1 0,1 0 0,-1 0 0,1 0 0,-1 0 0,1 0 1,0 0-1,-1-1 0,1 1 0,0 0 0,-1-1 0,1 1 0,0 0 1,0-1-1,0 1 0,1 0 0,5 2-6,1-1 1,-1 0-1,1 0 1,0 0-1,0-1 0,0 0 1,0-1-1,-1 0 0,1 0 1,0 0-1,0-1 1,9-2-1,9-4-1,1-1 0,26-10 1,-51 17 7,20-11 20,3 0-13,-39 39 46,-4-5-5,8-9 34,0 0 0,-7 14 0,15-24-97,1-1 0,-1 1 0,1 1-1,-1-1 1,1 0 0,0 0 0,1 0-1,-1 1 1,0-1 0,1 0 0,0 1-1,0-1 1,0 0 0,0 1 0,1 4-1,-1-7-80,1 0 0,0 1 0,-1-1-1,1 0 1,0 0 0,0 0-1,0 0 1,0 0 0,0 0-1,0 0 1,0 0 0,0 0-1,0 0 1,0 0 0,0-1 0,1 1-1,1 0 1,7 6-353,-4-3-66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29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17420,'-4'13'1096,"0"10"-976,-4 2-80,4 0 200,-3 8-168,4 2-32,0-1 8,3-4-24,0-4-80,3-10-136,1 0-64,-1-9-224,2 0-160,-4-7 432,2-3-88,-5-7-136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30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14531,'0'-1'1608,"5"4"-1055,3 1-73,7 0 768,8 0-352,-1-4-112,9 5-136,2-2-31,2-3-425,-3-2-272,-1-4 168,-3 1-80,-5-11-112,0-4-40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20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14907,'40'47'2371,"-27"-30"-1765,1-1 0,1 0 0,0-1 0,26 19 0,-38-32-640,0 0-1,-1-1 1,1 1 0,0-1-1,0 1 1,0-1-1,-1 0 1,1-1-1,1 1 1,-1 0-1,0-1 1,0 1-1,0-1 1,0 0 0,0 0-1,0 0 1,0-1-1,0 1 1,0-1-1,0 0 1,0 0-1,0 0 1,4-1 0,-3-1-189,0 0 0,0 1 1,0-1-1,0-1 0,-1 1 1,1 0-1,-1-1 1,0 0-1,0 0 0,0 0 1,-1 0-1,1 0 0,-1 0 1,2-6-1,13-34-2047,-2 0 0,10-52-1,-35 137 7696,-2 3-3318,-13 48-750,-20 204-783,43-283-959,2-11 96,2-2-75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20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15691,'4'11'1313,"-6"8"-945,-5 5-136,3 9 400,-3 8-128,0-1-136,-5-3-104,6 3-272,-2-4-192,2-5-360,0-6-120,-1-14 528,1-5-152,1-10-104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21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14595,'0'-2'122,"0"1"0,0-1 0,1 1 0,-1-1-1,1 1 1,-1 0 0,1-1 0,-1 1 0,1 0 0,0 0-1,0-1 1,-1 1 0,1 0 0,0 0 0,0 0 0,0 0 0,0 0-1,1 0 1,-1 0 0,0 1 0,0-1 0,0 0 0,1 0-1,-1 1 1,0-1 0,1 1 0,-1-1 0,1 1 0,-1 0-1,0 0 1,1-1 0,-1 1 0,1 0 0,-1 0 0,3 1 0,7-1 373,-1 2 0,1-1 1,19 6-1,-16-3-389,6 1 44,-1 0 0,-1 2 1,1 0-1,-1 1 0,0 1 1,-1 1-1,25 17 0,-35-22-122,0 0-1,0 1 1,0 0-1,-1 1 0,0-1 1,0 1-1,-1 0 0,0 1 1,0-1-1,-1 1 1,0 0-1,0 0 0,-1 1 1,0-1-1,0 1 0,-1-1 1,0 1-1,1 16 1,-2-20 11,-2-1 0,1 0 1,0 0-1,-1 0 1,0 0-1,0 0 0,0 0 1,0 0-1,0 0 1,-1 0-1,0 0 1,0 0-1,0-1 0,0 1 1,-4 3-1,2-3 34,0 0 0,-1 0-1,0 0 1,1 0 0,-2 0-1,1-1 1,0 0 0,-1 0-1,-7 2 1,-3 0-97,-1 0 0,0-1-1,0-1 1,0 0 0,-1-2 0,-19 0 0,34 0-89,1-1 0,0 0 0,-1 0 1,1 0-1,0 0 0,-1-1 0,1 1 1,0-1-1,-1 1 0,1-1 0,0 0 0,0 0 1,0 0-1,0 0 0,0 0 0,0-1 0,0 1 1,0 0-1,0-1 0,-2-2 0,4-3-431,9 1-175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21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15531,'20'7'1673,"5"-1"-985,5-3-288,4-3 1040,5 0-616,8 0-368,2 4-263,-3 0-682,-6-4-271,-9 3 584,-6 0-168,-9 4-96</inkml:trace>
  <inkml:trace contextRef="#ctx0" brushRef="#br0" timeOffset="1">30 200 15243,'25'6'1577,"9"-6"-1001,6-2-200,9 1 336,1-3-376,3-1 96,-4-2-64,-3 6-312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22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69 17260,'-4'0'1872,"1"0"-1650,-1 0-1,1 0 1,-1 0-1,1 1 1,-1-1-1,1 1 1,-1 0-1,-6 2 1,-11 8 112,-1 2 1,2 0-1,-32 26 1,43-31-241,1 0 0,-1 0 0,1 1 0,1 0 0,0 0 0,0 1 0,1 0 0,0 0 0,-8 19 0,13-27-80,0 0 1,1 0-1,-1 0 1,1 0-1,-1 0 1,1 0-1,0 0 1,0 0-1,0 1 1,0-1-1,0 0 1,0 0-1,0 0 1,1 0-1,-1 0 1,1 0-1,0 0 1,-1 0-1,1 0 1,0 0 0,3 4-1,-2-4-61,0 0 0,1 1 0,-1-1 0,1 0 0,0 0 1,0-1-1,0 1 0,0 0 0,0-1 0,0 0 0,0 0 0,6 2 0,7 0 0,0-1 1,0-1-1,0 0 0,28-2 1,-17-2-10,45-9 0,-20 0-147</inkml:trace>
  <inkml:trace contextRef="#ctx0" brushRef="#br0" timeOffset="1">843 1 15019,'0'17'1913,"0"3"-1097,-11 6-328,-1 2 1592,2 5-1327,2 0-73,3 2-168,4-2-128,5-6-360,5-1-216,2-2-448,1-7-241,-2-7 681,-3-1-184,0-3-128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0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 17300,'26'1'1445,"-1"0"1,27 6 0,-23-1-910,0 1 0,-1 2 0,33 13 0,-52-18-511,-1 0 1,0 0-1,-1 1 0,1 0 1,-1 0-1,1 0 0,-2 1 1,1 0-1,-1 1 0,10 12 1,-13-15-19,0 1 1,0 0 0,-1 0-1,1 0 1,-1 0 0,-1 1-1,1-1 1,-1 0 0,0 1-1,0-1 1,0 1 0,-1-1-1,0 1 1,0-1 0,0 1-1,-1 0 1,0-1-1,-2 9 1,-1-3 25,1-1 1,-2-1-1,0 1 0,0-1 0,0 0 0,-1 0 1,-1 0-1,1-1 0,-1 0 0,-1 0 0,0 0 1,-10 7-1,-1-1 111,-1 0 0,0-2 0,0 0 0,-34 12 0,43-19-49,0-1-1,-1-1 0,-21 4 0,28-6-126,0-1 0,0 1 0,0-1 0,0 0-1,-1-1 1,1 1 0,0-1 0,0 0 0,0 0-1,0-1 1,-5-1 0,9 2-5,-1 0 0,1 0 0,0 0 0,-1 0 0,1-1-1,0 1 1,0 0 0,0-1 0,0 1 0,0-1 0,0 1 0,0-1 0,0 1 0,0-1 0,1 0-1,-1 1 1,1-1 0,-1 0 0,1 1 0,0-1 0,0 0 0,-1 0 0,1 1 0,1-1-1,-1 0 1,0 0 0,0 1 0,1-3 0,-1-1-40,1-20-297</inkml:trace>
  <inkml:trace contextRef="#ctx0" brushRef="#br0" timeOffset="1">696 1 19908,'0'0'1641,"-13"13"-1153,-6-2-208,1 11 664,-1 2-280,3 5-272,2 4-120,5-3-144,6 0-144,5 0-752,2-4-2016,0-11 2447,1-3-343,-1-6-224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22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5 213 16716,'-4'7'1680,"14"0"-1016,6-2-240,8-5 936,7 0-575,11-3-561,5-2-296,6 1 232,2-4-152,5-2-152</inkml:trace>
  <inkml:trace contextRef="#ctx0" brushRef="#br0" timeOffset="1">800 1 20396,'0'13'1761,"3"5"-1233,0 2-232,2 5 632,0 2-272,1 6-232,-2 0-216,1 3-592,-1-2-264,0-5-576,0-5 1184,1-5-264,-2 1-232,1-6-128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23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17364,'1'8'786,"-1"1"1,0 0 0,-1-1 0,0 1-1,0-1 1,-3 12 0,-4 29 813,8-31-1359,0 1 0,1-1 0,1 1 1,1-1-1,0 0 0,7 19 0,-2-15-1044,0-1 0,16 29-1,-42-64-7560,-30-24 5211,18 14 2815,-18-19 8227,55 41-6390,9 2-787,-15 0-443,41-1 62,1-2-1,53-10 0,-41 0-451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24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30 20548,'-13'9'663,"1"2"-1,-1 0 0,-17 21 1,25-26-569,1 0-1,0 1 1,0-1 0,1 1 0,-1 0 0,2 1 0,-1-1 0,1 0 0,0 1 0,-1 7 0,-4 40 174,41-120 1117,-19 64-1130,-2-18-497,21-39 0,-11 17 110,-20 35 138,-1 4 15,-1 0-1,1-1 1,-1 1-1,1-1 1,-1 0 0,0 1-1,0-1 1,0 0-1,-1 0 1,1 0 0,0-3-1,-1 6-13,0 0-1,-1-1 0,1 1 1,0 0-1,0-1 0,0 1 1,0 0-1,0-1 1,-1 1-1,1 0 0,0-1 1,0 1-1,-1 0 1,1-1-1,0 1 0,0 0 1,-1 0-1,1 0 0,0-1 1,-1 1-1,1 0 1,0 0-1,-1 0 0,1 0 1,0-1-1,-1 1 0,1 0 1,-1 0-1,1 0 1,0 0-1,-1 0 0,1 0 1,0 0-1,-1 0 0,1 0 1,-1 0-1,1 0 1,0 0-1,-1 1 0,1-1 1,0 0-1,-1 0 1,1 0-1,0 0 0,-1 1 1,1-1-1,0 0 0,-1 1 1,-16 7 160,-3 7 34,0 0 0,1 2 0,1 0 0,-26 31-1,35-37-123,1 0 0,0 0 0,1 1 0,1 0 0,-1 0 0,2 0 0,0 1 0,0 0 0,1 0 0,-2 14 0,6-22-68,-1-1-1,1 1 0,0 0 1,0-1-1,0 1 0,1 0 1,-1-1-1,1 1 0,0-1 1,1 1-1,-1-1 0,1 1 1,0-1-1,0 0 0,0 0 0,5 6 1,-4-6-9,2 1 1,-1-1 0,0 0-1,1 0 1,0 0-1,0-1 1,0 1 0,0-1-1,1 0 1,-1-1-1,10 4 1,-6-3 6,0-1-1,0 0 1,1 0 0,-1-1 0,1 0-1,-1-1 1,1 1 0,-1-2-1,1 0 1,0 0 0,-1 0 0,0-2-1,1 1 1,-1-1 0,17-7-1,-25 9-2,1 0 0,0 0 0,0 0 1,-1 0-1,1 0 0,-1-1 0,1 1 0,-1 0 0,1-1 0,-1 1 0,0-1 0,1 0 0,-1 1 0,0-1 0,0 0 0,0 0 0,0-1 0,-1 1-1,0 1-1,1 0 1,-1-1 0,0 1-1,-1 0 1,1-1 0,0 1 0,0 0-1,-1-1 1,1 1 0,0 0-1,-1 0 1,1 0 0,-1-1 0,0 1-1,1 0 1,-1 0 0,0 0-1,-1-2 1,-2 0-1,1-1 0,-1 1 0,0 0 0,-1 0-1,1 1 1,0-1 0,-1 1 0,1 0 0,-1 0 0,0 0-1,0 1 1,-4-2 0,-2 1 4,1 1 0,0 0 0,-1 1-1,-13 0 1,21 0-4,1 0-1,0 0 0,0 1 1,0-1-1,-1 0 0,1 1 1,0 0-1,0-1 0,0 1 1,0 0-1,0 0 0,0 0 1,0 0-1,0 0 0,0 1 1,1-1-1,-1 1 0,0-1 1,1 1-1,-1-1 0,1 1 1,0 0-1,-1 0 0,1 0 1,0 0-1,-1 3 0,2-4 1,0 0-1,0 0 0,0 0 0,0 0 0,0 0 0,0 0 1,0 0-1,1 0 0,-1-1 0,0 1 0,1 0 0,-1 0 1,0 0-1,1 0 0,-1 0 0,1-1 0,0 1 0,-1 0 1,1 0-1,0-1 0,-1 1 0,1-1 0,0 1 0,0 0 1,-1-1-1,1 0 0,0 1 0,0-1 0,0 1 0,0-1 1,0 0-1,0 0 0,-1 1 0,1-1 0,1 0 0,36 6-21,-10-6-6,0-1 1,0-1 0,-1-1-1,1-2 1,29-9 0,0 2-41,-50 10 56,13-1-66,-15 5 54,-9 6 41,-14 13-80,6-8 224,1 1 1,0 0 0,-13 25-1,22-36-238,0 0 0,1 1 1,-1-1-1,1 1 0,0-1 0,0 1 0,0-1 0,0 1 0,1 0 0,-1-1 0,1 1 1,0 0-1,0-1 0,1 1 0,-1 0 0,1-1 0,-1 1 0,1-1 0,0 1 0,1-1 0,-1 1 1,1-1-1,1 4 0,-2-6 18,0 1 0,0-1 0,0 1 0,1-1 0,-1 0 1,0 0-1,1 1 0,-1-1 0,0 0 0,1 0 0,0 0 0,-1-1 0,4 2 1,7 0-464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25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831 87 10834,'-19'-12'237,"0"1"-1,-1 1 0,-1 0 0,0 1 1,0 2-1,0 0 0,-1 1 1,0 1-1,0 1 0,-1 1 0,1 1 1,-1 1-1,1 1 0,-1 1 1,1 1-1,-1 1 0,1 1 0,0 1 1,0 1-1,1 1 0,-1 1 0,1 0 1,1 2-1,0 0 0,0 1 1,1 2-1,1 0 0,-33 29 0,32-22-123,1 0-1,1 1 0,0 1 0,2 0 0,1 1 1,1 1-1,0 0 0,2 1 0,1 1 0,1-1 0,1 1 1,2 1-1,0-1 0,-3 45 0,8-50-103,0-1 0,2 1 0,0 0 0,1 0 0,1-1-1,1 1 1,1-1 0,1 0 0,1 0 0,0-1 0,2 0 0,0 0 0,1-1 0,1 0-1,0 0 1,1-2 0,1 1 0,1-2 0,26 25 0,-27-30 11,0 0 0,1-1 0,0 0 0,1-1 0,0 0-1,0-1 1,0-1 0,1-1 0,0 0 0,0-1 0,24 3 0,-16-5 55,0-1 0,1-1 0,-1-1 0,0-1 0,0-1 0,0-1 0,28-9 0,-9 0 122,-1-3 1,0-1-1,-1-2 0,-2-1 1,0-3-1,37-26 1,-47 26-16,0 0 1,-1-2 0,-2 0-1,0-2 1,-2-1 0,-1-1-1,32-53 1,-43 59-120,-1 0 0,-1-1 1,-1 1-1,-1-2 0,-1 1 0,-1-1 0,-2-1 1,3-27-1,-7 39-122,0-1 1,0 0-1,-1 1 1,-1-1-1,-1 1 1,-7-25-1,7 30-52,0 0 0,-1 0 0,-1 1 0,1 0 0,-1-1 0,-1 2 0,0-1 0,0 1 0,0-1 0,-1 2-1,-8-8 1,7 8-20,0 1-1,0 0 0,-1 0 0,0 0 0,1 1 0,-2 1 0,1-1 0,0 2 0,-15-4 0,3 3-64,0 1 0,0 1-1,-27 2 1,-34 7-535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39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2210 11410,'0'0'77,"0"-1"-1,0 1 0,0-1 0,0 0 0,1 1 0,-1-1 0,0 1 1,0-1-1,0 1 0,0-1 0,1 0 0,-1 1 0,0-1 0,1 1 0,-1 0 1,0-1-1,1 1 0,-1-1 0,0 1 0,1-1 0,-1 1 0,1 0 1,-1-1-1,1 1 0,-1 0 0,1-1 0,0 1 0,19-4 542,4 0-163,-14-2-242,-1 1 0,0-2 0,0 1 0,-1-1 0,15-16 0,-13 13-157,-1 1-1,2 0 0,13-9 0,6 2 11,0 1 0,45-15-1,-27 11-7,-7 5-24,51-12 0,-53 17 5,68-27 1,-76 23 42,1 2 1,58-12 0,68-2 23,41-9-80,-1-8 120,-176 38-88,1-2 0,32-11-1,-33 9-28,1 1 0,30-5 0,-6 3-13,1-3 0,-2-1-1,51-23 1,-17 7-9,-58 22-4,1 1 1,25-2-1,-27 5-7,1-1 0,38-13 0,30-14-15,169-35 0,-234 58 27,0 0 1,-1-1-1,0-1 1,33-20 0,-33 16-1,1 2 1,1 0 0,40-12 0,189-35-23,18-5-1,140-31-12,-176 45 75,-216 43-53,34-16-1,-35 14-4,0 1-1,22-6 1,108-15-109,-96 21 69,-1-3 0,59-20-1,-76 20 27,0 2-1,57-7 0,-48 9 22,47-13 0,131-57 5,-22 6 51,-131 49-63,215-57-43,-143 45 54,79-15-35,151-2 35,-356 48-5,0-2 1,0 0-1,0 0 0,17-10 0,-19 8 9,1 1 1,-1 1-1,1 0 0,26-5 0,3 3-6,-1-3 0,43-16 0,-45 13-2,1 2 0,53-8 0,-69 16 19,1-1 0,-1-1 1,0-1-1,0-1 0,48-21 0,-54 17 1,0 2-1,1 1 1,0 0-1,1 1 1,40-6-1,-12 5-1,-2-2-1,86-28 1,-109 30-17,35-5 0,-44 11-4,-1-1 0,1 0 0,-1-2 0,0 0 0,0 0 1,26-15-1,-21 9 6,1 1 1,1 1-1,0 1 0,0 1 1,0 1-1,40-6 1,-28 6 5,62-21 1,-82 21 20,-11 4 15,-1 1 0,1 0 0,0 0 0,-1 0 0,1 0 0,0 0 0,0 0 1,0 1-1,2-1 0,-4 1 123,-10 0-314,0-4 127,-2 1-8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40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16596,'0'-1'118,"0"0"1,1 0 0,-1 1-1,1-1 1,-1 0 0,1 0-1,0 0 1,-1 1 0,1-1-1,0 0 1,-1 1 0,1-1-1,0 0 1,0 1 0,0-1 0,-1 1-1,1-1 1,0 1 0,0 0-1,0-1 1,0 1 0,0 0-1,0 0 1,0 0 0,0-1-1,0 1 1,0 0 0,0 0-1,0 1 1,0-1 0,0 0 0,0 0-1,0 0 1,0 1 0,-1-1-1,1 0 1,0 1 0,0-1-1,1 1 1,3 3 252,1 0 0,-1 0-1,0 0 1,0 1 0,4 4 0,5 5-386,-6-6-11,1-1 1,0 0-1,1-1 1,0 1-1,14 5 1,-22-11-143,1 0 1,-1 0 0,0 0 0,1 0 0,-1 0 0,1-1-1,-1 1 1,1-1 0,-1 0 0,1 0 0,-1 1 0,1-2-1,-1 1 1,1 0 0,-1 0 0,1-1 0,-1 0 0,0 1-1,1-1 1,-1 0 0,1 0 0,-1 0 0,0-1-1,0 1 1,0 0 0,0-1 0,0 1 0,0-1 0,0 0-1,2-3 1,8-12-716,-1-5-216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40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16235,'-6'13'1873,"-2"1"-1257,-4 9-224,1-3 872,-1 13-495,-1-6-121,5 3-288,-1-1-128,5-3-448,1-1-232,3-2-401,0-4 705,4-10-136,3-5-160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41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45 17148,'13'0'1736,"-10"3"-1096,-7 1-240,-2 11 969,-1 5-361,1 7-424,2 5-192,-1 1-256,-2-5-24,3-2-280,3 1-208,1-7-352,0-5-200,0-10 696,-3-5-209,-7-2-159</inkml:trace>
  <inkml:trace contextRef="#ctx0" brushRef="#br0" timeOffset="1">0 28 14891,'9'-5'440,"1"1"-1,0 0 1,-1 1-1,1 0 1,0 0 0,1 1-1,-1 1 1,0-1-1,1 2 1,-1-1 0,0 1-1,1 1 1,9 2-1,-1-1-202,-1 2-1,0 0 1,0 2-1,0-1 1,-1 2-1,23 12 1,-26-11-170,0 1-1,-1 0 1,0 1 0,-1 0 0,0 1 0,0 1-1,12 15 1,-21-22-45,1 0 0,-1-1 0,-1 1 0,1 1-1,-1-1 1,1 0 0,-1 1 0,-1-1 0,1 1-1,0 8 1,-2-10 1,0-1-1,0 1 1,0 0-1,-1 0 1,1-1-1,-1 1 1,0 0-1,0-1 1,0 1-1,-1-1 0,1 1 1,-1-1-1,0 0 1,0 1-1,0-1 1,0 0-1,-5 4 1,-1 1 51,-1 0 1,0-1-1,-1 0 1,0 0-1,0-1 1,0 0-1,-1-1 1,0 0 0,0-1-1,-22 6 1,13-5-298,0-1 0,0-1 0,0-1 0,0-1 0,-32-2 0,49 1-51,0 0-1,0 0 1,0 0-1,0-1 1,0 1-1,0-1 1,0 0-1,0 0 1,1 0-1,-1 0 1,0 0-1,0-1 1,1 1-1,-1-1 1,1 0-1,0 0 1,-4-2-1,6 0-846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41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1 19148,'-5'6'352,"0"1"-1,0-1 1,-1 0 0,0-1-1,-9 8 1,-9 9 237,-2 5-185,2 1 0,1 1-1,-25 42 1,39-55-321,0 0 1,1 0-1,0 1 0,2 0 1,0 1-1,1-1 0,1 1 1,-4 30-1,8-43-128,-1-1 1,1 1 0,1-1-1,-1 1 1,1-1-1,-1 1 1,1-1 0,0 0-1,1 0 1,-1 1-1,1-1 1,0 0-1,0 0 1,0 0 0,0-1-1,1 1 1,0 0-1,0-1 1,0 0 0,0 1-1,0-1 1,0-1-1,1 1 1,0 0 0,-1-1-1,8 4 1,-1-2-187,0 0 1,0-1 0,1 0 0,0 0-1,-1-1 1,1-1 0,0 0-1,0 0 1,22-2 0,11-4-380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42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3 16051,'0'0'134,"0"-1"0,1 1-1,-1 0 1,1 0 0,-1-1-1,0 1 1,1 0 0,-1 0-1,1 0 1,-1 0 0,0-1-1,1 1 1,-1 0 0,1 0-1,-1 0 1,1 0 0,-1 0-1,1 0 1,-1 0 0,1 0-1,-1 0 1,0 0 0,1 0-1,-1 1 1,1-1 0,0 0-1,-9 16 1864,-25 41-976,-3-2 0,-85 99 0,108-136-1132,10-12-244,9-12-351,25-32-4077,49-82 1,-19 17 1559,-69 148 9832,4-24-5629,1 1 1,1-1-1,0 34 1,3-39-1166,0-1 1,2 0-1,4 20 0,-6-32 12,0-1-1,-1 0 1,0 1-1,1-1 1,-1 0-1,0 1 1,0-1-1,-1 5 1,1-5-406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0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12915,'-1'0'3440,"4"5"-2367,9 0-153,6-2-296,10 0 1376,10-2-871,13 2-281,8-1-120,8-1-528,-1-1-384,-4 0-728,-5 2-1137,-15 2 1641,-9 2-304,-16-1-352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43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15699,'0'6'1585,"13"-1"-873,3-3-224,7-2 624,4-2-216,7-2-199,1-2-217,-1-2-736,2 0-369,-4-3 529,-1-2-192,-5 3-96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43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4 15611,'-8'-2'267,"0"1"0,0 1-1,0-1 1,-1 1-1,1 1 1,0 0-1,0 0 1,0 0 0,0 1-1,0 0 1,0 1-1,0 0 1,1 0 0,-1 1-1,1 0 1,-12 8-1,2 0 145,1 0 0,0 2-1,1 0 1,0 0 0,-19 27-1,27-33-241,0 1 0,1 0-1,1 0 1,0 1 0,0 0-1,1 0 1,-4 13 0,7-19-149,0-1 0,0 0 0,1 0 0,-1 0 0,1 1 1,0-1-1,0 0 0,0 0 0,1 1 0,-1-1 0,1 0 1,0 0-1,0 0 0,0 0 0,0 0 0,0 0 0,0 0 1,1 0-1,0 0 0,0 0 0,-1-1 0,1 1 0,1-1 0,-1 1 1,0-1-1,1 0 0,-1 0 0,4 2 0,3 1 0,1 0-1,-1-2 1,1 1-1,0-1 1,0 0-1,0-1 1,0 0-1,1-1 1,-1 0-1,0-1 1,1 0-1,-1 0 1,1-1-1,-1 0 1,0-1-1,0 0 1,0-1-1,13-5 1,-21 7-1,0 0 0,0 0 0,0 0 0,0 0 0,0-1 0,0 1 0,0 0 0,0-1 0,-1 1 0,1-1 0,-1 0 0,1 0 0,-1 0 0,0 1 0,2-4 0,-3 3-7,1 1-1,-1 0 0,0 0 0,0 0 0,0 0 1,0 0-1,0 0 0,0 0 0,0-1 1,0 1-1,0 0 0,-1 0 0,1 0 0,0 0 1,-1 0-1,1 0 0,-1 0 0,1 0 1,-1 0-1,0 0 0,1 0 0,-1 0 1,0 1-1,1-1 0,-1 0 0,0 0 0,0 1 1,0-1-1,0 0 0,0 1 0,0-1 1,-2 0-1,-5-3 10,1 1 0,-1 0 1,0 0-1,-1 1 0,1 0 0,0 0 0,-1 1 1,1 0-1,-1 0 0,1 1 0,-1 0 1,1 1-1,-11 2 0,11 2-44,11 0-13,17 1-17,15-6-12,-1-1 0,1-2 0,-1-2 0,50-12 0,-55 11-1,-29 6 61,1-1 0,-1 1 0,1 0 0,0 0-1,-1 0 1,1 0 0,0 0 0,-1 0 0,1 0-1,0 0 1,-1 0 0,1 0 0,0 0 0,-1 0-1,1 0 1,-1 1 0,1-1 0,0 0 0,-1 0-1,2 1 1,-2 0 5,0-1 1,0 0-1,0 1 0,0-1 0,1 1 0,-1-1 1,0 1-1,0-1 0,0 0 0,0 1 0,0-1 0,0 1 1,0-1-1,0 1 0,0-1 0,-1 1 0,1-1 1,0 0-1,0 1 0,0-1 0,0 1 0,-1 0 0,-20 30 186,12-18-80,-20 41 382,27-49-544,0-1 0,0 1 1,1 0-1,0 0 1,0-1-1,0 1 0,0 0 1,1 0-1,0 0 1,0 7-1,0-12 49,0 1-1,0-1 1,0 0 0,0 0-1,0 1 1,0-1 0,0 0-1,0 0 1,0 1 0,1-1-1,-1 0 1,0 0 0,0 1-1,0-1 1,0 0 0,0 0-1,0 0 1,1 1 0,-1-1-1,0 0 1,0 0-1,0 0 1,1 1 0,-1-1-1,0 0 1,0 0 0,0 0-1,1 0 1,-1 0 0,0 0-1,0 0 1,1 1 0,-1-1-1,0 0 1,0 0 0,1 0-1,-1 0 1,0 0 0,0 0-1,1 0 1,-1 0 0,0 0-1,0 0 1,1 0-1,-1-1 1,0 1 0,0 0-1,1 0 1,-1 0 0,0 0-1,11-6-240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4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17700,'10'31'1856,"-1"-1"-1096,-2 2-280,4 6 713,-1 5-97,-1-4-320,-3 1-200,-6 2-320,-3-2-104,-9 4-120,-5-1-88,-4 0-320,-7-3-312,-2-1 576,-1-6-104,5-16-72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45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86 176 10754,'-1'-2'261,"1"0"-1,-1-1 1,0 1-1,0 0 1,0 0-1,0-1 0,0 1 1,0 0-1,0 0 1,-1 0-1,1 0 1,-1 1-1,1-1 1,-1 0-1,0 1 1,0-1-1,-3-1 0,4 2-131,0 1-1,-1 0 0,1 0 1,0-1-1,0 1 0,-1 0 1,1 0-1,0 0 0,-1 1 1,1-1-1,0 0 0,0 0 1,-1 1-1,1-1 0,0 1 1,0-1-1,-1 1 0,1-1 1,0 1-1,0 0 0,0-1 1,0 1-1,0 0 0,0 0 1,0 0-1,0 0 0,0 0 1,1 0-1,-1 0 0,0 0 1,1 0-1,-1 1 0,0 0 1,0-1-74,0 0-1,1 0 1,-1 0 0,1 0 0,-1 0 0,1 0 0,-1 0 0,1 0 0,-1 0 0,1 0 0,0 0 0,0 0 0,0 0 0,-1 1 0,1-1 0,0 0 0,0 0 0,0 0 0,1 0 0,-1 0 0,0 0 0,0 0 0,1 1 0,-1-1 0,1 1-1,0-1-11,0 0 0,1 1-1,-1-1 1,0 0-1,1 0 1,-1 0-1,1 0 1,-1 0-1,1 0 1,-1 0 0,1-1-1,0 1 1,-1-1-1,3 1 1,8 2 46,1-2 0,-1 1 0,20-2 0,-29 0-60,54-1 50,1-4 0,89-17 0,110-42-102,-91 20 57,-99 31-19,0 2-1,0 4 1,0 2 0,73 5-1,-103 0-14,-1-1 0,0-2 0,53-11 0,-62 8-4,42-3 0,-59 9 8,-1 0 1,1 0-1,-1 1 0,1 0 0,-1 1 0,1 0 0,-1 0 1,11 5-1,-11-4-9,0-1-1,0 0 1,17 3 0,-10-3-132,-17-1 110,1 1 1,-1-1-1,1 0 0,-1 1 0,1-1 0,-1 0 0,0 0 0,0 1 0,0-1 0,1 0 0,-1 0 0,-2 2 0,-1 1-16,0-1 0,-1 1 0,0-1 1,1 1-1,-1-1 0,0-1 0,-1 1 0,1-1 0,-11 4 1,-56 11-100,41-11 72,-87 21-15,-250 45 59,277-62 28,0 5 0,-112 31 1,183-40-3,-1-1 0,0-2 1,0 0-1,-36 0 0,-83-12 35,125 7-2,0 1 0,0 0 0,-19 2 0,29 0-23,0 0 0,0 0 1,0 0-1,0 0 0,0 1 0,0 0 1,0 0-1,0 0 0,1 1 0,-1 0 0,1 0 1,-8 6-1,11-8-9,0 0 0,-1 0 0,1 1 0,0-1 0,0 0 0,0 1 0,0-1 0,0 1 0,0-1 0,1 1 0,-1-1-1,0 1 1,0 2 0,1-3-2,0 0-1,0 0 1,1 0 0,-1 0-1,0-1 1,0 1-1,1 0 1,-1 0-1,1-1 1,-1 1-1,0 0 1,1 0-1,0-1 1,-1 1-1,1-1 1,-1 1 0,1 0-1,0-1 1,-1 1-1,1-1 1,0 0-1,0 1 1,-1-1-1,1 1 1,0-1-1,0 0 1,-1 0-1,1 1 1,0-1 0,0 0-1,1 0 1,7 2-8,-1-1 0,1 0-1,0 0 1,0-1 0,-1 0 0,17-3 0,53-12-38,93-31 12,24-5 56,-149 42-26,1 1 0,61-1 0,181 4-283,-252 3 213,-1-2 1,1-1-1,64-18 1,101-46-10,-104 33 144,-63 24 21,-35 11-82,0 1 0,0 0 0,0-1 0,0 1-1,0-1 1,0 1 0,-1 0 0,1-1 0,0 1-1,0 0 1,-1-1 0,1 1 0,0 0 0,0-1-1,-1 1 1,1 0 0,0-1 0,-1 1 0,1 0-1,0 0 1,-1 0 0,1-1 0,0 1 0,-1 0-1,1 0 1,-1 0 0,1 0 0,-1 0 0,1 0-1,-1 0 1,-31-2 3,0 2 0,1 1-1,-1 2 1,-45 9 0,54-8 1,-188 27 58,-292 5-1,391-35-15,-170-21 0,221 11-38,-87-10 21,128 18-10,0 1 1,0 0-1,0 2 1,0 0-1,-25 7 0,40-8-12,0 0 0,1 1 0,-1 0 0,0 0 0,1 0 0,-1 0-1,1 1 1,0-1 0,0 1 0,0 0 0,-3 4 0,6-7-14,1 0 0,0 1 1,0-1-1,0 0 0,0 0 0,0 0 1,0 0-1,0 0 0,0 0 0,-1 0 1,1 1-1,0-1 0,0 0 0,0 0 1,0 0-1,0 0 0,0 0 1,0 1-1,0-1 0,0 0 0,0 0 1,0 0-1,0 0 0,0 1 0,0-1 1,0 0-1,0 0 0,0 0 0,0 0 1,0 0-1,0 1 0,0-1 0,1 0 1,-1 0-1,0 0 0,0 0 0,0 0 1,0 0-1,0 1 0,0-1 0,0 0 1,0 0-1,1 0 0,8 2-420,10-4-429,-9-1 485,0 0 1,-1 0-1,1-1 0,9-6 0,-1 0-257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2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47 103 11426,'-18'-17'4263,"13"17"-1140,8 13-1263,-3-12-1820,0 0-1,0 0 1,1 0-1,-1 0 1,1-1-1,-1 1 1,1 0-1,-1 0 1,1 0-1,-1-1 1,1 1-1,0 0 1,-1 0-1,1-1 1,0 1-1,0-1 1,1 2-1,-2-2-14,1 0 1,-1 0-1,1 0 0,-1 0 1,1 0-1,-1 0 0,1 0 1,-1 0-1,1 0 0,-1 0 1,0-1-1,1 1 0,-1 0 0,1 0 1,-1 0-1,1 0 0,-1-1 1,0 1-1,1 0 0,-1-1 1,1 1-1,-1 0 0,0 0 1,1-2-1,0 1 55,1-1 0,-1 1 0,0-1 0,0 0-1,-1 0 1,1 0 0,0 1 0,0-1 0,-1 0 0,1 0 0,-1 0 0,0 0 0,0 0 0,0 0-1,0-4 1,0 5-49,0 1 1,0-1-1,0 0 0,0 0 0,0 0 0,0 1 1,0-1-1,-1 0 0,1 0 0,0 0 0,-1 1 0,1-1 1,0 0-1,-1 0 0,1 1 0,-1-1 0,1 1 1,-1-1-1,1 0 0,-1 1 0,0-1 0,1 1 1,-1-1-1,0 1 0,1-1 0,-1 1 0,0 0 0,0-1 1,1 1-1,-1 0 0,0 0 0,0-1 0,1 1 1,-1 0-1,0 0 0,-1 0 0,0 0-12,1 1-1,-1-1 1,1 0-1,-1 1 1,1 0-1,0-1 1,-1 1-1,1 0 1,0 0-1,0-1 1,-1 1-1,1 0 1,0 0-1,0 0 1,0 1 0,0-1-1,0 0 1,0 0-1,0 2 1,-2 1-16,1 1 1,0 0-1,1 0 1,-1 0-1,1 0 1,-1 6-1,2-9-4,-1 0-1,1 0 1,0-1-1,0 1 1,0 0-1,0 0 1,0 0-1,0 0 1,0 0-1,1 0 1,-1 0-1,1 0 1,0 0-1,-1-1 1,1 1-1,0 0 1,0 0-1,2 2 1,-2-3 0,-1-1 1,1 1-1,0-1 1,-1 1 0,1-1-1,0 0 1,-1 1-1,1-1 1,0 0 0,-1 0-1,1 1 1,0-1-1,-1 0 1,1 0 0,0 0-1,0 0 1,-1 0-1,1 0 1,0 0-1,0 0 1,-1 0 0,1 0-1,0-1 1,-1 1-1,2 0 1,17-15 4,8-23 83,-23 31-55,0-1 0,-1 0 0,0-1 0,3-8 0,-6 15-21,1 0 0,-1 0 0,1-1-1,-1 1 1,1 0 0,-1 0 0,0 0 0,0 0 0,0 0-1,0 0 1,-1 0 0,1 0 0,-1 0 0,1 0-1,-1 0 1,1 0 0,-1 0 0,0 0 0,0 0 0,0 0-1,0 0 1,-2-1 0,2 2-7,0 0-1,0 1 0,0-1 1,-1 1-1,1-1 1,0 1-1,0-1 1,0 1-1,0 0 1,-1 0-1,1-1 1,0 1-1,0 0 0,-1 0 1,1 0-1,0 1 1,0-1-1,-1 0 1,1 0-1,0 1 1,0-1-1,0 0 1,0 1-1,0-1 0,-1 1 1,1 0-1,0-1 1,0 1-1,0 0 1,0 0-1,1 0 1,-2 0-1,-2 3-5,0 0 0,0 0 0,1 0 0,-1 0 0,-4 9-1,-5 17-33,12-29 35,1 0 0,-1 0 0,1 0 0,0 1-1,-1-1 1,1 0 0,0 0 0,0 1-1,0-1 1,0 0 0,0 0 0,0 0 0,0 1-1,0-1 1,0 0 0,1 0 0,-1 1 0,0-1-1,1 0 1,-1 0 0,1 0 0,0 2-1,0-3 3,0 0-1,-1 1 0,1-1 1,0 0-1,-1 0 0,1 0 1,0 0-1,0 0 1,-1 0-1,1 0 0,0 0 1,-1 0-1,1 0 0,0 0 1,0 0-1,-1 0 0,1-1 1,0 1-1,-1 0 0,1-1 1,0 1-1,-1 0 0,1-1 1,-1 1-1,1-1 0,-1 1 1,1-1-1,-1 1 0,1-1 1,-1 1-1,1-1 0,0 0 1,15-20 30,-14 17-6,1 0 0,-1-1 1,0 1-1,0-1 0,0 0 0,-1 0 1,1 1-1,-1-1 0,0-10 0,-3 10 64,-4 10-53,-4 10-11,7-7-110,-1 2 1,1-1 0,1 0 0,0 1 0,0-1 0,0 13 0,2-22 65,-1 0 0,1 0-1,0 0 1,0 0 0,0 1-1,0-1 1,0 0 0,0 0-1,0 0 1,0 1 0,0-1-1,0 0 1,0 0 0,0 0-1,0 0 1,0 1-1,0-1 1,0 0 0,0 0-1,0 0 1,0 1 0,0-1-1,0 0 1,0 0 0,0 0-1,0 0 1,0 1 0,0-1-1,0 0 1,1 0 0,-1 0-1,0 0 1,0 0 0,0 1-1,0-1 1,0 0 0,0 0-1,1 0 1,-1 0 0,0 0-1,0 0 1,0 0-1,0 0 1,1 1 0,-1-1-1,0 0 1,0 0 0,0 0-1,1 0 1,-1 0 0,0 0-1,0 0 1,0 0 0,0 0-1,1 0 1,7-9-779,-5 6 723,3-4-409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28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13819,'1'31'2354,"5"-18"-1003,-6-13-1280,1 1-1,-1-1 1,0 0 0,1 0 0,-1 0 0,1 0-1,-1 0 1,1 0 0,-1 1 0,1-1 0,-1 0 0,1 0-1,-1-1 1,1 1 0,-1 0 0,1 0 0,-1 0-1,1 0 1,-1 0 0,0 0 0,1-1 0,-1 1-1,1 0 1,-1 0 0,0-1 0,1 1 0,-1 0 0,1-1-1,-1 1 1,2-2 193,0 0-1,-1 0 1,1-1-1,-1 1 1,1 0-1,-1-1 0,0 1 1,0 0-1,0-1 1,-1 1-1,1-1 1,0 0-1,-1 1 1,0-1-1,0 1 1,1-1-1,-2-4 1,1 6-258,0 1 0,0 0 1,0 0-1,0 0 1,0 0-1,0-1 1,0 1-1,-1 0 1,1 0-1,0 0 1,0 0-1,0 0 1,0-1-1,0 1 1,0 0-1,-1 0 0,1 0 1,0 0-1,0 0 1,0 0-1,0 0 1,-1 0-1,1 0 1,0 0-1,0 0 1,0 0-1,0-1 1,-1 1-1,1 0 1,0 0-1,0 0 0,0 1 1,-1-1-1,1 0 1,0 0-1,0 0 1,0 0-1,0 0 1,-1 0-1,1 0 1,0 0-1,0 0 1,0 0-1,0 0 1,-1 0-1,1 1 0,0-1 1,0 0-1,0 0 1,0 0-1,0 0 1,0 0-1,0 1 1,-1-1-1,1 0 1,0 0-1,0 0 1,0 0-1,0 1 1,0-1-1,0 0 0,0 0 1,-9 10-158,9-10 142,0 1 0,-1-1 1,1 1-1,0-1 1,-1 1-1,1-1 1,0 1-1,0-1 0,0 1 1,-1-1-1,1 1 1,0-1-1,0 1 1,0-1-1,0 1 0,0-1 1,0 1-1,0-1 1,0 1-1,0 0 1,0-1-1,1 1 0,-1-1 1,0 1-1,0-1 1,0 1-1,1-1 0,-1 1 1,0-1-1,0 1 1,1-1-1,-1 0 1,1 1-1,0-1 25,-1 0-1,1 0 1,-1 0 0,0-1 0,1 1-1,-1 0 1,1 0 0,-1-1-1,0 1 1,1 0 0,-1-1 0,0 1-1,1-1 1,-1 1 0,0 0-1,1-1 1,-1 1 0,0-1 0,0 1-1,0-1 1,1 1 0,-1-1-1,0 1 1,0-1 0,0 1 0,0-1-1,0 1 1,0-1 0,0 1-1,0 0 1,0-1 0,0 1 0,0-2-1,0-5 704,2 14-380,0 14-250,-1-13-71,1-21 46,2-23 168,-6 7 87,-2 21-80,-4 21-80,5-5-178,1 1 1,0 0-1,0 0 0,-1 17 1,15-59 3,-9 15 112,-5 33-503,2-10-16,0-1 1,0 0 0,-1 0 0,1 0-1,-1 0 1,0 0 0,-2 5 0,3-8-94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56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13979,'-7'7'1456,"3"5"-1024,-1-1-120,1 3 673,1 1-369,3 6-80,-1-8-200,4 7-56,-3-5-80,2 5-56,0-3-264,-1-1-272,-1 2-344,2-2 624,1 6-144,-3-4-80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56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9594,'-3'32'1184,"1"-1"-792,0-4-344,0 3 1249,1-4-1953,2 1-129,-1 1-7,0 0 64,0 7 176,0-5 32,-1 9 176,-1-9 0,-1 5 544,1 0 160,2-2-24</inkml:trace>
  <inkml:trace contextRef="#ctx0" brushRef="#br0" timeOffset="1">2 866 9506,'-2'36'1176,"4"-2"-792,-2-5-168,0-4 1273,3 0-1217,-3-7-104,4 8-104,-4-7-48,1 7-64,-1-3-72,2 4-72,-2 1-480,0-3 552,0 3-40,0-2-121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57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11458,'0'40'985,"-3"-3"-689,2 2-144,1 4 408,0-8-152,0 10-184,-3-6-56,2 1-112,-2 0-8,0-3-8,3 3-16,-4-3-32,-1-1-112,1-3 104,1 2 8,-1-1-24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57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10954,'-5'42'1687,"2"0"0,3 69 0,-1 18-481,-5-60-731,2-39-245,2 0-1,1 0 1,3 38 0,0-60 833,-4-18-289,-1 0-478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0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15971,'24'6'1545,"13"-3"-905,9-3-264,12 0 520,2 0-32,4 0 1137,-1-5-1465,-5 3-48,-5-3 40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59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27 15363,'0'-2'284,"0"-1"1,-1 1-1,1 0 0,-1 0 0,1 0 0,-1 0 1,1 0-1,-1 0 0,-2-3 0,3 5-234,0 0 0,0-1 0,0 1-1,0 0 1,-1 0 0,1 0 0,0 0 0,0 0-1,0 0 1,0-1 0,-1 1 0,1 0 0,0 0-1,0 0 1,0 0 0,0 0 0,-1 0 0,1 0 0,0 0-1,0 0 1,-1 0 0,1 0 0,0 0 0,0 0-1,0 0 1,-1 0 0,1 0 0,0 0 0,0 0-1,0 0 1,-1 0 0,1 0 0,0 0 0,0 1-1,-10 11 1130,5 1-788,-1 0 0,2 1 0,0-1 0,-5 28 0,-1 60-64,4-31-60,2-35-169,1-1 0,2 1 1,3 40-1,-2-75-102,0 0 0,0 0 0,0 1 0,0-1 0,0 0 0,0 0 0,0 0 0,0 0 0,0 0 0,0 0 0,0 0 0,0 1 0,0-1 0,0 0 0,0 0 0,0 0 0,0 0 0,0 0 0,0 0 0,0 0 0,0 0 0,0 1 0,0-1 0,1 0 0,-1 0 0,0 0 0,0 0 0,0 0 0,0 0 0,0 0 0,0 0 0,0 0 0,0 0 0,0 0 0,1 0 0,-1 0 0,0 0 0,0 0 0,0 0 0,0 0 0,0 0 0,0 0 0,0 0 0,0 0 0,1 0 0,-1 0 0,0 0 0,0 0 0,0 0 0,0 0 0,0 0 0,0 0 0,0 0 0,1 0 0,-1 0 0,0 0 0,0 0 0,0 0 0,0 0 0,0 0 0,0 0 0,0-1-1,8-8-150,6-15-48,-2-5 148,-2 0-1,-2-1 1,0 0-1,5-49 1,-8 44 15,-5 29-2,-2 7 22,-3 9-9,-39 279-474,31-188-683,9-87 707,-3-17 145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4:59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17476,'-1'1'82,"0"-1"1,1 0 0,-1 1-1,1-1 1,-1 0-1,0 1 1,1-1 0,-1 1-1,1-1 1,-1 1 0,1-1-1,-1 1 1,1-1 0,-1 1-1,1 0 1,0-1-1,-1 1 1,1 0 0,0-1-1,0 1 1,-1 0 0,1-1-1,0 1 1,0 0-1,0-1 1,0 1 0,0 0-1,0 0 1,-2 29 169,1-22 170,-10 424 658,11-370-817,5-211 822,-2 57-817,-8-109 0,2 191-295,0 20 8,-1 20-11,-3 232-253,7-211 132,0-44 101,0 6-275,0 0 0,0 0 0,2 0 0,-1 0 0,5 15 0,-5-27 298,-1 0 0,0-1 0,0 1 0,0-1 0,1 1 0,-1 0 0,0-1 0,1 1 0,-1-1 0,0 1 0,1-1 0,-1 1 0,1-1 0,-1 1 0,1-1 0,-1 0 0,1 1 0,-1-1 0,1 0 0,-1 1 0,1-1 0,0 0 0,-1 0 0,2 1 0,0-1-68,8 2-355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00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35 15979,'7'-12'635,"6"-10"2776,-12 24-1833,-7 16-875,-15 36-555,-2-1 0,-3-1 0,-2-2 0,-2 0 0,-69 85 0,99-135-170,-23 24-188,22-23 151,1 0 0,-1 0 1,0 0-1,0 0 0,1-1 1,-1 1-1,0 0 0,0-1 0,0 1 1,0-1-1,0 1 0,0-1 1,0 1-1,0-1 0,0 0 0,0 1 1,0-1-1,0 0 0,-1 0 0,1 0 1,0 0-1,0 0 0,-2 0 1,3-1 3,0 0 1,0 0 0,-1 0-1,1 0 1,0 0 0,0 1-1,0-1 1,0 0 0,0 0-1,0 0 1,0 0 0,0 0 0,1 0-1,-1 0 1,0 0 0,0 0-1,1 1 1,-1-1 0,1 0-1,-1 0 1,1 0 0,0-1-1,1-2-96,9-25-357,5-8-220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01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 13819,'5'19'1328,"0"3"-688,-5 0-184,4 9 689,0 2-73,-1 8-144,1-3-80,2 5-208,-4-5-47,2-4-329,-1 0-160,1-8-416,0-2-177,-1-9-399,0 1-160,-3-9 696,-3-3-280,-4-1-40</inkml:trace>
  <inkml:trace contextRef="#ctx0" brushRef="#br0" timeOffset="1">0 500 12843,'19'3'1960,"2"-3"-1000,6-2-175,5-1 1463,-2-3-1008,3 1-127,3 0-673,-3 1-440,-7 1 216,-2 0-88,-2 3-344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02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19876,'4'13'1881,"3"1"-1177,3 2-296,5 2 840,2-3-232,3 2-367,1-3-201,4-2-248,0 1-152,1-6-288,0-7-216,-2-7-521,-3-9-311,-1-4 944,-2-6-216,-2-8-240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02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0 13555,'-10'25'2264,"1"8"-1191,-9 13-297,-7 4 2216,-1 10-1551,2 9-161,-8 0-392,8 6-160,1 1-296,-1-8-192,7-14-728,4-1-480,3-14 784,1-13-192,3-23-128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1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7 14659,'0'0'76,"0"0"-1,0 0 0,0-1 1,0 1-1,0 0 1,0 0-1,0-1 0,0 1 1,0 0-1,0 0 1,0 0-1,0-1 1,0 1-1,0 0 0,-1 0 1,1-1-1,0 1 1,0 0-1,0 0 0,0 0 1,0-1-1,0 1 1,-1 0-1,1 0 1,0 0-1,0 0 0,0 0 1,-1-1-1,1 1 1,0 0-1,0 0 0,0 0 1,-1 0-1,1 0 1,0 0-1,0 0 1,0 0-1,-1 0 0,1 0 1,-11 4 1613,-10 13-364,11-2-1125,-1 2 1,2-1-1,0 1 1,1 1-1,1 0 1,-9 31 0,-18 117 294,33-163-480,-23 188 296,22-158-295,1 0-1,2 0 1,9 59-1,-9-86-113,1 0-1,-1 0 1,1-1 0,0 1 0,1-1-1,-1 1 1,1-1 0,0 0 0,4 6-1,-6-10 28,0 0 0,0 0-1,0 0 1,0 0 0,0 0 0,1 0-1,-1 0 1,0-1 0,0 1-1,0 0 1,1-1 0,-1 1 0,0-1-1,1 0 1,-1 1 0,1-1-1,1 0 1,-1 0 8,0 0-1,0 0 1,0-1-1,0 1 1,0-1-1,0 0 1,0 0-1,-1 0 1,1 0-1,0 0 1,0 0 0,-1 0-1,1 0 1,-1 0-1,1-1 1,1-1-1,14-18-501,0-7-146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1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14 16315,'0'0'52,"0"-1"0,0 1 0,1 0 0,-1-1 0,0 1 0,0 0 0,0-1 0,0 1 0,0 0 0,0-1-1,0 1 1,0-1 0,0 1 0,0 0 0,0-1 0,0 1 0,0 0 0,0-1 0,0 1 0,0 0-1,0-1 1,0 1 0,-1 0 0,1-1 0,0 1 0,0 0 0,0-1 0,0 1 0,-1 0 0,1 0-1,0-1 1,0 1 0,-1 0 0,1 0 0,0-1 0,-1 1 0,1 0 0,0 0 0,-1 0 0,1 0-1,0-1 1,-1 1 0,1 0 0,0 0 0,-1 0 0,1 0 0,0 0 0,-1 0 0,1 0 0,-1 0 0,-1 0 82,1 0 1,-1 0 0,0 0 0,1 0 0,-1 0-1,1 0 1,-1 1 0,0-1 0,1 1 0,-1-1 0,-2 2-1,-1 2-13,-1 0-1,1 0 1,0 1 0,0 0-1,0 0 1,1 0-1,0 1 1,0-1-1,0 1 1,0 0-1,-2 7 1,-4 9 42,-12 42 1,13-32-22,2 0-1,-5 37 1,10-52-96,1 1-1,1-1 1,0 1 0,1-1-1,6 30 1,-6-44-44,0 0 0,0 0-1,-1 0 1,2 0 0,-1 0 0,0 0 0,1 0 0,-1-1 0,1 1-1,0 0 1,0-1 0,0 1 0,0-1 0,0 0 0,0 0 0,1 0-1,-1 0 1,1 0 0,0 0 0,-1-1 0,1 1 0,0-1-1,4 2 1,-3-3 14,-1 1-1,0-1 0,0 0 0,0 0 0,0 0 1,0 0-1,0-1 0,0 1 0,0-1 0,0 0 1,0 0-1,0 0 0,0 0 0,0 0 0,0-1 1,-1 1-1,1-1 0,0 0 0,-1 0 1,1 0-1,-1 0 0,0 0 0,3-4 0,-2 2 69,0 0 0,-1 0 0,1-1-1,-1 1 1,0-1 0,0 1-1,0-1 1,0 0 0,-1 0 0,1-5-1,-2 9-36,1-1 0,-1 1 0,0-1 0,0 1 0,1-1 0,-1 0 0,0 1-1,-1-1 1,1 1 0,0-1 0,0 1 0,-1-1 0,1 1 0,0-1 0,-1 1-1,0-1 1,1 1 0,-1 0 0,0-1 0,0 1 0,1 0 0,-1 0 0,0-1-1,0 1 1,-1 0 0,1 0 0,0 0 0,0 0 0,0 0 0,-1 1 0,1-1-1,0 0 1,-1 1 0,1-1 0,-3 0 0,2 0-15,-2 1 61,-6 3-9,12 1-169,1 0 0,-2-1-1,1 1 1,0 0 0,-1 0-1,1 0 1,0 6-1,-2-10 26,0 0 30,-2-1 24,1-3 8,1-4 4,0 5-108,1 1-1,-1-1 0,0 1 1,0-1-1,0 0 0,-1 1 0,1-1 1,-1 1-1,1-1 0,-1 1 0,0-1 1,-1-3-1,1 4-110,-4-14-87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2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35 14155,'1'-1'390,"0"0"1,-1 0-1,1-1 0,0 1 1,-1 0-1,1 0 0,-1 0 1,1 0-1,-1-1 0,0 1 1,0 0-1,1 0 0,-1-1 1,0-1-1,-5 3 2589,-5 10-2206,-6 15-499,0 0 0,2 1 0,1 0-1,-16 47 1,23-57-193,-112 346 622,118-360-894,2-5 11,5-10-160,10-21-376,95-327-5909,-67 205 5060,-40 143 2564,-3 20-213,-2 30 294,-1-26-743,2 18 79,1 1 0,1-2 0,1 1 0,2 0 0,1-1 0,14 38-1,-10-40-240,-3-7-308,-1 0 1,6 26 0,-13-43 136,1-1 1,-1 1-1,0-1 1,0 1 0,0 0-1,0-1 1,0 1-1,0-1 1,0 1 0,-1-1-1,1 1 1,0-1-1,-1 1 1,1-1 0,-2 3-1,-5 9-133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3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14467,'0'4'1632,"7"2"-783,2-6-289,7 4 1168,0-1-512,8 0-303,0-3-113,8 1-232,-1-2-96,4 0-472,-2 1-312,-2-6 1480,-2-1-1112,-2-12-16,2-4 48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16 129 18124,'1'-4'382,"-1"-4"352,2 0-1,-1 0 1,5-14-1,-4 19-559,-1 0 0,1 0 0,0 0 0,0 0 0,0 0 0,0 1 0,0-1 0,1 1 0,-1 0 0,1-1 0,-1 1 0,5-2 0,3-3 154,1 2 0,0-1 0,0 1-1,0 1 1,17-5 0,-23 7-274,1 1 0,0 0 0,-1 0 1,1 0-1,0 1 0,-1 0 0,1 0 0,0 0 0,-1 1 0,1 0 1,0 0-1,-1 0 0,9 4 0,-12-4-47,0 0 1,0 0-1,0 0 1,-1 0-1,1 1 1,0-1-1,-1 0 1,1 1-1,-1-1 0,1 1 1,-1 0-1,0 0 1,0-1-1,0 1 1,0 0-1,0 0 1,0 0-1,1 3 1,-1-2-4,-1 1 0,1 0 1,-1-1-1,0 1 0,0 0 0,0-1 1,-1 1-1,1-1 0,-1 1 1,-1 3-1,-2 5-5,-1-1 1,0 1-1,0-1 1,-1-1-1,-11 16 0,-5 1 8,-43 42 0,45-50 6,1 1 0,1 0 1,1 1-1,-16 27 0,30-44-17,1 0 0,0 0-1,0 1 1,1-1-1,-1 0 1,1 1 0,0-1-1,0 1 1,0 0-1,1-1 1,-1 1-1,1 0 1,0-1 0,1 1-1,-1 0 1,1-1-1,1 6 1,0-7-64,-1 0 1,1 1-1,-1-1 0,1 0 1,0 0-1,0 0 0,1 0 1,-1 0-1,1 0 0,-1-1 1,1 1-1,0-1 0,0 0 0,0 0 1,0 0-1,0 0 0,1 0 1,-1-1-1,1 1 0,-1-1 1,7 2-1,4-1 75,0 0 0,0-1 0,-1-1 0,1 0 0,0 0 0,0-2 1,0 0-1,-1 0 0,17-6 0,36-10-309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3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0 15755,'-7'5'379,"0"1"-1,0 0 1,0 0-1,1 0 0,-1 1 1,2 0-1,-1 0 1,1 0-1,0 1 0,-6 13 1,0 3-108,1 1 1,-10 34-1,15-41-161,0 1 0,2 0 0,0 0 0,1 0-1,1 0 1,0 1 0,2-1 0,4 33 0,-4-48-93,0 0 1,1-1-1,-1 1 0,1-1 1,0 1-1,0-1 1,0 0-1,0 0 1,0 0-1,1 0 1,-1 0-1,1 0 1,0-1-1,0 1 1,0-1-1,0 0 1,0 0-1,7 3 0,-7-4 28,0 0-1,0 0 0,-1 0 0,1 0 0,0 0 0,0-1 0,0 0 0,0 0 0,0 1 0,0-2 0,0 1 0,0 0 0,0-1 0,0 1 1,0-1-1,-1 0 0,1 0 0,0 0 0,0 0 0,-1 0 0,1-1 0,0 1 0,-1-1 0,0 0 0,3-2 0,-4 3-4,0 0 0,0 0 0,-1 0 0,1 0 0,0 0 0,-1 0 0,1 0 0,-1 0-1,1 0 1,-1-1 0,0 1 0,1 0 0,-1 0 0,0 0 0,0-1 0,0 1 0,0 0 0,0 0 0,0-1 0,0 1-1,-1 0 1,1 0 0,0 0 0,-1-1 0,1 1 0,-1 0 0,1 0 0,-1 0 0,1 0 0,-1 0 0,0 0-1,1 0 1,-1 0 0,-1-1 0,-4-5 147,0 0 0,-1 1 0,-9-9-1,12 12-116,-5-4 31,0-3 3,9 10-105,0-1 0,0 0 1,1 1-1,-1-1 0,0 0 1,1 1-1,-1-1 0,0 1 1,1-1-1,-1 1 0,1-1 1,-1 1-1,1-1 0,-1 1 0,1-1 1,-1 1-1,1-1 0,0 1 1,-1 0-1,1-1 0,-1 1 1,1 0-1,0 0 0,16-11-21,25-20 0,8-5-3,-49 35 25,0 1 0,1-1-1,-1 0 1,0 0 0,0 1 0,1-1 0,-1 1 0,1-1 0,-1 1 0,0 0 0,1-1-1,-1 1 1,1 0 0,-1 0 0,1 0 0,-1 0 0,0 0 0,1 0 0,-1 1-1,3-1 1,-3 1 0,0 0 0,0 0-1,0 0 1,0 0 0,0 0-1,0 0 1,0 0 0,0 0-1,0 0 1,-1 0 0,1 0 0,0 0-1,-1 1 1,1-1 0,-1 0-1,1 0 1,0 3 0,0 5-3,1 1 1,-1-1-1,-1 1 1,0 16-1,0-23 2,-12 134-28,8-91-92,3-44 68,1-1 1,0 1-1,-1-1 1,1 1-1,0-1 1,0 1-1,0-1 1,0 0-1,1 1 1,-1-1-1,0 1 1,0-1-1,1 1 1,0 1-1,0-3-3,-1 0-1,1 0 0,-1 0 0,1-1 0,-1 1 0,1 0 0,-1 0 1,1-1-1,-1 1 0,1 0 0,-1-1 0,0 1 0,1 0 1,-1-1-1,1 1 0,-1 0 0,0-1 0,1 1 0,-1-1 0,0 1 1,0-1-1,1 1 0,-1-1 0,0 0 0,21-43-1274,-5 3 734,1-14-197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3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17132,'1'13'1680,"3"7"-1056,-4-4-248,8 6 744,0 6-191,5 8-185,-1 3-176,1 7-192,-3 7-72,-6 3-56,-3 0 0,-4 4-48,-2-3-16,-8-7-176,-3-7-248,-10-14 248,-7-10-16,-8-27-80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4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15923,'10'6'1937,"-1"-2"-1129,14-3-200,5-1 1136,12-2-703,3-4-81,6-3-208,1-1-96,-4-3-416,1 2-392,-12 1-808,-9-2 880,-16 5-192,-6 1-120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4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16203,'0'4'402,"-1"0"0,1 1-1,-1-1 1,1 0-1,0 1 1,1-1-1,-1 1 1,1-1-1,0 0 1,0 1-1,0-1 1,4 8-1,4 24 550,-9-28-898,0-1 0,-1 1 0,1 0 0,-2 0 0,1 0 1,-1-1-1,0 1 0,-1-1 0,0 1 0,0-1 0,-5 8 0,-7 11 23,-28 35 0,42-60-71,-45 52 97,30-37-62,-18 26 0,34-42-40,0 1 1,0-1-1,0 1 0,-1-1 0,1 0 0,0 1 0,0-1 0,0 1 0,0-1 1,0 0-1,0 1 0,0-1 0,0 1 0,0-1 0,0 1 0,0-1 1,0 1-1,0-1 0,0 0 0,0 1 0,1-1 0,-1 1 0,0-1 0,0 0 1,0 1-1,1-1 0,-1 0 0,0 1 0,0-1 0,1 0 0,-1 1 0,0-1 1,1 0-1,-1 0 0,0 1 0,1-1 0,-1 0 0,1 0 0,-1 1 0,0-1 1,1 0-1,-1 0 0,1 0 0,-1 0 0,1 0 0,-1 0 0,0 0 1,1 0-1,-1 0 0,1 0 0,28 4-12,-25-4 8,23 2-153,-1-1 1,1-1-1,0-1 1,0-2-1,-1 0 1,0-2-1,29-9 1,-5-1-56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5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 16948,'-3'58'2947,"0"17"-709,3-67-2102,0-1 1,1 0-1,0 1 0,0-1 1,1 0-1,0 1 0,3 7 1,-4-14-125,-1 0 0,1 0 1,0 0-1,-1 0 0,1 0 0,0 0 1,0 0-1,0 0 0,-1 0 1,1-1-1,0 1 0,0 0 1,0 0-1,0-1 0,0 1 0,1-1 1,-1 1-1,0-1 0,0 1 1,0-1-1,0 0 0,2 1 1,0-1 8,0 0 0,0 0 0,0 0 0,1 0 0,-1-1 0,0 1 0,0-1 1,5-2-1,3-1 54,0-1-1,-1-1 1,17-10 0,51-44 358,18-12 137,-94 71-559,0-1 1,1 1 0,-1 0 0,0 0 0,0 0-1,1 0 1,-1 0 0,0 0 0,1 0 0,-1 1-1,1-1 1,-1 1 0,1 0 0,2-1 0,-3 2-10,-1 0 1,0-1 0,1 1-1,-1 0 1,0 0 0,0 0-1,0 0 1,0 0 0,0 0-1,0 0 1,0 0 0,0 0-1,0 1 1,-1-1 0,1 0 0,0 1-1,-1-1 1,1 0 0,-1 1-1,0-1 1,1 0 0,-1 1-1,0-1 1,0 1 0,0 1-1,2 21-2,-3-19 1,1 0-1,0 0 1,1 0-1,-1-1 1,1 1-1,0 0 1,3 9-1,-3-14 4,0 1-1,-1 0 0,1-1 0,0 1 0,0-1 0,0 1 0,-1-1 0,1 1 0,0-1 0,0 1 1,0-1-1,0 0 0,0 0 0,0 1 0,0-1 0,0 0 0,0 0 0,-1 0 0,1 0 1,0 0-1,0 0 0,0 0 0,0 0 0,0 0 0,0-1 0,0 1 0,0 0 0,0-1 0,0 1 1,1-1-1,28-15 72,-9 2-23,-15 9-31,1 0 1,0 0-1,1 1 0,-1 0 1,1 0-1,-1 1 1,1 0-1,0 0 0,1 1 1,11-2-1,-19 4-19,1 0-1,-1 0 0,1 0 1,-1 0-1,1 1 1,-1-1-1,1 0 0,-1 1 1,1 0-1,-1-1 1,0 1-1,1 0 0,-1-1 1,0 1-1,1 0 0,-1 0 1,0 0-1,0 0 1,0 0-1,0 0 0,0 1 1,0-1-1,0 0 1,0 0-1,-1 1 0,1-1 1,0 1-1,-1-1 1,1 0-1,-1 1 0,1-1 1,-1 1-1,0 1 1,1 0 0,0 0 0,0 0 1,1 0-1,-1 0 1,1 0-1,-1-1 0,3 4 1,-3-5-2,0 0-1,0-1 1,0 1 0,0-1 0,0 1 0,0-1-1,0 0 1,1 1 0,-1-1 0,0 0-1,0 0 1,0 0 0,0 0 0,0 0-1,0 0 1,0 0 0,0 0 0,1 0 0,-1 0-1,0-1 1,0 1 0,0-1 0,0 1-1,0 0 1,0-1 0,0 0 0,1 0 0,32-22-1,-26 17-5,16-12-3,49-32-74,-63 44 40,0 1 0,0-1 0,1 2 0,-1 0 0,15-4-1,-23 7 29,0 1-1,0-1 1,-1 1-1,1 0 1,0-1-1,0 1 0,0 0 1,0 0-1,-1 0 1,1 0-1,0 1 0,0-1 1,0 0-1,0 1 1,-1 0-1,1-1 1,0 1-1,-1 0 0,1 0 1,0 0-1,-1 0 1,3 1-1,-3 0 5,0 0 1,1 0-1,-1 0 1,0 0-1,0 0 1,0 1-1,0-1 1,-1 0-1,1 0 1,-1 1-1,1-1 1,-1 0-1,0 1 1,0-1-1,0 3 0,-1 7-96,0-1-1,-1 1 0,0-1 1,-1 0-1,-7 20 0,-1-10-450,11-20 544,-1-1-1,1 1 1,-1 0-1,1-1 1,-1 1 0,1 0-1,-1-1 1,0 1-1,1-1 1,-1 1 0,0-1-1,1 1 1,-1-1-1,0 1 1,0-1 0,1 0-1,-1 1 1,0-1-1,0 0 1,0 0 0,1 0-1,-1 0 1,0 0 0,0 0-1,0 0 1,0 0-1,-12-7-215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5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16524,'-10'20'960,"2"-7"-976,-4-6-56,7-4 1368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6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16227,'3'7'425,"0"0"-1,-1 0 0,0 0 0,0 0 0,-1 0 0,0 1 0,0 9 0,-2 56 1455,-1-35-1081,0 7-107,2 49 261,3-80-805,-3-14-142,1 1 1,-1-1-1,0 0 0,0 0 0,0 0 0,0 0 0,0 0 0,0 0 1,0 0-1,0 0 0,1 0 0,-1 0 0,0 0 0,0 1 0,0-1 1,0 0-1,0 0 0,0 0 0,1 0 0,-1 0 0,0 0 0,0 0 1,0 0-1,0 0 0,0 0 0,1 0 0,-1 0 0,0 0 0,0-1 1,0 1-1,0 0 0,0 0 0,0 0 0,1 0 0,-1 0 0,0 0 1,0 0-1,0 0 0,0 0 0,0 0 0,0 0 0,0-1 0,0 1 1,1 0-1,0-2 27,0 1-1,0-1 1,0 0 0,0 0 0,0 0 0,0 0 0,-1 0 0,1 0-1,0-2 1,5-36 359,-3 0-1,-1-68 1,-2 72-260,18 77-163,-15-34 29,0-1 0,0 1-1,1-1 1,-1 0-1,1 0 1,1 0 0,-1-1-1,1 1 1,8 6 0,-10-10 3,0 0 1,-1-1-1,1 1 1,0-1-1,0 0 1,0 0-1,0 0 1,0 0-1,0 0 1,0-1-1,0 1 1,0-1-1,0 0 1,0 0-1,0 0 1,0 0-1,1 0 0,-1-1 1,0 0-1,0 1 1,0-1-1,0 0 1,-1-1-1,7-2 1,1-2 4,0 0-1,0-1 1,-1 0 0,1-1 0,-2 0-1,1 0 1,-1-1 0,11-15 0,-8 8 21,0-1 0,-1 0 0,0-1 0,8-23 0,-10 10 23,-7 23-19,-5 20 9,3-9-39,-29 108-40,26-91 31,0 0 0,1 1 1,0 29-1,3-47 8,0 0 0,1 0 0,-1-1 0,0 1 0,1 0 0,0 0 1,-1 0-1,1-1 0,0 1 0,2 3 0,-2-5 0,-1 0 1,1 0-1,0 0 0,-1-1 0,1 1 1,0 0-1,-1-1 0,1 1 1,0-1-1,0 1 0,0-1 1,0 1-1,-1-1 0,1 0 1,0 1-1,0-1 0,0 0 1,0 0-1,0 1 0,0-1 1,1 0-1,3-1 1,-1 0-1,0 0 1,0 0 0,1 0 0,-1-1-1,0 0 1,0 0 0,0 0 0,-1 0-1,1-1 1,5-4 0,12-11-1,-1-1 0,0-1 0,29-40 1,-12 15 15,-34 42-15,0 0 0,-1 0 1,2 0-1,-1 1 0,0-1 0,5-2 1,-8 5-2,1-1 1,-1 1-1,1 0 1,-1 0-1,1 0 1,-1-1-1,1 1 1,-1 0-1,1 0 1,-1 0-1,1 0 1,-1 0-1,1 0 1,-1 0-1,1 0 1,-1 0-1,1 0 1,-1 0-1,1 0 1,-1 0-1,1 0 1,-1 1-1,1-1 1,-1 0-1,1 0 1,-1 0-1,1 1 1,-1-1-1,1 0 1,-1 1-1,0-1 1,1 0-1,-1 1 1,0-1-1,1 1 1,-1-1-1,0 0 1,1 1-1,-1-1 1,0 1-1,0-1 1,0 1-1,1-1 1,-1 1-1,0-1 1,0 1-1,0-1 1,0 1-1,0-1 1,0 1-1,0-1 1,0 1-1,0 0 1,0 36-26,0 7-19,0-41 44,0-1-1,1 1 1,-1-1 0,1 1-1,0-1 1,0 1 0,-1-1-1,2 0 1,-1 1 0,0-1-1,0 0 1,1 0 0,2 3-1,-3-4 2,1 0-1,0 1 1,0-1-1,0-1 0,0 1 1,0 0-1,0 0 1,0-1-1,0 1 1,0-1-1,0 0 1,0 1-1,0-1 0,1 0 1,-1 0-1,0-1 1,0 1-1,0 0 1,0-1-1,0 1 1,0-1-1,0 0 1,0 1-1,3-2 0,5-3 3,-1 0-1,1 0 1,12-9-1,125-97 31,-147 111-32,5-4-1,0 1 1,1 0-1,-1 0 0,1 0 0,5-2 0,-10 5 0,0 0 0,0-1 1,0 1-1,0 0 0,0 0 1,-1 0-1,1 0 0,0 0 1,0 0-1,0 0 0,0 0 1,0 0-1,0 0 0,0 0 1,0 0-1,0 1 0,0-1 1,-1 0-1,1 1 0,0-1 1,0 1-1,0-1 0,0 1 1,-1-1-1,1 1 0,0 0 1,-1-1-1,1 1 0,0 0 1,-1-1-1,1 1 0,-1 0 1,1 0-1,-1 0 1,1 0-1,-1-1 0,0 1 1,0 0-1,1 0 0,-1 0 1,0 1-1,5 47-35,-5-41 30,0 0 1,1 0 0,0 0 0,0 1 0,5 12 0,-6-21 5,0 1 1,0-1-1,1 1 0,-1-1 0,0 1 0,1-1 0,-1 1 0,0-1 1,1 0-1,-1 1 0,0-1 0,1 0 0,-1 1 0,1-1 1,-1 0-1,1 1 0,-1-1 0,1 0 0,-1 0 0,1 0 0,-1 1 1,1-1-1,-1 0 0,1 0 0,-1 0 0,1 0 0,-1 0 1,1 0-1,-1 0 0,1 0 0,-1 0 0,1 0 0,0 0 1,-1 0-1,1-1 0,-1 1 0,1 0 0,-1 0 0,1-1 0,-1 1 1,0 0-1,1 0 0,-1-1 0,1 1 0,-1 0 0,0-1 1,1 1-1,0-1 0,21-23-2,-19 21 4,8-10-24,2-1-274,0 0 0,20-17 1,-32 30 271,-1 1 0,0 0 0,0-1 0,1 1 0,-1 0 0,0 0 0,1-1 0,-1 1 0,0 0 0,1 0 0,-1-1 0,0 1 0,1 0 0,-1 0 0,1 0 0,-1 0 0,0 0 0,1 0 0,-1-1 0,1 1 0,-1 0 0,0 0 0,1 0 0,-1 0 0,1 1 0,-1-1 0,0 0 0,1 0 0,-1 0 0,1 0 0,-1 0 0,0 0 0,1 1 0,-1-1 0,0 0 0,1 0 0,-1 1 0,4 16-651,-8 23-850,-5-19 731,9-21 776,0 1 0,0-1-1,0 1 1,0-1 0,0 0 0,0 1-1,0-1 1,-1 1 0,1-1-1,0 1 1,0-1 0,-1 1-1,1-1 1,0 0 0,0 1-1,-1-1 1,1 0 0,-1 1-1,1-1 1,0 0 0,-1 1 0,1-1-1,-1 0 1,1 0 0,0 0-1,-1 1 1,1-1 0,-1 0-1,1 0 1,-1 0 0,1 0-1,-1 0 1,1 0 0,-1 0 0,1 0-1,-1 0 1,1 0 0,-1 0-1,1 0 1,-1 0 0,0 0-1,-3-11-393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6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19212,'0'0'1392,"0"1"-1136,3 5-96,7 1 169,1 5-529,2-4 240,1 4-128,6 5-121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17860,'2'4'266,"-1"0"-1,1-1 1,0 1 0,0 0 0,0-1 0,1 0-1,3 4 1,-5-6-187,0 0 0,1 0 0,-1 0 0,1 0-1,-1 0 1,1 0 0,-1-1 0,1 1 0,-1-1 0,1 1 0,0-1-1,-1 1 1,1-1 0,0 0 0,-1 0 0,1 0 0,0 0-1,-1 0 1,1 0 0,2-1 0,5-1 122,-1-1 1,1 0-1,0 0 0,-1-1 0,0 1 1,0-2-1,0 1 0,-1-1 1,1-1-1,-1 1 0,7-8 0,-5 3-77,1 0 0,-2 0 0,1 0 0,-2-1 0,1-1 0,9-20 0,-16 31-115,-1 0-1,1 0 1,-1 0-1,1 0 0,-1 1 1,0-1-1,1 0 1,-1 0-1,0 0 1,0 0-1,1 0 0,-1 0 1,0 0-1,0 0 1,0 0-1,0 0 0,0 0 1,-1 0-1,1 0 1,0 0-1,0 0 1,-1 0-1,1 0 0,0 0 1,-1 0-1,1 1 1,-1-1-1,0-1 1,-1 1-4,1 1 0,0-1 0,0 1 0,0 0 0,0 0 0,0 0 0,0 0 0,0 0 0,0 0 0,0 0 0,-1 0 0,1 0 0,0 0 1,0 1-1,0-1 0,0 0 0,0 1 0,0-1 0,0 1 0,0-1 0,0 1 0,0-1 0,0 1 0,0 0 0,-1 1 0,-7 5-1,1 1 0,0 0 0,0 1 0,0 0 0,1 0 0,-9 16 0,12-18-3,0 0-1,0 1 1,0 0-1,1 0 0,0 0 1,1 0-1,-1 0 1,2 1-1,-2 11 0,3-19 0,-1 0 0,1 1 0,0-1 0,0 0 0,0 0 0,0 1 0,0-1 0,1 0 0,-1 1 0,0-1 0,1 0 0,-1 0 0,0 1 0,1-1 0,0 0 0,-1 0 0,1 0 0,0 0 0,-1 0 0,1 0 0,0 0 0,0 0 0,0 0 0,0 0 0,0 0 0,0 0 0,0-1 0,0 1 0,0 0 0,1-1 0,-1 1 0,0-1 0,0 1 0,0-1 0,1 0 0,-1 0 0,0 1 0,1-1 0,-1 0 0,0 0 0,1 0 0,-1 0 0,0 0 0,0-1 0,3 1 0,5-3 0,0 1 0,0-1 0,0 0 0,16-9 0,-22 10 0,64-36 5,-46 25-2,1 0 0,1 2 0,38-14-1,-60 24-2,1 0-1,0 1 0,0-1 0,0 1 0,0-1 1,-1 1-1,1 0 0,0 0 0,0 0 0,0 0 1,0 0-1,0 0 0,0 0 0,0 1 1,-1-1-1,1 1 0,0-1 0,0 1 0,0 0 1,-1 0-1,1 0 0,0 0 0,-1 0 0,1 0 1,-1 0-1,2 2 0,0 1-2,0 1 0,0 0 1,-1 0-1,0 0 0,0 0 0,0 0 0,2 8 1,-1-2 5,-3-10-2,0 0-1,1 0 1,-1 1 0,1-1-1,-1 0 1,1 0-1,-1 0 1,1 0-1,0 0 1,-1 0-1,1 0 1,0-1-1,0 1 1,0 0 0,0 0-1,0 0 1,0-1-1,0 1 1,0-1-1,0 1 1,0-1-1,0 1 1,0-1-1,0 1 1,0-1-1,0 0 1,1 0 0,-1 1-1,0-1 1,0 0-1,0 0 1,0 0-1,1-1 1,-1 1-1,0 0 1,0 0-1,0 0 1,0-1-1,1 1 1,1-2 0,6-2 7,-1 0 1,1 0-1,-1-1 1,9-7-1,-3 3-2,-6 3-2,5-2-19,-1 0 0,2 1 0,-1 0 0,1 1 1,28-9-1,-41 15-1,0 0 0,0-1 0,0 1-1,0 0 1,0 0 0,0 0 0,0 0 0,0 0 0,-1 1 0,1-1 0,0 0 0,0 0 0,0 1 0,0-1 0,0 0 0,0 1-1,0-1 1,0 1 0,0-1 0,-1 1 0,1 0 0,0-1 0,0 1 0,-1 0 0,1-1 0,0 1 0,-1 0 0,1 0 0,-1 0 0,1 0-1,0 1 1,-1-1-12,0 0 0,1-1 0,-1 1 0,0 0-1,0 0 1,0-1 0,0 1 0,0 0 0,0 0-1,0-1 1,0 1 0,0 0 0,0-1 0,-1 1 0,1 0-1,0 0 1,0-1 0,-1 1 0,1 0 0,-1-1-1,1 1 1,0-1 0,-1 1 0,1 0 0,-1-1-1,1 1 1,-1-1 0,0 1 0,1-1 0,-1 0-1,1 1 1,-1-1 0,0 1 0,1-1 0,-1 0-1,0 0 1,-1 1 0,-13 1-219,-2-3-42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35 18908,'0'-1'183,"1"-22"1390,-1 22-1549,0 1-1,0-1 1,0 1-1,0-1 1,0 1-1,0-1 1,-1 1 0,1-1-1,0 1 1,0 0-1,-1-1 1,1 1-1,0 0 1,-1-1 0,1 1-1,0 0 1,-1-1-1,1 1 1,0 0 0,-1-1-1,1 1 1,-1 0-1,1 0 1,0 0-1,-1-1 1,1 1 0,-1 0-1,1 0 1,-1 0-1,1 0 1,-1 0-1,1 0 1,-1 0 0,1 0-1,0 0 1,-1 0-1,1 0 1,-1 0 0,1 0-1,-1 0 1,1 0-1,-1 1 1,1-1-1,-1 0 1,1 0 0,0 0-1,-1 1 1,0 0-1,-6 2 232,1 1 0,-1 0-1,1 1 1,-1-1 0,1 1 0,1 1-1,-8 6 1,-37 51 318,27-34-426,-15 19-22,-44 73 0,69-99-95,1 0 0,1 1-1,0 1 1,2 0-1,1 0 1,-5 27 0,12-46-24,1 1 0,-1-1 1,1 1-1,0-1 0,0 1 0,0-1 1,1 1-1,0-1 0,0 0 1,0 1-1,4 7 0,-4-10-5,1 0 0,0 0 0,-1 0 1,1 0-1,0-1 0,1 1 0,-1-1 0,0 1 0,1-1 0,-1 0 0,1 0 0,0 0 1,0 0-1,0-1 0,0 1 0,0-1 0,0 0 0,0 0 0,0 0 0,5 1 0,1-1 0,0 0 0,0-1 0,0 0 0,0 0-1,0-1 1,0 0 0,0-1 0,0 1 0,0-2-1,-1 0 1,1 0 0,11-6 0,-9 4 5,1-1 0,-1-1 1,0 0-1,-1 0 0,0-1 0,0-1 1,-1 0-1,12-13 0,-20 20-1,1 0 0,0 0 0,-1 0 0,1 0 0,-1-1-1,0 1 1,1 0 0,-1-1 0,0 1 0,-1-1 0,1 1 0,0-1 0,-1 0 0,1 1 0,-1-1 0,0 0-1,0 1 1,0-1 0,-1-3 0,0 4 0,1 0 0,-2 1-1,1-1 1,0 0 0,0 0-1,0 1 1,-1-1-1,1 1 1,-1-1 0,1 1-1,-1 0 1,0-1 0,0 1-1,1 0 1,-1 0 0,0 0-1,0 0 1,0 1 0,0-1-1,0 0 1,0 1 0,0-1-1,0 1 1,-4 0 0,-3-1 4,-1 0 0,1 0 0,-1 1 1,0 1-1,1-1 0,-1 2 0,1-1 1,0 1-1,-1 1 0,1-1 0,0 2 1,-17 8-1,26-12-9,-1 0 0,0 1 0,0-1 0,1 1 1,-1-1-1,0 1 0,1-1 0,-1 1 0,1 0 0,-1-1 0,1 1 0,-1 0 1,1-1-1,-1 1 0,1 0 0,-1-1 0,1 1 0,-1 1 0,1-2 1,1 1-1,-1-1 0,0 0 0,0 1 0,0-1 0,0 0 0,0 1 0,1-1 0,-1 0 0,0 1 0,0-1 0,1 0 0,-1 1 0,0-1 1,0 0-1,1 0 0,-1 1 0,0-1 0,1 0 0,-1 0 0,0 0 0,1 1 0,-1-1 0,0 0 0,1 0 0,0 0 0,2 1 0,0 0 0,0 0 0,1-1 0,-1 1 0,0-1 0,1 0 0,4-1 0,24-5 0,-1-2-1,0-1 1,-1-2 0,58-28 0,-28 11 2,-28 19-15,-32 8 12,1 1 1,0 0-1,-1 0 1,1 0-1,-1 0 1,1 0-1,0 0 0,-1 0 1,1 0-1,0 1 1,-1-1-1,1 0 1,-1 0-1,1 0 1,-1 1-1,1-1 1,0 0-1,-1 0 0,1 1 1,-1-1-1,1 1 1,-1-1-1,0 0 1,1 1-1,-1-1 1,1 1-1,-1-1 1,0 1-1,1-1 0,-1 1 1,0 0-1,1-1 1,-1 1-1,0-1 1,0 1-1,0 0 1,0-1-1,0 1 1,0-1-1,1 1 0,-1 0 1,0-1-1,-1 1 1,1-1-1,0 1 1,0 0-1,0-1 1,0 2-1,-3 12 3,-1 0 0,0-1 0,0 1 0,-11 18 0,10-19 4,-1-1 1,2 1-1,-1 0 0,2 0 1,-3 15-1,6-28-17,0 0 0,0 1 0,0-1 0,-1 0 0,1 1 0,0-1 0,0 0 0,0 1 0,0-1 0,0 0 0,0 0 0,0 1-1,0-1 1,0 0 0,1 1 0,-1-1 0,0 0 0,0 1 0,0-1 0,0 0 0,0 0 0,0 1 0,1-1 0,-1 0 0,0 0 0,0 1 0,0-1 0,1 0 0,-1 0 0,0 1 0,0-1 0,1 0-1,-1 0 1,0 0 0,0 0 0,1 1 0,-1-1 0,13-5-673,12-15-544,24-35 310,-18 19 313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166 100 14571,'3'-9'528,"1"0"0,-1 0 0,-1 0 0,3-17 0,-5 25-439,0 0 1,1-1 0,-1 1-1,0 0 1,0 0 0,0-1 0,0 1-1,0 0 1,-1-1 0,1 1-1,0 0 1,-1 0 0,1-1 0,0 1-1,-1 0 1,0 0 0,1 0-1,-1-1 1,0 1 0,1 0 0,-1 0-1,0 0 1,0 0 0,0 0-1,0 1 1,0-1 0,0 0 0,0 0-1,0 1 1,0-1 0,-1 0-1,1 1 1,0-1 0,0 1-1,-1 0 1,1-1 0,0 1 0,0 0-1,-1 0 1,1 0 0,0 0-1,-1 0 1,-1 0 0,-3 1 87,-1 0 0,1 0 0,0 1 0,-1 0 0,1 0-1,0 1 1,0-1 0,1 1 0,-1 1 0,0-1 0,1 1 0,0 0 0,0 0 0,0 1 0,0-1 0,1 1 0,0 0 0,0 0 0,0 1 0,-3 6-1,2-5-129,1 0 0,0 1 0,0 0 0,1 0 0,0 0 0,0 0-1,1 0 1,0 1 0,1-1 0,-1 0 0,2 1 0,-1 0-1,1-1 1,2 17 0,-1-22-37,0 0 0,0 0-1,0 0 1,0 0 0,0 0 0,1-1-1,0 1 1,-1 0 0,1-1 0,0 1-1,0-1 1,0 0 0,1 1-1,-1-1 1,3 2 0,0-1-1,0 0 1,0 0-1,0-1 1,1 0-1,-1 0 1,0 0-1,11 2 1,0-2 27,0-1 0,0 0 1,0-1-1,-1 0 1,17-4-1,-11 1 71,-1-1 0,0 0 0,0-2 0,31-13 0,-41 14-45,0 0-1,0 0 1,-1-1-1,0 0 1,0-1-1,0 0 0,-1 0 1,0-1-1,0 0 1,7-11-1,-13 16-53,0 1 0,0-1 0,0 0 0,-1 0 0,1 0 0,-1 0 0,0 0 0,0 0 0,0 0 0,0-1 0,0 1 0,-1 0 1,0-1-1,1 1 0,-1 0 0,0-1 0,-1 1 0,1 0 0,-1-1 0,1 1 0,-1 0 0,0 0 0,0-1 0,0 1 0,-1 0 0,1 0 0,-1 0 0,0 0 0,1 1 0,-1-1 0,0 0 0,-1 1 0,1-1 0,0 1 0,-5-3 0,1 0-94,-1 0 1,0 0-1,-1 1 0,1 0 1,-1 0-1,0 1 0,0 0 1,0 0-1,0 1 0,-1 0 0,1 0 1,-16 0-1,19 1-127,0 1 0,0 0 0,0 1 0,0-1 0,0 1 0,0 0 0,0 0 0,1 0 0,-1 1 0,0 0 0,1 0 1,-1 0-1,1 0 0,-6 4 0,10-5 185,-1-1 0,1 0 0,0 1 0,-1-1 0,1 1-1,0-1 1,-1 0 0,1 1 0,0-1 0,0 1 0,-1-1 0,1 1 0,0-1 0,0 1 0,0-1 0,0 1 0,0-1 0,-1 1 0,1-1 0,0 1 0,0-1 0,0 1 0,0-1 0,1 1 0,-1-1 0,0 1 0,0-1 0,0 1 0,0-1 0,0 1 0,1-1 0,-1 1 0,0-1 0,0 1 0,1-1 0,-1 0 0,0 1 0,1-1 0,-1 1 0,0-1-1,1 0 1,-1 1 0,1-1 0,0 0 0,22 5-639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8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148 313 16548,'-31'36'1975,"-36"45"883,59-71-2420,1 0 0,1 1 1,-1 0-1,2 0 0,-8 22 0,12-32-396,1 1-1,-1-1 0,1 0 0,-1 1 0,1-1 0,0 1 0,-1-1 1,1 1-1,0-1 0,0 1 0,0-1 0,0 0 0,0 1 0,1-1 0,-1 1 1,0-1-1,1 1 0,-1-1 0,1 0 0,-1 1 0,1-1 0,0 0 1,0 1-1,1 0 0,-1-1-19,1 0 0,-1 0 0,1 0 0,0 0 0,-1-1 0,1 1 1,0-1-1,0 1 0,-1-1 0,1 0 0,0 0 0,0 0 0,-1 0 0,1 0 0,0 0 1,3-1-1,7-2-9,1 0 1,-1 0 0,0-2-1,14-6 1,15-11-166,-1-3 0,-1 0 0,-1-3 0,55-52 0,-93 80 146,0 0 1,0 0-1,0 0 1,0 0-1,0 1 1,0-1-1,0 0 1,0 0 0,0 0-1,0 0 1,0 0-1,0 0 1,0 1-1,0-1 1,0 0-1,0 0 1,0 0 0,0 0-1,0 0 1,0 0-1,0 0 1,0 1-1,1-1 1,-1 0-1,0 0 1,0 0-1,0 0 1,0 0 0,0 0-1,0 0 1,0 0-1,0 0 1,0 1-1,1-1 1,-1 0-1,0 0 1,0 0 0,0 0-1,0 0 1,0 0-1,0 0 1,1 0-1,-1 0 1,0 0-1,0 0 1,0 0 0,0 0-1,0 0 1,0 0-1,1 0 1,-1 0-1,0 0 1,0 0-1,0 0 1,0 0-1,0 0 1,1-1 0,-25 47-190,17-36 200,1 0-1,1 1 1,-8 19 0,13-29-4,0 0 0,-1 0 0,1 0 1,0 0-1,0 0 0,0 0 1,-1 0-1,1 0 0,0 0 1,1 0-1,-1 0 0,0 0 1,0 0-1,0 0 0,1 2 1,-1-3-1,1 1 1,-1-1 0,0 1 0,1-1-1,-1 0 1,1 1 0,-1-1-1,0 0 1,1 1 0,-1-1 0,1 0-1,-1 0 1,1 0 0,-1 1 0,1-1-1,-1 0 1,1 0 0,-1 0-1,1 0 1,-1 0 0,1 0 0,0 0-1,2 0 6,0 0 0,0-1-1,0 0 1,0 0-1,0 0 1,0 0-1,0 0 1,0 0 0,3-3-1,14-9 17,-1-2 0,0 0-1,-1 0 1,-1-2-1,-1 0 1,28-38 0,67-127 85,-99 163-104,-2-2 0,0 0 1,-1 0-1,7-30 0,-15 38-3,-9 18-2,-11 22 16,-93 151 419,93-143-277,1 1 1,2 0 0,-16 53-1,28-75-88,1 1-1,-2 19 1,4-29-57,1-1-1,0 1 1,0-1-1,0 1 1,1 0 0,0-1-1,-1 1 1,2-1 0,-1 1-1,0-1 1,4 7 0,-5-10-11,0-1 1,1 1-1,-1 0 1,1-1-1,-1 1 1,1 0 0,-1-1-1,1 1 1,-1-1-1,1 1 1,-1-1-1,1 1 1,0-1 0,-1 1-1,1-1 1,0 1-1,-1-1 1,1 0-1,0 0 1,0 1 0,-1-1-1,1 0 1,0 0-1,0 0 1,1 0-1,-1 0 1,1 0-1,-1-1 1,0 1-1,0-1 1,1 1-1,-1-1 1,0 0-1,0 1 0,1-1 1,-1 0-1,0 0 1,0 0-1,1-1 1,4-5 5,-1-1 0,1 1 0,5-13 0,-9 18-3,61-123-33,-78 146-34,11-16 57,0 1 1,0 0 0,0 0-1,1 0 1,0 0 0,0 1 0,-2 7-1,5-14 4,-1 1 0,1 0 0,0 0 1,0-1-1,0 1 0,0 0 0,1-1 0,-1 1 0,0 0 0,0-1 0,0 1 0,0 0 0,1-1 0,-1 1 0,0 0 0,1-1 0,-1 1 1,0-1-1,1 1 0,-1-1 0,1 1 0,-1-1 0,1 1 0,-1-1 0,1 1 0,-1-1 0,1 1 0,0-1 0,-1 0 0,1 1 0,0-1 1,-1 0-1,1 0 0,1 1 0,28 4-29,-24-5 27,314 31-35,-301-30 88,-19-1-46,0 0-1,0 0 1,0 0 0,0 0-1,1 0 1,-1 0 0,0 0-1,0 0 1,0 0 0,0 0-1,0 0 1,0 0 0,1 0-1,-1 0 1,0 0 0,0 0-1,0 0 1,0 0 0,0 0-1,0-1 1,0 1 0,1 0-1,-1 0 1,0 0 0,0 0-1,0 0 1,0 0 0,0 0-1,0 0 1,0 0 0,0-1-1,0 1 1,0 0 0,1 0-1,-1 0 1,0 0 0,0 0-1,0 0 1,0 0 0,0-1-1,0 1 1,0 0 0,0 0-1,0 0 1,0 0 0,0 0-1,0-1 1,-20-14 231,13 11-228,-8-6 39,0-1 0,0-1-1,1 0 1,0 0 0,1-2-1,0 0 1,2 0 0,-1-1-1,-15-28 1,25 39-44,0 0-1,1 0 0,-1 0 1,1 0-1,0 0 1,0 0-1,1 0 1,-1 0-1,1-7 1,0 9-3,0 0 0,0 1-1,1-1 1,-1 1 0,1-1 0,-1 1 0,1-1 0,-1 1 0,1-1 0,0 1 0,0-1 0,0 1 0,0 0 0,0-1 0,0 1 0,0 0 0,0 0 0,0 0 0,1 0 0,-1 0 0,0 0 0,1 0 0,-1 0 0,1 1-1,-1-1 1,2 0 0,17-5-385,35-6 0,-11 3-718,-40 8 1053,0-1 0,0 1-1,0-1 1,0 1-1,-1-1 1,1 0 0,-1 0-1,1-1 1,-1 1-1,0-1 1,0 0 0,0 1-1,3-5 1,13-17-423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 16684,'-14'-4'1800,"10"1"-1240,15-1-480,11 4 1600,6 0-1544,4 1-64,-1 3-192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19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16420,'-16'20'4553,"-10"29"-2592,24-45-1809,-7 14-29,0 0 0,2 1-1,0 1 1,-4 22 0,11-41-122,-1 0 0,1 0 0,0 0 0,0 1 0,0-1 0,0 0 0,0 0 0,0 1 0,0-1 0,0 0 0,0 0 0,0 1 1,1-1-1,-1 0 0,1 0 0,-1 0 0,1 2 0,0-3 4,-1 1 0,1-1 0,0 1 0,-1-1 0,1 1 0,-1-1 0,1 0 0,0 1 0,-1-1 0,1 0 0,0 0 1,0 1-1,-1-1 0,1 0 0,0 0 0,0 0 0,-1 0 0,1 0 0,0 0 0,1 0 0,2-1 25,0 0 0,1 0 1,-1 0-1,0 0 0,0-1 0,0 0 1,-1 0-1,6-3 0,3-5 110,0 1 0,-1-1 0,0-1 1,16-21-1,-16 19 67,0 0 0,25-22 0,-36 35-201,0 0 1,1-1-1,-1 1 1,0 0-1,1-1 1,-1 1-1,0 0 1,1 0-1,-1-1 1,1 1-1,-1 0 1,0 0-1,1 0 1,-1 0-1,1-1 1,-1 1-1,1 0 1,-1 0-1,1 0 0,-1 0 1,1 0-1,-1 0 1,1 0-1,-1 0 1,0 0-1,1 1 1,-1-1-1,1 0 1,0 0-1,4 14 61,-8 24-80,3-33 19,-8 69 28,8-73-33,0 0 0,0 0 1,0-1-1,0 1 0,1 0 1,-1 0-1,0 0 0,0-1 1,0 1-1,1 0 0,-1 0 1,0 0-1,1-1 0,-1 1 1,0 0-1,1-1 0,-1 1 1,1 0-1,0-1 0,-1 1 0,1-1 1,-1 1-1,1-1 0,0 1 1,-1-1-1,2 1 0,0 0 2,-1-1-1,1 0 1,0 1-1,-1-1 0,1 0 1,0 0-1,-1-1 1,1 1-1,-1 0 0,1 0 1,0-1-1,2 0 1,6-3 9,-1 0 0,0-1 0,12-8 0,-17 11-6,38-26 23,-26 16-19,0 1 1,1 1-1,0 1 1,33-13 0,-49 21-12,0 1 1,0 0 0,0-1-1,-1 1 1,1 0 0,0 0 0,0 0-1,0 0 1,0 0 0,0 0-1,0 0 1,0 0 0,0 0 0,0 0-1,-1 0 1,1 0 0,0 1-1,0-1 1,1 1 0,-2-1-1,1 1 0,-1-1 1,0 1-1,1-1 0,-1 1 0,0-1 0,0 1 1,1-1-1,-1 1 0,0-1 0,0 1 0,0 0 1,0-1-1,0 1 0,0-1 0,0 1 1,0-1-1,0 1 0,0 0 0,0-1 0,0 1 1,0 0-1,-2 5-28,0 0 0,-1-1 0,1 1-1,-5 6 1,5-8-27,-30 46-1775,32-50 1795,0 0-1,1 0 1,-1 0-1,0 0 1,0 0-1,0 0 1,1 0-1,-1 0 1,0 0-1,0 0 1,0 0-1,0 0 1,1 0-1,-1 0 1,0 0-1,0 0 1,0 0-1,0 0 1,0 0-1,1 1 1,-1-1-1,0 0 1,0 0-1,0 0 1,0 0-1,0 0 1,0 0-1,1 1 1,-1-1-1,0 0 1,0 0-1,0 0 1,0 0-1,0 1 1,0-1-1,0 0 1,0 0-1,0 0 1,0 0-1,0 1 1,0-1-1,0 0 1,0 0-1,0 0 1,0 1-1,0-1 1,0 0-1,0 0 1,0 0-1,0 0 1,0 1-1,0-1 1,0 0-1,0 0 1,-1 0-1,1 0 1,0 0-1,0 1 1,0-1-1,0 0 1,0 0-1,0 0 1,-1 0-1,1 0 1,0 0-1,0 0 1,0 1-1,12-6-679,9-7-89,6-5-129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20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25 16283,'-3'1'215,"0"0"0,0 1-1,0-1 1,0 1-1,0-1 1,0 1-1,0 0 1,0 0-1,1 1 1,-1-1-1,1 0 1,-4 5-1,1-2 141,-108 109 3739,110-112-4029,1 1 0,-1 0 1,1 0-1,0 0 0,0 1 0,0-1 0,0 0 0,-2 6 0,4-9-53,0 1 0,0-1-1,0 1 1,-1 0-1,1-1 1,0 1 0,0-1-1,0 1 1,0 0-1,0-1 1,0 1 0,0-1-1,1 1 1,-1 0-1,0-1 1,0 1-1,0-1 1,0 1 0,1-1-1,-1 1 1,0-1-1,1 2 1,0-2 1,0 1-1,0-1 1,0 1 0,0-1-1,0 0 1,0 1 0,0-1-1,0 0 1,0 0 0,0 1-1,0-1 1,0 0 0,0 0-1,0 0 1,0 0 0,0 0-1,0-1 1,1 1 0,9-2 0,-1 0 1,1-1 0,-1 0 0,0-1 0,18-9 0,47-32 21,-52 29-8,40-19 1,-63 36-28,-1-1-1,1 0 1,0 1-1,0-1 1,0 0-1,-1 1 1,1-1 0,0 0-1,0 1 1,0-1-1,0 1 1,0-1 0,0 0-1,0 1 1,0-1-1,0 1 1,0-1-1,0 0 1,0 1 0,0-1-1,0 0 1,0 1-1,0-1 1,1 1 0,-1-1-1,0 0 1,0 1-1,0-1 1,1 0-1,-1 1 1,0-1 0,0 0-1,1 0 1,-1 1-1,0-1 1,0 0 0,1 0-1,-1 1 1,0-1-1,1 0 1,-1 0-1,0 0 1,1 1 0,-1-1-1,1 0 1,-1 0-1,0 0 1,1 0 0,-1 0-1,1 0 1,-1 0-1,0 0 1,1 0 0,-1 0-1,0 0 1,1 0-1,-1 0 1,1 0-1,-1-1 1,0 1 0,1 0-1,-1 0 1,0 0-1,1 0 1,-1-1 0,0 1-1,1 0 1,-1-1-1,-12 31-13,11-29 14,-7 13-17,6-11 14,0-1 1,0 1-1,0 1 1,0-1 0,1 0-1,0 0 1,-1 1-1,1-1 1,0 0-1,1 1 1,-1 0-1,0 4 1,1-8 2,0 1-1,0-1 1,0 0 0,0 1 0,0-1-1,0 0 1,1 1 0,-1-1 0,0 0-1,0 0 1,0 1 0,0-1 0,0 0-1,1 0 1,-1 1 0,0-1 0,0 0-1,0 0 1,1 1 0,-1-1 0,0 0-1,0 0 1,1 0 0,-1 0 0,0 1-1,1-1 1,-1 0 0,0 0 0,1 0-1,-1 0 1,0 0 0,0 0 0,1 0-1,-1 0 1,0 0 0,1 0 0,-1 0-1,17-6-89,15-18-367,-29 22 366,9-11-455,0 1 0,0-1 1,-1-1-1,-1 0 0,0-1 0,-1 0 1,0 0-1,11-31 0,-11 26-258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20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24 8986,'6'-10'834,"-1"-4"9858,-12 27-8770,2 1-1393,4-10-275,-1 0 0,1 0-1,-1 0 1,0 0 0,0 0 0,-1-1 0,-2 4-1,3-3-91,0 0-1,0 0 0,0 0 0,0 0 0,1 0 1,0 0-1,-2 7 0,-2 8-149,3-14-9,-29 85 49,28-81-27,1 1 0,0 0-1,0 0 1,1 0 0,1 0 0,-1 1 0,3 11-1,-3-22-16,1 1 0,0-1 0,0 0 0,0 1 0,1-1 0,-1 1 0,0-1 0,0 0 0,0 1 0,0-1 0,0 0 0,0 1 0,0-1 0,1 0 0,-1 1 0,0-1 0,0 0 0,1 1 0,-1-1 0,0 0 0,0 1 0,1-1 0,-1 0 0,0 0 0,1 1 0,-1-1 0,0 0 0,1 0 0,-1 0 0,0 0 0,1 1 0,-1-1 0,1 0 0,12-7 259,-10 4-212,-1 0 0,1 0 0,-1-1 0,1 1-1,-1 0 1,2-5 0,12-56 52,-14 51-114,1 0 0,0 1 0,1-1 0,0 1 0,1 0 0,12-22 0,-15 32-8,1-1 0,-1 1 1,1 0-1,-1 0 0,1 0 1,0 0-1,0 0 0,0 1 1,0 0-1,6-2 0,10-7-506,13-6-1281,-27 14 1527,1 0 0,0-1 0,-1 0 0,0 0 1,0 0-1,0-1 0,0 0 0,0 0 0,6-7 0,1-10-647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21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58 13123,'7'-4'4192,"-9"8"-766,-7 12-1868,-55 145 670,24-65-1535,-39 142-1,78-233-662,0 1 0,0-1 0,0 1-1,0-1 1,1 1 0,0 6 0,0-12-25,0 1 0,0 0 0,1 0 0,-1-1 1,0 1-1,0 0 0,1 0 0,-1-1 0,0 1 1,1 0-1,-1-1 0,1 1 0,-1-1 0,1 1 0,-1 0 1,1-1-1,-1 1 0,1-1 0,-1 1 0,2 0 1,-1-1-2,0 0 0,1 1 0,-1-1 0,0 0 0,0 0 0,1 0 0,-1 0 0,0 0 0,1 0 0,-1 0 0,0 0 0,1-1 0,-1 1 0,0 0 0,0-1 0,2 0 0,4-2 9,0 0 1,-1-1 0,1 0-1,-1 0 1,0-1 0,0 0-1,8-8 1,36-44 45,-41 46-53,15-18-68,40-64 0,-32 46-227,-32 47 284,0-1 0,-1 1 0,1 0 0,0 0 1,0 0-1,0 0 0,1 0 0,-1 0 0,0-1 0,0 1 0,0 0 1,0 0-1,0 0 0,0 0 0,0 0 0,0 0 0,0-1 0,0 1 0,0 0 1,0 0-1,0 0 0,0 0 0,0 0 0,1 0 0,-1 0 0,0 0 1,0 0-1,0-1 0,0 1 0,0 0 0,0 0 0,0 0 0,1 0 0,-1 0 1,0 0-1,0 0 0,0 0 0,0 0 0,0 0 0,0 0 0,1 0 1,-1 0-1,0 0 0,0 0 0,0 0 0,0 0 0,0 0 0,0 0 1,1 0-1,-1 0 0,0 0 0,0 0 0,0 0 0,0 1 0,0-1 0,0 0 1,1 0-1,-1 0 0,0 0 0,0 0 0,0 0 0,0 0 0,0 1 1,0 11-162,-6 19-24,1-15 74,2-7 34,0 0 0,1 0 0,0 0-1,1 0 1,0 0 0,0 0 0,1 13 0,0-21 73,0-1 1,0 1-1,0-1 1,0 1-1,1-1 1,-1 1-1,0-1 1,0 1-1,0-1 1,0 1 0,0-1-1,1 0 1,-1 1-1,0-1 1,0 1-1,1-1 1,-1 0-1,0 1 1,1-1-1,-1 1 1,0-1-1,1 0 1,-1 0 0,0 1-1,1-1 1,-1 0-1,1 0 1,-1 1-1,1-1 1,-1 0-1,1 0 1,-1 0-1,0 0 1,1 0-1,1 0-10,-1 0 0,1 0 0,-1-1 0,1 1-1,-1-1 1,1 1 0,-1-1 0,0 0 0,1 0-1,-1 1 1,2-3 0,31-30-283,104-164-116,-56 74 322,-1 0 185,-80 122-80,-1 0 0,1 0-1,0 0 1,-1 0 0,1 0 0,-1 0 0,0 0 0,1-1-1,-1 1 1,0 0 0,1 0 0,-1 0 0,0 0 0,0-2-1,-5 4 122,-5 10-7,-9 16 88,0 0-1,2 2 1,1 0-1,2 1 1,1 0-1,-17 56 1,22-57-90,1 1 0,2 0 0,1 1 0,1-1 0,2 1 0,1-1 0,5 47 0,-4-67-200,1 1 0,0-1 0,0 0 0,1 0 0,7 15-1,-7-21-425,-2-5 12,0-12-438,-6-22-611,-47-176-3764,2 17 5990,50 192-675,-1-3 277,0 0 1,0 0-1,1 0 1,-1 0-1,1-6 0,1 10-225,-1 0-1,0 1 0,0-1 1,0 0-1,0 1 0,0-1 0,1 0 1,-1 1-1,0-1 0,1 0 0,-1 1 1,0-1-1,1 1 0,-1-1 1,1 1-1,-1-1 0,1 1 0,-1-1 1,1 1-1,-1-1 0,1 1 1,-1 0-1,1-1 0,-1 1 0,1 0 1,0 0-1,-1-1 0,1 1 0,0 0 1,-1 0-1,1 0 0,0 0 1,-1 0-1,1 0 0,0 0 0,-1 0 1,1 0-1,0 0 0,0 0 1,-1 0-1,1 0 0,-1 0 0,1 1 1,0-1-1,-1 0 0,1 1 0,0-1 1,128 56 2086,-47-18-2308,-70-32 55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53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52 10618,'-19'-11'1413,"9"6"-569,0-1 0,1 0 0,0 0-1,-10-10 1,18 15-484,18 17 642,56 47 19,-17-17-846,0 0-105,112 69 0,-57-42 57,21 34 47,-91-71-133,81 54 0,17-13-18,-91-53-13,-2 2 1,0 2 0,54 44-1,92 92 39,-139-121-13,1-3 0,79 46 0,71 52-23,-178-115-11,42 49 0,-44-44-1,48 42 0,230 159 13,-219-169-13,142 137-36,-163-138-45,46 40-69,292 297-89,-135-119 184,116 44 43,-309-265 12,83 47-1,-145-98-4,168 106 0,-149-90-11,0 1-1,-2 2 1,46 50 0,-53-50 6,91 103-100,-84-100 83,1-1 0,45 32 0,74 42 12,94 68-17,-157-98-8,-29-23-85,1-3 0,72 42 0,-113-78-130,-9-6 117,-1 1 0,0 0 0,0 0 0,0 0 0,0 1 0,0-1 0,6 8 0,-8-4-209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53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15475,'3'27'1409,"-3"3"-1097,0 5-144,0-1 472,2 4-328,1 3-144,-2-8-448,3 1 128,-4-1 104,-4 2-88,-5 1-64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54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15435,'-2'46'1073,"-4"-5"-985,1 1-224,4-11-377,1-8 545,0-7-104,0-6-168</inkml:trace>
  <inkml:trace contextRef="#ctx0" brushRef="#br0" timeOffset="1">95 487 10962,'0'41'1033,"-2"-5"-721,-1-6-128,0-7 1416,2-4-1208,-3-11-8,-2-2 24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54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9954,'19'138'2114,"-18"-123"-2585,0 1 0,-2-1 1,1 1-1,-2 0 0,-5 21 0,-1 17 533,-12 223 1530,20-158-3578,2-100 1634,1 0-133</inkml:trace>
  <inkml:trace contextRef="#ctx0" brushRef="#br0" timeOffset="1">48 1030 6553,'6'33'288,"-3"-7"-192,-3-12-104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 13691,'50'-13'3234,"-50"15"-2919,-1 0 0,0 0 0,0-1-1,0 1 1,0 0 0,0-1 0,0 1 0,-1-1 0,-2 4 0,-23 21 1009,-55 61 929,74-78-2134,1 1 0,0 0 0,1 0 0,0 0 0,1 1 0,0 0 0,-7 21 0,12-30-106,-1 0 1,0 0 0,1 0 0,0 0-1,-1 1 1,1-1 0,0 0 0,0 0 0,0 1-1,0-1 1,1 0 0,-1 0 0,1 0-1,-1 0 1,1 1 0,0-1 0,0 0-1,0 0 1,0 0 0,0 0 0,0 0 0,0-1-1,1 1 1,-1 0 0,1-1 0,-1 1-1,1 0 1,0-1 0,0 0 0,-1 1-1,1-1 1,0 0 0,0 0 0,0 0 0,0 0-1,3 0 1,4 2 12,0-1 0,0-1 1,0 1-1,0-2 0,0 1 0,0-1 0,14-2 0,-3 0 68,-1-1 0,1-1 0,-1-1 0,0-1-1,0 0 1,0-1 0,-1-1 0,0-1 0,-1-1-1,0 0 1,29-24 0,-43 31-57,1 0-1,-1-1 1,0 0-1,0 0 1,0 0-1,0 0 1,-1 0-1,1-1 1,-1 1-1,0-1 1,-1 1-1,3-10 1,-4 11-22,1 0 0,-1 0 0,0 0 0,0-1 0,0 1 0,0 0 0,-1 0 0,1 0 0,-1-1 0,0 1 0,0 0 0,0 0 0,0 0 0,-1 0 0,1 1 0,-1-1 0,0 0 0,0 1 0,0-1 0,-3-3-1,0 2-28,0-1 0,-1 1 0,0 1 0,1-1 0,-1 1 0,0 0-1,-1 0 1,1 1 0,0 0 0,-1 0 0,0 0 0,1 1 0,-12-1-1,6 1-143,0 0-1,-1 1 0,1 1 0,-1 0 0,1 1 1,-20 5-1,28-6-17,-1 1 0,1-1-1,0 1 1,1 0 0,-1 0 0,0 1 0,0-1 0,1 1-1,-7 6 1,9-8 112,-1 1 0,1-1 0,0 1 0,0 0 1,0-1-1,0 1 0,0 0 0,0 0 0,0 0 0,0-1 0,1 1 0,-1 0 0,1 0 0,-1 0 0,1 0 0,0 0 0,0 0 0,0 0 0,0 1 0,0-1 0,1 0 0,-1 0 0,1 3 0,10 15-625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55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10634,'0'44'627,"3"27"66,4-21-5646,2 6 3327,1 30 3412,-7-47-1236,-2-37-528,13 199 2299,-14-187-2413</inkml:trace>
  <inkml:trace contextRef="#ctx0" brushRef="#br0" timeOffset="0.49">55 724 8450,'2'46'760,"2"7"-552,-1 0-88,1-6 8,-1-4-616,-2-9 488,1-5-128,-2-10-112</inkml:trace>
  <inkml:trace contextRef="#ctx0" brushRef="#br0" timeOffset="1.49">91 1309 9442,'0'11'632,"-1"-1"-1216,-1 0 576,-1 2 528,3 6-520</inkml:trace>
  <inkml:trace contextRef="#ctx0" brushRef="#br0" timeOffset="2.49">94 1610 10898,'0'53'977,"0"-7"-705,-2-4-96,2-6 296,-1-7-352,0-16 48,1-10-48,-6 5-104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5:55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10042,'-1'13'317,"-2"27"703,4 66 0,5 10 1848,-9-123-630,4 4-1859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6:18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751 104 9930,'2'-2'141,"-1"0"-1,0 0 1,0 0 0,0 0-1,0 0 1,0 0 0,-1-1-1,1 1 1,-1 0 0,1 0-1,-1-1 1,0 1 0,0 0-1,0 0 1,0-1 0,0 1-1,0 0 1,-1-1 0,1 1-1,-1 0 1,1 0 0,-1 0-1,0 0 1,0-1 0,0 1 0,0 0-1,-1 1 1,1-1 0,0 0-1,-1 0 1,1 0 0,-1 1-1,0-1 1,1 1 0,-4-3-1,0 1 62,-1-1-1,0 1 1,0 0-1,0 1 1,0-1 0,0 1-1,0 0 1,-1 1-1,1-1 1,-1 1-1,-9 0 1,-6 2-92,0 0 0,0 2 0,0 0 0,0 2 0,1 0 0,0 1 0,0 1 0,0 2 0,1 0 0,0 1 0,-20 13 0,10-3-86,0 2-1,1 1 1,1 1 0,1 2 0,-43 53 0,46-49-11,2 1 1,1 2-1,2 0 1,-28 65-1,40-81-14,1-1 0,1 1 0,1 0 0,0 0 0,2 0 0,-1 0 0,2 1 0,1-1 0,0 1 1,1-1-1,0 0 0,9 33 0,-6-37 8,1 0 0,1-1 0,0 0 0,0 0 0,1-1 0,1 0 0,0 0 0,1 0 1,0-1-1,0-1 0,1 1 0,0-2 0,1 1 0,0-1 0,23 12 0,-12-9 59,0 0 1,1-2-1,0 0 0,1-2 0,0-1 0,0 0 0,46 3 1,-33-8 56,1-2 0,-1-1 1,0-2-1,0-1 0,0-2 1,-1-2-1,0-1 0,-1-2 1,0-1-1,-1-2 0,0-1 1,43-28-1,-51 26-20,-1-1-1,0 0 1,-1-2 0,-1-1 0,-2-1-1,29-38 1,-36 42-51,-1-1 0,-1-1 0,-1 0 0,-1-1 0,-1 0 0,-1-1 0,0 0 0,-2 0 0,3-26-1,-6 31-24,-2 0 0,0 0 0,-1 0 0,0 0 0,-2 0 0,0 0 0,-1 0 0,-1 1 0,0-1 0,-14-32 0,12 38-66,1 1 0,-2 0-1,0 1 1,0-1 0,-1 1 0,0 0-1,0 1 1,-1 0 0,-1 0 0,1 1-1,-1 1 1,-1-1 0,0 2 0,0-1-1,0 1 1,-16-5 0,5 3-192,-1 1 0,0 1 0,0 1 1,-29-2-1,36 6 114,0 1-1,0 0 1,-1 0 0,1 2-1,0 0 1,-31 9 0,12 4-253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4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 19332,'10'21'1640,"-14"11"-1215,0 4-201,1 10 656,-3 4-296,6 4-272,3-1-136,6-4-536,-1-6-296,4-9-344,-4-1-145,-1-7 777,1-7-248,-10-8-240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4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9 723 15123,'9'5'1825,"7"-5"-841,5 0-336,12-8 1400,7-4-695,8-3-337,2-3-176,0-2-376,-1-4-320,-5 1-872,-9-3 1560,-11-1-896,-4-2-40,-11-9-80</inkml:trace>
  <inkml:trace contextRef="#ctx0" brushRef="#br0" timeOffset="1">1 91 19260,'0'3'1688,"8"-3"-1151,7-2-265,13-2 720,4-3-192,11-5-648,3 1-464,7-4-680,1 0 880,2 0-232,-1 2-104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5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0 18924,'-72'64'3234,"53"-49"-2752,0 0-1,2 1 1,0 2 0,1-1-1,-14 21 1,28-35-484,0 0-1,0 0 1,1-1 0,-1 1 0,1 0-1,0 0 1,-1 0 0,1 0 0,1 1-1,-1-1 1,0 0 0,1 0 0,0 1-1,0-1 1,0 0 0,0 0-1,1 5 1,0-4-33,1 0 0,0-1 0,-1 0 0,1 1 0,0-1 0,1 0 0,-1 0 0,0 0 0,1 0 0,0 0 0,0-1 0,0 1 1,0-1-1,4 3 0,16 9-89,1 0 1,25 9 0,-27-13 130,-1 0 0,39 27 0,-57-36 13,-1 1 0,0-1 0,0 1-1,0 0 1,0 0 0,0 0 0,0 0-1,-1 0 1,1 0 0,-1 1-1,1-1 1,-1 1 0,0-1 0,0 1-1,0-1 1,0 1 0,0-1-1,-1 1 1,1 0 0,-1 0 0,1-1-1,-1 1 1,0 0 0,0-1-1,-1 1 1,0 5 0,-1-3 38,0 1 0,0-1 1,-1 0-1,0 0 0,0 0 0,0-1 1,0 1-1,-1-1 0,1 0 0,-1 0 1,0 0-1,-7 5 0,3-3-132,0 0-1,0 0 1,-1-1 0,0 0 0,1-1-1,-2 1 1,1-2 0,0 1-1,-1-2 1,0 1 0,0-1-1,1 0 1,-15 0 0,22-2-37,1-1 1,-1 1-1,1 0 0,0 0 1,-1-1-1,1 1 0,-1-1 1,1 1-1,0-1 0,-1 0 1,1 1-1,0-1 0,0 0 1,0 0-1,0 0 0,0 0 1,0 0-1,0 0 0,0 0 1,0 0-1,0 0 1,0 0-1,0-1 0,1 1 1,-1 0-1,1-1 0,-1 1 1,1 0-1,-1-1 0,1 1 1,0-1-1,0 1 0,-1 0 1,1-3-1,0-19-964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5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5 101 19156,'-4'8'2353,"4"2"-1513,0-4-304,5-3 1720,10-3-1287,5-6-201,4-4-608,6-1-296,5-4-736,3-2-441,0-4 993,0-2-184,-2-2-288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6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 20012,'-9'11'750,"0"1"-1,1 0 0,1 0 0,0 1 0,1 0 1,-6 17-1,1 3 217,-9 48 1,14-56-919,2 1-1,1 0 1,0 0 0,2 0 0,1 0 0,2 0 0,7 46 0,-9-70-71,0 0 1,1 0 0,-1 0-1,1 0 1,-1-1-1,1 1 1,0 0 0,0 0-1,0-1 1,0 1 0,0-1-1,0 1 1,0-1 0,0 1-1,1-1 1,-1 0 0,0 1-1,1-1 1,2 2 0,-1-3 3,-1 1 1,0-1-1,0 0 1,0 1-1,0-1 1,0 0-1,1-1 1,-1 1-1,0 0 1,0-1-1,0 1 0,0-1 1,0 1-1,0-1 1,0 0-1,0 0 1,3-1-1,58-33-916,73-52-1,-125 80 518,-1-1-1,0 0 1,-1-1-1,10-11 1,-5 2-326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6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63 126 19300,'-3'21'816,"0"-1"0,-2 1 0,-7 21 0,-7 33 614,18-69-1348,-7 31 348,3 1 0,1-1 1,1 1-1,4 49 0,4-72-327,-5-15-101,0 0-1,0 0 1,1 0 0,-1 0-1,0 0 1,0 0 0,0 0-1,1 0 1,-1 0 0,0 0-1,0 0 1,0 1 0,1-1-1,-1 0 1,0 0 0,0-1-1,1 1 1,-1 0 0,0 0-1,0 0 1,0 0 0,1 0-1,-1 0 1,0 0 0,0 0-1,0 0 1,1 0 0,-1 0-1,0-1 1,0 1 0,0 0 0,1 0-1,-1 0 1,0-1 0,2-1 3,-1 0 0,1 0 0,-1 0 1,0-1-1,1 1 0,-1 0 1,0-1-1,1-4 0,5-32 1,-2 1-1,-2-1 1,-1-61-1,-2 51-31,0 13-52,-7-68-1,3 88 25,1 22 47,2 26 61,2-25-34,0-1 0,0 1 0,0-1 0,1 0 0,0 1 0,0-1 0,1 0-1,-1 0 1,1 0 0,1-1 0,-1 1 0,6 5 0,-7-9-8,0 1 0,1-1 0,-1 0 0,1 0 1,0-1-1,-1 1 0,1 0 0,0-1 0,0 1 0,0-1 1,0 0-1,0 0 0,1-1 0,-1 1 0,0 0 0,0-1 1,1 0-1,-1 0 0,0 0 0,0 0 0,1 0 0,-1-1 0,0 0 1,0 1-1,0-1 0,4-2 0,6-2 15,0-1-1,0 0 1,-1-1 0,1 0-1,-1-1 1,-1-1-1,0 0 1,0 0 0,15-19-1,6-10 72,38-58-1,-54 71-59,-11 22 9,-5 10-25,-27 112 225,14-69-230,-10 88-1,21-121-19,0 1 0,2 0 0,0-1-1,1 1 1,1-1 0,6 28 0,-7-42-3,-1 0 1,2 0-1,-1 0 1,0 0-1,1 0 1,-1-1-1,4 4 1,11 4-74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6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0 155 19148,'12'5'2073,"0"-5"-1217,1-3-392,3-9 1544,6 4-936,6-5-591,1-1-377,7-6-849,0-1 1570,2-1-889,-2 0-40,-3-2-88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76 14371,'-7'25'374,"2"0"1,1 1-1,1-1 1,0 38-1,1-14 0,-4 112 522,7-129-606,1 1 1,12 63-1,-13-93-254,0 0 1,0 0-1,0 0 1,0 1-1,0-1 1,1 0-1,-1-1 0,1 1 1,0 0-1,3 4 1,-4-7-20,-1 1 0,1-1 1,0 1-1,-1-1 0,1 1 1,0-1-1,0 1 1,-1-1-1,1 0 0,0 0 1,0 1-1,0-1 0,0 0 1,-1 0-1,1 0 0,0 0 1,0 0-1,1 0 0,0 0 9,0-1-1,-1 1 1,1-1-1,0 1 0,-1-1 1,1 0-1,0 0 0,-1 0 1,1 0-1,-1 0 0,0 0 1,2-2-1,11-13 144,-1 0 0,-1-1 0,-1 0 0,0-1 0,10-22 0,-2 4 47,197-396 1100,-210 418-1321,-4 12-21,-1-1 0,1 0 0,-1 1 0,0-1 0,0 0 0,0 0 0,0 0 0,-1 0 0,1 0 0,-1-4 0,-3 8-826,-5 8 96,-6 13-524,-19 44 13,17-29 439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21309,'5'9'2224,"-8"7"-1584,-8 5-296,-3 5 1225,4 5-809,-3 1-232,8 2-240,5 1-168,3-5-304,6-3-136,1-4-368,-3-1-273,-1-8-559,-5-3 2088,-9-6-984,-4-5-120,-8-9 96</inkml:trace>
  <inkml:trace contextRef="#ctx0" brushRef="#br0" timeOffset="1">1 169 18468,'0'-7'2272,"7"4"-1423,9 3-409,4 0 1184,16 3-560,7 3-232,11 1-864,2-4-584,4-2 552,5 2-168,-2-1-48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7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70 117 18836,'-29'99'2558,"20"-71"-2175,1 0 0,-6 37 0,9-29-284,2 0-1,2 1 0,1-1 0,9 71 0,0-81 91,-2-22-15,2-13 13,-4-1-109,-1 1 0,0-1 0,-1 0 0,0 0 0,0 0 0,1-15 0,4-67 295,-8 79-319,4-146 328,-4 131-342,-2 0 0,-2 0 0,-10-44 0,13 68-37,0 1-1,0-1 1,-1 0 0,1 1 0,-1-1 0,0 1-1,0 0 1,-3-4 0,5 7-3,0 0 1,0 0-1,-1-1 0,1 1 1,0 0-1,0 0 0,-1-1 0,1 1 1,0 0-1,0 0 0,-1 0 1,1 0-1,0 0 0,-1-1 1,1 1-1,0 0 0,0 0 0,-1 0 1,1 0-1,0 0 0,-1 0 1,1 0-1,0 0 0,-1 0 1,1 0-1,0 0 0,-1 0 0,1 0 1,0 0-1,-1 1 0,1-1 1,0 0-1,-1 0 0,0 1 2,1 0 0,-1 0 0,0 0 0,0 1 0,1-1-1,-1 0 1,1 0 0,-1 1 0,1-1 0,-1 0 0,1 0-1,0 1 1,-1 1 0,0 5 8,0 0 0,0 1 0,1-1-1,0 0 1,0 1 0,1-1 0,0 0 0,3 14 0,-3-20-4,0 1 1,0 0 0,0-1-1,0 1 1,0-1 0,1 1-1,-1-1 1,1 1 0,-1-1-1,1 0 1,0 0 0,0 0-1,0 0 1,0 0-1,0 0 1,1-1 0,-1 1-1,0-1 1,1 1 0,-1-1-1,1 0 1,0 0 0,-1 0-1,1 0 1,0-1 0,0 1-1,-1-1 1,1 1-1,5-1 1,1-1 39,0 0-1,0-1 1,0 0-1,0 0 1,-1-1-1,1 0 1,-1-1-1,1 0 1,-1 0-1,0 0 1,10-9-1,3-2 171,-1-2-1,32-33 0,-6-8 249,-19 22-119,-18 29-167,-5 13-73,-5 16-22,1-20-76,-13 106 55,-3 40 13,15-118-126,0 1 1,7 53-1,-5-77-41,1 1 0,-1-1-1,1 0 1,0 0 0,1-1 0,-1 1-1,6 8 1,-7-14 16,0 1-1,0-1 1,0 1 0,0-1 0,0 1 0,1-1-1,-1 0 1,0 0 0,1 1 0,-1-1-1,1 0 1,-1 0 0,1-1 0,0 1-1,0 0 1,-1 0 0,1-1 0,0 1 0,0-1-1,-1 0 1,1 1 0,0-1 0,0 0-1,0 0 1,0 0 0,0 0 0,-1 0-1,1-1 1,0 1 0,0-1 0,0 1 0,1-2-1,4-1-196,-1 0 0,1-1 0,-1 1 0,0-2-1,0 1 1,-1-1 0,1 0 0,-1 0 0,0 0 0,-1-1-1,1 1 1,-1-1 0,6-12 0,4-8-944,21-56 0,-28 63 430,-1-1 1,0 0 0,-2 0-1,3-22 1,-7 41 825,1 0 0,-1 0 0,0-1 0,0 1 0,0 0 0,0 0 0,0 0-1,0-1 1,0 1 0,0 0 0,0 0 0,-1 0 0,1 0 0,0-1 0,-1 1 0,1 0 0,-1 0 0,1 0 0,-2-1-1,2 2 15,-1 0-1,1 0 0,-1 0 0,0 0 0,1 0 0,-1 0 0,1 0 0,-1 0 0,0 1 0,1-1 0,-1 0 0,1 0 0,-1 1 0,1-1 0,-1 0 1,1 0-1,-1 1 0,1-1 0,-1 1 0,1-1 0,-1 0 0,1 1 0,0-1 0,-1 2 0,-5 5 387,1-1 0,0 2 0,-7 11 0,3 1 1188,-13 36 1,19-47-1250,1 0 0,0 0 1,0 0-1,1 0 0,0 0 0,1 17 0,0-25-348,0 1-1,0-1 1,1 0 0,-1 1-1,0-1 1,1 0-1,-1 1 1,1-1 0,-1 0-1,1 0 1,-1 0-1,1 1 1,0-1 0,0 0-1,-1 0 1,1 0 0,0 0-1,0 0 1,0-1-1,0 1 1,0 0 0,0 0-1,0-1 1,1 1-1,-1 0 1,0-1 0,0 1-1,1-1 1,-1 0 0,0 1-1,0-1 1,1 0-1,-1 0 1,0 0 0,1 0-1,-1 0 1,0 0-1,1 0 1,-1 0 0,0 0-1,1-1 1,-1 1-1,2-1 1,3-1 46,0 0-1,0 0 1,0-1-1,0 0 1,-1 0-1,1 0 1,9-8-1,-10 7 20,0-1-1,-1-1 1,1 1 0,-1-1-1,0 1 1,0-1 0,-1 0-1,0-1 1,0 1-1,4-12 1,-7 17-80,1-1 1,-1 0-1,1 0 0,-1 0 0,0 0 1,1 0-1,-1 0 0,0 0 1,0 0-1,0 0 0,-1 0 1,1 0-1,0 0 0,-1 0 0,0 0 1,1 1-1,-1-1 0,0 0 1,0 0-1,0 1 0,0-1 0,0 0 1,0 1-1,0-1 0,-1 1 1,1-1-1,0 1 0,-1 0 0,1-1 1,-1 1-1,0 0 0,1 0 1,-1 0-1,0 0 0,0 1 1,0-1-1,1 0 0,-1 1 0,0-1 1,0 1-1,-3 0 0,1-1-139,0 0 0,1 0 0,-1 1-1,0 0 1,0 0 0,0 0 0,1 0 0,-1 1-1,0-1 1,0 1 0,1 0 0,-1 0-1,0 0 1,1 1 0,-1-1 0,1 1 0,-1 0-1,1 0 1,0 0 0,-4 4 0,6-6 83,1 0 1,0 0 0,0 1 0,0-1-1,-1 0 1,1 0 0,0 0 0,0 0-1,0 1 1,-1-1 0,1 0 0,0 0-1,0 0 1,0 1 0,0-1-1,0 0 1,-1 0 0,1 1 0,0-1-1,0 0 1,0 0 0,0 1 0,0-1-1,0 0 1,0 0 0,0 1 0,0-1-1,0 0 1,0 0 0,0 1-1,0-1 1,0 0 0,0 0 0,0 1-1,0-1 1,1 0 0,-1 0 0,0 1-1,0-1 1,0 0 0,14 2-843,8-5 123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8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215 290 19076,'-33'21'2237,"-59"51"0,82-63-1964,1 0-1,0 1 0,0 0 1,1 0-1,1 1 0,0 0 1,0 0-1,1 1 0,-8 20 1,14-31-243,-1 1 1,0 0-1,1-1 1,-1 1-1,1 0 0,0 0 1,-1-1-1,1 1 1,0 0-1,0 0 1,0-1-1,0 1 1,1 0-1,-1 0 1,0 0-1,1-1 1,-1 1-1,1 0 1,0-1-1,-1 1 1,1-1-1,2 4 1,-2-4-18,1 0 0,-1 0 0,1 0 0,-1-1 1,1 1-1,0 0 0,-1-1 0,1 1 0,0-1 0,-1 1 1,1-1-1,0 0 0,0 0 0,-1 0 0,1 0 1,0 0-1,0 0 0,-1 0 0,1-1 0,0 1 0,0 0 1,2-2-1,5-1 4,-1-1 0,0 0 0,0 0 0,-1-1 0,1 1 0,-1-2 0,0 1 0,-1-1 0,1 0 0,-1 0 0,0-1 0,0 0-1,4-8 1,7-11 67,-2 1-1,18-43 1,-11 20 50,-3-2 0,-2 0 0,-2-1 0,10-65-1,-22 85-31,-4 23-38,-1 8-29,-6 12 0,-9 33 33,2 0 0,2 1 0,2 0-1,-6 58 1,16-95-64,-11 96 152,12-93-202,0-1-1,0 1 0,1-1 0,1 1 0,0 0 0,6 19 0,-7-28-66,0 0 0,0-1 0,1 1 0,-1-1 0,1 1-1,-1-1 1,1 0 0,0 0 0,0 1 0,0-1 0,0-1 0,0 1 0,4 3-1,-4-5 38,-1 1 0,0 0 0,0-1 0,1 1 0,-1-1 0,0 0 0,1 0 0,-1 1 0,1-1 0,-1 0 0,0 0 0,1 0 0,-1 0 0,0-1 0,1 1 0,-1 0 0,1 0 0,-1-1 0,0 1 0,0-1 0,1 1 0,-1-1 0,0 0 0,0 1 0,1-1-1,-1 0 1,0 0 0,0 0 0,1-1 0,15-20-646,-1-11-208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8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91 568 17212,'1'4'412,"0"0"-1,1 0 1,0 0 0,-1 0 0,2 0 0,-1 0 0,5 6-1,-6-9-337,-1-1-1,1 1 0,0 0 1,0-1-1,1 1 0,-1 0 0,0-1 1,0 0-1,0 1 0,0-1 1,0 1-1,0-1 0,1 0 0,-1 0 1,0 0-1,0 0 0,0 0 1,1 0-1,-1 0 0,0 0 0,0 0 1,0-1-1,0 1 0,1 0 1,-1-1-1,0 1 0,0-1 1,0 1-1,0-1 0,0 1 0,0-1 1,0 0-1,1-1 0,3-2 79,-1 0 1,0 0-1,0-1 0,0 1 0,-1-1 0,1 0 1,-1 0-1,0-1 0,-1 1 0,1 0 0,-1-1 0,0 0 1,-1 1-1,1-1 0,-1 0 0,0 0 0,-1 0 1,1 0-1,-1 0 0,0 0 0,-1 0 0,1 1 0,-1-1 1,0 0-1,-1 0 0,-2-8 0,3 13-130,1 0 0,-1 0 0,1 0 0,-1 0 0,1 0 0,-1 0 0,0 0 0,0 0 0,1 0 0,-1 0 0,0 0 1,0 0-1,0 0 0,0 1 0,0-1 0,0 0 0,0 1 0,0-1 0,0 1 0,-1-1 0,1 1 0,0-1 0,0 1 0,0 0 0,-1 0 0,1-1 0,0 1 0,0 0 0,-1 0 0,1 0 0,0 0 0,0 1 0,0-1 0,-1 0 0,1 1 0,0-1 0,0 0 0,0 1 0,0-1 0,-1 1 0,1 0 0,0-1 1,0 1-1,0 0 0,0 0 0,1-1 0,-2 2 0,-5 4 20,1 0 0,1 0 0,-1 0 1,1 0-1,-9 14 0,-3 11 48,1 0 0,-17 45 0,27-59-51,0 1 1,1 0-1,1 0 0,1 1 0,0-1 0,1 23 0,2-38-34,0 0-1,0 0 1,0 0-1,0 0 1,1 0 0,0 0-1,-1-1 1,1 1-1,0 0 1,1 0-1,-1-1 1,0 1 0,1 0-1,-1-1 1,1 0-1,0 1 1,3 3-1,-3-5-3,0 0-1,1 1 0,-1-1 0,0 0 0,1 0 0,-1 0 0,1 0 0,-1-1 0,1 1 0,-1-1 0,1 1 0,0-1 1,-1 0-1,1 0 0,-1 0 0,1 0 0,0 0 0,-1-1 0,1 1 0,2-2 0,4-1-8,1-1 1,-1 1-1,1-2 0,-1 0 0,0 0 0,-1 0 1,0-1-1,1 0 0,8-10 0,5-6-33,35-44 0,-10 0 28,-3-1 0,-4-2 0,-2-2 0,-3-1 0,31-96-1,-55 133 36,-11 34-22,1 1 1,-1-1 0,0 1-1,0-1 1,0 1 0,0-1-1,0 0 1,1 1 0,-1-1-1,0 1 1,0-1 0,-1 0-1,1 1 1,0-1 0,0 1-1,0-1 1,0 0 0,0 1-1,-1-1 1,1 1 0,-1-2-1,1 2 1,-1 0-1,1 0 0,-1 0 1,1 0-1,-1 0 0,1 0 1,-1 0-1,0 0 0,1 1 1,-1-1-1,1 0 0,-1 0 1,1 0-1,-1 1 0,1-1 1,-1 0-1,1 0 0,0 1 1,-1-1-1,1 0 0,-1 1 1,1-1-1,-1 1 1,-11 10 18,1 1 0,0 0 1,0 0-1,-14 23 1,-32 64 111,37-58-26,-28 79 0,43-104-82,1-1-1,0 1 1,1 1 0,1-1 0,0 0 0,2 1 0,-1-1 0,5 27 0,-4-38-19,1 0 1,1 1-1,-1-1 1,1 0 0,0 0-1,0 0 1,1 0-1,-1-1 1,1 1-1,0-1 1,0 1 0,0-1-1,1 0 1,0 0-1,0 0 1,6 4-1,-6-6-3,-1 0-1,0 0 1,1-1-1,-1 1 1,1-1-1,0 0 1,-1 0 0,1-1-1,0 1 1,0-1-1,-1 0 1,1 0-1,0 0 1,0 0-1,-1 0 1,1-1-1,0 0 1,0 0-1,-1 0 1,1 0-1,-1-1 1,1 1-1,-1-1 1,7-4-1,6-5 5,0-1-1,0-1 1,-1 0-1,-1-1 1,15-18-1,61-85 28,-86 111-29,42-60 14,-3-1 0,-4-3 1,53-124-1,-89 187-18,0 1-5,0-1 1,-1 0-1,0 1 0,0-1 0,0 0 1,-1 0-1,0 0 0,0 0 0,-1 0 1,0-8-1,0 14 3,0 0 0,0 0 0,0 0 0,-1 0 0,1-1 0,0 1 0,-1 0 0,1 0 0,0 0 0,-1 0 0,1 0 0,-1 0 0,1 0 0,-1 0 0,0 1 0,1-1 0,-1 0 0,0 0 0,0 0 0,0 1 0,1-1 0,-1 0 0,0 1 0,0-1 0,0 1 0,0-1 0,-2 0 0,1 1-1,0 0-1,0 0 1,0 0 0,0 0 0,0 1 0,0-1-1,0 1 1,0-1 0,0 1 0,0-1-1,0 1 1,0 0 0,-3 2 0,-4 3-12,0 0 1,0 0-1,1 1 0,-13 13 1,3 1 14,0 0 0,2 1 0,0 1 0,2 1 0,1 0 0,-17 40 0,23-45-6,0 0 0,2 1-1,0 0 1,1 0-1,1 0 1,1 0 0,1 0-1,0 1 1,5 31 0,-3-41-62,2-1 0,-1 0 0,1 0 0,1 0 1,0 0-1,0 0 0,1-1 0,10 15 0,-13-21 63,0 0 0,0 0 0,1 0-1,-1 0 1,1 0 0,-1-1 0,1 1-1,0-1 1,0 0 0,0 0-1,0 0 1,1 0 0,-1 0 0,0-1-1,1 0 1,-1 0 0,1 0 0,-1 0-1,1 0 1,0 0 0,-1-1-1,1 0 1,0 0 0,0 0 0,-1 0-1,1-1 1,6-1 0,26-10-217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19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83 13603,'0'0'87,"0"0"0,0 0 1,1 1-1,-1-1 0,0 0 0,0 0 0,0 0 1,0 0-1,0 0 0,1 1 0,-1-1 1,0 0-1,0 0 0,0 0 0,1 0 0,-1 0 1,0 0-1,0 0 0,0 0 0,0 0 0,1 0 1,-1 0-1,0 0 0,0 0 0,0 0 1,1 0-1,-1 0 0,0 0 0,0 0 0,0 0 1,1 0-1,-1 0 0,0 0 0,0 0 1,0 0-1,1 0 0,-1 0 0,0-1 0,0 1 1,0 0-1,0 0 0,1 0 0,3-12-63,-2-13-2298,1-4-904,0 17 5165,-1 7 240,-2 10-1958,0 5-447,-5-12 79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6:56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8 15091,'5'-8'3120,"-9"27"-1709,-1 148-328,2-48-2796,-22 141 1,21-231 1380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4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22 19500,'-2'7'912,"-6"-6"-912,-3-12-24,0-8 825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6:50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665 51 11618,'1'-5'8963,"-1"5"-8830,-14-4 3087,-17 2-1815,6 3-899,-33 6 0,14-1-277,-3-1 30,-2 0 225,0 1 1,0 2 0,-59 20 0,96-24-467,1-1-1,-1 0 1,1-1-1,-20 2 1,26-3 0,1-1 0,-1 0 0,1-1 1,0 1-1,-1-1 0,1 0 1,0 0-1,-1 0 0,1 0 1,0-1-1,0 0 0,0 0 0,0 0 1,1 0-1,-7-6 0,9 8-8,0 0 0,0-1-1,1 1 1,-1-1 0,0 1 0,1-1-1,-1 0 1,0 1 0,1-1-1,-1 0 1,1 1 0,-1-1 0,1 0-1,-1 0 1,1 1 0,0-1-1,-1 0 1,1 0 0,0 0 0,0 1-1,-1-1 1,1-2 0,1 3-15,0-1 1,0 0-1,-1 1 1,1-1-1,0 1 1,0-1-1,0 1 1,0 0-1,0-1 1,0 1-1,0 0 1,0 0-1,0 0 1,0-1-1,0 1 1,0 0-1,1 1 1,16-4-251,0 0-1,31-11 1,19-3-557,-47 14 92,39 1-1,-47 2 507,-5 3 47,-8-3 166,0 0 0,0 0 0,0 0 0,0 1 0,0-1 0,0 0 1,0 0-1,0 0 0,0 0 0,-1 0 0,1 0 0,0 1 0,0-1 0,0 0 1,0 0-1,0 0 0,0 0 0,0 0 0,0 0 0,0 0 0,0 0 0,0 1 1,-1-1-1,1 0 0,0 0 0,0 0 0,0 0 0,0 0 0,0 0 0,0 0 1,0 0-1,-1 0 0,1 0 0,0 0 0,0 0 0,0 0 0,0 0 0,0 0 1,-1 0-1,1 0 0,0 0 0,0 0 0,0 0 0,0 0 0,0 0 0,0 0 1,-1 0-1,1 0 0,0 0 0,0 0 0,0 0 0,0 0 0,0-1 0,0 1 1,0 0-1,0 0 0,-1 0 0,1 0 0,0 0 0,-14-1 48,-1 2 0,0-1 0,1 2 0,-22 5 0,20-4 39,1 0 1,-1-2-1,-27 1 0,27-3 38,-1-1 0,1-1 0,0 0-1,-20-7 1,25 3-1704,16-4-894,0 4 2702,5-6-900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6:51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269 467 10474,'0'0'103,"0"0"-1,0 0 1,0 0 0,0 1-1,0-1 1,0 0-1,0 0 1,0 1 0,0-1-1,0 0 1,0 0-1,0 0 1,-1 0 0,1 1-1,0-1 1,0 0-1,0 0 1,0 0 0,0 1-1,0-1 1,0 0-1,-1 0 1,1 0-1,0 0 1,0 0 0,0 1-1,0-1 1,-1 0-1,1 0 1,0 0 0,0 0-1,0 0 1,-1 0-1,1 0 1,0 0 0,0 0-1,0 0 1,-1 0-1,1 0 1,0 0 0,0 0-1,0 0 1,-1 0-1,-12-5 2752,-10-12-618,-6-8-1686,1-2 1,1-1 0,2-1 0,0-1 0,2-1-1,-27-50 1,47 75-551,0 0 1,0 0-1,0 0 0,1-1 0,0 1 1,-1-8-1,3 12-2,0 1 0,0 0-1,0-1 1,0 1 0,0-1 0,0 1-1,0 0 1,0-1 0,0 1 0,0 0 0,1-1-1,-1 1 1,1 0 0,-1-1 0,1 1 0,0 0-1,-1 0 1,1-1 0,0 1 0,0 0 0,0 0-1,0 0 1,0 0 0,0 0 0,0 0-1,0 0 1,0 1 0,0-1 0,0 0 0,1 0-1,-1 1 1,0-1 0,0 1 0,1-1 0,-1 1-1,2 0 1,19-4-6,0 2 1,0 1-1,0 1 1,0 0-1,32 6 0,-32-3 7,0-1-1,1-1 1,-1-1-1,0 0 1,31-6-1,-49 5-128,-1 0 0,0 1 0,1-1 0,-1 0 0,0-1 0,0 1 0,0-1 0,0 1 0,0-1 0,0 0 0,0 0 0,0 0 0,-1 0 0,1-1 0,-1 1 0,0-1 0,1 0 0,-1 1 0,0-1-1,-1 0 1,1 0 0,0 0 0,-1-1 0,0 1 0,0 0 0,0 0 0,0-1 0,0 1 0,-1-1 0,1 1 0,-1 0 0,0-1 0,0 1 0,-1-5 0,-2-9-713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27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35 10506,'-2'-4'524,"-1"1"0,1-1 0,-1 1 0,0-1 0,0 1 1,-6-6-1,8 8-419,1 1 1,-1 0 0,1-1-1,-1 1 1,0 0 0,1-1 0,-1 1-1,0 0 1,1-1 0,-1 1 0,0 0-1,0 0 1,1 0 0,-1 0 0,0 0-1,0 0 1,1 0 0,-1 0-1,-1 0 1,1 1-56,0-1-1,1 1 1,-1-1-1,0 1 0,0-1 1,1 1-1,-1 0 1,0 0-1,1-1 1,-1 1-1,1 0 1,-1 0-1,1 0 1,-1-1-1,1 1 1,-1 0-1,1 0 0,0 0 1,-1 1-1,-16 66 223,3-1 0,-9 113-1,21-164-283,-1 18 93,2-31-40,1-5 7,0-18 68,4-50 223,-1 38-93,-1-1-1,-2 1 0,-5-39 0,1 62-17,1 19-112,-1 23-41,4-32-70,-9 151-14,13-179 19,1-8 104,1-39-1,-6 119-144,1-5-125,-6 63 0,13-222 319,-6 77-91,-1-9 76,2 136-201,0 55-93,-2-124 121,3-22 4,3-25 3,-2 3 12,-2 12 20,-1-1-1,-1 0 1,0 0-1,-3-28 1,2 71-48,-2-1 1,-5 28 0,1-10 17,-3 47-28,24-131-18,-6 3 90,-1 0-1,-2 0 1,-2 0-1,0-44 1,-6 68 30,-1 23-28,-1 21-57,-10 98-211,1-22 40,16-125 179,2-6 55,0-30 0,-4 35 6,-1 14-24,1 0 1,-1 0-1,0 0 0,0 0 1,-1 0-1,0 0 1,0 0-1,0 0 0,-1 0 1,-2-6-1,4 12-17,0 0-1,0 0 0,0 0 1,0-1-1,0 1 0,-1 0 1,1 0-1,0 0 0,0 0 1,0 0-1,0 0 0,0 0 1,0 0-1,-1 0 0,1 0 1,0 0-1,0 0 0,0 0 1,0 0-1,0 0 0,0 0 1,0 1-1,-1-1 0,1 0 1,0 0-1,0 0 0,0 0 1,0 0-1,0 0 0,0 0 1,0 0-1,0 0 0,0 0 1,-1 0-1,1 0 0,0 1 1,0-1-1,0 0 0,0 0 1,0 0-1,0 0 0,0 0 1,0 0-1,0 0 0,0 1 1,0-1-1,0 0 0,0 0 1,0 0-1,0 0 1,0 0-1,0 0 0,0 0 1,0 1-1,0-1 0,0 0 1,0 0-1,0 0 0,0 0 1,0 0-1,0 1 0,-1 8-25,-4 65-321,-23 121-1,25-184 254,2-21-36,4-24-20,32-233-11,-34 254 213,-2 31-149,-5 32-148,-17 71-129,32-166 372,34-163 113,-33 156-43,-9 40-12,-6 29-67,-16 123-375,16-93 137,-2 0 1,-2-1-1,-20 62 1,16-82 23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6:56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 11987,'-4'50'1664,"0"-6"-976,-1-1-272,5-5 1168,0-7-847,2 1-169,-1-11-472,1 1-312,-1-7-552,-1 4 648,0-3-185,-3 2-87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26 18652,'-4'-3'172,"0"0"1,-1 0-1,0 0 1,0 1-1,1 0 0,-1 0 1,-1 0-1,1 1 0,0 0 1,0 0-1,0 0 1,-1 0-1,1 1 0,0 0 1,-1 0-1,1 0 1,0 1-1,-1 0 0,1 0 1,0 0-1,-7 3 1,-1 0 8,0 1 1,0 1-1,1 0 1,0 0-1,0 2 1,0-1 0,-11 11-1,14-10-80,0 0-1,1 0 1,0 1-1,0 0 1,1 1 0,0-1-1,-9 20 1,15-27-80,-1 1 0,1 0 1,0 0-1,0-1 0,0 1 1,0 0-1,1 0 0,-1 0 0,1 0 1,0 0-1,0 0 0,0 0 1,0 0-1,0-1 0,1 1 0,-1 0 1,1 0-1,0 0 0,0 0 1,0-1-1,0 1 0,0 0 0,1-1 1,-1 1-1,1-1 0,-1 1 1,1-1-1,0 0 0,0 1 0,0-1 1,1 0-1,-1-1 0,0 1 1,1 0-1,-1-1 0,5 3 0,2 0 3,1 0-1,0 0 0,0-1 0,0-1 0,1 1 0,-1-2 0,0 1 1,1-1-1,0-1 0,10-1 0,-3 0 27,0-1 0,-1 0-1,1-1 1,-1-2 0,20-6 0,-24 6 8,-1 0 1,0-1-1,0-1 1,-1 1 0,0-2-1,0 0 1,19-18-1,-26 22-41,0 0 0,-1 0 0,1-1 0,-1 1 0,0-1 0,0 1 0,0-1 0,-1 0 0,0-1 0,0 1 0,0 0 0,0 0 0,-1-1 1,0 1-1,0-1 0,-1 1 0,1-1 0,-1 0 0,0 1 0,-1-1 0,-1-7 0,2 10-28,-1 0 0,0 0 0,0 0 0,-1 0 0,1 0 0,0 1 1,-1-1-1,0 0 0,0 1 0,0-1 0,0 1 0,0 0 0,0 0 1,0 0-1,-1 0 0,1 0 0,-4-2 0,1 2-58,1-1 1,-1 1-1,0 1 1,0-1-1,0 1 0,0 0 1,0 0-1,0 0 0,0 1 1,-6 0-1,5-1-45,0 2 0,0-1-1,0 1 1,0 0 0,0 0 0,0 0 0,1 1-1,-1 0 1,0 0 0,1 1 0,0 0 0,-1 0-1,1 0 1,0 0 0,1 1 0,-1-1 0,1 1-1,-8 9 1,6 2-254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6:56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10674,'14'350'3921,"18"149"-1508,-31-483-1910,0 0 1,-1 0 0,-1 0 0,-3 17 0,3-24-407,1-8-154,0 1 0,0-1-1,0 0 1,-1 0 0,1 1 0,0-1 0,-1 0 0,1 0 0,-1 1 0,1-1 0,-1 0 0,1 0-1,-1 0 1,0 0 0,0 0 0,1 0 0,-3 1 0,-2 4-263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6:57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54 15387,'32'-54'4133,"-67"113"-518,-33 37-3034,28-41-204,-124 186-882,226-342-2791,-37 58 2456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6:58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9 14467,'1'-1'89,"-1"0"0,0 1 1,1-1-1,-1 1 0,1-1 0,0 1 0,-1-1 0,1 1 1,-1-1-1,1 1 0,0 0 0,-1-1 0,1 1 0,0 0 1,-1 0-1,1-1 0,0 1 0,0 0 0,-1 0 0,1 0 1,0 0-1,1 0 0,-2 0-6,1 1-1,-1-1 1,1 0 0,-1 1-1,1-1 1,-1 1 0,1-1-1,-1 1 1,0-1 0,1 1-1,-1-1 1,0 1 0,0 0 0,1-1-1,-1 1 1,0-1 0,0 1-1,0 0 1,0-1 0,1 2-1,-2 41 2102,0-38-2014,0 32 532,0-1 0,10 73 0,25 69-2228,-26-136 629,-6-35 779,4 39-687,-6-30 193</inkml:trace>
  <inkml:trace contextRef="#ctx0" brushRef="#br0" timeOffset="1">4 499 16964,'-3'7'1696,"6"-6"-920,5-3-264,12-6 825,5-3-177,9-1-312,-1 0-144,4 0-496,0 2-320,-2 3-728,-5-2 784,-6-1-224,-2-4-112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6:59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 14691,'8'30'6803,"4"49"-3712,-10-69-2971,1-1-1,0 1 1,0-1 0,1 0-1,0 0 1,6 9 0,-9-17-118,-1 0 0,1 0 1,-1 0-1,1 0 0,0 0 1,0 0-1,-1 0 0,1 0 0,0 0 1,0-1-1,0 1 0,0 0 1,0-1-1,0 1 0,0 0 0,0-1 1,0 1-1,0-1 0,1 0 1,-1 1-1,0-1 0,0 0 1,0 0-1,2 0 0,-1 0-31,0-1-1,-1 1 1,1-1 0,-1 1-1,1-1 1,-1 0 0,1 0-1,-1 0 1,1 0 0,-1 0-1,0 0 1,1 0 0,-1-1-1,2-1 1,2-4-252,0-1 0,0 1-1,-1-1 1,0 0 0,4-12 0,9-31-3811,12-63 0,-42 179 6144,-37 207 3743,38-191-6186,0 120 0,12-183-62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6:59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1 20332,'0'0'61,"0"0"0,0 0 0,1 0 0,-1 1 0,0-1 0,0 0 0,0 0 0,0 1 0,0-1 0,1 0 0,-1 0 0,0 1-1,0-1 1,0 0 0,0 0 0,0 1 0,0-1 0,0 0 0,0 0 0,0 1 0,0-1 0,0 0 0,0 1 0,0-1 0,0 0 0,0 0 0,-1 1-1,1-1 1,0 0 0,0 0 0,0 1 0,0-1 0,0 0 0,-1 0 0,1 0 0,0 1 0,0-1 0,0 0 0,-1 0 0,1 1 0,-11 16 144,9-14 63,-31 51 937,2 1 1,-45 111-1,62-128-1171,2 1 0,1 1 0,2 0 0,2 0-1,-3 64 1,10-91-105,0 0 0,1 1 0,1-1 0,0-1 0,5 18 0,-6-26-37,1 0 1,0 0-1,-1 0 1,1-1 0,0 1-1,1 0 1,-1-1-1,0 0 1,5 5-1,-5-7 19,-1 0 0,1 1 0,0-1 0,-1 0 0,1 0-1,0 0 1,0 0 0,0 0 0,0-1 0,0 1 0,0-1 0,0 1 0,0-1-1,0 0 1,0 1 0,0-1 0,0 0 0,1-1 0,2 1 0,19-9-451,5-13-203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0.2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263 0 15835,'-22'26'1665,"16"-21"-1463,0 2 1,1-1-1,0 1 1,-5 7-1,-2 8 352,5-13 39,2 1 0,-1 0 0,1 1 0,1-1 1,-6 20-1,12-37-243,0 1 0,1 0 0,0-1 0,0 1 0,0 0-1,1 1 1,0-1 0,0 1 0,6-7 0,-10 11-351,0 1-1,1 0 1,-1 0-1,0-1 1,0 1-1,1 0 1,-1 0-1,0 0 1,0 0 0,1 0-1,-1-1 1,0 1-1,0 0 1,1 0-1,-1 0 1,0 0-1,1 0 1,-1 0-1,0 0 1,1 0-1,-1 0 1,0 0-1,0 0 1,1 0-1,-1 0 1,0 0 0,1 0-1,-1 0 1,0 0-1,0 1 1,1-1-1,-1 0 1,0 0-1,0 0 1,1 0-1,-1 0 1,0 1-1,0-1 1,1 0-1,-1 0 1,0 1-1,0-1 1,0 0 0,0 0-1,1 1 1,-1-1-1,0 0 1,0 1-1,0-1-7,20-18 201,-20 19-168,0 1 1,0 0 0,0 0-1,0 0 1,-1 0-1,1 0 1,-1 0-1,1 0 1,-1 0-1,0 2 1,-1 1 12,-26 77 452,-3-1 0,-67 124 0,87-183-452,9-15-59,-1 0 0,-1 0 0,1 0 0,-1-1 0,0 1 0,-1-1 0,1 0 0,-1 0 0,-7 5 0,12-11 8,0 0 1,0 1-1,0-1 1,0 0-1,0 0 1,-1 0-1,1 0 0,0 1 1,0-1-1,0 0 1,-1 0-1,1 0 1,0 0-1,0 0 0,0 0 1,-1 0-1,1 0 1,0 1-1,0-1 1,0 0-1,-1 0 0,1 0 1,0 0-1,0 0 1,-1 0-1,1 0 1,0 0-1,0 0 0,-1-1 1,1 1-1,0 0 1,0 0-1,0 0 1,-1 0-1,1 0 0,0 0 1,0 0-1,0 0 1,-1-1-1,1 1 1,0 0-1,0 0 0,0 0 1,0 0-1,0-1 1,-1 1-1,1 0 1,0 0-1,0 0 0,0-1 1,0 1-1,0 0 1,0 0-1,0 0 1,0-1-1,0 1 0,0 0 1,0 0-1,0-1 1,0 1-1,0 0 1,0 0-1,0 0 0,0-1 1,0 1-1,3-17-787,-3 16 742,20-66-2855,36-83 0,-33 95 1916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0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2 14499,'1'-1'96,"-1"1"0,0 0-1,1 0 1,-1 0 0,0 0-1,1 0 1,-1 0 0,0 0 0,1 0-1,-1 0 1,0 0 0,1 0-1,-1 0 1,0 0 0,1 0 0,-1 0-1,0 0 1,1 0 0,-1 0-1,0 0 1,1 1 0,-1-1 0,0 0-1,1 0 1,-1 0 0,0 0-1,0 1 1,1-1 0,-1 0 0,0 0-1,1 1 1,3 14 1792,-4 27-26,0-28-1196,3 184 1936,12 1-4345,-8-130-395,-7-59 1395</inkml:trace>
  <inkml:trace contextRef="#ctx0" brushRef="#br0" timeOffset="1">0 404 17308,'0'-5'1992,"3"-1"-1320,3 0-312,4 2 1185,7-3-793,2-2-448,5-4-888,5-3 864,-6-9-344,2-3-128,0-3-72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1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1 17836,'-18'23'855,"1"2"-1,1 0 1,2 0 0,0 2 0,-11 30 0,18-37-599,1-1 0,1 1 1,0 0-1,2 0 1,0 0-1,2 0 0,0 0 1,2 28-1,1-39-212,-1 0 0,2 0-1,-1 0 1,1-1 0,1 1 0,0-1-1,6 10 1,-9-15-40,1 0-1,0-1 0,0 1 0,0-1 1,0 0-1,0 1 0,1-1 1,-1 0-1,1 0 0,-1 0 1,4 1-1,-4-3-1,-1 1 0,1-1 0,-1 1 0,1-1 0,0 0 0,-1 1 0,1-1 0,-1 0 0,1 0 0,0 0-1,-1 0 1,1-1 0,-1 1 0,1 0 0,0-1 0,-1 1 0,1-1 0,-1 0 0,1 1 0,-1-1 0,1 0 0,1-1 0,0-1 5,0 0-1,0 0 1,0 0 0,-1-1-1,1 1 1,-1-1 0,0 1 0,0-1-1,0 0 1,-1 1 0,1-1 0,-1 0-1,0 0 1,0 0 0,0 0-1,-1-1 1,1 1 0,-1-6 0,0 1 34,0 0 0,-1 0 0,1 0 0,-2 0 0,1 0 0,-1 0 0,-5-12 0,5 17-6,-1 0 0,1 1 0,0-1 0,-1 1 0,0 0 0,0 0 0,0 0 0,-4-3 0,7 6-28,-1-1 0,1 1 0,0-1 1,-1 1-1,0-1 0,1 1 1,-1-1-1,1 1 0,-1 0 1,1-1-1,-1 1 0,0 0 0,1 0 1,-1-1-1,0 1 0,1 0 1,-1 0-1,0 0 0,1 0 0,-1 0 1,0 0-1,1 0 0,-1 0 1,0 0-1,1 0 0,-1 0 0,0 0 1,1 0-1,-1 1 0,0-1 1,1 0-1,-1 1 0,0-1 1,1 0-1,-1 1 0,1-1 0,-1 1 1,1-1-1,-1 0 0,1 1 1,-1 0-1,1-1 0,-1 1 0,1-1 1,0 1-1,-1-1 0,1 1 1,0 0-1,0-1 0,-1 1 0,1 0 1,0-1-1,0 1 0,0 0 1,0-1-1,0 1 0,0 1 0,-1-1-6,1 0-1,0 0 0,-1-1 1,1 1-1,0 0 0,0 0 1,0 0-1,0 0 0,0 0 1,0 0-1,0 0 0,0 0 1,0 0-1,0 0 0,0 0 0,1 0 1,-1 0-1,0 0 0,1 0 1,-1 0-1,1-1 0,-1 1 1,1 0-1,-1 0 0,1 0 1,-1-1-1,1 1 0,0 0 1,0-1-1,-1 1 0,1 0 0,0-1 1,0 1-1,0-1 0,-1 1 1,1-1-1,0 0 0,0 1 1,0-1-1,0 0 0,0 0 1,0 0-1,0 1 0,0-1 1,0 0-1,1 0 0,2-1-12,0 1 0,0-1 1,1 0-1,-1 0 0,0 0 0,0 0 0,0-1 0,0 0 0,5-3 0,31-28-104,-34 27 87,0 1-1,0-1 1,0 1 0,1 0 0,-1 1-1,15-7 1,-21 10 27,1 1-1,-1 0 1,1 0 0,-1 0 0,0 0-1,1 0 1,-1 0 0,0 0 0,1 0-1,-1 0 1,1 0 0,-1 0 0,0 0-1,1 0 1,-1 0 0,0 0 0,1 0-1,-1 1 1,0-1 0,1 0 0,-1 0-1,0 0 1,1 1 0,-1-1-1,0 0 1,1 0 0,-1 1 0,0-1-1,0 0 1,1 0 0,-1 1 0,0-1-1,0 0 1,1 1 0,3 18-17,-5 24 52,1-40-31,-9 69 144,5-47-15,1 0 0,1 0 0,3 47 0,-1-71-136,0-1 0,0 1 0,0 0 0,0-1 0,0 1 0,1-1 0,-1 1 0,0-1 1,0 1-1,0 0 0,1-1 0,-1 1 0,0-1 0,1 1 0,-1-1 0,0 1 0,1-1 0,-1 0 0,1 1 1,-1-1-1,1 1 0,0-1-29,-1 0 0,1 0 0,0 0 0,-1 0 1,1-1-1,-1 1 0,1 0 0,-1 0 0,1-1 1,-1 1-1,1 0 0,-1-1 0,0 1 0,1-1 1,-1 1-1,1 0 0,-1-1 0,0 1 0,1-1 0,-1 1 1,0-1-1,0 1 0,1-1 0,-1 1 0,0-1 1,0 1-1,0-2 0,4-10-229,0 0 1,-1-1-1,-1 1 1,0-1-1,-1 0 0,0-17 1,-1 24 181,2-50-518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1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 18260,'9'17'2144,"0"2"-1375,1-1-289,5 5 1336,4 11-960,1 1-96,-1 11-280,1 5-87,-9 10-201,-4 0-56,-8 2-48,-6-1-96,-10-8-552,-8-6 1144,-6-14-576,-5-15-8,0-32-16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2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0 961 17636,'1'-2'310,"1"0"1,-1 0-1,1 0 0,0 0 1,-1 0-1,1 1 1,0-1-1,0 1 1,0-1-1,0 1 0,1 0 1,-1-1-1,0 1 1,0 0-1,5-1 1,43-8 1128,-37 8-1042,244-29 1285,-32 5-1539,-48-6-367,319-100-1,158-106-255,-277 95 478,-138 61 52,435-90-1,-333 109 160,-323 59-353,-42 7-149,-121 21 943,83-11-650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 19124,'-17'-4'1888,"4"12"-1135,-5 2-289,3 10 928,2 8-320,3 6-320,6 3-207,4 0-305,4-1-56,9-8-376,6-3-417,1-13-687,3-9 1080,0-9-184,-2-6-176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2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77 11715,'20'-17'2084,"1"1"0,46-27 0,-77 57 493,-170 155-18,153-139-2489,1 1 0,1 2-1,-41 70 1,62-96-67,1-1 0,-1 0-1,1 1 1,1 0 0,-1 0-1,1 0 1,0 0 0,1 0-1,-1 0 1,1 0 0,1 12-1,0-18 1,0 1-1,1-1 0,-1 1 0,1 0 1,0-1-1,-1 0 0,1 1 0,0-1 1,0 1-1,0-1 0,0 0 0,0 0 1,0 0-1,0 1 0,1-1 1,-1 0-1,0-1 0,1 1 0,-1 0 1,0 0-1,1 0 0,-1-1 0,1 1 1,0-1-1,-1 1 0,1-1 0,-1 0 1,1 1-1,-1-1 0,4 0 0,6 1 10,1-1 0,0 0 0,13-3 0,-23 3-12,172-27-61,-66 8-558,-65 12 457,81-23-1,-46 1-47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03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54 17092,'-3'41'1444,"-3"97"1079,6-118-2359,1 1-1,2-1 1,0 0-1,9 32 1,-11-49-150,0 1 0,0 0 0,0-1 1,1 0-1,0 1 0,0-1 0,0 0 0,0 0 1,0 0-1,1 0 0,-1 0 0,6 4 1,-6-6-9,0 0 1,0 0-1,0 0 1,-1 0-1,1-1 0,0 1 1,0-1-1,1 1 1,-1-1-1,0 0 1,0 0-1,0 0 1,0 0-1,0 0 1,0 0-1,0 0 1,0-1-1,0 1 1,0-1-1,0 1 1,0-1-1,0 0 0,0 0 1,2-2-1,6-3 34,0 0-1,-1-1 1,0 0-1,0-1 0,9-11 1,38-48 393,-41 48-277,11-18 167,-21 28-202,0 1 1,1 0-1,0-1 1,1 2-1,0-1 1,0 1-1,0 0 1,15-9-1,-22 15-106,1 1 0,-1 0 0,1-1 0,-1 1 0,1 0 0,-1 0 0,1 0 1,-1 0-1,1-1 0,0 1 0,-1 0 0,1 0 0,-1 0 0,1 0 0,0 0 0,-1 0 0,1 0 0,-1 0 0,1 1 0,-1-1 0,1 0 0,0 0 0,-1 0 0,1 1 0,-1-1 0,1 0 0,-1 1 0,1-1 0,-1 0 0,0 1 0,1-1 0,-1 0 0,1 1 0,-1-1 1,0 1-1,1-1 0,-1 1 0,0-1 0,1 1 0,-1-1 0,0 1 0,0 0 0,6 27 123,-6-24-108,1 5-7,-1-6-16,0 0 0,1 0 1,-1 1-1,1-1 0,-1 0 0,1 0 1,0 0-1,0 0 0,1 0 0,1 4 1,-2-7-7,-1 0 0,0 1 0,0-1 1,1 0-1,-1 0 0,0 1 0,0-1 1,1 0-1,-1 0 0,0 0 0,0 0 0,1 1 1,-1-1-1,0 0 0,1 0 0,-1 0 0,0 0 1,1 0-1,-1 0 0,0 0 0,1 0 1,-1 0-1,0 0 0,1 0 0,-1 0 0,0 0 1,1 0-1,-1 0 0,0 0 0,1 0 1,-1 0-1,1-1 0,12-9 23,12-22 12,-20 25-20,-4 6-16,10-15 41,0 1 0,2 0 0,0 1 0,1 0 0,27-21 1,-40 34-38,1 0 0,-1 0 0,0 0 0,1 0 0,-1 0 0,1 0 0,0 0 0,-1 1 0,1-1 0,0 1 0,-1-1 0,1 1 0,0-1 0,0 1 0,0 0 0,-1 0 0,1 0 0,0 0 0,0 0 0,-1 0 0,1 1 0,0-1 0,0 1 0,-1-1 0,1 1 0,0-1 0,-1 1 0,1 0 0,-1 0 0,1 0 1,-1 0-1,1 0 0,-1 0 0,1 0 0,-1 1 0,0-1 0,0 0 0,0 1 0,0-1 0,2 3 0,3 8 22,-1 0 1,0 0-1,-1 1 0,0-1 1,4 27-1,-4-22 13,0 1 1,7 17-1,-10-33-34,-1-1 1,0 0-1,1 0 1,-1 0-1,1 1 1,0-1-1,-1 0 1,1 0-1,0 0 1,0 0 0,0 0-1,0 0 1,0 0-1,0 0 1,0-1-1,0 1 1,0 0-1,0-1 1,0 1-1,0 0 1,0-1-1,1 1 1,-1-1-1,2 1 1,-1-1 1,0-1 0,0 1 1,0 0-1,0-1 0,0 1 1,0-1-1,0 1 0,0-1 1,0 0-1,0 0 0,0 0 1,0 0-1,2-3 1,7-5 23,-1 0 1,0-1 0,15-18 0,-21 22-21,50-62 73,55-62 9,-109 129-93,20-15-30,-11 17 0,-4 12-1,-5 10-308,-1 1 0,-2-1 0,0 0 1,-1 0-1,-7 24 0,11-47 331,0 0 0,0 0 0,0 1 0,0-1 0,0 0 0,0 0 0,0 0 0,0 0 0,0 0 0,0 0 0,0 0 0,0 1 0,0-1 0,0 0 0,0 0 0,0 0 0,0 0 0,0 0 0,-1 0 0,1 0 0,0 0 0,0 1 0,0-1 0,0 0 0,0 0 0,0 0 0,0 0 0,0 0 0,0 0 0,0 0 0,-1 0 0,1 0 0,0 0 0,0 0 0,0 0 0,0 0 0,0 0 0,0 0 0,0 0 0,0 0 0,-1 0 0,1 0 0,0 0 0,0 0 0,0 0 0,0 0 0,0 0 0,0 0 0,0 0 0,-1 0 0,1 0 0,0 0 0,0 0 0,0 0 0,0 0 0,0 0 0,0 0 0,0 0 0,0 0 0,0 0 0,-1 0 0,1-1 0,0 1 0,0 0 0,0 0 0,0 0 0,-4-8-203,-3-17-272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44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13323,'3'24'992,"0"-1"-920,-5 12-200,4 3 144,-2 1-16,4 0-24,-4-2-16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44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10298,'0'50'1016,"3"-3"-776,-3-4-96,2-7-288,0-6 160,-3-6-128,1-2-144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45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0 10818,'-20'277'1143,"13"-184"-1597,-1 42-1302,9-101 1528,0 332 4548,-4-330-4364,1-11-122,2 31 0,4-10 8,-1-19-1048,-2 1 1,-3 53 0,0-64 594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45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 4849,'-3'249'1414,"4"-247"-1258,-1 0 0,0-1 1,0 1-1,0 0 1,0-1-1,-1 1 1,1 0-1,0-1 0,-1 1 1,1-1-1,-1 1 1,1 0-1,-1-1 0,0 1 1,0-1-1,0 1 1,0-1-1,0 0 0,0 1 1,0-1-1,0 0 1,0 0-1,0 0 0,-1 0 1,1 0-1,-1 0 1,1 0-1,0 0 1,-1-1-1,0 1 0,1 0 1,-1-1-1,1 1 1,-1-1-1,0 0 0,1 0 1,-1 1-1,-2-1 1,-8 0-53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47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64 14227,'0'11'1338,"0"-4"158,0-9-1394,0 0 0,0 0 0,0 0 0,0 0 0,-1 0 0,1 0 0,0 0 0,-1 0 0,-1-2 0,2 3-60,0 0 0,0 1 0,0-1 1,0 0-1,-1 1 0,1-1 0,0 1 0,-1-1 0,1 0 1,0 1-1,-1-1 0,1 1 0,0-1 0,-1 1 0,1-1 1,-1 1-1,1-1 0,-1 1 0,1-1 0,-1 1 0,0 0 0,1-1 1,-1 1-1,1 0 0,-1 0 0,0-1 0,-1 1 0,2 0-27,0 1-1,-1-1 0,1 0 0,0 1 1,0-1-1,0 1 0,-1-1 1,1 1-1,0-1 0,0 1 0,0-1 1,0 0-1,0 1 0,0-1 0,0 1 1,0-1-1,0 1 0,0-1 0,0 1 1,0-1-1,0 1 0,0-1 0,0 1 1,0-1-1,1 1 0,-1 0 1,6 14 50,7 5 71,-10-17 171,-7-15 73,-2 3-77,0-1 1,0 1-1,-1 0 0,0 0 0,-1 1 0,0 0 1,-14-10-1,22 17-292,0 1 1,0 0-1,0 0 1,0-1-1,-1 1 1,1 0-1,0 0 1,0-1-1,-1 1 1,1 0-1,0 0 1,0-1-1,-1 1 1,1 0-1,0 0 1,-1 0-1,1 0 1,0 0-1,0-1 1,-1 1-1,1 0 1,0 0-1,-1 0 1,1 0-1,-1 0 1,1 0-1,0 0 1,-1 0-1,1 0 1,0 0-1,-1 0 1,1 1-1,0-1 1,-1 0-1,1 0 1,0 0-1,0 0 1,-1 0-1,1 1 1,0-1-1,-1 0 1,1 0-1,0 0 1,0 1-1,-1-1 1,1 0-1,0 0 1,0 1-1,0-1 0,-1 0 1,1 1-1,0-1 1,0 0-1,0 1 1,0-1-1,0 0 1,0 1-1,0-1 1,0 0-1,0 1 1,0-1-1,0 0 1,0 1-1,0-1 1,0 0-1,0 1 1,0-1-1,5 26 203,2-9-276,2-1-1,-1 0 1,2 0 0,0-1 0,14 16-1,-19-27-443,-3-7-140,-8-11-165,-38-44-58,11 20 323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49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5 11026,'-2'0'88,"1"-1"0,0 0 0,-1 1 0,1-1-1,0 1 1,-1 0 0,1-1 0,-1 1 0,1 0 0,0 0-1,-1 0 1,1 0 0,-1 0 0,1 0 0,-1 0 0,1 0-1,0 1 1,-1-1 0,1 0 0,0 1 0,-1-1-1,1 1 1,-2 1 0,2-1-13,1 0 1,-1 0-1,0 0 0,1 1 0,-1-1 0,1 0 1,0 0-1,-1 1 0,1-1 0,0 0 1,0 1-1,0-1 0,0 0 0,0 1 1,0-1-1,0 0 0,0 1 0,0-1 1,1 0-1,-1 0 0,0 1 0,1-1 0,-1 0 1,1 0-1,0 1 0,-1-1 0,2 1 1,6 13 386,1-1 1,0 0-1,22 25 1,39 35 457,-66-70-876,124 115 235,6-6 0,147 96 0,-231-171-195,-2 1 1,-1 3-1,-3 2 0,45 56 0,-62-70 95,1-1-1,1-2 0,56 41 0,109 57 320,-159-103-459,-1 2 0,-2 1-1,0 1 1,-1 2 0,41 50-1,-36-35-12,1-3 0,2-1 0,2-1 0,65 45 0,-24-29-15,-15-11 7,-1 3 0,70 66 0,-133-110-17,240 211 26,-239-209-26,118 87-22,109 108 1,-43-21 37,250 264 26,-372-373-46,3-4 1,87 65-1,-33-30-1,83 99-11,-129-120 19,100 80-1,225 153-60,-152-133-77,-38-29-36,-159-108 127,88 89 0,-113-101 43,44 48-4,153 128-1,-161-156-6,298 237-7,-76-61 7,-47-34-88,-160-127-65,-67-54 113,-2-2-40,0-1-1,1-1 1,15 10 0,-38-24-402,0 0-1,-14-13 1,15 11 253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51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1 14963,'-1'8'402,"0"1"0,-1 0 0,0-1 0,0 1 0,-1-1 0,-3 9 0,-3 6 256,-18 54 212,-3-1 1,-67 121 0,90-183-1276,6-12 273,0 1-1,0-1 1,0 0 0,-1 1 0,1-1 0,-1 0 0,1 0-1,-4 4 1,2-7-204,3-9-120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52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20 15811,'4'-7'1010,"6"-6"441,-6 15-739,0 9 343,9 174 1314,5 28-4307,-17-205 1598,0-3 101,0 0-1,0 0 0,-1 1 0,1-1 1,-2 6-1,-1-4-416</inkml:trace>
  <inkml:trace contextRef="#ctx0" brushRef="#br0" timeOffset="1">0 423 16067,'9'6'1401,"8"1"-905,9 0-216,1 2 560,6-1-200,-2-1-192,4-1-256,1-3-600,-2-3 2017,-8-6-1537,0-2 88,-6-4 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19340,'-31'30'2478,"24"-24"-2242,0 0-1,0 1 1,1 0-1,-7 9 1,8-9 31,0 1 0,0 0 0,1 0 0,0 1 0,-5 16 0,8-23-254,1-1 0,0 1 0,-1-1 0,1 1 1,0-1-1,0 1 0,0-1 0,0 1 0,0-1 1,0 1-1,0 0 0,0-1 0,1 1 0,-1-1 1,1 1-1,-1-1 0,1 0 0,-1 1 1,1-1-1,0 1 0,0-1 0,0 0 0,0 0 1,0 1-1,0-1 0,0 0 0,0 0 0,0 0 1,0 0-1,1 0 0,-1-1 0,0 1 0,1 0 1,-1 0-1,1-1 0,-1 1 0,1-1 0,-1 0 1,1 1-1,-1-1 0,1 0 0,2 0 0,3 1-5,1-1-1,-1 0 0,0-1 1,0 1-1,0-1 1,0-1-1,0 1 0,0-1 1,0-1-1,-1 1 0,1-1 1,-1 0-1,11-7 0,-9 4 5,1 1-1,-1-2 0,-1 1 1,1-1-1,-1 0 0,0-1 1,-1 1-1,1-1 0,5-10 0,-11 14-2,1 0 0,-1 0 0,1-1 0,-1 1 0,0 0 0,-1 0 0,1-7 0,-1 10-7,0 1 0,0-1-1,1 1 1,-2-1 0,1 0 0,0 1 0,0-1 0,0 1 0,0-1 0,0 0 0,0 1 0,-1-1 0,1 1 0,0-1 0,0 0-1,-1 1 1,1-1 0,-1 1 0,1-1 0,0 1 0,-1 0 0,0-1 0,0 1 0,1-1 1,-1 1-1,0 0 1,0 0-1,0 1 1,0-1-1,1 0 1,-1 0-1,0 0 0,0 0 1,0 1-1,1-1 1,-1 0-1,0 1 1,0-1-1,1 1 1,-1-1-1,0 1 1,1-1-1,-1 1 1,0-1-1,0 2 0,-4 3 18,0 1 0,0-1 0,0 1 0,0 0 0,1 1 0,0-1 0,1 1 0,-1 0 0,1 0 0,0 0 0,-1 8 0,1-4 9,0 1 1,1-1-1,0 1 0,1-1 0,0 1 0,2 19 1,0-24-15,0 0 0,0-1 0,1 1 0,0 0 1,0-1-1,1 0 0,0 0 0,0 0 0,5 8 0,4 1 6,-1 0 0,15 13 0,13 16 2,-37-42-19,0-1 0,-1 1 0,0 0 1,1 0-1,-1 0 0,0 0 0,0 1 0,0-1 0,0 0 1,-1 0-1,1 1 0,-1-1 0,1 0 0,-1 1 0,0-1 1,0 0-1,0 5 0,0-5 21,-1-1 1,0 1 0,1 0-1,-1 0 1,0 0 0,0-1-1,0 1 1,0 0-1,-1-1 1,1 1 0,0-1-1,-1 1 1,1-1 0,-1 0-1,1 1 1,-4 1-1,-2 0 90,0 1-1,-1-1 0,1 0 0,-1 0 0,0-1 0,0 0 0,0-1 0,-14 1 1,13-1-39,0-1 0,0 0 0,0 0 0,0-1 0,0 0 0,0-1 0,0 0 0,0 0 1,1-1-1,-1 0 0,1-1 0,0 0 0,-14-8 0,21 11-111,1 1 0,-1 0 0,0-1 0,1 1 0,-1 0 0,1-1 0,-1 1 0,1-1 0,-1 1 0,1-1 0,-1 0 0,1 1 0,-1-1 0,1 1 0,0-1 0,-1 0 0,1 1 0,0-1 0,-1 0 0,1 1 0,0-1 0,0 0 0,0 0 0,0 1 0,0-1 0,0 0 0,0 1 0,0-1 0,0 0 0,0 0 0,0 1 0,0-1 0,0 0 0,1 1 0,-1-1 0,0 0 0,0 1 0,1-1 0,-1 0 0,1 1 0,-1-1 0,0 0 0,1 1 0,-1-1 0,1 1 0,0-1 0,-1 1 0,1-1 0,-1 1 0,1 0 0,0-1 0,-1 1 0,1 0 0,1-1 0,5-2-224,1 0 0,-1 0 0,1 1 0,8-2 0,-12 3 449,78-16-1037,-27 7 275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53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 14763,'2'0'2918,"-2"-1"-2859,3 14 1222,0 16-467,-14 278 67,8-287-1366,0-15 4,-1-12-49,0-8 262,-1-5-72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53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0 15323,'-3'7'2073,"-30"73"274,22-58-2223,-99 182 139,96-182-257,9-16-11,1 0-1,0 0 0,0 1 0,1 0 1,-1 0-1,-1 7 0,44-67-2512,-23 29 2040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54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6521,'4'-6'1227,"1"-1"-1,-1 1 0,0 0 0,4-11 2955,-6 21-3072,1 5-451,-2 45 1728,-5 61 0,0-4-1867,5-82-892,0-18 460,-1 1-1,0-1 1,-1 0 0,-3 23 0,-2-22-121,-4-8-61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54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68 13691,'0'-3'212,"0"0"0,1 1-1,-1-1 1,1 0 0,0 0 0,0 0-1,0 0 1,0 1 0,1-1 0,-1 1 0,1-1-1,-1 1 1,1-1 0,0 1 0,0 0 0,0 0-1,0 0 1,3-2 0,-1 1-13,0 1 1,0 0-1,0 0 0,1 0 1,-1 1-1,1-1 0,-1 1 1,1 0-1,-1 0 0,8 0 1,3 1 56,1 1 0,-1 0 0,1 1 0,-1 0 0,29 9 1,-29-6-210,0 1 1,0 0 0,-1 1 0,0 1 0,0 0 0,-1 0 0,0 2 0,0 0 0,-1 0-1,0 1 1,9 12 0,-16-17-5,0-1 0,-1 1 0,0 0 0,-1 0 0,1 0 0,-1 1 0,0-1 0,-1 1 0,1-1 0,-1 1 0,-1 0 0,1 0 0,-1 0 0,0 0 0,-1 0 0,0 0 0,0 1 0,0-1 0,-1 0 0,0 0 0,-1 0 0,1 0 0,-1 0 0,-1-1 0,1 1 0,-6 9 0,1-5 53,0 0 1,-1 0-1,0-1 1,0 0-1,-1-1 1,0 0 0,-1 0-1,0-1 1,0 0-1,-1-1 1,-17 9-1,13-8-44,0-1 0,-1-1 0,0-1-1,0 0 1,0-1 0,-1 0-1,1-2 1,-25 2 0,36-4-151,1 0 1,-1-1-1,0 1 1,0-1-1,1 0 1,-1 0-1,0 0 1,-7-4-1,11 4 37,0 1 0,0-1 0,0 1-1,1-1 1,-1 1 0,0-1 0,0 0 0,1 1 0,-1-1 0,0 0 0,1 0 0,-1 1-1,1-1 1,-1 0 0,1 0 0,-1 0 0,1 0 0,-1-1 0,1 0 43,0 1 0,0 0 0,0-1 0,0 1 0,1 0 0,-1-1 0,0 1 0,1 0 0,-1-1 0,1 1 0,-1 0 0,1 0 0,0 0 0,-1 0 0,1-1 0,0 1 0,2-1 0,6-7-307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7:55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17236,'1'12'1304,"2"5"-1016,1 3-152,2 11 504,1 2-256,2 3-456,-2 1-336,0 2 352,-1-4-48,-1-4-88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06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743 17 13035,'-7'-3'169,"-1"0"1,1 1 0,-1 0 0,0 0-1,0 0 1,0 1 0,0 0-1,0 1 1,-12 0 0,-7 2 212,-38 7 1,38-3-255,1 0 0,0 2 0,0 1 0,1 1 0,0 2 0,1 0 0,0 1 0,1 1 0,1 2 0,0 0 0,1 1 0,-21 23 0,19-16-115,2 1 0,1 1-1,1 0 1,1 2 0,1 0-1,2 1 1,0 0-1,3 1 1,-17 55 0,18-41-11,2 1 1,1 0-1,3 0 1,0 62 0,5-81-2,2-1 1,0 1-1,2-1 1,1 0-1,1 0 1,1 0-1,1-1 1,1 0-1,15 28 1,-14-36-3,0-1 0,1 0 0,1-1 0,0 0 0,1-1 0,1 0 0,0-1 0,0-1 0,1 0 0,1-1 0,0 0 0,0-2 0,1 0 0,0 0 0,0-2 0,1 0 0,0-1 0,0-1 0,0-1 0,0 0 0,1-1 0,-1-1 0,1-1 0,-1-1 0,1 0 0,-1-1 0,33-9 0,-21 1 60,0-1 0,-1-2 1,0 0-1,-1-2 0,-1-2 0,0 0 1,-1-2-1,-1 0 0,-1-2 1,38-41-1,-27 21 114,-1-2 0,-3-1 0,-1-1 0,-2-2 1,33-76-1,-53 103-114,0-1 0,-1 0 0,-1 0 0,-1 0 0,0-1 1,-2 0-1,-1 0 0,-1 0 0,-1-25 0,-1 38-95,0-1 0,0 0 0,-1 1 0,0-1-1,-1 1 1,0 0 0,-1 0 0,0 0 0,0 0 0,-1 0 0,0 1-1,0 0 1,-1 0 0,0 0 0,0 1 0,-1 0 0,0 0-1,0 1 1,-1 0 0,0 0 0,0 0 0,-16-7 0,10 7-75,0 0 0,0 1 0,0 1 0,-1 0 1,1 1-1,-1 1 0,0 0 0,1 1 0,-25 1 0,-6 10-267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08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380 91 13027,'-3'0'1043,"0"0"0,1 1 1,-1-1-1,0 1 0,1-1 1,-1 1-1,1 0 0,-4 1 1,-5-3-529,-1-1 0,1 0 0,-21-7 1,6 2-189,-100-30 154,32 8-278,93 29-194,-1-1 0,0 1 0,1-1-1,-1 1 1,0 0 0,1-1 0,-1 1-1,0 0 1,1 0 0,-1 0-1,0 0 1,1 1 0,-1-1 0,1 0-1,-1 1 1,0-1 0,1 1-1,-1-1 1,1 1 0,-1 0 0,1 0-1,-1 0 1,-1 1 0,5 1-35,0 0-1,0 0 1,0-1 0,0 1 0,0-1 0,1 0 0,-1 1-1,1-1 1,0 0 0,2 1 0,13 9-344,1-1 0,0-1 0,32 13 0,-43-20 205,0-1 0,1 0 0,-1 0 0,0-1 0,1 0 0,-1 0-1,1-1 1,-1 0 0,0-1 0,1 1 0,-1-2 0,12-2 0,-15 2 58,-2 2 75,-1 0 0,1-1-1,-1 1 1,0-1 0,0 0-1,1 1 1,-1-1 0,0 0-1,0-1 1,0 1 0,0 0-1,3-3 1,-26-3 303,-33-8 476,1-2 0,-69-32 0,122 49-775,0 0-1,0 0 1,0 0-1,0 0 0,0 0 1,0 0-1,0 0 0,1 0 1,-1 0-1,0 0 1,0 0-1,0 0 0,0 0 1,0 0-1,0 0 0,0 0 1,0 0-1,0 0 1,0 0-1,0 0 0,0 0 1,0 0-1,1 0 1,-1 0-1,0 0 0,0 0 1,0 0-1,0 0 0,0 0 1,0 0-1,0 0 1,0 0-1,0 0 0,0 0 1,0 0-1,0 0 0,0-1 1,0 1-1,0 0 1,0 0-1,0 0 0,0 0 1,0 0-1,0 0 1,0 0-1,0 0 0,0 0 1,0 0-1,0 0 0,0 0 1,0 0-1,0-1 1,0 1-1,0 0 0,13 0-397,17 2-105,-13 0 24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08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236 200 11002,'-4'10'622,"0"-1"-1,1 1 0,1 0 0,-3 13 1,3 4 3613,-5-51 14,-14-18-3358,16 34-519,-6-12-290,-1 1 0,-1 0 1,-1 0-1,-1 1 0,0 1 0,-1 1 1,-1 0-1,-1 1 0,-29-19 1,43 32-72,8 6-16,10 7-8,4-4-15,0 0 0,1-1 1,-1-1-1,2 0 0,-1-2 0,0 0 0,1-1 1,-1-1-1,1-1 0,-1-1 0,38-6 1,-52 7-77,-1-1 0,0 0 0,0 0 1,0 0-1,0 0 0,1-1 0,-2 1 1,1-1-1,0 0 0,0-1 0,-1 1 1,1 0-1,-1-1 0,1 0 0,-1 0 1,0 0-1,0 0 0,4-6 0,1-13-314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46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11931,'0'-1'130,"0"1"1,0-1 0,0 0-1,0 0 1,0 1 0,1-1 0,-1 0-1,0 0 1,0 1 0,1-1-1,-1 0 1,0 1 0,1-1 0,-1 0-1,1 1 1,-1-1 0,1 1-1,-1-1 1,1 0 0,0 1 0,-1 0-1,1-1 1,1 0 0,-2 1 41,1 1 1,0-1-1,-1 1 0,1 0 1,-1-1-1,1 1 1,-1-1-1,1 1 0,-1 0 1,0-1-1,1 1 1,-1 0-1,0-1 1,1 1-1,-1 0 0,0 0 1,0-1-1,0 2 1,8 42 1577,-4 85-1365,-5-101-980,1 0 0,1 1 0,2-1 1,1 0-1,9 36 0,-3-38-136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46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 12411,'3'39'1336,"-3"1"-712,-5 0-256,5 7 704,-4-5-207,4 5-377,-3-7-296,3 0-584,-3-5 448,-1-7-176,3 0-64</inkml:trace>
  <inkml:trace contextRef="#ctx0" brushRef="#br0" timeOffset="1">20 829 10370,'-5'62'1272,"-2"-2"-847,0 2-177,8-1 872,-2-9-768,4 1-296,-3-9 56,1-1-40,2-7-144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20388,'-6'7'597,"0"0"0,1 0 0,0 1-1,0-1 1,1 1 0,0 0 0,0 1-1,-2 8 1,5-14-541,0-1 0,1 1 0,-1-1 0,1 1-1,0-1 1,0 1 0,0-1 0,0 1 0,0-1 0,1 1-1,-1-1 1,1 1 0,-1-1 0,1 1 0,0-1 0,0 0 0,0 1-1,0-1 1,1 0 0,-1 0 0,1 0 0,-1 0 0,1 0-1,0 0 1,-1 0 0,1-1 0,0 1 0,0-1 0,0 1 0,1-1-1,-1 0 1,0 1 0,3 0 0,4 1-99,0 0 1,0-1 0,0 1-1,0-2 1,0 1-1,0-2 1,1 1-1,-1-1 1,0 0 0,1-1-1,-1 0 1,0-1-1,0 1 1,10-5-1,-10 4-223,1-2-1,-1 1 1,0-1-1,0 0 0,0-1 1,0 0-1,-1-1 1,0 0-1,0 0 0,0 0 1,-1-1-1,0-1 1,6-7-1,-11 12 94,0 1 1,0-1-1,0 0 0,0 0 1,-1 0-1,1 0 0,-1-1 1,0 1-1,0 0 0,0 0 1,-1-1-1,1 1 0,-1 0 1,0-5-1,0 8 166,0-1 0,0 1 0,0 0 1,0 0-1,0 0 0,0 0 0,0-1 0,0 1 0,0 0 0,0 0 0,-1 0 1,1 0-1,0 0 0,0 0 0,0 0 0,0-1 0,0 1 0,-1 0 0,1 0 1,0 0-1,0 0 0,0 0 0,0 0 0,-1 0 0,1 0 0,0 0 0,0 0 0,0 0 1,0 0-1,-1 0 0,1 0 0,0 0 0,0 0 0,0 0 0,0 0 0,-1 0 1,1 0-1,0 0 0,0 0 0,0 0 0,-1 1 0,-9 6 71,-8 10 402,-23 33 1718,-37 62-1,64-89-1690,2 0-1,0 0 1,1 1-1,2 0 1,-12 44-1,17-44-119,-2 46 0,6-56-343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47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 8938,'-3'152'1747,"2"91"645,14-63-1551,2 41-349,-11-100 24,2 134 2438,-6-246-2827,0-4-119,0 1 0,0-1 0,0 1 1,-1-1-1,1 1 0,-1-1 0,-1 0 1,1 1-1,-1-1 0,-4 9 0,5-13-13,1-1-1,-1 0 0,0 1 1,0-1-1,0 0 0,0 1 1,1-1-1,-1 0 0,0 0 1,0 0-1,0 0 0,0 0 1,0 0-1,0 0 1,0 0-1,0 0 0,1 0 1,-1 0-1,0-1 0,0 1 1,0 0-1,0-1 0,0 1 1,1 0-1,-1-1 0,0 1 1,0-1-1,1 1 0,-2-2 1,-18-13-151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47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0 14083,'-5'19'1200,"-1"12"-928,-1 2-120,-2 9 553,1 5-281,-1 2-288,3 1-152,2-1-320,-2-6-201,5-7 449,-2-8-104,3-6-40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47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 11370,'-4'64'1161,"2"-2"-745,-1-5-144,1-9 352,0-7-232,2-5-936,0-7 688,0-4-184,4-2-200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48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 8946,'-18'347'3690,"18"-197"-5517,-14 186 1024,7-245 1479,-10 47 191,4-46-275,7 37 167,1-4 1383,3-77-1369,2-46-799,0-4-14,0-9-74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3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9 472 14955,'-5'14'1920,"1"-4"1398,10-21-1029,47-115 369,-20 41-2023,30-47-118,-52 112-611,1 0-1,1 1 1,1 1 0,23-24-1,-31 35-1420,-10 4-679,-9-2 1397,6-2 159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3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17356,'1'1'216,"-1"0"-1,1 0 1,-1 0 0,0 0 0,1 0 0,-1-1 0,0 1-1,0 0 1,0 0 0,1 0 0,-1 0 0,0 0 0,0 0-1,-1 0 1,1 0 0,0 0 0,0 0 0,-1 1 0,1 1 385,0 9-232,1 0 0,0 1 0,1-1 0,0 0-1,1 0 1,1 0 0,0-1 0,10 21 0,52 86-377,-62-111 79,24 36-246,36 64-675,-57-93-395,0 0 1,-2 1-1,5 16 0,-10-18 323,-4-3-269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4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70 17628,'3'3'2080,"4"-3"-1296,4-1-224,7-6 1081,4-2-545,4 0-184,7-1-320,-1 0-111,2 3-297,1 1-232,-5 5-633,-5 1-383,-7-1 848,-3-4-184,-7-2-152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4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79 20012,'1'15'544,"-1"0"0,2 0 0,0 0 0,0 0 0,2 0 0,0 0 0,0-1 0,2 0 0,10 21 0,-16-33-556,1-1 0,0 1-1,0-1 1,0 0 0,0 1 0,0-1-1,0 0 1,0 0 0,0 1 0,0-1-1,1 0 1,-1 0 0,0 0 0,1-1-1,-1 1 1,1 0 0,-1 0 0,1-1-1,-1 1 1,1-1 0,0 1 0,-1-1-1,1 0 1,-1 0 0,1 0 0,2 0-1,-2 0-55,0-1-1,0 0 1,0 0-1,0 0 1,0 0-1,0 0 1,0 0-1,0 0 1,-1 0 0,1-1-1,-1 1 1,1-1-1,-1 1 1,1-1-1,-1 0 1,0 0-1,0 1 1,0-1-1,2-4 1,5-13-787,-1 0 0,-1 0 1,7-38-1,3-62-2275,-16 113 2999,6 65 3895,15 173 896,15 0-4429,-33-219-598,-2-9 189,0-1 1,0 1 0,0-1 0,-1 1 0,1-1 0,-1 1-1,0 0 1,-1 4 0,-1-5-244,-1-8-150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4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 17916,'1'0'87,"-1"0"1,0 0-1,1 0 1,-1 0-1,1 0 1,-1 0-1,1 0 1,-1 0-1,0 0 0,1 0 1,-1 1-1,1-1 1,-1 0-1,0 0 1,1 0-1,-1 1 1,0-1-1,1 0 1,-1 0-1,0 1 0,1-1 1,-1 0-1,0 1 1,0-1-1,1 0 1,-1 1-1,0-1 1,0 0-1,0 1 1,0-1-1,1 1 1,-1-1-1,0 0 0,0 1 1,0-1-1,0 1 1,0-1-1,0 1 1,0-1-1,0 0 1,0 1-1,0-1 1,0 1-1,0-1 1,0 0-1,-1 1 0,1-1 1,0 1-1,-6 29 1388,5-24-978,-14 60 1114,-7 81 0,19-109-1370,2 0 1,1 1 0,9 60 0,-8-88-351,1 0 0,1 0 0,0 0 0,1-1 0,0 0 0,9 17 0,-12-25 23,0 0 0,0-1 0,0 1 0,0 0 0,0-1 0,0 1 1,1 0-1,-1-1 0,1 0 0,-1 1 0,1-1 0,0 0 0,-1 0 0,1 0 0,0 0 0,0 0 0,0 0 0,0 0 0,0-1 0,0 1 0,0-1 0,0 1 1,0-1-1,0 0 0,0 0 0,0 0 0,0 0 0,0 0 0,0 0 0,0-1 0,0 1 0,0-1 0,0 1 0,0-1 0,0 0 0,0 0 0,0 1 1,-1-2-1,1 1 0,0 0 0,-1 0 0,4-3 0,11-14-636,-2-13-63</inkml:trace>
  <inkml:trace contextRef="#ctx0" brushRef="#br0" timeOffset="1">393 9 20636,'6'-2'1953,"-5"6"-1225,-2 4-264,-2 11 952,-1 5-239,-3 14-401,-2 3-200,-1 9-216,0-1-48,-3 0-96,4-2-144,2-10-328,2-2-320,3-21-616,1-11-377,1-19 1193,0-11-328,0-14-288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5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0 16868,'6'9'2256,"-5"8"-1344,1 10-248,1 9 1329,2 5-657,3 0-160,3 0-375,-2-5-193,8-4-320,0-4-160,2-6-432,1-4-320,-2-3-849,-3-4 2145,-7-4-992,1-1-104,-8-6-56</inkml:trace>
  <inkml:trace contextRef="#ctx0" brushRef="#br0" timeOffset="1">0 434 21733,'0'10'1912,"7"-4"-1320,2-6-240,14-4 897,6-2-417,2-8-576,-1-2-320,6-6-744,-1 2-393,-5-5 945,-3 0-264,-6-3-184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17700,'36'6'1216,"8"-6"-1008,7-6-160,3-4-64,0 1-184,-8 1-64,-6 3 192,-11 5-128,-7 3-96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5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 18804,'-18'55'2752,"-18"87"1,30-111-2390,2 0 1,2 1 0,1-1-1,3 46 1,-1-69-350,0-1 0,1 1 0,-1-1 1,1 1-1,1-1 0,0 0 0,0 0 0,4 8 1,-6-13-14,0-1 0,0 1 0,0 0 1,1-1-1,-1 1 0,0-1 0,1 0 1,-1 1-1,1-1 0,-1 0 1,1 0-1,0 0 0,0 0 0,-1 0 1,1 0-1,0 0 0,0 0 0,0-1 1,0 1-1,0-1 0,0 0 0,0 1 1,0-1-1,0 0 0,0 0 1,0 0-1,0-1 0,0 1 0,0 0 1,0-1-1,0 1 0,0-1 0,-1 0 1,1 1-1,3-3 0,-2 1 16,0 0 1,0 0-1,0 0 0,0-1 0,0 1 0,0-1 1,0 0-1,-1 0 0,1 0 0,-1 0 0,0 0 1,0 0-1,0-1 0,-1 1 0,1-1 0,-1 1 1,0-1-1,0 0 0,0 0 0,1-6 0,-2 8 9,0-1-1,0 1 0,0 0 0,0 0 0,0-1 1,0 1-1,-1 0 0,1 0 0,-1 0 0,0 0 1,1 0-1,-1 0 0,0 0 0,0 0 0,0 0 1,0 0-1,-1 0 0,1 0 0,-1 1 0,1-1 1,-1 0-1,1 1 0,-1-1 0,0 1 0,0 0 1,1 0-1,-1 0 0,0 0 0,0 0 0,0 0 1,-1 0-1,1 0 0,0 1 0,0-1 0,0 1 1,-4 0-1,0-1 24,1 1 0,0 1 0,-1-1-1,1 1 1,-1 0 0,1 0 0,-6 2 0,10-3-39,-1 1-1,1-1 1,-1 0-1,1 1 1,-1 0 0,1-1-1,-1 1 1,1 0-1,0 0 1,-1-1 0,1 1-1,0 0 1,0 1-1,0-1 1,0 0 0,0 0-1,0 0 1,0 0-1,0 1 1,0-1 0,0 1-1,1-1 1,-1 0-1,1 1 1,-1-1 0,1 1-1,-1-1 1,1 4-1,0-4-6,0-1 0,1 1-1,-1-1 1,0 1-1,1 0 1,-1-1-1,0 1 1,1-1-1,-1 1 1,1-1 0,-1 1-1,1-1 1,-1 1-1,1-1 1,0 0-1,-1 1 1,1-1 0,-1 0-1,1 1 1,0-1-1,-1 0 1,1 0-1,0 0 1,-1 1 0,1-1-1,0 0 1,-1 0-1,1 0 1,0 0-1,0 0 1,-1 0 0,1-1-1,0 1 1,-1 0-1,1 0 1,0 0-1,0-1 1,28-8-13,-11-1-37,0-1 0,0 0 0,-1-1 0,15-15-1,9-6-53,-40 32 99,0 0 0,1 0 0,-1 0 0,1 0 0,-1 1 0,0-1 0,1 0 0,-1 1 0,1-1 0,-1 1 0,1-1 0,0 1 0,-1 0 0,1-1 0,-1 1-1,4 0 1,-4 1 4,0-1 0,0 1 0,0-1 0,0 1 0,0-1 0,0 1 0,0 0 0,0-1-1,0 1 1,0 0 0,-1 0 0,1 0 0,0 0 0,0 0 0,-1 0 0,1 0-1,-1 0 1,1 0 0,-1 0 0,1 0 0,-1 0 0,1 0 0,-1 2 0,5 18 72,4 35 1,-7-40-351,0 0 0,1 0 0,1 0 0,7 19 0,-5-26-564,-2-9 207,0-19-45,-3-10 16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6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20492,'8'45'2449,"-1"0"-1617,0-4-408,3-2 1865,9-3-1425,1 0-160,5-3-472,3 3-120,-1 1-88,-6 4-56,-6 5-48,-4 3-168,-9 3-456,-8 2-352,-11-4 840,-13-4-169,-9-16-143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6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2049 15195,'0'1'63,"-1"-1"1,1 1-1,-1-1 0,1 0 0,-1 1 1,1-1-1,-1 1 0,1-1 0,-1 0 0,0 1 1,1-1-1,-1 0 0,1 0 0,-1 1 0,0-1 1,1 0-1,-1 0 0,0 0 0,1 0 1,-1 0-1,0 0 0,1 0 0,-1 0 0,0 0 1,1 0-1,-1 0 0,1 0 0,-1-1 0,0 1 1,1 0-1,-1 0 0,1-1 0,-1 1 1,0 0-1,1-1 0,-2 0 0,2 0 17,0-1-1,-1 1 1,1 0-1,0-1 1,0 1-1,0-1 1,0 1 0,0 0-1,0-1 1,0 1-1,1-1 1,-1 1-1,0 0 1,1-1-1,-1 1 1,1 0-1,0 0 1,1-3-1,7-11 235,1 0 0,1 0 0,0 1 0,1 0 0,14-13 0,3-3 16,351-314 1439,-251 236-1459,658-517 387,55 77-636,-393 318 92,-430 222-128,0 0 0,0 1-1,34-7 1,-34 14-21,-18 0-13,-1 0 0,0 0 1,0 0-1,1 0 0,-1 0 0,0 0 0,0 0 0,1 0 0,-1 1 0,0-1 0,0 0 0,0 0 0,1 0 1,-1 0-1,0 1 0,0-1 0,0 0 0,0 0 0,1 0 0,-1 1 0,0-1 0,0 0 0,0 0 0,0 1 0,0-1 1,0 0-1,0 0 0,0 1 0,0-1 0,0 0 0,0 0 0,0 1 0,0-1 0,0 0 0,-1 2-54,0 1 0,0-1-1,0-1 1,0 1 0,-1 0-1,1 0 1,-1 0 0,1-1-1,-1 1 1,0 0 0,1-1-1,-5 2 1,-71 45-329,63-40 317,-48 28-222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7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515 14 17500,'12'-13'1888,"-12"13"-1872,0 0-1,0 0 1,0 0 0,0 0-1,0 0 1,0 0 0,0 0 0,0 0-1,0 0 1,1 0 0,-1 0-1,0 0 1,0 0 0,0 0-1,0 0 1,0 0 0,0 0 0,0 0-1,0 0 1,0 0 0,1 0-1,-1 0 1,0 0 0,0 0-1,0 0 1,0 0 0,0 0 0,0 0-1,0 0 1,0 0 0,0 0-1,0 0 1,0 0 0,0 1-1,0-1 1,0 0 0,0 0-1,1 0 1,-1 0 0,0 0 0,0 0-1,0 0 1,0 0 0,0 0-1,0 0 1,0 1 0,0-1-1,0 0 1,0 0 0,0 0 0,0 0-1,0 0 1,0 0 0,0 0-1,0 0 1,-1 0 0,1 1-1,0-1 1,0 0 0,0 0 0,0 0-1,0 0 1,0 0 0,0 0-1,0 0 1,0 0 0,0 0-1,0 0 1,-14 34 1430,-95 152 607,64-116-1830,-22 36-41,-94 157 104,133-211-201,3 2 1,1 0 0,-17 64 0,38-109-77,1-3-11,0 0 0,0 0 0,0 0-1,1 0 1,0 1 0,1-1 0,-1 0 0,1 1-1,0-1 1,1 0 0,1 11 0,-2-16-4,1 0 1,0 0-1,-1 0 1,1 0-1,0 0 1,0 0-1,-1-1 1,1 1-1,0 0 1,0 0-1,0 0 1,0-1-1,0 1 1,0-1-1,0 1 1,0-1-1,0 1 1,0-1-1,1 1 1,-1-1-1,0 0 1,0 0-1,0 0 1,0 1-1,1-1 1,-1 0-1,0 0 1,0-1-1,0 1 1,1 0-1,-1 0 0,0-1 1,0 1-1,2-1 1,7-2-30,1-1 0,18-9 0,-17 8 14,89-41-957,177-110 1,-185 94 669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7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22 252 17540,'-1'6'790,"0"1"1,0 0-1,0 0 0,-4 10 1,-3 17 813,5-10-749,1 0 0,2 31 0,1-47-764,-1 0-1,1 0 1,1 0 0,0 0 0,0 0-1,0 0 1,1 0 0,0-1 0,1 1-1,5 8 1,-7-13-81,0-1 1,0 0-1,0 1 0,0-1 1,0 0-1,0 0 0,1 0 1,-1-1-1,1 1 0,-1 0 0,1-1 1,0 0-1,-1 0 0,1 0 1,0 0-1,0 0 0,0 0 1,0-1-1,0 1 0,0-1 1,0 0-1,0 0 0,0 0 0,0 0 1,0-1-1,0 1 0,0-1 1,-1 0-1,1 1 0,0-1 1,0-1-1,3-1 0,6-2 6,-1-2 0,-1 1 0,1-1-1,-1-1 1,0 0 0,13-14 0,2-7 61,-1-2 0,-1-1 0,-2 0 1,29-61-1,-13 25 121,-37 67-189,1 0-1,-1 0 1,1 0-1,-1 0 1,1 0-1,-1 0 1,1 1 0,0-1-1,0 0 1,-1 0-1,1 1 1,0-1 0,0 0-1,0 1 1,-1-1-1,1 0 1,2 0 0,-3 1-5,1 1 1,-1-1-1,0 0 1,1 0-1,-1 0 0,1 1 1,-1-1-1,0 0 1,1 0-1,-1 1 1,0-1-1,1 0 1,-1 1-1,0-1 1,1 0-1,-1 1 0,0-1 1,0 0-1,1 1 1,-1-1-1,0 1 1,0-1-1,0 0 1,0 1-1,0-1 1,1 1-1,-1 0 0,5 42 138,-5-35-132,1 11 25,-2-13-18,1 0-1,1 0 1,-1 0 0,1 0 0,0 0-1,0 0 1,0 0 0,1-1 0,5 12-1,-7-17-14,0 0 1,1 0-1,-1 1 0,0-1 0,1 0 0,-1 0 0,0 0 0,1 1 0,-1-1 0,0 0 0,1 0 1,-1 0-1,0 0 0,1 0 0,-1 0 0,1 0 0,-1 0 0,0 0 0,1 0 0,-1 0 0,1 0 0,-1 0 1,0 0-1,1 0 0,-1 0 0,0 0 0,1 0 0,-1-1 0,1 1 0,-1 0 0,0 0 0,1 0 0,-1-1 1,0 1-1,0 0 0,1 0 0,-1-1 0,0 1 0,0 0 0,1-1 0,-1 1 0,0-1 0,14-17 63,-12 15-49,11-18 46,19-26 90,-30 44-142,0 0 0,0 0 0,1 1 0,0-1 0,-1 1 0,1 0 0,0 0 0,0 0 0,0 0 0,0 0 0,1 1 0,5-3 0,-8 4-6,1 0 0,-1 0 0,1 0 0,-1 0-1,1 0 1,-1 0 0,1 0 0,0 1 0,-1-1 0,0 1 0,1-1-1,-1 1 1,1-1 0,-1 1 0,1 0 0,-1-1 0,0 1 0,0 0-1,1 0 1,-1 0 0,0 0 0,0 0 0,0 1 0,0-1 0,0 0-1,1 2 1,3 5 5,0 0-1,-1 1 0,5 11 0,1 2 11,-9-19-18,0-1 0,0 0 0,0 0-1,1 0 1,-1 0 0,1-1 0,-1 1 0,1 0-1,0-1 1,0 1 0,-1-1 0,1 1 0,0-1-1,0 0 1,1 0 0,-1 0 0,3 1 0,-3-2 0,0 1 0,0-1 1,0-1-1,1 1 0,-1 0 1,0 0-1,0-1 0,0 1 1,0-1-1,0 0 0,0 0 1,0 0-1,0 0 0,0 0 1,0 0-1,0 0 0,0-1 1,-1 1-1,4-3 1,16-18 4,0-1 0,-2 0 1,0-2-1,26-45 0,-25 38-19,1 0 0,35-39 0,-55 69 11,1 1 1,-1 0-1,0-1 1,0 1-1,1 0 1,-1 0-1,0 0 1,1 0-1,-1 1 1,1-1 0,0 0-1,2 0 1,-4 1-1,1 0 0,0 0 1,-1 0-1,1 1 0,0-1 1,-1 0-1,1 0 0,-1 1 1,1-1-1,0 0 0,-1 1 1,1-1-1,-1 1 0,1-1 0,-1 1 1,0-1-1,1 1 0,-1-1 1,1 1-1,-1-1 0,0 1 1,1 0-1,-1-1 0,0 1 1,0-1-1,0 1 0,1 0 1,-1-1-1,0 1 0,0 0 1,0-1-1,0 1 0,0 0 1,0-1-1,0 1 0,0 0 1,-1 0-1,1 22-407,-2 0 1,0 0 0,-2-1-1,-11 44 1,12-58 92,3-23-117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8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0 19764,'-16'23'1297,"-10"2"-1354,-4-1-79,-3-5 2617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8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0 20076,'-1'20'1769,"0"0"-1,-7 31 0,-98 507-493,103-533-2090,10-47-13,75-490-2663,-77 468 3724,-3 38 513,0 11-512,1 14-5,1 37 346,3 0 0,24 92 1,-21-115-486,1 0 0,1 0 0,2-1 0,2-1-1,29 45 1,-39-67-462,1-1 1,1 0-1,15 14 0,-17-17-917,-95-78-4235,-48-46 3765,134 116 1923,1 1 63,-1 0 0,1 0 0,-1-1 0,1 1 0,0-1 0,0 0 0,0 1 0,0-1 0,1 0 0,-1 0 0,1 0 0,0-1 0,-2-5 0,3 8-66,1 0 0,-1 0 1,1 0-1,-1 0 0,1 0 0,-1 0 1,1 1-1,0-1 0,-1 0 0,1 0 0,0 0 1,-1 1-1,1-1 0,0 0 0,0 1 1,0-1-1,0 1 0,0-1 0,0 1 0,2-1 1,24-9 1087,-18 8-848,26-11-639,-1-1 0,0-2 0,-1-1 0,0-2 1,50-38-1,-38 19-318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9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1 18492,'-4'0'218,"0"0"-1,0 1 1,0 0 0,0-1-1,0 2 1,1-1 0,-1 0 0,0 1-1,1 0 1,-1-1 0,1 2-1,-1-1 1,1 0 0,-5 5-1,-3 3 197,0 1 0,-13 19-1,8-10 354,9-12-633,0 0 0,0 0 0,1 1 0,0 0 0,0 1 0,1-1 0,1 1 0,-1 0 0,1 0 0,-4 21 0,8-30-133,-1 1-1,1-1 1,0 1 0,1-1 0,-1 1 0,0-1 0,0 0 0,1 1-1,-1-1 1,0 1 0,1-1 0,0 0 0,-1 1 0,1-1 0,0 0-1,-1 0 1,1 0 0,0 1 0,0-1 0,0 0 0,0 0 0,0 0-1,0 0 1,1-1 0,-1 1 0,0 0 0,0 0 0,1-1-1,-1 1 1,0-1 0,1 1 0,0 0 0,8 1-25,-1 1 0,0-2 1,0 1-1,10-1 0,-6 1 8,48 2-73,-24-2 49,45 9 0,-73-9 49,1 0 1,-1 1-1,1 0 0,-1 0 0,0 1 0,-1 0 0,1 1 0,-1 0 1,14 10-1,-20-12 15,1-1 0,-1 1 0,0-1-1,0 1 1,0 0 0,0 0 0,-1 0 0,1 0 0,-1 0 0,0 0 0,0 0 0,0 0 0,0 1 0,0-1 0,-1 0 0,1 1 0,-1-1 0,0 1 0,0-1 0,0 0 0,-1 1-1,1-1 1,-1 0 0,0 1 0,0-1 0,0 0 0,0 0 0,0 0 0,-3 3 0,-1 5 80,-1 0 1,0-1-1,-1 0 0,-1 0 0,1 0 1,-18 15-1,17-18-65,0 0 1,0-1-1,-1 1 1,-17 7-1,23-12-181,-1 0 1,1-1-1,-1 1 0,1-1 1,-1 0-1,0 0 0,0 0 1,1-1-1,-1 0 0,0 1 1,0-1-1,0 0 1,0-1-1,1 1 0,-1-1 1,-5-1-1,7 1 94,0 0 1,0 0-1,1 0 0,-1 0 1,0-1-1,1 1 0,-1 0 1,1-1-1,-1 1 0,1-1 1,-1 0-1,1 1 1,0-1-1,0 0 0,0 0 1,0 0-1,0 0 0,1 0 1,-1 0-1,1 0 0,-1 0 1,1 0-1,0 0 1,-1-4-1,0-29-672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8:59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6 187 18836,'-4'0'2024,"2"1"-1143,2-2-281,10-3 1064,6-2-208,9-3-447,2-3-233,3-3-384,3-2-264,3 1-680,0-2-608,-9-8 976,3-1-241,-6-9-159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00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0 20916,'0'1'46,"0"-1"0,0 0 0,0 0 0,0 0 0,0 0 0,0 0 0,0 0 0,0 0-1,0 0 1,0 0 0,0 0 0,0 0 0,0 1 0,0-1 0,0 0 0,0 0-1,0 0 1,0 0 0,0 0 0,0 0 0,0 0 0,0 0 0,0 0 0,0 0 0,0 0-1,0 0 1,0 0 0,0 0 0,0 0 0,0 0 0,1 1 0,-1-1 0,0 0 0,0 0-1,0 0 1,0 0 0,0 0 0,0 0 0,0 0 0,0 0 0,0 0 0,0 0-1,0 0 1,1 0 0,-1 0 0,0 0 0,0 0 0,0 0 0,0 0 0,0 0 0,0 0-1,0 0 1,0 0 0,0-1 0,0 1 0,0 0 0,-1 16 1236,-8 24-440,8-33-603,-17 74 140,-83 308-1898,98-384-345,2-11 1090,1 5 640,3-68-1574,1 15 613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15107,'5'8'1761,"8"2"-857,5-2-320,15-6 1024,7 3-471,10-4-241,5-1-272,5-1-880,-1-2-392,-6-3 560,-2 5-168,-9-2-137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00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37 15035,'1'-3'260,"11"-25"1494,-3 22-544,-8 7-1131,-1-1 0,1 0 0,-1 0 0,1 1 1,-1-1-1,1 0 0,-1 1 0,1-1 0,-1 1 0,1-1 0,-1 0 0,1 1 0,-1-1 0,0 1 0,1-1 0,-1 1 1,0-1-1,0 1 0,1 0 0,-1-1 0,0 2 0,37 104 4132,-1 3-2872,-14-63-1205,2 0 0,2-1-1,2-2 1,58 71 0,-60-82-1539,-26-32 1355,0 0 0,0 0-1,0 0 1,0 0 0,0 0-1,0 0 1,-1 0 0,1 0-1,0 0 1,0 0 0,0 0-1,0 0 1,0 0 0,0 0-1,-1 0 1,1 0-1,0 0 1,0 0 0,0 0-1,0 0 1,0 0 0,0 0-1,0 0 1,-1 0 0,1 0-1,0 0 1,0 0 0,0 1-1,0-1 1,0 0 0,0 0-1,0 0 1,0 0 0,0 0-1,0 0 1,-1 0 0,1 0-1,0 1 1,0-1 0,0 0-1,0 0 1,0 0 0,0 0-1,0 0 1,0 0 0,0 0-1,0 1 1,0-1 0,0 0-1,0 0 1,0 0 0,0 0-1,0 0 1,0 0-1,0 1 1,0-1 0,0 0-1,-12-4-1082,-10-8-745,1-1 0,-31-25-1,-36-37-185,60 51 1974,24 20 177,-12-10 753,1 1 1,0-2-1,1 0 0,-14-20 1,28 35-741,0 0 0,-1-1 1,1 1-1,0-1 0,-1 1 0,1 0 1,0-1-1,0 1 0,0-1 0,-1 1 1,1-1-1,0 1 0,0 0 1,0-1-1,0 1 0,0-1 0,0 1 1,0-1-1,0 1 0,0-1 1,0 1-1,0-1 0,0 1 0,0-1 1,1 1-1,-1 0 0,0-1 1,0 1-1,0-1 0,1 1 0,-1-1 1,0 1-1,0 0 0,1-1 0,-1 1 1,0 0-1,1-1 0,-1 1 1,1 0-1,-1 0 0,0-1 0,1 1 1,-1 0-1,1 0 0,-1-1 1,0 1-1,1 0 0,0 0 0,28-4 1685,-21 3-1398,19-3-552,-2-1-1,1-1 0,-1-1 1,1-1-1,41-21 1,-30 10-286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01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73 20740,'-7'26'1529,"-1"7"-1193,3 2-176,5 10 416,0 1-160,5 1-336,3-1-304,2-2-520,0 1-256,-2-9-1377,-1-3 1905,-2-13-440,-4-6-280</inkml:trace>
  <inkml:trace contextRef="#ctx0" brushRef="#br0" timeOffset="1">0 90 18468,'3'-5'244,"-1"-1"0,1 1 0,1 0 1,-1 0-1,1 0 0,0 0 0,0 1 0,0-1 1,1 1-1,-1 0 0,1 1 0,0-1 0,7-3 0,-4 3 18,0 1-1,1-1 1,-1 2-1,1-1 1,0 1-1,0 0 0,-1 1 1,12 0-1,1 1-73,-1 1 0,0 0 1,0 2-1,0 1 0,0 0 0,-1 1 0,26 11 0,-26-8-177,-1 0-1,0 1 1,0 1-1,-1 1 1,0 0-1,-1 1 1,21 20-1,-31-26 8,0 1-1,-1-1 1,1 1-1,-1 0 1,0 1 0,-1-1-1,0 1 1,0 0-1,-1 0 1,0 0-1,0 0 1,-1 0-1,0 1 1,0-1-1,-1 1 1,0 0-1,-1-1 1,0 1-1,-2 14 1,-1-8 58,0 0-1,-2-1 1,0 0 0,0 0 0,-1 0 0,-1 0-1,0-1 1,-1 0 0,-1-1 0,0 0-1,-11 12 1,7-9-74,-2-1 0,0 0 0,0-1 0,-2 0 0,1-1-1,-2-1 1,-30 14 0,39-21-126,-1 0 0,1 0 0,-1-2 0,-11 3-1,17-4 99,0-1-1,0 1 1,0-1-1,0 0 1,0-1-1,0 1 1,1-1-1,-1 1 1,0-1-1,0 0 0,0-1 1,1 1-1,-1-1 1,-4-2-1,-19-19-299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01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1 161 19972,'0'-7'2105,"10"-1"-1233,1 0-408,5 1 1096,3-3-311,4 0-681,5 1-320,4-5-952,2 4-569,1-10 993,-4-6-168,-1-6-240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02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20 225 16724,'6'57'973,"3"-1"0,2 1 0,2-2 0,3 0 0,36 87 0,-42-128-722,-10-13-245,0-1 1,0 0-1,1 0 0,-1 0 1,0 0-1,0 0 0,0 0 0,0 0 1,0 0-1,1 0 0,-1 0 1,0 0-1,0 0 0,0 0 1,0 0-1,0 0 0,1 0 0,-1 0 1,0 0-1,0-1 0,0 1 1,0 0-1,0 0 0,0 0 1,1 0-1,-1 0 0,0 0 0,0 0 1,0 0-1,0 0 0,0-1 1,0 1-1,0 0 0,0 0 1,1 0-1,-1 0 0,0 0 0,0 0 1,0-1-1,0 1 0,0 0 1,0 0-1,0 0 0,0 0 1,0 0-1,0-1 0,0 1 1,0 0-1,0 0 0,-1-33 379,-19-91-96,-7 2-1,-47-140 1,66 239-252,8 23-36,0 0 0,0 0 0,0 0 0,0-1 0,0 1 0,0 0 0,0 0 1,-1 0-1,1-1 0,0 1 0,0 0 0,0 0 0,0 0 0,0 0 0,0-1 0,0 1 0,0 0 0,0 0 0,-1 0 1,1 0-1,0 0 0,0-1 0,0 1 0,0 0 0,0 0 0,-1 0 0,1 0 0,0 0 0,0 0 0,0 0 0,-1 0 1,1 0-1,0 0 0,0 0 0,0 0 0,0 0 0,-1 0 0,1 0 0,0 0 0,0 0 0,0 0 0,-1 0 0,1 0 0,0 0 1,0 0-1,0 0 0,0 0 0,-1 0 0,1 0 0,0 0 0,0 0 0,0 0 0,0 0 0,-1 1 0,1-1 0,0 0 1,0 0-1,0 0 0,0 0 0,0 0 0,0 1 0,-1-1 0,1 0 0,0 0 0,0 0 0,0 1 0,0-1 0,0 0 1,-1 4 9,1 0 0,-1 0 1,1 0-1,0 0 1,0 0-1,0 0 1,1 0-1,-1 0 1,1 0-1,1 4 1,14 43 122,-14-46-102,1 1 0,-1-1 1,1 0-1,0 0 0,0 0 1,0 0-1,1 0 1,-1-1-1,1 1 0,6 4 1,-8-8 2,0 1 1,0-1 0,1 0-1,-1 1 1,0-1-1,1 0 1,-1 0 0,1-1-1,0 1 1,-1 0 0,1-1-1,0 0 1,-1 1 0,1-1-1,0 0 1,-1-1-1,1 1 1,0 0 0,-1-1-1,1 1 1,-1-1 0,1 0-1,-1 0 1,5-2 0,1-2 68,0 0 0,0 0 1,-1-1-1,0 1 0,0-2 0,0 1 1,-1-1-1,0 0 0,0-1 1,-1 1-1,0-1 0,0 0 1,4-12-1,5-11 240,-2-1 0,10-39 0,-20 65-326,1-5 62,-4 15 0,-3 21-14,-4 35-49,3 1-1,5 112 0,1-163-117,0 0 0,1 0 0,0 0-1,1 0 1,0-1 0,0 1-1,10 16 1,-12-24 21,0 0-1,0 0 1,0 0 0,0 0-1,0 0 1,1-1 0,-1 1-1,1-1 1,-1 1-1,1-1 1,0 1 0,0-1-1,-1 0 1,1 1-1,0-1 1,0 0 0,0-1-1,0 1 1,1 0 0,-1 0-1,0-1 1,0 0-1,0 1 1,0-1 0,1 0-1,-1 0 1,0 0 0,0 0-1,0 0 1,1-1-1,-1 1 1,0-1 0,0 1-1,0-1 1,0 0 0,0 0-1,0 0 1,0 0-1,0 0 1,0 0 0,2-3-1,19-17-616,1-7-254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02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27 17620,'-5'8'635,"0"0"1,1 0 0,1 0-1,-1 0 1,1 0 0,0 1 0,-1 9-1,3-14-473,0 0-1,1 0 1,-1 1-1,1-1 1,-1 0-1,1 0 1,1 1-1,-1-1 1,1 0-1,-1 0 1,1 1-1,1-1 1,-1 0-1,0 0 1,1 0-1,3 5 1,-5-8-144,1 0 1,-1 0-1,1-1 0,-1 1 1,1 0-1,0-1 1,-1 1-1,1 0 0,0-1 1,0 1-1,-1-1 1,1 1-1,0-1 1,0 0-1,0 1 0,0-1 1,0 0-1,-1 1 1,1-1-1,0 0 0,0 0 1,0 0-1,0 0 1,0 0-1,2 0 1,-2-1 5,1 1 1,-1-1 0,1 0 0,0 0 0,-1 0 0,1 1 0,-1-2-1,0 1 1,1 0 0,-1 0 0,0 0 0,2-3 0,1-1 45,0 0 0,-1 0 0,0 0 0,0 0 0,-1-1-1,0 1 1,2-7 0,-2 4 19,-1 1-1,-1-1 0,1 1 0,-2-1 1,1 0-1,-1 1 0,0-1 0,0 1 0,-4-11 1,4 15-70,0 1 1,0-1 0,0 1-1,0-1 1,-1 1 0,1-1-1,-1 1 1,0 0 0,1-1-1,-1 1 1,0 0 0,-4-2-1,5 3-28,-1 0 0,0 0-1,0 0 1,1 1 0,-1-1 0,0 0-1,0 1 1,0 0 0,0-1-1,0 1 1,0 0 0,0 0 0,0 0-1,0 0 1,0 1 0,1-1-1,-1 0 1,0 1 0,0-1 0,-2 2-1,2-1-113,0 0-1,0 0 1,0 1-1,0-1 0,0 1 1,0 0-1,0-1 1,1 1-1,-1 0 1,1 0-1,-1 0 0,1 0 1,0 0-1,-1 0 1,1 1-1,1-1 1,-1 0-1,0 1 0,0 2 1,0-4 40,1 0 0,0 0 0,0 0 0,0 0-1,-1 0 1,1 0 0,0 0 0,0 0 0,0 0 0,0 0 0,1 0 0,-1 0 0,0 0 0,0 0 0,1 0 0,-1 0 0,0 0 0,1-1 0,-1 1-1,1 0 1,-1 0 0,1 0 0,0 0 0,-1 0 0,1-1 0,0 1 0,0 0 0,-1-1 0,1 1 0,0-1 0,0 1 0,0 0 0,0-1 0,0 0-1,0 1 1,-1-1 0,1 0 0,0 1 0,0-1 0,0 0 0,0 0 0,1 0 0,-1 0 0,0 0 0,0 0 0,0 0 0,1 0 0,18-3-954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02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79 450 17804,'-9'8'750,"0"1"1,1-1 0,0 2-1,1-1 1,0 1-1,-7 12 1,11-17-612,1-1 0,0 1 1,0 0-1,0 0 0,1 0 0,-1 0 1,1 0-1,0 0 0,1 0 1,-1 0-1,1 0 0,0 1 0,1-1 1,-1 0-1,1 0 0,2 9 0,-3-14-126,0 1 0,0 0-1,1-1 1,-1 1-1,0 0 1,1-1-1,-1 1 1,1-1-1,-1 1 1,1-1-1,-1 1 1,1-1-1,-1 1 1,1-1 0,-1 1-1,1-1 1,-1 1-1,1-1 1,0 0-1,-1 0 1,1 1-1,0-1 1,-1 0-1,1 0 1,0 0-1,0 1 1,-1-1 0,1 0-1,0 0 1,-1 0-1,1 0 1,0-1-1,0 1 1,-1 0-1,1 0 1,0 0-1,-1 0 1,1-1 0,0 1-1,-1 0 1,1-1-1,-1 1 1,1 0-1,0-1 1,-1 1-1,1-1 1,-1 1-1,1-2 1,5-2 38,-1 0 1,0 0-1,9-11 1,-4 2 23,-1 0 1,0-1 0,-1 0 0,0-1 0,-1 0 0,-1 0 0,0 0 0,-1-1-1,3-18 1,-1-4 148,-2 0 0,1-68 1,-10-13 160,2 103-324,0 0 1,-1 1 0,-1-1 0,0 1 0,-9-20 0,13 34-60,0 0 1,0 0 0,-1 0-1,1 0 1,0 0 0,-1 0-1,1 0 1,-1 0 0,0 1-1,1-1 1,-1 0 0,0 0-1,1 0 1,-1 1 0,0-1-1,0 0 1,1 1 0,-1-1-1,0 0 1,0 1 0,0-1-1,0 1 1,0 0 0,0-1-1,-2 1 1,2 0 0,0 0-1,0 1 1,0 0-1,0-1 1,1 1 0,-1 0-1,0-1 1,0 1-1,0 0 1,0 0 0,1 0-1,-1 0 1,0 0 0,1 0-1,-1 0 1,1 0-1,-1 0 1,0 2 0,-3 9 13,0 1 0,-5 22-1,1 13 34,2 1-1,2-1 0,2 1 1,5 54-1,-3-94-119,2 1 0,-1-1 0,1 0 0,1 0 1,0 0-1,0 0 0,8 16 0,-10-23-75,1 1-1,-1-1 1,1 0-1,0 1 1,0-1-1,0 0 0,0 0 1,0 0-1,0 0 1,0 0-1,1 0 1,-1-1-1,1 1 1,-1-1-1,1 0 1,-1 0-1,1 0 1,0 0-1,0 0 1,-1 0-1,1-1 1,0 0-1,0 1 1,0-1-1,0 0 1,0 0-1,0 0 1,4-2-1,8-4-668,-1-5-270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03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76 654 18524,'3'10'1097,"-2"-8"-810,-1 0 1,1-1-1,-1 1 1,1 0 0,0-1-1,-1 1 1,1 0-1,0-1 1,0 1 0,3 2-1,-4-4-214,1 0-1,0 0 1,0 1-1,0-1 1,0 0-1,0 0 1,0 0 0,-1 0-1,1 0 1,0 0-1,0 0 1,0-1-1,0 1 1,0 0-1,-1 0 1,1-1-1,0 1 1,0 0 0,0-1-1,-1 1 1,1-1-1,0 1 1,0-1-1,-1 1 1,1-1-1,0 0 1,-1 1-1,2-2 1,4-4 47,-1-1 0,1 1 0,-1-1 0,0 0 0,0 0-1,-1 0 1,0-1 0,0 1 0,5-16 0,-7 16-33,0 0 0,0 0 0,-1 0 0,0 0-1,0 0 1,0 0 0,-1 0 0,0 0 0,0-1 0,-1 1 0,0 0 0,-2-8-1,3 15-70,0-1 0,-1 0 0,1 0-1,0 0 1,-1 0 0,1 0-1,0 0 1,-1 1 0,1-1-1,-1 0 1,1 0 0,-1 1 0,1-1-1,-1 0 1,0 0 0,1 1-1,-1-1 1,0 1 0,1-1-1,-1 1 1,0-1 0,0 1 0,0-1-1,0 1 1,1 0 0,-1-1-1,0 1 1,0 0 0,0 0-1,0 0 1,0 0 0,0 0 0,0 0-1,0 0 1,0 0 0,1 0-1,-1 0 1,0 0 0,0 0-1,0 1 1,0-1 0,-1 1 0,-1 1 11,-1 0 1,1 0 0,0 0 0,0 1 0,0-1 0,0 1-1,0 0 1,0-1 0,-3 6 0,-9 17 15,0 1-1,2 1 1,1 0 0,1 1-1,2 0 1,-11 49 0,19-73-35,-8 48 72,8-47-70,1-1-1,0 1 1,0 0 0,0-1 0,0 1 0,1-1 0,0 1 0,0-1 0,1 5-1,-1-8-5,-1 0-1,1 0 0,0 0 1,-1 0-1,1 0 0,0 0 1,0 0-1,0-1 0,0 1 0,0 0 1,0 0-1,0-1 0,0 1 1,0 0-1,0-1 0,0 1 1,0-1-1,0 0 0,0 1 0,0-1 1,1 0-1,-1 0 0,0 1 1,0-1-1,0 0 0,1 0 0,-1-1 1,0 1-1,0 0 0,0 0 1,1 0-1,-1-1 0,0 1 1,0-1-1,0 1 0,0-1 0,0 1 1,0-1-1,1 0 0,5-3-13,0 0 0,-1 0 0,0 0 0,0 0 0,6-7 0,0-2-83,-1 0-1,-1-1 1,0-1-1,0 1 0,-1-2 1,-1 1-1,6-19 1,2-9-599,16-68 1,-31 108 655,34-154-1762,-30 126 1274,-1 0 0,-2-1 0,-1-34 0,-1 66 523,0 0-1,0 0 1,0 0 0,0 0-1,-1 1 1,1-1-1,0 0 1,0 0 0,0 0-1,0 0 1,0 0 0,0 0-1,0 0 1,0 0-1,-1 0 1,1 0 0,0 0-1,0 0 1,0 0 0,0 0-1,0 0 1,0 0-1,0 0 1,0 0 0,-1 0-1,1 0 1,0 0-1,0 0 1,0 0 0,0 0-1,0 0 1,0 0 0,0-1-1,0 1 1,0 0-1,0 0 1,-1 0 0,1 0-1,0 0 1,0 0-1,0 0 1,0 0 0,0 0-1,0 0 1,0 0 0,0-1-1,0 1 1,0 0-1,0 0 1,0 0 0,0 0-1,0 0 1,0 0 0,0 0-1,0 0 1,0-1-1,0 1 1,0 0 0,0 0-1,0 0 1,0 0-1,0 0 1,0 0 0,0 0-1,0-1 1,-7 13 130,-6 18 225,1 17-60,2 1-1,2 0 0,2 0 1,2 0-1,4 88 1,1-130-267,3 38 108,-3-41-104,-1 0 1,1 0-1,0-1 0,0 1 0,0-1 0,0 1 1,0-1-1,1 1 0,-1-1 0,1 0 0,0 1 1,3 3-1,-4-6-13,0 1 0,0-1 0,0 1 0,0-1 0,0 1 1,0-1-1,0 0 0,0 1 0,0-1 0,0 0 0,0 0 0,0 0 1,0 0-1,0 0 0,1 0 0,-1 0 0,0 0 0,0-1 0,0 1 1,0 0-1,0 0 0,0-1 0,0 1 0,0-1 0,0 1 1,0-1-1,-1 0 0,1 1 0,0-1 0,0 0 0,0 1 0,-1-1 1,2-2-1,25-30 300,-4-8-30,-1 0 0,-2-1 1,-1-1-1,19-70 0,-17 31 205,17-137 0,-36 204-403,0 1 0,-2-1 0,-1-27 0,1 41-86,0 1 1,0-1-1,0 0 1,0 1-1,0-1 1,0 1-1,0-1 0,0 1 1,-1-1-1,1 0 1,0 1-1,0-1 1,-1 1-1,1-1 1,0 1-1,-1-1 1,1 1-1,0 0 0,-1-1 1,1 1-1,-1-1 1,1 1-1,-1 0 1,0-1-1,0 1 0,1 0-1,-1 0 1,1 0-1,-1 0 1,1 1-1,-1-1 1,1 0 0,-1 0-1,1 1 1,-1-1-1,1 0 1,-1 1-1,1-1 1,-1 1-1,1-1 1,0 0-1,-1 1 1,1-1 0,-1 1-1,-14 26 54,0 16 4,2 1 1,1 0-1,3 1 1,1 0-1,3 1 1,-1 54-1,6-94-78,-1 21 19,2 1 0,3 28 0,-3-50-184,0 1 1,0 0 0,1-1-1,0 1 1,0-1-1,1 1 1,-1-1 0,1 0-1,1 0 1,-1 0-1,1-1 1,0 1 0,0-1-1,6 5 1,-10-10 162,0 1 0,1-1-1,-1 0 1,0 1 0,0-1 0,1 0 0,-1 0 0,0 1 0,1-1 0,-1 0 0,1 0 0,-1 0-1,0 0 1,1 1 0,-1-1 0,1 0 0,-1 0 0,0 0 0,1 0 0,-1 0 0,1 0 0,-1 0 0,1 0-1,-1 0 1,8-11-639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17164,'-1'10'2312,"-8"12"-1296,-14 6-319,-4 7 2359,-4 5-1984,-1 4-207,2 2-145,1 2-112,9-5-312,2-6-152,8-4-408,4-9-272,6-11-416,0-17 231,6-15 321,4-11-48,1-6-112</inkml:trace>
  <inkml:trace contextRef="#ctx0" brushRef="#br0" timeOffset="1">217 68 19572,'7'2'2041,"-7"11"-1153,0 6-304,-1 5 1008,0 1-343,1 5-449,1 3-152,5 3-280,2-1-144,5 3-344,-1-4-232,2-2-520,-1-1-329,-6-11 153,-3-4 624,-6-16-232,-7-4-272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16516,'0'10'2264,"6"-1"-1216,12-4-264,4-2 1625,6-1-1089,8-1-112,7-1-455,5-3-369,2-4-984,3-3-257,-2-3 673,4-1-280,1-2-176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16540,'-1'0'144,"-1"0"1,0-1 0,1 1 0,-1 0 0,0 0 0,0 0 0,1 1 0,-1-1 0,0 0 0,1 1 0,-1-1 0,0 1 0,1-1 0,-1 1 0,1 0 0,-1 0-1,1-1 1,-1 1 0,0 1 0,-30 25 1324,24-20-647,-19 17 210,2 1 0,0 1 0,-24 34 0,42-51-897,1 0 1,0 0-1,1 1 0,0-1 0,0 1 1,1 0-1,1 1 0,-1-1 0,2 1 1,-1-1-1,2 1 0,-1 0 0,1 0 1,2 19-1,-1-25-120,1 0 1,0-1-1,0 1 0,1 0 0,-1-1 1,1 1-1,0-1 0,1 0 0,-1 1 1,1-1-1,-1 0 0,1 0 1,0-1-1,1 1 0,-1-1 0,1 1 1,-1-1-1,1 0 0,0-1 1,0 1-1,0-1 0,1 1 0,-1-1 1,1 0-1,-1-1 0,1 1 1,-1-1-1,10 1 0,-9-1-5,1 0 0,-1-1 0,0 0-1,0 0 1,0 0 0,0-1 0,0 0 0,0 0-1,0 0 1,0-1 0,0 1 0,0-1-1,-1 0 1,1 0 0,0-1 0,-1 0 0,0 0-1,0 0 1,0 0 0,0 0 0,0-1 0,-1 0-1,1 1 1,-1-1 0,0-1 0,0 1 0,3-6-1,-5 6-1,1-1 0,-1 1-1,1 0 1,-1 0-1,-1-1 1,1 1-1,0 0 1,-1-1-1,0 1 1,0-1-1,-1 1 1,1-1-1,-3-7 1,3 11-7,0-1 0,-1 0 1,0 0-1,1 1 0,-1-1 0,0 0 1,0 1-1,0-1 0,0 1 0,0-1 0,0 1 1,0 0-1,-1-1 0,1 1 0,0 0 0,-1 0 1,1 0-1,-1 0 0,1 0 0,-1 0 0,0 0 1,1 1-1,-1-1 0,0 0 0,1 1 1,-1 0-1,0-1 0,0 1 0,0 0 0,1 0 1,-1 0-1,0 0 0,0 0 0,-3 1 0,5-1 0,-1 0 0,0 0 0,0 0-1,1 0 1,-1 0 0,1 1 0,-1-1-1,0 0 1,1 0 0,-1 1-1,0-1 1,1 0 0,-1 1 0,1-1-1,-1 0 1,1 1 0,-1-1-1,1 1 1,-1-1 0,1 1 0,-1 0-1,1-1 1,0 1 0,-1-1 0,1 1-1,0-1 1,0 1 0,-1 0-1,1-1 1,0 1 0,0 0 0,0 0-1,0 0 2,0 0 0,0 0 0,0-1 0,1 1 0,-1 0-1,0 0 1,1-1 0,-1 1 0,1 0 0,-1-1 0,1 1-1,-1 0 1,1-1 0,-1 1 0,1-1 0,-1 1 0,1-1 0,0 1-1,-1-1 1,1 1 0,0-1 0,0 0 0,-1 1 0,1-1-1,0 0 1,0 0 0,-1 1 0,2-1 0,10 2-15,-1-1 1,0-1 0,1 0-1,-1 0 1,14-3 0,-11 2-105,1 0 0,20 1 1,-33 1 100,0-1-1,-1 0 1,1 1 0,-1-1 0,1 1 0,-1-1 0,1 1-1,-1-1 1,0 1 0,1 0 0,-1 0 0,0 0 0,1 0-1,-1 0 1,0 0 0,0 0 0,0 0 0,0 1 0,0-1-1,0 0 1,0 1 0,-1-1 0,1 0 0,0 1 0,-1-1-1,1 1 1,-1-1 0,1 1 0,-1 0 0,0-1-1,0 1 1,0-1 0,0 1 0,0 2 0,0 7-112,-1-1-1,-1 1 1,0-1 0,-3 12-1,2-13-68,-1 13-316,-8 22-114,10-41 292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16452,'3'1'1808,"1"5"-1024,1-2-320,3 6 1321,4 2-961,1 6-216,0 7-112,-5 5-248,-3 3-104,-11 8-80,-7 1-24,-10 2-80,-3 1-184,-3-7-392,2-2-16,4-14 488,6-5-128,16-16-136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1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3 102 18964,'-1'-18'1248,"-1"-1"-1496,8 2-328,6 0 664,6 6-352,1-1-200,-1 4-200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29 126 17484,'-2'1'429,"-16"14"1068,17-15-1433,1 1 0,-1-1-1,0 1 1,1-1 0,-1 1 0,1-1 0,-1 1 0,1 0 0,-1-1 0,1 1 0,-1-1 0,1 1 0,0 0 0,-1 0 0,1-1 0,0 1 0,0 0 0,-1-1 0,1 1 0,0 0 0,0 0 0,0-1 0,0 2-1,9-1 1268,30-8 87,61-19 0,-20 4-872,-8 4-254,167-37 459,-177 44-1163,118-6-1,-173 16 200,-6 1 143,1 0 1,-1-1-1,0 1 0,1 0 1,-1 0-1,0 0 1,1 0-1,-1 0 0,0 0 1,1 0-1,-1 1 1,0-1-1,1 0 0,-1 1 1,0-1-1,0 1 1,1-1-1,-1 1 0,0 0 1,0-1-1,1 2 0,-2-1 32,0-1 0,0 0 0,0 0-1,0 1 1,0-1 0,0 0-1,0 1 1,0-1 0,0 0-1,0 0 1,0 1 0,0-1-1,0 0 1,0 0 0,0 1 0,0-1-1,-1 0 1,1 0 0,0 1-1,0-1 1,0 0 0,-1 0-1,1 0 1,0 1 0,0-1-1,0 0 1,-1 0 0,1 0 0,0 0-1,0 0 1,-1 1 0,1-1-1,0 0 1,-1 0 0,-11 5-151,10-5 39,-23 7-495,-8-4-92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1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0 17420,'-1'1'247,"0"1"1,0-1-1,0 0 1,0 0-1,0 1 1,0-1 0,1 1-1,-1-1 1,0 0-1,1 1 1,-1-1-1,0 4 1,-12 23 84,-5-1-228,-1-1 1,-1-1 0,-34 32-1,-80 62 402,0 1 208,127-113-669,-6 5 75,1 1-1,1 0 0,-14 19 0,24-31-113,0 0 0,0 0 0,1 0 0,-1 1-1,0-1 1,1 0 0,-1 0 0,1 0 0,-1 1 0,1-1-1,-1 0 1,1 0 0,0 1 0,0-1 0,0 0 0,0 1 0,0-1-1,0 0 1,0 1 0,0-1 0,0 0 0,1 1 0,-1-1-1,0 0 1,1 0 0,-1 0 0,1 1 0,0-1 0,-1 0-1,1 0 1,0 0 0,0 0 0,0 0 0,-1 0 0,1 0-1,0 0 1,0 0 0,1 0 0,-1-1 0,0 1 0,0 0-1,0-1 1,0 1 0,0-1 0,1 1 0,-1-1 0,0 0-1,3 1 1,6 1 27,1 0-1,0 0 1,0-1-1,17-1 0,212-11-802,-66 2 231,-94 5 348,-18-1-98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1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16564,'-2'26'1176,"-2"11"-1008,0 3-80,-1 8 240,3-1-176,0-4-392,2-1-224,0-8-1393,2-1 1577,-2-9-224,1-1-208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1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16155,'13'4'1793,"5"-4"-993,4-4-256,6-5 800,3-3-199,8 0-297,-2-4-168,0 1-392,-1 0-240,-7 2-640,-3 2-408,-16 1 824,-9 0-192,-9 3-121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18012,'9'7'1736,"5"-4"-1136,4-3-240,6 0 713,5-2-233,4-5-504,1-4-416,-2-4-800,-1-2 792,-5 0-200,-2 1-136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1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14075,'4'20'707,"-1"-6"-68,0 1 1,0-1 0,2 0-1,-1-1 1,10 18-1,-13-28-499,1 0 0,0-1 0,0 1 0,0 0-1,0-1 1,1 1 0,-1-1 0,1 0 0,-1 0 0,1 0-1,0 0 1,-1 0 0,1-1 0,0 1 0,0-1-1,1 0 1,-1 1 0,0-2 0,0 1 0,1 0 0,-1-1-1,0 1 1,0-1 0,1 0 0,-1 0 0,0 0 0,1-1-1,4 0 1,6-3 59,0 0 0,0-1 0,-1 0 0,0-1 0,0-1 0,0 0-1,13-11 1,36-18 839,-61 36-985,0-1 0,0 1 1,0-1-1,0 1 1,0 0-1,0-1 0,0 1 1,0 0-1,0 0 0,0 0 1,0 0-1,0 0 1,1 0-1,-1 0 0,2 0 1,-2 0-27,-1 1 0,1-1 0,-1 0 0,1 1 0,-1-1 0,1 1 0,-1-1 0,1 1 0,-1-1 1,1 1-1,-1-1 0,0 1 0,1-1 0,-1 1 0,0-1 0,1 1 0,-1 0 0,0-1 0,0 1 1,1 0-1,-1 5 70,1 1 0,-1-1 0,0 0 0,0 0 0,-2 7 0,1 17 164,1-29-258,0-1 1,1 0 0,-1 1-1,0-1 1,0 1 0,0-1-1,0 0 1,0 1 0,1-1-1,-1 1 1,0-1 0,0 0-1,0 1 1,1-1 0,-1 0 0,0 0-1,1 1 1,-1-1 0,0 0-1,1 1 1,-1-1 0,0 0-1,1 0 1,-1 0 0,1 0-1,-1 1 1,0-1 0,1 0-1,-1 0 1,1 0 0,-1 0-1,1 0 1,16-6 49,15-18-22,-29 22-24,14-14 3,-12 11-24,0 0 0,0 0 0,1 1 0,0 0 0,0 0 0,12-7 0,-18 11 8,1 0 1,-1 0-1,1 0 1,-1-1-1,1 1 1,-1 0-1,1 0 1,-1 0-1,1 0 1,-1 0-1,0 0 1,1 0-1,-1 0 1,1 0-1,-1 0 1,1 1-1,-1-1 1,1 0-1,-1 0 1,0 0-1,1 0 1,-1 1-1,1-1 1,-1 0-1,0 1 1,1-1-1,-1 0 1,1 1-1,4 14-85,-8 22 6,2-33 71,0 7-35,-3 22-45,4-31 34,-1 0 1,1 0-1,1 0 0,-1 0 0,0 0 0,0 0 1,1-1-1,-1 1 0,1 0 0,-1 0 0,1 0 1,0-1-1,1 3 0,-1-3-17,0-1 0,-1 1 0,1-1 0,0 1 0,0-1 0,0 1 0,-1-1 0,1 0 0,0 1 0,0-1 0,0 0 0,0 0 0,0 0 0,0 0 0,0 0-1,-1 0 1,1 0 0,0 0 0,0 0 0,0 0 0,0 0 0,0-1 0,0 1 0,-1 0 0,1-1 0,0 1 0,0 0 0,0-1 0,-1 1 0,1-1 0,0 0 0,0 1 0,-1-1 0,2 0 0,23-24-1192,-6 1 464,0-7-112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16131,'-5'12'557,"-49"123"4982,48-115-4939,0 1 0,2 0 1,0 0-1,-1 39 0,10 63-58,-1-18-365,-2-121-23,0-1 0,0 1-1,7-20 1,-1 2-66,40-155 71,-38 160-182,0-1 0,3 2 0,0-1 0,21-31 0,-32 57 28,1-1 0,0 1 0,0-1 0,0 1 0,0 0-1,0 0 1,1 0 0,0 1 0,6-5 0,-9 7 0,0-1-1,0 1 1,1-1-1,-1 1 1,0 0-1,0-1 1,0 1-1,0 0 1,0 0-1,0 0 0,0 0 1,1 0-1,-1 0 1,0 0-1,0 0 1,0 0-1,0 0 1,0 1-1,0-1 1,0 1-1,1-1 1,-1 0-1,0 1 1,0 0-1,-1-1 1,1 1-1,0 0 0,0-1 1,0 1-1,0 0 1,0 0-1,-1 0 1,1 0-1,0 0 1,-1 0-1,1 0 1,-1 0-1,1 0 1,-1 0-1,1 0 1,-1 2-1,1 0 4,0 1 0,0-1 0,-1 1 0,1-1 0,-1 1 0,0 0 0,0-1 0,-1 1 0,1-1 0,-1 1 0,1-1 0,-1 1 0,0-1 1,0 1-1,-1-1 0,1 0 0,-1 1 0,0-1 0,0 0 0,0 0 0,0 0 0,0 0 0,-5 3 0,-1 3 12,-1 0 1,-1-1-1,1 0 1,-2-1 0,-15 9-1,-20 7 43,42-21-192,0 0 0,0-1 1,0 1-1,0-1 0,0 0 1,0 0-1,-1-1 0,1 1 1,-6-1-1,10 0 102,0 0 0,-1 0 0,1 0 0,0 0 0,0 0-1,0 0 1,0 0 0,-1 0 0,1 0 0,0 0 0,0 0 0,0 0 0,0-1 0,-1 1 0,1 0 0,0 0 0,0 0 0,0 0 0,0 0 0,0 0-1,0 0 1,-1 0 0,1-1 0,0 1 0,0 0 0,0 0 0,0 0 0,0 0 0,0 0 0,0-1 0,0 1 0,0 0 0,0 0 0,0 0-1,0 0 1,0-1 0,0 1 0,0 0 0,0 0 0,0 0 0,0-1 0,5-7-371,12-7 71,8-3-230,7-2-202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26 422 16620,'0'5'456,"0"-1"1,0 0-1,0 1 1,0-1 0,-1 0-1,0 1 1,0-1 0,0 0-1,0 0 1,0 0 0,-5 8-1,-2 11 1251,6-16-1404,1-1 0,0 0 1,0 1-1,1-1 0,0 10 0,0-14-282,0-1 0,0 0 0,0 0 0,0 0 0,0 0 0,0 0 1,0 0-1,1 0 0,-1 0 0,1 0 0,-1 0 0,0 0 0,1 0 1,-1 0-1,1 0 0,0 0 0,-1-1 0,1 1 0,0 0 0,0 0 0,-1-1 1,1 1-1,0 0 0,0-1 0,0 1 0,0-1 0,0 1 0,0-1 1,0 1-1,0-1 0,0 0 0,0 1 0,0-1 0,0 0 0,0 0 0,0 0 1,0 0-1,0 0 0,0 0 0,0 0 0,2 0 0,3-2-23,0 0-1,0 0 0,0 0 0,0 0 1,0-1-1,-1 0 0,1 0 0,-1-1 0,0 1 1,0-1-1,0 0 0,-1-1 0,7-7 1,-1 1-3,-2 0 1,1-1 0,-2 0 0,13-25-1,-14 15 18,-6 16 4,-6 13 3,1 2 1,0 1 1,1-1 0,0 1-1,0 0 1,1 1 0,1-1 0,0 1-1,0-1 1,1 1 0,0 20-1,1-30-19,0 0-1,0-1 0,0 1 1,0 0-1,0-1 0,1 1 1,-1 0-1,0-1 0,0 1 1,1-1-1,-1 1 0,1 0 0,-1-1 1,0 1-1,1-1 0,-1 1 1,1-1-1,-1 0 0,1 1 1,-1-1-1,1 1 0,-1-1 1,1 0-1,0 1 0,-1-1 1,1 0-1,-1 0 0,1 1 1,0-1-1,-1 0 0,1 0 1,0 0-1,-1 0 0,1 0 0,0 0 1,-1 0-1,1 0 0,0 0 1,-1 0-1,1 0 0,0-1 1,-1 1-1,1 0 0,0 0 1,-1-1-1,1 1 0,-1 0 1,1-1-1,0 0 0,4-1 3,0-1 1,0 0-1,0 0 0,7-7 0,1-3-14,-1 0 0,0 0-1,-1-2 1,0 1 0,12-23 0,37-84-180,-48 93 121,6-11-51,34-77-270,-45 96 262,0 0 0,-1 0 0,5-38 0,-11 57 122,0 0-1,1 0 0,-1 1 0,0-1 0,0 0 1,0 0-1,0 0 0,0 1 0,0-1 0,0 0 0,0 0 1,0 0-1,0 1 0,-1-1 0,1 0 0,0 0 1,-1 1-1,1-1 0,0 0 0,-1 0 0,0 0 0,1 1 8,-1 0-1,1 0 0,-1 0 0,1 0 0,-1 0 1,0 0-1,1 0 0,-1 1 0,1-1 1,-1 0-1,1 0 0,-1 1 0,1-1 0,-1 0 1,1 1-1,-1-1 0,1 0 0,0 1 0,-1-1 1,1 0-1,0 1 0,-1 0 0,-26 33 213,26-32-193,-12 19 32,2 0-1,0 1 1,1 0-1,2 1 0,0 0 1,1 0-1,1 0 0,2 1 1,0 0-1,1 0 1,2 0-1,0 1 0,2-1 1,0 0-1,2 0 1,1 0-1,0 0 0,14 39 1,-16-60-206,-1 0 1,0 0 0,1 0 0,-1 0-1,1 0 1,0 0 0,0-1 0,0 1-1,0-1 1,4 4 0,-5-5 90,0-1 1,0 1-1,0-1 0,0 1 1,0-1-1,0 1 1,0-1-1,0 0 0,0 1 1,1-1-1,-1 0 1,0 0-1,0 0 0,0 0 1,1 0-1,-1 0 1,0 0-1,0-1 0,0 1 1,0 0-1,1-1 1,-1 1-1,0 0 1,0-1-1,0 1 0,0-1 1,0 0-1,0 1 1,0-1-1,0 0 0,0 0 1,1-1-1,14-14-658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16275,'-2'3'2915,"-12"10"-1677,-24 16 2192,-22 17-1016,54-40-2248,0 0-1,1 0 0,-1 0 0,1 1 0,0 0 0,-6 13 1,10-19-157,0 0 1,1 0 0,-1 0 0,1 0-1,-1 0 1,1 1 0,0-1 0,-1 0-1,1 0 1,0 1 0,0-1 0,0 0 0,0 0-1,0 0 1,0 1 0,0-1 0,1 2-1,0-2-10,-1 0 0,1 0 0,-1-1 0,1 1 0,-1 0 0,1-1 0,0 1 0,-1-1 0,1 1 0,0 0 0,0-1 0,-1 1 0,1-1 0,0 0 0,0 1 0,0-1 0,0 0 0,1 1 0,5 0-44,0 0 1,0-1-1,0 0 1,0 0-1,8-1 1,-3 0-11,11-1-55,-6 1 7,1 0-1,18 2 1,-32-1 80,0 1-1,0-1 1,0 1 0,0 0-1,0 0 1,0 0-1,-1 1 1,1-1 0,0 1-1,-1 0 1,1 0-1,-1 0 1,0 1 0,5 3-1,-7-5 24,0 0-1,0 0 0,-1 0 0,1 0 1,0 0-1,0 0 0,-1 0 0,1 0 1,-1 0-1,1 0 0,-1 1 0,1-1 1,-1 0-1,0 0 0,0 1 0,0-1 1,1 0-1,-1 0 0,0 1 0,0-1 1,-1 0-1,1 0 0,-1 3 0,0-2 10,0 1-1,0-1 1,0 0-1,-1 1 1,1-1-1,-1 0 1,0 0-1,1 0 0,-1 0 1,-4 3-1,-3 1 41,0 0 0,-1 0 0,1-1 0,-16 6 0,16-6-31,-1-1-1,0-1 0,0 0 1,0 0-1,-1-1 0,1 0 1,-1-1-1,-20 0 0,22-3-59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17980,'10'22'1751,"-4"-9"-470,0-1 1,15 21-1,-18-29-1128,1 1 1,0-1-1,0 0 1,1 0-1,-1 0 1,1-1-1,0 0 0,0 0 1,0 0-1,5 2 1,0-1-304,0-1-1,0-1 1,-1 1 0,1-2 0,1 1 0,-1-2 0,0 1 0,0-1-1,0-1 1,0 0 0,0 0 0,0-1 0,0 0 0,0-1-1,0 0 1,-1-1 0,16-7 0,-9 3-765,0-1 1,0-1-1,-1 0 1,0-1-1,-1-1 0,0 0 1,-1-1-1,23-29 0,-24 22-125,-11 17 880,1-1-1,0 1 1,0-1-1,0 1 1,0 0-1,1 0 1,-1 0-1,6-4 1,-13 24 2024,-12 27 1612,-29 54 0,-8 17-761,47-97-2541,0 0 0,2 1 0,0 0 0,-3 26 0,8-40-257,-1 26-288,1-30 358,0 0-1,0 0 1,1 0 0,-1 0 0,0 0 0,1 0 0,-1 0 0,1 0 0,-1 0 0,1 0 0,-1-1 0,1 1-1,0 0 1,-1 0 0,1 0 0,0-1 0,0 1 0,0 0 0,-1-1 0,1 1 0,0 0 0,0-1 0,0 0 0,0 1-1,1 0 1,16 0-312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 18012,'-7'11'436,"1"0"0,0 1-1,1-1 1,0 1 0,1 0 0,0 0 0,-4 24 0,6-27-380,1 1 1,0-1-1,1 1 0,0 0 1,0-1-1,1 1 0,0-1 1,1 1-1,0-1 1,0 0-1,5 10 0,-7-17-34,1 0-1,0 1 0,0-1 0,1 0 0,-1 0 0,0 0 0,1 0 1,-1 0-1,1 0 0,0 0 0,-1-1 0,1 1 0,0 0 0,0-1 1,0 0-1,1 1 0,-1-1 0,0 0 0,0 0 0,0 0 0,1 0 1,-1-1-1,1 1 0,-1-1 0,1 1 0,3-1 0,-2 0 44,-1-1 1,1 0-1,-1 0 0,0 0 0,1 0 0,-1 0 0,0-1 0,0 1 0,0-1 1,0 0-1,0 0 0,0 0 0,0-1 0,-1 1 0,1 0 0,-1-1 1,0 0-1,3-3 0,0-2 86,-1 1 1,0-1-1,0 0 1,-1 0 0,0 0-1,-1-1 1,0 1-1,0-1 1,0 1-1,-1-11 1,0 6-9,-1 0 1,0 1-1,-1-1 0,0 0 0,-1 1 0,-5-18 1,-9-5 76,16 34-221,-1 0 1,1 0-1,-1 0 0,1 0 1,-1 1-1,1-1 1,-1 0-1,0 0 1,0 0-1,1 0 0,-1 1 1,0-1-1,0 0 1,0 1-1,0-1 0,0 1 1,0-1-1,0 1 1,0-1-1,0 1 1,0-1-1,0 1 0,0 0 1,0 0-1,0 0 1,0 0-1,0 0 1,0 0-1,-2 0 0,2 0-39,1 1 0,-1-1-1,0 1 1,0-1-1,1 1 1,-1 0 0,1-1-1,-1 1 1,1 0 0,-1 0-1,1 0 1,-1-1-1,1 1 1,-1 0 0,1 0-1,0 0 1,0 0-1,-1-1 1,1 1 0,0 0-1,0 0 1,0 0-1,0 0 1,0 0 0,0 0-1,0 0 1,0 0 0,1 0-1,-1 1 1,1 1-148,0 0 0,-1-1 0,1 1 0,0 0 0,0-1 0,1 1 0,-1-1 0,3 5 0,-1-5 108,-1 0-1,0 0 1,1 0 0,-1 0-1,1-1 1,-1 1 0,1-1-1,0 1 1,-1-1-1,1 0 1,0 0 0,0 0-1,0-1 1,0 1 0,0-1-1,0 1 1,0-1 0,0 0-1,0 0 1,0-1-1,0 1 1,6-2 0,26-6-764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 19300,'-37'43'1888,"22"-27"-1346,0 1 0,1 1 1,1 0-1,1 0 0,-12 24 0,24-42-524,0 1 0,0-1 0,-1 0 0,1 1 0,0-1 0,0 0 0,0 1 0,-1-1 0,1 0 0,0 1 0,0-1 0,0 0 0,0 1 0,0-1 0,0 1 0,0-1 0,0 0 0,0 1 0,0-1 0,0 1 0,0-1-1,0 0 1,0 1 0,0-1 0,0 0 0,0 1 0,0-1 0,0 1 0,1-1 0,-1 0 0,0 1 0,0-1 0,0 0 0,1 1 0,-1-1 0,0 0 0,0 0 0,1 1 0,-1-1 0,0 0 0,1 0 0,-1 1 0,0-1 0,1 0 0,-1 0 0,0 0 0,1 0 0,-1 0 0,1 1 0,-1-1-1,0 0 1,1 0 0,-1 0 0,0 0 0,1 0 0,-1 0 0,1 0 0,-1 0 0,0 0 0,1-1 0,23-6 179,-24 7-192,24-12 33,0 0-1,-1-2 1,22-17 0,-25 16 10,0 1 0,1 2 1,42-20-1,-63 32-34,1-1-1,0 1 1,0-1 0,-1 1 0,1 0-1,0 0 1,0-1 0,0 1 0,-1 0 0,1 0-1,0 0 1,0 0 0,0 0 0,0 0-1,-1 0 1,1 0 0,0 0 0,0 0-1,0 0 1,0 1 0,-1-1 0,1 0-1,0 0 1,0 1 0,-1-1 0,1 1-1,0-1 1,-1 1 0,1-1 0,0 1-1,0 1 27,0 0 0,0 0 0,0 1-1,-1-1 1,1 0 0,-1 0-1,0 0 1,0 0 0,1 3-1,3 21 326,-3-25-351,-1 0-1,1 0 0,-1 0 0,1-1 0,0 1 1,-1 0-1,1-1 0,0 1 0,-1 0 1,1-1-1,0 1 0,0-1 0,0 1 1,-1-1-1,1 1 0,0-1 0,0 0 0,0 0 1,0 1-1,0-1 0,0 0 0,0 0 1,0 0-1,0 0 0,0 0 0,1 0 1,5-1 5,-1 0 0,0 0 1,0-1-1,0 1 0,0-2 1,0 1-1,10-6 0,41-27-23,-37 21-10,-9 7-11,-4 2-50,1 0-1,0 0 1,0 1-1,0 0 1,16-5-1,-24 9 55,1 0-1,0-1 1,0 1-1,0 0 1,-1 0 0,1 0-1,0 0 1,0 0-1,0 1 1,0-1 0,-1 0-1,1 0 1,0 0-1,0 1 1,0-1-1,-1 0 1,1 1 0,0-1-1,-1 1 1,1-1-1,0 1 1,-1-1 0,1 1-1,0 0 1,-1-1-1,1 1 1,-1-1-1,1 1 1,-1 0 0,0 0-1,1-1 1,-1 1-1,0 0 1,1 0-1,-1-1 1,0 1 0,0 0-1,0 1 1,3 36-1418,-4-31 917,1-3 174,1 15-511,-1-18 832,-1-1 0,1 1 0,0-1 0,0 1-1,0-1 1,1 0 0,-1 1 0,0-1 0,0 1 0,0-1 0,0 0 0,0 1-1,0-1 1,0 1 0,1-1 0,-1 0 0,0 1 0,0-1 0,1 0 0,-1 1-1,0-1 1,0 0 0,1 0 0,-1 1 0,0-1 0,1 0 0,-1 0-1,1 1 1,-1-1 0,0 0 0,1 0 0,-1 0 0,0 0 0,1 1 0,0-1-1,10-6-650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0 784 14107,'1'1'116,"-1"0"0,0 0 0,0 0-1,1-1 1,-1 1 0,1 0 0,-1 0 0,1 0 0,-1 0-1,1-1 1,0 1 0,-1 0 0,1 0 0,0-1 0,-1 1-1,1 0 1,0-1 0,0 1 0,0-1 0,0 1 0,-1-1-1,1 0 1,0 1 0,0-1 0,0 0 0,0 0 0,0 1-1,0-1 1,0 0 0,0 0 0,0 0 0,0 0 0,0 0-1,0 0 1,0-1 0,0 1 0,0 0 0,0 0 0,0-1-1,0 1 1,0-1 0,-1 1 0,1-1 0,0 1 0,0-1 0,1 0-1,4-4 488,1-1 0,-1 0 0,0 0 0,8-11 0,-13 15-525,41-51 1391,-3-3 0,60-112 1,-75 119-1227,-3-1-1,-1-1 1,-3 0-1,11-59 1,-26 99-212,10-60 164,-11 64-181,-1 1 1,0-1 0,0 0 0,-1 1 0,0-1 0,0 0 0,0 1 0,-4-8 0,5 13-15,0 0 0,0 0 0,0 1 1,0-1-1,0 0 0,-1 1 0,1-1 0,0 0 0,-1 1 1,1-1-1,0 0 0,-1 1 0,1-1 0,-1 1 1,1-1-1,-1 1 0,1-1 0,-1 1 0,1-1 0,-1 1 1,0-1-1,1 1 0,-1 0 0,0-1 0,1 1 1,-1 0-1,0 0 0,1-1 0,-1 1 0,0 0 0,1 0 1,-1 0-1,0 0 0,0 0 0,1 0 0,-1 0 1,0 0-1,1 0 0,-1 0 0,0 1 0,0-1 0,1 0 1,-1 0-1,0 1 0,0-1 0,-2 3-5,0-1 0,0 0-1,1 1 1,-1 0 0,1-1 0,0 1 0,-1 0-1,-2 6 1,-6 12-13,1 1 1,1 0-1,0 0 0,2 1 1,-6 33-1,6-14 1,1 0 1,1 50-1,5-76 10,1 0 0,0 0 0,1 0 0,0-1-1,6 19 1,-6-29 6,0 0 1,0 1-1,1-1 0,0 0 0,0 0 0,0 0 0,6 7 1,-7-9 0,1-1 1,-1 0-1,1 0 0,-1 0 1,1 0-1,0 0 1,-1-1-1,1 1 1,0-1-1,0 0 1,0 0-1,0 0 0,1 0 1,4 1-1,-4-2 5,0 0-1,0-1 1,0 1-1,0-1 1,0 0-1,0 0 1,0 0-1,0 0 1,0-1-1,-1 0 1,1 1-1,0-1 0,-1 0 1,0-1-1,1 1 1,-1-1-1,0 0 1,0 1-1,-1-1 1,1 0-1,2-4 1,-1 2 7,-1 0 0,1 0-1,-1 0 1,-1 0 0,1 0 0,-1-1 0,1 1 0,-2-1 0,1 1 0,-1-1 0,1 0 0,-2 0 0,2-11 0,-2 16-12,-1-1 1,1 1 0,0 0-1,0-1 1,-1 1 0,1 0-1,0-1 1,-1 1 0,0 0-1,1 0 1,-1-1 0,0 1-1,1 0 1,-1 0-1,0 0 1,0 0 0,0 0-1,0 0 1,0 0 0,0 0-1,0 1 1,0-1 0,-1 0-1,1 1 1,0-1 0,0 0-1,-1 1 1,1 0 0,0-1-1,-1 1 1,1 0-1,0-1 1,-1 1 0,1 0-1,0 0 1,-1 0 0,1 0-1,-1 1 1,1-1 0,0 0-1,-1 0 1,1 1 0,0-1-1,0 1 1,-1-1 0,1 1-1,0 0 1,0 0-1,0-1 1,0 1 0,-1 0-1,1 0 1,0 0 0,1 0-1,-1 0 1,0 0 0,0 0-1,0 0 1,1 1 0,-1-1-1,0 0 1,1 0 0,-1 1-1,1-1 1,0 0-1,-1 0 1,1 3 0,0-3-2,-1 0 0,1 0 0,0-1 0,0 1 0,0 0 0,0 0 0,0 0 0,0-1 0,0 1 0,0 0 0,0 0 0,1-1 0,-1 1 0,0 0 0,0 0 0,1-1 0,-1 1 0,1 0 0,-1 0 0,0-1 0,1 1 1,-1-1-1,1 1 0,-1 0 0,1-1 0,0 1 0,0 0 0,1 0-1,0 0 0,0 0 1,0-1-1,0 1 1,0-1-1,0 1 0,0-1 1,1 0-1,-1 0 0,3 0 1,4 0-4,0-1 0,1 0 1,15-5-1,-10 1 18,-1 1-1,-1-2 1,1 0 0,-1-1-1,0 0 1,0-1 0,-1-1 0,0 0-1,-1 0 1,12-12 0,-22 19-9,0 1 0,1-1 1,-1 0-1,0 0 0,0 1 0,0-1 1,-1 0-1,1 0 0,0 0 0,-1 0 1,2-3-1,-2 5-3,0 0-1,0-1 1,0 1 0,0 0-1,0 0 1,0-1 0,0 1-1,0 0 1,0-1 0,-1 1-1,1 0 1,0 0 0,0-1-1,0 1 1,0 0 0,0 0-1,0-1 1,-1 1 0,1 0-1,0 0 1,0 0 0,0-1-1,-1 1 1,1 0 0,0 0-1,0 0 1,0 0 0,-1-1-1,1 1 1,-15 3-10,9 0 6,0 1-1,0 0 1,1 0-1,-1 0 1,1 1-1,0 0 1,0 0-1,0 0 1,1 0-1,0 1 1,-7 11-1,7-9 1,0 0 0,0 0 0,0 0 0,1 0 0,1 1 0,-1-1 0,2 1-1,-1 0 1,0 9 0,2-15 5,0-1 1,0 1-1,0-1 0,0 1 1,0-1-1,1 1 0,-1-1 0,1 1 1,-1-1-1,1 1 0,0-1 1,0 0-1,0 1 0,1-1 1,-1 0-1,0 0 0,1 0 0,0 0 1,-1 0-1,1 0 0,0 0 1,0 0-1,0-1 0,0 1 0,0-1 1,0 0-1,1 1 0,-1-1 1,0 0-1,1 0 0,-1-1 0,1 1 1,-1 0-1,1-1 0,-1 1 1,4-1-1,3 0 13,0 1 0,-1-2 1,1 1-1,0-2 0,0 1 0,-1-1 1,1 0-1,0-1 0,11-5 1,-1-1 3,-1-2 0,0 0 0,-1-1 0,0-1 0,-1 0 0,0-1 0,19-24 0,-35 38-21,0 0 0,0 0 0,0 0 0,0 0 0,0 0 0,0 1 0,0-1 0,0 0 0,0 0 0,0 0 0,0 0 0,0 0 0,0 0 0,0 0 0,0 0 0,0 0 0,0 0 0,0 0 0,0 0 0,0 0 0,0 0 0,0 0 0,1 0 0,-1 0 0,0 0 0,0 0 0,0 0 0,0 1 0,0-1 0,0 0 0,0 0 0,0 0 0,0 0 0,0 0 0,0 0 0,0 0 0,0 0 0,0 0 0,0 0 0,0 0 0,0 0 0,0 0 0,0 0 0,1 0 0,-1 0 0,0 0 0,0 0 0,0 0 0,0 0 0,0 0 0,0 0 0,0 0 0,0 0 0,0 0 0,0 0 0,0-1 0,0 1 0,0 0 0,0 0 1,0 0-1,0 0 0,0 0 0,0 0 0,0 0 0,0 0 0,1 0 0,-2 8-49,-2 11 1,3-18 41,-1 4-4,0 1 0,0-1 0,1 1 0,0 0 1,0-1-1,0 1 0,1 0 0,1 6 0,-2-10 14,1-1-1,-1 1 0,1-1 0,0 1 1,-1-1-1,1 0 0,0 1 1,0-1-1,0 0 0,0 0 0,0 1 1,0-1-1,0 0 0,0 0 1,0 0-1,1 0 0,-1 0 1,0-1-1,1 1 0,-1 0 0,0-1 1,1 1-1,-1-1 0,1 1 1,-1-1-1,1 0 0,-1 1 0,1-1 1,0 0-1,-1 0 0,1 0 1,-1 0-1,1-1 0,2 1 0,2-2-6,1 1 0,-1-1-1,0-1 1,0 1 0,0-1-1,0 0 1,0 0-1,0-1 1,-1 1 0,9-8-1,-6 4-194,-1-1 0,1 1 0,-2-1 0,1 0 0,-1-1 0,6-8 0,-11 14-32,0 1 0,0-1 0,0 1 0,0-1 0,0 0 0,-1 1 0,1-1 0,0-4-1,-1 6 151,0 0-1,0 0 0,0 0 1,0 0-1,-1 0 0,1 0 1,0 0-1,0 0 0,-1 0 0,1 0 1,0 0-1,-1 0 0,1 0 1,-1 0-1,1 0 0,-1 1 1,0-1-1,1 0 0,-1 0 0,0 0 1,1 1-1,-1-1 0,-1 0 1,-5-2-892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20812,'-6'-4'2177,"8"4"-1401,5 4-232,0-8-552,4-1-152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 16540,'7'-13'3801,"-9"30"-1562,-10 33-527,3-10-1478,1 1 0,-3 50-1,11-89-222,0 1 0,0-1 0,0 0 0,0 0 0,0 0 0,0 1 0,1-1 0,-1 0 0,1 0-1,-1 0 1,1 0 0,0 0 0,0 0 0,0 0 0,0 0 0,0 0 0,2 2 0,-2-3 14,1 0 0,-1-1 0,0 1 0,0-1 0,0 1 1,1-1-1,-1 1 0,0-1 0,0 0 0,1 0 0,-1 0 1,0 1-1,1-1 0,-1 0 0,0-1 0,1 1 0,-1 0 0,0 0 1,0-1-1,1 1 0,-1 0 0,0-1 0,0 1 0,1-1 0,-1 0 1,0 1-1,0-1 0,0 0 0,1-1 0,8-5 148,-1-1 1,0 0-1,0 0 0,-1-1 1,0 0-1,0 0 0,-1-1 0,9-17 1,-5 8-8,-1-1-1,-2-1 1,12-37 0,-18 53-193,0-1 1,-1 0-1,1 1 0,-1-1 0,-1 0 0,1 0 0,-1 0 0,0 0 0,0 0 0,-1 0 1,-2-9-1,1 10-100,-1 6-9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19060,'8'17'1808,"2"-2"-1207,-1-5-313,2-2 792,7-2-448,0-5-880,1-1-496,5-5-656,2-5-1617,1-5 2281,2-2-465,1-4-279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12 13571,'0'0'66,"0"-1"1,0 1 0,1 0-1,-1 0 1,0-1-1,0 1 1,0 0-1,0 0 1,1-1-1,-1 1 1,0 0-1,0 0 1,0-1 0,0 1-1,0 0 1,0-1-1,0 1 1,0 0-1,0-1 1,0 1-1,0 0 1,0 0-1,0-1 1,0 1-1,0 0 1,0-1 0,0 1-1,0 0 1,0-1-1,-1 1 1,1 0-1,0 0 1,0-1-1,0 1 1,0 0-1,-1 0 1,1 0 0,0-1-1,0 1 1,-1 0-1,1 0 1,0 0-1,-1-1 1,-15 5 1658,-19 16 490,30-16-1949,-7 4 37,1 1 1,0 0-1,0 1 1,1 0-1,1 1 0,-16 20 1,25-31-299,0 1 0,-1-1-1,1 1 1,0-1 0,0 0 0,-1 1 0,1-1 0,0 1-1,0-1 1,0 1 0,-1-1 0,1 1 0,0-1 0,0 1-1,0-1 1,0 1 0,0-1 0,0 1 0,0-1 0,0 1-1,0-1 1,0 1 0,1-1 0,-1 1 0,0-1 0,0 1 0,0-1-1,0 1 1,1-1 0,-1 1 0,0-1 0,1 1 0,0 0 1,0-1 1,0 1 0,1-1 0,-1 0 0,0 1 0,0-1-1,0 0 1,1 0 0,-1 1 0,0-1 0,0 0 0,3-1 0,38-7 71,-3-4 47,-26 7-59,0 1 1,1 0-1,-1 1 0,1 0 1,0 1-1,0 0 0,23 1 1,-36 1-55,1 1 1,-1-1-1,0 0 0,1 0 1,-1 1-1,0-1 0,1 1 1,-1-1-1,0 1 1,0-1-1,0 1 0,0 0 1,1-1-1,-1 1 0,0 0 1,0 0-1,-1 0 1,1 0-1,0 0 0,0 0 1,0 0-1,0 0 0,-1 0 1,1 1-1,-1-1 1,1 0-1,-1 0 0,1 1 1,-1 1-1,1-1 4,-1 0 0,1-1-1,-1 1 1,1-1 0,0 1-1,-1-1 1,1 1 0,0-1-1,0 0 1,0 0 0,0 1-1,0-1 1,0 0 0,3 2 0,-2-2-6,0 0-1,-1-1 1,1 1 0,0-1 0,0 1 0,-1-1 0,1 0 0,0 0 0,0 1 0,0-1 0,0-1 0,0 1 0,0 0 0,-1 0 0,1-1 0,0 1 0,0-1 0,3-1 0,32-17-611,-33 17 406,20-13-535,34-28 1,-30 20 269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77 256 19476,'-19'14'1917,"13"-11"-1595,1 0-1,0 1 1,1-1 0,-1 1 0,1 0 0,-1 0 0,1 0-1,0 1 1,1 0 0,-1-1 0,-4 10 0,8-13-312,0 0 0,0 0 0,0 0 0,0 0 0,0 0 0,0 1 0,0-1 0,1 0 0,-1 0 0,0 0-1,1 0 1,-1 0 0,1 0 0,-1 0 0,1 0 0,-1 0 0,1-1 0,0 1 0,-1 0 0,1 0 0,0 0 0,0-1 0,-1 1 0,1 0 0,0-1 0,0 1 0,0-1 0,0 1 0,0-1 0,0 1 0,1 0 0,39 12-292,-33-10 271,1-1-25,49 17-71,-54-17 114,0 0 0,0 0 0,0 0 0,0 0 1,-1 1-1,1-1 0,-1 1 0,1 0 0,-1 0 0,0 0 0,3 4 0,-5-6 0,-1 1 0,1-1 1,-1 0-1,0 0 0,1 0 0,-1 1 1,0-1-1,0 0 0,0 0 1,0 0-1,0 1 0,0-1 1,0 0-1,0 0 0,-1 1 0,1-1 1,0 0-1,-1 0 0,1 0 1,-1 1-1,1-1 0,-1 0 0,0 0 1,1 0-1,-1 0 0,0 0 1,0 0-1,0 0 0,1-1 1,-1 1-1,0 0 0,0 0 0,-2 0 1,-3 4 25,-1-1 0,1 0 1,-1 0-1,-7 2 0,3-1-115,0-1 0,0 0-1,0-1 1,-13 2 0,21-5 11,1 1 1,-1-1 0,1 0 0,-1 0-1,1 0 1,-1-1 0,1 1 0,-1-1-1,1 1 1,0-1 0,-4-1 0,5 1 42,-1 0 1,1 1 0,0-1 0,0 0-1,0 0 1,0 0 0,0 0 0,1 0-1,-1 0 1,0 0 0,0 0 0,1-1-1,-1 1 1,0 0 0,1 0 0,0-1-1,-1 1 1,1 0 0,0-1 0,-1 1-1,1 0 1,0-3 0,2-23-380</inkml:trace>
  <inkml:trace contextRef="#ctx0" brushRef="#br0" timeOffset="1">280 1 17196,'-5'21'1262,"0"1"0,-10 24 0,8-23-112,-8 33-1,10-20-700,2 0-1,1 0 1,2 1-1,1-1 1,10 55-1,-27-121-304,-67-174-206,84 202 180,7 6-52,9 6 1,-16-9-50,12 7-87,0-2 1,0 0 0,0 0 0,0-1 0,1-1-1,0 0 1,0-1 0,0-1 0,23 2-1,-21-4-201,1 0 0,0 0 0,-1-2 0,1 0 0,-1-1 0,1-1 0,30-11 0,-6-3-297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131 112 17228,'-38'33'2633,"29"-26"-2109,-1 0 1,1 1 0,0 0 0,1 1-1,0 0 1,0 0 0,1 0 0,0 1-1,-8 17 1,15-26-512,-1-1-1,1 1 1,0 0-1,-1-1 1,1 1 0,0 0-1,0-1 1,0 1-1,0 0 1,0-1 0,0 1-1,0 0 1,0-1-1,0 1 1,0 0 0,0-1-1,0 1 1,0 0-1,1-1 1,-1 1 0,0-1-1,1 1 1,-1 0 0,0-1-1,1 1 1,-1-1-1,0 1 1,1-1 0,-1 1-1,1-1 1,-1 1-1,1-1 1,-1 1 0,1-1-1,0 0 1,-1 1-1,1-1 1,-1 0 0,1 1-1,0-1 1,-1 0-1,1 0 1,0 0 0,-1 0-1,1 0 1,0 0-1,-1 1 1,1-2 0,0 1-1,-1 0 1,2 0-1,3 0-9,-1 0 0,1 0 0,0-1 0,-1 0-1,1 0 1,7-2 0,5-6 7,0 1-1,-1-2 1,0 0 0,17-15-1,21-13 14,-54 37-20,0 1 1,1 0 0,-1-1 0,0 1-1,1 0 1,-1-1 0,1 1 0,-1 0-1,0 0 1,1 0 0,-1 0 0,1-1-1,-1 1 1,1 0 0,-1 0 0,0 0-1,1 0 1,-1 0 0,1 0 0,-1 0-1,1 0 1,-1 0 0,1 0 0,-1 0-1,1 0 1,-1 1 0,0-1 0,1 0-1,-1 0 1,1 0 0,-1 1 0,1-1-1,-1 0 1,0 0 0,1 1 0,-1-1-1,0 0 1,1 1 0,-1-1 0,0 0 0,0 1-1,1-1 1,-1 1 0,0-1 0,1 1-1,4 29 214,-5-28-193,0 0-1,0 1 1,0-1 0,1 1-1,-1-1 1,1 0-1,-1 1 1,1-1 0,0 0-1,0 1 1,0-1-1,0 0 1,3 4 0,-2-6-32,0 1 0,0-1-1,0 1 1,0-1 0,0 0 0,0 0 0,0 0 0,0 0 0,0 0 0,0 0 0,0-1 0,0 1 0,0-1 0,-1 1 0,1-1 0,0 0-1,0 1 1,0-1 0,3-2 0,35-23-857,-38 25 791,44-31-1655,62-48-5159,-41 19 5199,-40 34 1493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14643,'-3'1'228,"0"1"-1,1-1 0,-1 0 1,1 1-1,0 0 1,-1-1-1,1 1 0,0 0 1,0 0-1,0 0 1,0 1-1,0-1 0,-2 4 1,-16 37 900,14-31-396,-8 22 255,2 0 0,0 1-1,-9 52 1,18-66-787,0 0-1,1-1 1,1 1-1,1 0 1,1 0 0,1-1-1,7 34 1,-8-51-212,0 1 1,1 0-1,-1 0 1,1-1-1,0 1 1,3 3-1,-5-6 7,0-1 0,0 1 0,1-1-1,-1 1 1,0-1 0,1 0 0,-1 1-1,0-1 1,1 0 0,-1 1 0,0-1-1,1 0 1,-1 1 0,1-1-1,-1 0 1,1 0 0,-1 0 0,1 1-1,-1-1 1,1 0 0,-1 0 0,1 0-1,-1 0 1,1 0 0,-1 0 0,1 0-1,-1 0 1,1 0 0,-1 0 0,1 0-1,-1 0 1,1 0 0,-1-1 0,1 1-1,-1 0 1,1 0 0,-1 0 0,1-1-1,-1 1 1,0 0 0,1-1 0,-1 1-1,1 0 1,-1-1 0,0 1 0,1-1-1,-1 1 1,0 0 0,1-1 0,-1 1-1,0-1 1,0 1 0,0-1 0,1 1-1,-1-2 1,3-7-54,0 0-1,-1 0 1,0 0 0,-1 0-1,0-1 1,0 1 0,-1-1 0,-2-14-1,2 2-29,1-1 20,-1 15 41,1 0 1,-2-1 0,1 1-1,-1 0 1,-2-14 0,8 32 105,1-1-1,1-1 1,-1 1 0,1-1-1,1 0 1,0-1 0,0 0 0,0 0-1,1-1 1,18 11 0,-21-15-70,0 1 0,0-1 0,0-1 0,0 1 0,1-1 1,-1 0-1,0-1 0,1 1 0,-1-1 0,1 0 0,-1-1 0,0 0 0,1 0 1,-1 0-1,0-1 0,0 0 0,0 0 0,9-4 0,-14 5-12,-1 1 1,1 0-1,0 0 0,-1-1 0,1 1 0,0 0 0,-1-1 0,1 1 0,-1-1 0,1 1 0,-1-1 1,1 1-1,-1-1 0,1 1 0,-1-1 0,1 1 0,-1-1 0,0 0 0,1 1 0,-1-1 0,0 0 1,1 1-1,-1-1 0,0 0 0,0 1 0,0-1 0,0 0 0,0 0 0,0 1 0,0-1 0,0 0 1,0 1-1,0-1 0,0-1 0,-1 2 2,1 0 0,-1-1 0,0 1 0,0-1 0,1 1 0,-1 0 0,0 0 1,0 0-1,0-1 0,1 1 0,-1 0 0,0 0 0,0 0 0,0 0 0,0 0 0,1 0 0,-1 0 0,0 1 0,0-1 1,0 0-1,1 0 0,-1 1 0,0-1 0,0 0 0,1 1 0,-1-1 0,0 1 0,0 0 0,-5 3 77,0 0-1,1 0 1,0 1-1,0 0 1,0 0-1,0 0 1,-4 6-1,8-9-18,-1 1 0,0-1 0,0 1 0,1 0 0,0-1 0,-1 1 0,1 0 0,0 0 0,1 0 0,-1 0 0,0 0 0,1 0 0,0 0 0,-1 0-1,1 0 1,0 0 0,1 0 0,0 5 0,-1-7-32,0 0 0,1 0 0,-1-1 0,1 1 0,-1 0 0,1 0-1,-1-1 1,1 1 0,-1 0 0,1-1 0,0 1 0,-1 0 0,1-1-1,0 1 1,-1-1 0,1 1 0,0-1 0,0 1 0,0-1 0,-1 0 0,1 1-1,0-1 1,0 0 0,1 0 0,1 1 11,1-1-1,-1 0 1,0 0-1,1 0 1,-1 0 0,7-2-1,3-1-28,0-1 0,18-8 0,-10 2-160,35-23 0,-38 21-98,1 1 0,26-12 1,-44 22 221,1 0 1,-1 1-1,1-1 1,-1 0 0,1 1-1,0-1 1,-1 1 0,1 0-1,0-1 1,0 1-1,-1 0 1,1 0 0,0 0-1,-1 0 1,4 1 0,-4 0 13,0 0 1,0 0 0,0 0-1,-1 0 1,1 0-1,0 0 1,-1 0 0,1 0-1,-1 1 1,1-1 0,-1 0-1,1 0 1,-1 0 0,0 1-1,0-1 1,0 0 0,0 1-1,0-1 1,0 0 0,0 2-1,0 1-60,0-1 0,1 1-1,-1 0 1,1-1-1,-1 1 1,1-1-1,0 1 1,1-1-1,-1 1 1,2 2 0,-2-4 40,0-1 0,1 0 0,-1 0 0,0 0 0,0 0 0,0 0 0,1 0 0,-1 0 1,1 0-1,-1 0 0,1-1 0,-1 1 0,1-1 0,-1 1 0,1-1 0,-1 1 0,1-1 1,0 0-1,-1 0 0,1 0 0,-1 0 0,1 0 0,0 0 0,-1 0 0,1 0 0,-1-1 1,3 0-1,23-6-335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1:5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14891,'5'0'2081,"1"5"-1169,-4 6-264,-2 8 1248,-2 12-615,1 5-201,-4 7-400,4-1-120,-3-1-288,2 0-184,1-9-424,1-9-264,0-11-536,0-11 904,-6-11-192,-2-7-176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2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 19404,'1'-1'132,"-1"0"-1,1 1 1,-1-1 0,1 0 0,0 1-1,-1-1 1,1 1 0,0-1-1,0 1 1,0-1 0,-1 1-1,1-1 1,0 1 0,0 0-1,0 0 1,0-1 0,0 1-1,-1 0 1,1 0 0,0 0-1,0 0 1,0 0 0,0 0-1,0 0 1,0 0 0,0 0-1,0 1 1,-1-1 0,1 0-1,0 0 1,0 1 0,0-1-1,0 1 1,-1-1 0,1 1-1,0-1 1,0 1 0,-1-1-1,1 1 1,0 0 0,-1-1 0,1 1-1,-1 0 1,1 0 0,-1-1-1,1 1 1,-1 0 0,1 1-1,1 2 2,-1-1-1,1 0 0,-1 1 1,0-1-1,0 1 0,0-1 1,0 1-1,-1 0 0,1-1 1,-1 1-1,0 5 1,-2 0-79,-1 1 1,1-1 0,-2 0 0,1 0 0,-10 17 0,-31 44-9,20-33-28,10-16-10,5-8 0,0 0-1,1 0 0,1 0 0,1 1 0,-1 0 0,2 1 0,-5 17 0,10-30-6,-1 0 0,1 0-1,0 0 1,0 0 0,0 0 0,0 0-1,0 0 1,0 0 0,1 0-1,-1 0 1,1 0 0,-1 0 0,1 0-1,0 0 1,-1 0 0,1 0-1,0-1 1,0 1 0,1 0 0,-1-1-1,0 1 1,3 2 0,-2-2 1,1-1 1,0 1 0,0 0-1,0-1 1,1 1 0,-1-1-1,0 0 1,0 0 0,1-1-1,-1 1 1,0 0 0,5-1-1,4 0-90,0 0 1,0-1-1,0 0 0,-1-1 0,1-1 0,20-6 0,-24 6-205,1-1 0,-1 0 0,1 0 0,-1-1 0,11-9 0,-15 11 205,-1 0 1,0 0-1,0 0 0,0-1 1,0 0-1,0 1 1,-1-1-1,1 0 0,-1 0 1,0-1-1,0 1 1,-1 0-1,2-6 1,0-24-599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16171,'-1'2'242,"0"0"-1,0 0 1,0 0-1,0 0 1,0 0 0,0 0-1,0 1 1,1-1-1,-1 0 1,0 4-1,2-6-150,-1 1 0,0 0 0,1 0 0,-1-1 0,0 1 0,1-1 1,-1 1-1,1 0 0,-1-1 0,1 1 0,-1-1 0,1 1 0,0-1 0,-1 1 0,1-1 0,0 1 0,-1-1 0,1 0 0,0 1 0,-1-1 0,1 0 1,0 0-1,0 0 0,-1 1 0,1-1 0,0 0 0,0 0 0,-1 0 0,1 0 0,0 0 0,0 0 0,-1 0 0,1-1 0,1 1 0,8-1 339,0 1-1,-1-2 0,1 1 0,14-5 1,6-5-1030,32-15 0,-48 20 151,20-14-1141,-28 16 1252,0 0 1,0 0 0,0 1-1,0 0 1,0 0 0,1 1-1,8-3 1,-15 5 378,1 0 1,-1 0-1,1 1 1,-1-1-1,1 0 1,-1 0-1,1 1 1,-1-1-1,1 0 1,-1 0-1,0 1 1,1-1-1,-1 1 1,1-1-1,-1 0 1,0 1-1,1-1 0,-1 1 1,0-1-1,0 1 1,1-1-1,-1 1 1,0-1-1,0 1 1,0-1-1,0 1 1,1-1-1,-1 1 1,0-1-1,0 1 1,0-1-1,0 1 1,0-1-1,0 1 1,-1-1-1,1 1 0,0-1 1,0 2-1,-4 29 2186,3-24-1559,1-4-440,-1 0 1,1 0 0,0 0 0,-1 0 0,1 0 0,1 0-1,-1 0 1,0 0 0,1 0 0,0 0 0,-1 0 0,3 5-1,-2-7-189,1 0 0,-1 0 0,0 0 0,0 0 0,0 0 1,1-1-1,-1 1 0,0 0 0,1 0 0,-1-1 0,1 1 0,-1-1 0,1 1 0,-1-1 0,1 0 0,-1 0 0,1 0 0,-1 1 0,1-2 0,-1 1 0,1 0 0,-1 0 0,1 0 0,-1-1 0,1 1 0,-1 0 0,2-2 0,9-1-138,0-2 0,0 1 1,0-1-1,20-14 0,-23 14 19,0-1 0,1 1 1,-1 1-1,1-1 0,0 2 0,0-1 1,12-1-1,-21 5 95,0 0 0,-1 0 0,1 0 0,0 0 0,-1 0-1,1 0 1,0 0 0,-1 1 0,1-1 0,0 0 0,-1 0 0,1 1 0,0-1 0,-1 0 0,1 1 0,-1-1 0,1 0 0,-1 1 0,1-1 0,-1 1 0,1-1 0,-1 1-1,1-1 1,-1 1 0,0 0 0,1-1 0,-1 1 0,0-1 0,1 1 0,-1 0 0,0-1 0,0 1 0,0 0 0,0-1 0,0 1 0,1 0 0,-1-1 0,0 1 0,-1 0-1,1 0 1,-3 37 808,1-24-446,2-13-378,0-1 0,0 1 0,0-1 0,0 0 0,0 1 0,0-1 0,0 1 0,0-1 0,0 0 0,0 1 0,0-1 0,0 1 0,0-1 0,0 0-1,0 1 1,0-1 0,1 1 0,-1-1 0,0 0 0,0 1 0,1-1 0,-1 0 0,0 1 0,0-1 0,1 0 0,-1 0 0,0 1 0,1-1 0,-1 0 0,11-5-940,7-16-226,-3-1 767,4-7-171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21117,'-5'6'1528,"5"-2"-1224,6 0-256,7 2 40,6-2-536,2-1 416,6-1-120,2-2-224</inkml:trace>
  <inkml:trace contextRef="#ctx0" brushRef="#br0" timeOffset="1">255 33 18604,'-29'27'4223,"24"-23"-3711,0 0 0,0 0 0,1 1 1,-1 0-1,1 0 0,-5 7 0,8-10-494,0 0 0,0 0 0,0 0 0,1 0 0,-1 0-1,1 0 1,-1 0 0,1 0 0,0 1 0,0-1 0,0 0 0,0 0 0,0 0-1,1 0 1,-1 0 0,0 1 0,1-1 0,0 0 0,-1 0 0,1 0 0,0 0-1,0-1 1,0 1 0,2 2 0,32 42-544,-23-32 301,-1-1 0,15 27 0,-24-36 217,0-1 0,0 1 0,-1 0-1,1 0 1,-1 0 0,0 1 0,0-1 0,0 0 0,0 0 0,-1 1 0,0-1 0,0 0-1,0 1 1,-1-1 0,-1 8 0,1-8 47,-1 0 0,0 0 1,-1-1-1,1 1 0,-1 0 0,0-1 0,1 0 1,-1 0-1,-1 0 0,1 0 0,0 0 0,-1 0 0,1-1 1,-1 0-1,-7 4 0,8-5-56,1 1 0,-1-1-1,1 0 1,-1 0 0,0 0 0,1 0 0,-1-1 0,0 1 0,0-1 0,1 1-1,-1-1 1,0 0 0,0 0 0,0 0 0,1-1 0,-1 1 0,0-1 0,0 1-1,1-1 1,-1 0 0,0 0 0,1 0 0,-1 0 0,1-1 0,-4-1 0,5 1-45,0 1 1,0-1 0,0 1 0,-1-1 0,2 0 0,-1 1 0,0-1 0,0 0 0,1 0 0,-1 0 0,1 1 0,-1-1 0,1 0 0,0 0 0,-1 0 0,1 0 0,1-2 0,5-34-358,5 4-64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56 15803,'4'2'564,"0"-1"-1,0 1 1,0-1-1,1 0 1,-1 0-1,0-1 1,0 1-1,1-1 1,-1 0-1,8-1 1,-11 0-461,1 1 0,0-1 1,-1 0-1,1 0 1,-1 1-1,1-1 1,-1 0-1,0 0 1,1-1-1,-1 1 1,0 0-1,0 0 1,0 0-1,0-1 0,0 1 1,0-1-1,0 1 1,0-1-1,0 1 1,-1-1-1,1 0 1,-1 1-1,1-1 1,-1 0-1,0 1 1,1-1-1,-1 0 0,0 1 1,-1-4-1,2 4-104,-1 0-1,0 1 1,0-1 0,0 0-1,0 0 1,0 0-1,0 1 1,0-1-1,0 0 1,0 0 0,-1 1-1,1-1 1,0 0-1,0 0 1,-1 1-1,1-1 1,-1 0 0,1 1-1,0-1 1,-1 0-1,1 1 1,-1-1-1,1 1 1,-1-1 0,0 1-1,1-1 1,-1 1-1,1-1 1,-2 0-1,0 1-1,0 0 0,0-1 0,1 1 0,-1 0 0,0 0-1,0 0 1,0 0 0,0 1 0,1-1 0,-1 0 0,0 1-1,-2 0 1,-4 2 27,1 0 0,-1 1 0,1 0-1,-12 8 1,12-6 54,-1 0 0,1 1-1,0 1 1,1-1 0,-10 15 0,13-17-21,0 0-1,0 0 1,1 0 0,0 0 0,0 0 0,0 0-1,0 1 1,1-1 0,0 1 0,0-1-1,0 8 1,1-11-48,0 0 0,0 0 0,1-1 0,-1 1 1,1 0-1,-1 0 0,1 0 0,0-1 0,0 1 0,0 0 0,0-1 0,0 1 0,0-1 0,0 1 0,0-1 0,1 1 0,-1-1 0,0 0 0,1 0 0,-1 0 0,1 0 0,-1 0 0,1 0 0,0 0 0,0 0 1,-1 0-1,1-1 0,0 1 0,0-1 0,0 1 0,-1-1 0,4 0 0,2 1-95,0-1-1,1 1 1,-1-2 0,0 1 0,0-1 0,0 0 0,8-3 0,11-4-492,-1-2 0,32-17 0,22-9-1024,-78 35 1601,0 1-1,0-1 1,1 1-1,-1-1 1,0 1-1,1 0 1,-1 0-1,0 0 1,0-1-1,1 1 1,-1 1 0,0-1-1,1 0 1,-1 0-1,0 0 1,0 1-1,1-1 1,-1 0-1,0 1 1,2 1-1,-1-1 100,1 1-1,-1 0 1,0 1-1,0-1 0,0 0 1,-1 1-1,3 2 0,-3-3-31,0 0 0,0 0 0,0 0 0,1 0 0,-1 0 0,1 0-1,0-1 1,0 1 0,-1 0 0,1-1 0,0 1 0,0-1 0,0 0-1,0 0 1,1 0 0,-1 0 0,5 1 0,4-1-220,-1-1-1,1 0 1,0-1 0,0 0 0,0-1-1,0 0 1,20-7 0,24-4-1919,-54 13 2021,-1-1 1,1 1 0,-1 0 0,1 0 0,-1 0 0,1-1 0,-1 1 0,1 0 0,-1 0-1,1 0 1,0 0 0,-1 0 0,1 0 0,-1 0 0,1 0 0,-1 0 0,1 0 0,-1 1-1,1-1 1,-1 0 0,1 0 0,-1 0 0,1 1 0,-1-1 0,1 0 0,-1 1 0,1-1-1,-1 0 1,1 1 0,-1-1 0,0 0 0,1 1 0,-1-1 0,0 1 0,1-1 0,-1 1-1,0-1 1,0 1 0,1 0 0,-3 0-410,-4-4 102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15779,'-6'12'1228,"1"0"-1,1 0 1,-7 25-1,10-33-1028,0 1 0,0-1 0,1 0 1,0 1-1,0-1 0,0 1 0,0-1 0,0 1 1,1-1-1,0 0 0,0 1 0,0-1 0,0 0 0,1 1 1,2 3-1,-4-7-174,1 0 1,0-1 0,-1 1 0,1 0-1,0 0 1,-1 0 0,1-1 0,0 1-1,0 0 1,0-1 0,0 1-1,0-1 1,-1 1 0,1-1 0,0 1-1,0-1 1,0 0 0,0 0 0,0 1-1,0-1 1,0 0 0,2 0-1,-1 0 1,0 0 0,1-1 0,-1 1 0,1-1 0,-1 1 0,0-1 0,0 0 0,1 0 0,2-2 0,3-2 34,1-1 0,-1 0 0,11-11 0,6-9 143,-18 18-112,-1 1 1,2 0-1,-1 0 0,15-10 1,-21 16-79,0 1-1,0-1 1,0 1 0,0-1 0,0 1-1,1 0 1,-1-1 0,0 1 0,0 0 0,0 0-1,0 0 1,0 0 0,0 0 0,0 0-1,0 0 1,1 0 0,-1 0 0,0 1 0,0-1-1,0 0 1,0 1 0,0-1 0,0 1-1,0-1 1,0 1 0,0-1 0,0 1 0,0 0-1,1 1 1,2 2 32,0 1-1,0-1 1,-1 1 0,5 9-1,5 6 49,-10-17-85,-1 0 0,1 0 1,0-1-1,0 0 0,0 1 0,0-1 1,0 0-1,0 0 0,0-1 1,1 1-1,-1-1 0,1 0 0,-1 1 1,1-2-1,4 2 0,-3-2-95,1 0 0,-1 0 0,1 0 0,-1-1-1,1 1 1,-1-1 0,1-1 0,-1 1 0,7-4-1,8-4-296,0-2-1,0 0 1,-1-2-1,18-15 0,-19 15 352,27-20-512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88 153 19412,'-34'30'2727,"27"-25"-2317,1 0 0,0 0 1,0 0-1,1 1 0,0 0 1,0 0-1,-6 10 0,11-16-395,-1 0-1,1 1 0,0-1 1,0 0-1,0 1 0,-1-1 0,1 0 1,0 0-1,0 1 0,0-1 1,0 0-1,0 1 0,0-1 1,0 0-1,0 1 0,0-1 0,0 0 1,0 1-1,0-1 0,0 0 1,0 1-1,0-1 0,0 0 0,0 1 1,0-1-1,0 0 0,1 1 1,-1-1-1,0 0 0,0 0 1,0 1-1,0-1 0,1 0 0,-1 0 1,0 1-1,0-1 0,1 0 1,-1 0-1,1 1 0,16 0 101,20-10-205,-11-4 22,0-1 0,-1-2 0,-1 0 0,0-1-1,-1-1 1,-1-2 0,-1 0 0,-1-1 0,21-28 0,-38 45 77,-1 0 0,1 0 0,-1 0-1,0 0 1,2-6 0,-4 10-7,0 0 1,0-1 0,0 1-1,0 0 1,1 0-1,-1 0 1,0 0-1,0-1 1,0 1 0,0 0-1,0 0 1,0 0-1,0 0 1,0-1-1,0 1 1,0 0-1,0 0 1,0 0 0,0-1-1,0 1 1,0 0-1,0 0 1,0 0-1,0 0 1,-1-1 0,1 1-1,0 0 1,0 0-1,0 0 1,0 0-1,0-1 1,0 1 0,0 0-1,-1 0 1,1 0-1,0 0 1,0 0-1,0 0 1,0-1-1,-1 1 1,1 0 0,-15 9 132,7-2-67,-1 1-1,1 0 1,1 1-1,0-1 1,0 2-1,0-1 0,1 1 1,-6 14-1,10-20-101,0 0 0,0 0 0,0 0 1,1 0-1,0 0 0,0 1 0,0-1 0,0 0 0,1 1 0,0-1 0,0 1 0,0-1 0,0 0 0,1 1 0,-1-1 0,1 0 0,0 1 1,1-1-1,-1 0 0,1 0 0,0 0 0,0 0 0,0 0 0,5 6 0,-4-7 5,0 0 0,0-1 0,0 1 0,0-1 0,0 0 0,0 0 0,1 0 0,0 0 0,-1-1 0,1 1 0,0-1-1,-1 0 1,8 1 0,27 4-255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20244,'0'11'1785,"-5"10"-1225,0 6-240,-3 7 816,3 3-368,-1 2-416,2 0-152,1-3-368,3-3-160,-3-9-304,-4-4-168,-5-8-368,-1-4-153,-7-9 785,-1-6-248,-6-11 88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14867,'6'-8'361,"-1"1"0,1 0 1,1 0-1,-1 0 0,1 1 0,0 0 0,1 0 0,-1 0 0,1 1 0,0 1 1,0-1-1,1 1 0,0 1 0,12-4 0,1 0 451,0 2 0,0 1 0,0 1 0,41-1 0,-52 4-621,0 0 0,0 1 0,0 0-1,0 1 1,0 1 0,13 4 0,-21-6-164,-1 0 1,1 0-1,-1 0 0,0 1 0,1-1 1,-1 1-1,0-1 0,0 1 0,0 0 1,0-1-1,0 1 0,-1 0 0,4 5 0,-5-5-21,1 0-1,0-1 1,-1 1-1,1 0 1,-1 0-1,0 0 0,0 0 1,1 0-1,-2 0 1,1 1-1,0-1 0,0 0 1,0 0-1,-1-1 1,1 1-1,-1 0 0,0 0 1,0 0-1,1 0 1,-3 3-1,-2 3 14,0 0 0,-1 0 0,0-1 0,0 1 0,0-2 0,-1 1 0,-15 11 0,-61 34-430,20-14-1755,63-35 1748,8-4-165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96 16043,'2'11'793,"-1"0"0,0 0 0,0 0-1,-1 0 1,-1 0 0,0 0 0,-4 18 0,1 7 931,3-31-1461,1-1-1,0 1 0,0-1 0,0 1 0,2 7 1,-2-11-238,0-1 0,0 1 0,1-1 0,-1 0 1,0 1-1,0-1 0,0 1 0,1-1 0,-1 0 0,0 1 1,0-1-1,1 0 0,-1 1 0,0-1 0,0 0 0,1 1 1,-1-1-1,0 0 0,1 0 0,-1 0 0,1 1 0,-1-1 1,0 0-1,1 0 0,-1 0 0,1 1 0,0-2-7,0 1 0,0 0 0,1-1 0,-1 1 0,0 0 0,0-1 0,0 1 0,0-1 0,0 1 0,-1-1 0,1 0 0,0 1 0,0-1 0,0 0 0,1-1 0,3-6 5,0 0 0,0 0 0,0 0 1,-1 0-1,-1-1 0,1 1 0,-1-1 0,-1 0 0,2-10 0,8-47-1277,-12 68 1249,0 0 1,1 0-1,0 0 0,-1 1 0,1-1 0,0-1 0,0 1 1,0 0-1,0 0 0,0 0 0,1 0 0,-1-1 1,0 1-1,1-1 0,-1 1 0,1-1 0,0 1 1,-1-1-1,1 0 0,0 0 0,0 0 0,0 0 1,0 0-1,0 0 0,0-1 0,0 1 0,0 0 0,0-1 1,0 0-1,0 1 0,1-1 0,-1 0 0,0 0 1,0-1-1,3 1 0,5-1 26,0-1 1,0 0 0,0-1-1,0 0 1,18-8-1,4-6 54,-1 0 0,35-27 0,4-3 16,-69 46-89,0 1 0,0-1 0,0 0 0,0 1 1,0-1-1,1 1 0,-1-1 0,0 1 0,0 0 0,0-1 0,0 1 0,1 0 0,-1 0 0,0 0 0,2 0 0,-3 0 1,0 0-1,1 0 1,-1 0-1,0 1 1,0-1-1,1 0 1,-1 1-1,0-1 1,0 0-1,0 1 1,1-1-1,-1 0 1,0 1-1,0-1 1,0 0-1,0 1 1,0-1-1,0 0 1,0 1-1,0-1 1,0 0-1,0 1 1,0-1-1,0 1 1,0-1-1,0 0 1,0 1-1,0-1 1,0 0-1,-1 1 1,-15 37 159,14-36-152,-5 13 139,-12 29-1,18-41-124,0-1 0,0 1 0,0 0 0,0 0 0,1 0 0,-1 0 0,1 0 0,0 1 0,0-1 0,0 0 0,0 0 0,0 0-1,1 0 1,-1 0 0,1 0 0,0 0 0,0 0 0,2 3 0,-1-4-5,0 0-1,-1-1 0,1 1 1,0-1-1,0 0 1,1 0-1,-1 0 1,0 0-1,0 0 1,1 0-1,-1 0 1,0-1-1,1 1 1,-1-1-1,0 0 1,1 0-1,-1 0 1,1 0-1,-1 0 0,0 0 1,1 0-1,-1-1 1,1 0-1,3-1 1,4-1 21,1 0-1,-1-1 1,0 0 0,12-7-1,-8 2-12,0 0-1,21-19 0,-29 23-82,0-1-1,0 0 1,-1 0-1,0-1 0,0 1 1,0-1-1,5-10 1,-21 41-360,5-13 427,1 0 1,0 0-1,1 1 1,0-1-1,1 1 1,0 0-1,-1 16 1,7-16-678,3-13-477,7-19 3,-5 0 532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20420,'3'14'1425,"2"2"-1257,3-2-216,6 8-136,6-5-416,6-1 504,7-2-217,7 0-127</inkml:trace>
  <inkml:trace contextRef="#ctx0" brushRef="#br0" timeOffset="1">349 197 16267,'-17'11'2307,"-26"13"0,31-19-1491,1 1 1,-1 1-1,1 0 0,1 1 1,-17 14-1,26-21-837,0-1 0,1 1-1,-1-1 1,1 1 0,-1-1 0,0 1 0,1 0 0,0-1-1,-1 1 1,1 0 0,-1-1 0,1 1 0,0 0 0,-1 0-1,1-1 1,0 1 0,0 0 0,0 0 0,-1 0 0,1-1 0,0 1-1,0 0 1,0 0 0,0 0 0,1 0 0,-1-1 0,0 1-1,0 0 1,0 0 0,1 0 0,-1-1 0,0 1 0,1 0-1,-1-1 1,0 1 0,1 0 0,-1-1 0,1 1 0,0 0 0,-1-1-1,1 1 1,-1-1 0,1 1 0,0-1 0,-1 1 0,1-1-1,0 1 1,0-1 0,-1 0 0,1 1 0,1-1 0,7 4-455,0-1 1,1 0 0,16 3-1,-7-2 189,-15-3 264,0 1 0,-1-1-1,1 1 1,-1 0 0,0 0-1,0 0 1,4 3 0,-7-5 42,1 1 1,0-1-1,-1 1 0,1 0 1,0-1-1,-1 1 1,1 0-1,-1-1 1,0 1-1,1 0 0,-1 0 1,1 0-1,-1 0 1,0-1-1,0 1 0,1 0 1,-1 0-1,0 0 1,0 0-1,0 0 1,0 0-1,0-1 0,0 1 1,0 0-1,-1 0 1,1 0-1,0 0 0,0 0 1,-1-1-1,1 1 1,0 0-1,-1 0 1,1 0-1,-1-1 0,1 1 1,-2 1-1,-1 2 105,-1-1 0,0 1 0,0-1-1,-1 0 1,1 0 0,-1-1 0,1 1 0,-1-1 0,0 0-1,0 0 1,0 0 0,-8 1 0,-2 0 106,-1 0 0,-30 1 1,16-5-1083,29 1 820,1 0 0,-1 0 0,0 0-1,1 0 1,-1 0 0,0 0 0,0 0 0,1-1 0,-1 1-1,0 0 1,1 0 0,-1-1 0,0 1 0,1 0 0,-1-1-1,1 1 1,-1 0 0,0-1 0,1 1 0,-1-1 0,1 1-1,-1-1 1,1 1 0,0-1 0,-1 1 0,1-1 0,-1 0-1,1 1 1,0-1 0,-1 0 0,1 1 0,0-1 0,0 0-1,0 1 1,0-1 0,-1-1 0,5-4-524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199 111 10754,'1'0'203,"0"0"0,0-1-1,0 1 1,-1 0 0,1 0-1,0 0 1,0 0 0,0 0-1,0 0 1,0 0 0,0 0 0,0 0-1,-1 0 1,1 0 0,0 1-1,0-1 1,0 0 0,0 1-1,0-1 1,-1 1 0,1-1-1,1 1 1,-2 1-36,1 0 1,-1-1-1,0 1 0,1 0 1,-1 0-1,0-1 1,0 1-1,0 0 0,-1 0 1,1-1-1,0 1 0,-1 2 1,-5 18 102,0-1 1,-2 0 0,0 0-1,-1 0 1,-23 36 0,20-36-172,12-20-89,-1 0 1,1 0-1,-1 0 0,1 0 1,-1 0-1,1 0 1,-1 0-1,0 0 0,1-1 1,-1 1-1,0 0 0,1-1 1,-1 1-1,0 0 1,0-1-1,0 1 0,0-1 1,-1 1-1,1-1-5,1 0 0,0 0-1,-1 0 1,1-1 0,-1 1-1,1 0 1,-1-1 0,1 1-1,0 0 1,-1 0 0,1-1-1,0 1 1,-1-1 0,1 1-1,0 0 1,0-1 0,-1 1-1,1-1 1,0 1 0,0-1-1,0 1 1,-1-1 0,1 1-1,0-1 1,0 0 0,-5-44 124,5 37-96,-1 4-26,1-1 0,0 1-1,0-1 1,0 1 0,0 0-1,1-1 1,0 1 0,0 0-1,2-6 1,-2 7-10,1 1 0,-1-1 1,1 1-1,0-1 0,0 1 0,0 0 0,0 0 0,0 0 0,0 0 1,1 0-1,-1 0 0,1 1 0,-1-1 0,5-1 0,-8 3 11,-1-1 0,1 1 1,0 0-1,0 0 0,0 0 0,0 0 0,0 0 0,-1 1 0,1-1 0,0 0 0,0 1 0,0-1 1,-2 1-1,-6 6 39,1 0 1,0 0-1,0 0 1,0 1-1,1 1 1,0-1-1,-7 13 1,0 2 108,-20 44 0,31-60-128,0 0 0,1-1-1,0 1 1,0 0 0,0 1 0,0 8 0,2-15-22,0 0 0,0 0 1,0 0-1,0 0 0,0 0 0,0 0 0,0 0 0,1 0 1,-1 0-1,0 0 0,1 0 0,-1 0 0,1 0 0,-1 0 1,1 0-1,0 0 0,-1 0 0,1-1 0,0 1 0,1 1 1,-1-1-2,1 0 1,0-1 0,-1 1 0,1-1 0,0 1 0,-1-1-1,1 0 1,0 0 0,0 0 0,0 0 0,-1 0-1,1 0 1,0 0 0,0 0 0,-1-1 0,1 1-1,2-1 1,9-3 13,0-1-1,1 0 0,-2-1 1,23-13-1,50-39 36,-14 9-12,-58 41-32,6-4 4,0 0 0,1 2 0,36-15 0,-54 24-12,-1 1 0,0-1 1,1 1-1,-1 0 1,1-1-1,-1 1 0,0 0 1,1 0-1,-1 0 1,1 0-1,-1 0 0,1 0 1,-1 0-1,1 0 1,-1 1-1,0-1 0,1 1 1,-1-1-1,0 1 1,1-1-1,-1 1 0,0 0 1,1 0-1,-1-1 1,1 2-1,-1 0 3,1 0 1,-1 0-1,0 0 1,0 0-1,0 0 1,0 0-1,-1 0 1,1 1-1,-1-1 1,1 0-1,-1 0 1,0 0-1,0 1 1,0 2 0,0 1 63,0 0 1,-1 0 0,0 0 0,0 0 0,0 0-1,-1-1 1,0 1 0,0 0 0,-1-1 0,1 0 0,-6 8-1,8-13-59,0 0-1,0 1 0,0-1 0,0 0 0,0 0 1,-1 0-1,1 0 0,0 0 0,0 1 0,0-1 1,0 0-1,-1 0 0,1 0 0,0 0 0,0 0 1,0 0-1,-1 0 0,1 0 0,0 0 0,0 0 0,0 0 1,-1 0-1,1 0 0,0 0 0,0 0 0,0 0 1,-1 0-1,1 0 0,0 0 0,0 0 0,0 0 1,-1 0-1,1 0 0,0 0 0,0 0 0,0 0 1,0 0-1,-1-1 0,1 1 0,0 0 0,0 0 1,0 0-1,0 0 0,0 0 0,-1-1 0,1 1 1,0 0-1,0 0 0,0 0 0,0 0 0,0-1 0,0 1 1,0 0-1,0 0 0,0 0 0,0-1 0,0 1 1,0 0-1,0 0 0,0 0 0,0-1 0,0 1 1,0 0-1,0 0 0,0 0 0,0-1 0,0 1 1,0 0-1,0 0 0,0-18 166,0 17-144,4-47 181,2 0 0,16-60 0,-10 55-364,-12 51 13,1-1 1,0 2-1,1-1 0,-1 0 0,0 0 0,0 0 1,1 0-1,-1 1 0,1-1 0,0 1 1,-1-1-1,1 1 0,0 0 0,0-1 1,0 1-1,0 0 0,0 0 0,0 0 1,0 1-1,4-2 0,19-11-481,-3-4-43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16692,'17'-5'866,"0"1"0,0 1 1,0 0-1,0 1 1,1 1-1,-1 0 1,22 3-1,-33-2-817,0 1-1,0 1 1,0-1 0,0 1 0,0 0 0,0 0-1,-1 1 1,1 0 0,-1 0 0,1 0-1,-1 0 1,0 1 0,-1 0 0,1 0-1,-1 0 1,1 1 0,-1-1 0,-1 1-1,1 0 1,-1 0 0,1 0 0,-2 1 0,5 10-1,-4-8-31,-1 0 0,0 0 0,0 1 0,-1-1 0,0 1 0,-1-1 0,0 1 0,0-1 0,0 1 0,-1-1 0,-1 1 0,0-1 0,0 0 0,0 1 0,-1-1 0,0 0 0,-1-1 0,0 1 0,0-1 0,0 1 0,-9 9 1,5-6 67,0-1 0,-1 0 1,-1-1-1,1 0 0,-1-1 1,-1 0-1,1 0 1,-1-1-1,-1-1 0,1 1 1,-1-2-1,0 0 1,-18 5-1,25-9-88,0 1-1,0-2 1,0 1 0,1-1-1,-1 1 1,0-1 0,0 0 0,0-1-1,0 0 1,-8-1 0,11 1-11,0 0 0,0 0 0,0 0 0,1 0 1,-1 0-1,0 0 0,1 0 0,-1 0 1,1 0-1,0-1 0,-1 1 0,1-1 0,0 1 1,0-1-1,0 0 0,0 1 0,0-1 0,0 0 1,0 0-1,1 1 0,-1-1 0,1 0 1,-1 0-1,1 0 0,0 0 0,-1 0 0,1 0 1,0-3-1,1-4-29,0-1 1,0 1-1,0 0 0,6-16 0,5-11-217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60 18012,'-13'15'1671,"9"-10"-1216,0-1-1,0 1 1,1 0-1,0 0 1,0 0 0,0 0-1,-3 7 1,6-11-412,0-1 1,0 0-1,0 0 1,0 0-1,0 1 1,0-1-1,0 0 1,-1 0 0,1 1-1,0-1 1,0 0-1,0 0 1,0 0-1,0 1 1,0-1-1,0 0 1,0 0-1,1 1 1,-1-1-1,0 0 1,0 0 0,0 0-1,0 1 1,0-1-1,0 0 1,0 0-1,0 1 1,1-1-1,-1 0 1,0 0-1,0 0 1,0 0-1,0 1 1,1-1 0,-1 0-1,0 0 1,0 0-1,0 0 1,1 0-1,-1 0 1,0 0-1,0 1 1,0-1-1,1 0 1,-1 0-1,0 0 1,1 0 0,14-5 658,15-14-707,-25 14-85,0-1 0,0 0 1,0 0-1,7-13 0,-10 15 17,0 1 1,0-1-1,-1 0 0,0 1 0,1-1 0,-1 0 0,-1 0 0,1 0 1,0 1-1,-1-1 0,0-6 0,0 10 54,0-1 1,0 1-1,0-1 1,0 1-1,0-1 1,0 1-1,0-1 1,0 1-1,0 0 1,0-1-1,-1 1 1,1-1-1,0 1 1,0-1-1,0 1 1,-1-1-1,1 1 0,0 0 1,-1-1-1,1 1 1,0 0-1,-1-1 1,1 1-1,0 0 1,-1-1-1,1 1 1,-1 0-1,1 0 1,-1-1-1,1 1 1,-1 0-1,0 0 5,0 0 0,0 0 0,0 1 0,0-1 0,0 0 0,0 0 0,0 1 0,0-1 0,0 1 0,0-1-1,0 1 1,0 0 0,-1 0 0,-24 27 177,22-23-70,0 0 0,1 0 1,0 0-1,0 1 0,0-1 0,1 1 0,-1 0 0,1 0 0,1 0 1,-1 0-1,1 0 0,-1 8 0,3-13-73,-1 0-1,0-1 1,0 1-1,1 0 1,-1 0-1,0 0 1,1 0-1,-1 0 1,1 0-1,-1-1 1,1 1 0,-1 0-1,1 0 1,0-1-1,-1 1 1,1 0-1,0-1 1,0 1-1,-1-1 1,1 1-1,0-1 1,0 1-1,0-1 1,0 0-1,0 1 1,-1-1 0,1 0-1,0 0 1,0 1-1,0-1 1,0 0-1,0 0 1,0 0-1,1 0 1,36-5 111,-35 4-126,84-22-260,-52 12-16,0 3 1,69-9-1,-99 16 255,1 1 0,-1 0 0,1 0 0,-1 1 0,0 0 0,1 0 0,-1 0-1,8 3 1,-12-3 36,1-1 0,-1 1 0,1 0 0,-1 0 1,1 0-1,-1 0 0,0 0 0,1 0 0,-1 0 0,0 0 0,0 1 0,0-1 0,0 0 0,0 1 0,0-1 0,0 1 0,-1-1 0,1 1 0,0-1 0,-1 1 0,1 0 0,-1-1 0,0 1 0,1 0 0,-1-1 0,0 1 0,0 0 0,0-1 0,0 1 0,-1 2 0,-2 11 239,3-13-169,-1 1 0,0-1 0,1 0 1,0 1-1,-1-1 0,1 1 0,0-1 0,1 6 1,-1-8-87,1 1 0,-1 0 0,1-1 0,-1 1 1,1-1-1,-1 1 0,1 0 0,0-1 0,-1 1 0,1-1 1,0 0-1,-1 1 0,1-1 0,0 0 0,0 1 0,-1-1 1,1 0-1,0 0 0,0 1 0,0-1 0,-1 0 0,1 0 1,0 0-1,0 0 0,-1 0 0,1 0 0,0 0 0,0-1 1,0 1-1,-1 0 0,1 0 0,0-1 0,0 1 1,0-1-1,7-1-563,-1 0-1,0 0 1,1-1 0,-1 0 0,-1-1 0,1 0 0,12-8 0,-19 11 498,-1 1 0,1 0 0,0-1 0,0 1 0,0 0 0,-1 0 1,1-1-1,0 1 0,0 0 0,-1 0 0,1-1 0,0 1 0,0 0 0,-1 0 0,1 0 1,0-1-1,-1 1 0,1 0 0,0 0 0,-1 0 0,1 0 0,0 0 0,-1 0 1,1 0-1,-1 0 0,-13 2-845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18668,'9'-3'1664,"21"-11"-1104,9-12-231,24-9 775,11-6-264,30-7-320,5-3-200,1 3-312,-1 2-144,-19 9-456,-8 5-192,-25 13-408,-14 8 887,-40 10-271,1-4-240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17884,'-6'6'513,"-1"0"0,2 0 1,-1 1-1,1 0 0,0 0 0,-5 8 0,-6 10 268,-56 65 351,-106 104 0,28-33 51,144-155-1126,1 1 0,0-1 0,0 1 0,1 0 0,-6 12 0,9-18-53,1 1 1,-1-1 0,1 0-1,0 0 1,0 1 0,-1-1 0,1 0-1,0 1 1,0-1 0,0 0-1,0 1 1,0-1 0,0 0-1,1 1 1,-1-1 0,0 0-1,2 3 1,-1-3-7,-1 0 0,1 0 1,1 0-1,-1 0 0,0 0 0,0 0 0,0 0 1,1 0-1,-1 0 0,0-1 0,1 1 0,-1-1 0,0 1 1,1-1-1,-1 1 0,1-1 0,-1 0 0,1 1 0,2-1 1,37 2-95,0-2 0,0-1-1,0-3 1,54-10 0,-16 2-712,58-4 322,-79 6 196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16748,'7'29'2168,"-7"4"-1344,-3 7-408,-1 9 1793,4 4-1361,0 2-216,3-3-520,3-5-304,1-9-496,1-4-248,-2-8 368,-4-3 248,-5-9-217,-4-1-223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64 543 16556,'17'-5'1720,"13"-3"-904,3-5-256,10-3 913,0-3-321,4-2-392,-1-2-272,-7-3-688,-6 3-464,-17 0 608,-5 0-224,-12 0-160</inkml:trace>
  <inkml:trace contextRef="#ctx0" brushRef="#br0" timeOffset="1">1 34 16051,'16'7'1961,"11"-4"-1049,3-3-344,13-3 1137,6-4-505,8 0-752,2 1-520,-1 0-848,-3 0 832,-12 1-280,-4 2-209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9 174 16059,'-3'34'1843,"1"-22"-1257,0 0-1,1-1 1,1 1 0,0 0 0,1 0-1,3 21 1,-3-32-495,-1 0 0,1 1 1,0-1-1,-1 0 0,1 1 0,0-1 0,0 0 1,0 0-1,0 0 0,0 0 0,0 0 0,0 0 1,0 0-1,1 0 0,-1 0 0,0-1 0,0 1 0,1-1 1,-1 1-1,1 0 0,-1-1 0,0 0 0,1 1 1,-1-1-1,1 0 0,-1 0 0,1 0 0,-1 0 1,1 0-1,-1 0 0,1 0 0,-1-1 0,0 1 1,1 0-1,2-2 0,6-1 138,0-1 1,0 0 0,17-9-1,-24 11-149,45-27 325,-2-2-1,46-41 1,7-4-143,-96 74-250,-1 0-1,1 0 0,0 0 1,0 0-1,0 1 0,0-1 1,1 1-1,4-2 0,-8 3-8,1 0-1,-1 0 0,1 0 1,-1 0-1,0 0 0,1 0 1,-1 0-1,0 1 0,1-1 1,-1 0-1,0 0 0,1 0 0,-1 0 1,0 0-1,1 1 0,-1-1 1,0 0-1,1 0 0,-1 1 1,0-1-1,1 0 0,-1 0 1,0 1-1,0-1 0,0 0 0,1 1 1,-1-1-1,2 20 27,-17 77-6,15-97-23,0 1 1,0 0-1,0-1 0,0 1 0,-1 0 1,1 0-1,0-1 0,1 1 1,-1 0-1,0-1 0,0 1 0,0 0 1,0-1-1,0 1 0,1 0 1,-1-1-1,0 1 0,0 0 0,1-1 1,-1 1-1,1-1 0,-1 1 0,0 0 1,1-1-1,-1 1 0,1-1 1,-1 0-1,1 1 0,1 0 0,-1-1 0,0 0 0,0 0-1,0 0 1,1-1-1,-1 1 1,0 0-1,0 0 1,0-1 0,0 1-1,0-1 1,0 1-1,0-1 1,0 0 0,0 1-1,2-2 1,31-31-53,46-72-959,-32 34-3054,-43 66 1709,-3 7 1185,-1 8-65,-1-10 1113,0 4-743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49 17356,'-5'52'2730,"-17"66"-1,4-22-829,-26 196 2066,44-275-3659,6-34-286,25-136-703,-4 12-47,-20 110 572,2-12-140,3 0 0,1 0-1,24-53 1,-34 90 287,0 1 0,0 0 0,1 0 0,0 0-1,-1 1 1,1-1 0,1 1 0,6-6 0,-10 9 18,0 0 0,0 1 0,1-1-1,-1 0 1,0 1 0,0-1 0,0 1 0,1-1 0,-1 1 0,0 0 0,1-1 0,-1 1 0,0 0 0,1 0 0,-1 0 0,0 0 0,1 0 0,-1 0 0,0 0 0,1 0 0,-1 1 0,0-1 0,0 0 0,1 1 0,-1-1 0,0 1 0,0 0 0,1-1 0,-1 1 0,0 0 0,0 0-1,0 0 1,0 0 0,0-1 0,0 1 0,-1 1 0,1-1 0,0 0 0,0 0 0,-1 0 0,1 0 0,0 0 0,-1 1 0,1 1 0,1 1 20,0 1 0,-1 0 0,0 0 0,0-1 1,0 1-1,0 0 0,-1 0 0,0 0 0,0 0 0,0 0 0,-1 0 0,1 0 0,-1 0 1,-1 0-1,1 0 0,0 0 0,-5 8 0,-1 2 37,-1 1-1,-1-1 1,-18 25-1,20-30-203,0-1 1,0 0-1,-1 0 0,0-1 0,-1 0 0,0 0 0,0-1 1,-1-1-1,-18 11 0,27-16 122,1-1 1,-1 0-1,0 1 1,0-1-1,0 0 1,0 1-1,1-1 1,-1 0-1,0 0 1,0 0-1,0 0 1,0 0-1,0 0 1,0 0-1,0 0 1,0 0 0,1 0-1,-1 0 1,0-1-1,0 1 1,0 0-1,0-1 1,0 1-1,1 0 1,-2-2-1,1 1-8,0 0 1,1 0-1,-1-1 0,1 1 0,-1 0 1,1 0-1,0-1 0,-1 1 0,1 0 1,0-1-1,0 1 0,0 0 0,0-1 1,0 1-1,0 0 0,1-2 0,4-26-495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37 263 18268,'-16'67'3568,"11"-49"-2822,0 1-1,1 0 1,1 0-1,1 0 1,0 1 0,3 37-1,-1-56-725,0 1 0,0-1 0,0 0 0,0 0 0,0 0 0,0 1 0,0-1 0,1 0 0,-1 0 0,1 0 0,-1 0 0,1 0-1,-1 1 1,1-1 0,-1 0 0,1 0 0,0 0 0,0-1 0,0 1 0,-1 0 0,1 0 0,0 0 0,0-1 0,0 1 0,0 0 0,0-1 0,0 1 0,0-1 0,1 1 0,-1-1 0,0 1 0,0-1 0,0 0-1,0 0 1,1 1 0,-1-1 0,0 0 0,0 0 0,0 0 0,1-1 0,-1 1 0,0 0 0,0 0 0,0-1 0,1 1 0,-1 0 0,0-1 0,0 1 0,1-2 0,6-2-17,-1 0 1,1-1-1,-1 0 1,0 0-1,10-11 1,-3 3-28,-2-1 0,0-1 1,0 1-1,-2-2 0,0 0 0,0 0 1,-2 0-1,0-1 0,0-1 0,7-29 1,-16 40-192,-4 11 101,-5 12 12,7-7 87,0 1 1,0-1 0,1 0-1,-1 14 1,3-22 19,-1 0-1,1 1 1,0-1 0,0 1-1,0-1 1,1 0-1,-1 1 1,0-1 0,1 1-1,-1-1 1,0 0 0,1 1-1,0-1 1,-1 0 0,1 0-1,1 3 1,-1-4 1,0 1-1,0-1 1,0 1 0,0-1 0,0 1-1,1-1 1,-1 0 0,0 1 0,0-1-1,0 0 1,0 0 0,0 0 0,1 0-1,-1 0 1,0 0 0,0 0 0,0 0-1,0-1 1,1 1 0,-1 0 0,0-1-1,0 1 1,0-1 0,1 0 0,8-4 12,0 0 1,-1 0 0,0-1 0,0 0-1,-1-1 1,1 0 0,6-8 0,3-4 10,27-37 1,-33 38-77,0 0 1,-2-1-1,0 1 1,-1-2-1,-1 0 1,-1 0-1,-1 0 1,7-39-1,-13 56 24,1 0 0,-1 1-1,0-1 1,0 0-1,0 0 1,-1 0 0,1 0-1,-1 0 1,1 1 0,-3-6-1,3 7 20,0 1-1,0 0 0,-1-1 0,1 1 0,0 0 0,0 0 0,0-1 0,-1 1 0,1 0 1,0 0-1,0-1 0,-1 1 0,1 0 0,0 0 0,-1 0 0,1 0 0,0 0 0,-1-1 0,1 1 1,0 0-1,-1 0 0,1 0 0,0 0 0,-1 0 0,1 0 0,0 0 0,-1 0 0,1 0 0,0 0 1,-1 0-1,0 0 0,0 1-3,0 0 0,-1 0-1,1 0 1,0 0 0,-1 0 0,1 0 0,0 0 0,0 0 0,0 0 0,0 1 0,-1 1-1,-10 14 42,1 1 0,1 0 0,0 1 0,2 0-1,0 0 1,1 0 0,1 1 0,1 1-1,1-1 1,0 1 0,0 38 0,4-52-134,0 0 0,1 0 0,0 0 1,0 0-1,1-1 0,0 1 0,0-1 1,1 1-1,4 8 0,-5-12 34,0 0 1,0 0-1,0 0 1,1 0-1,-1 0 1,1-1-1,-1 1 1,1-1-1,0 1 0,0-1 1,0 0-1,1 0 1,-1 0-1,0-1 1,1 1-1,-1-1 0,1 0 1,6 1-1,19 0-405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3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 17268,'-1'-4'5928,"1"4"-5842,-13 0 1836,-15 7-1320,13-3-403,-21 6 69,-1 1 0,-38 19-1,74-29-262,0-1-1,0 0 0,0 1 1,1-1-1,-1 1 0,0-1 0,0 1 1,0-1-1,0 1 0,1-1 1,-1 1-1,0 0 0,1-1 1,-1 1-1,1 0 0,-1-1 0,0 1 1,1 0-1,-1 2 0,1-3-4,0 1 0,1-1-1,-1 1 1,0-1-1,1 0 1,-1 1 0,0-1-1,1 1 1,-1-1-1,1 0 1,-1 1 0,0-1-1,1 0 1,-1 1 0,1-1-1,-1 0 1,1 0-1,-1 0 1,1 1 0,0-1-1,-1 0 1,1 0-1,0 0 1,44 4-177,28-7-144,-38 1-2,68 4 0,-102-2 320,1 0 0,0 0 0,-1 1 0,1-1 0,0 0 0,-1 1 0,1-1 0,-1 0 0,1 1-1,0 0 1,-1-1 0,0 1 0,1 0 0,-1 0 0,1 0 0,-1 0 0,0 0 0,0 0-1,1 0 1,-1 1 0,1 1 0,-2-2 9,1 0 0,-1 1 0,0-1 0,0 0 0,0 0 0,0 1 0,0-1 0,0 0 0,-1 1 0,1-1 0,0 0 0,-1 0 0,1 1 0,-1-1 0,1 0 0,-1 0 0,1 0 0,-1 0 0,0 1 0,-1 0 0,-5 7 62,-1-1 1,1 0-1,-2 0 0,-13 9 0,8-7-130,0 0 1,-18 9-1,27-17 20,1 0 0,0 0 0,-1 0 0,1-1 0,-1 1 0,0-1 0,1 0-1,-1-1 1,0 1 0,0-1 0,1 0 0,-9-1 0,-2-5-145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17860,'6'-6'702,"1"0"0,0 0 0,1 1 0,-1 0 0,1 0 0,11-4 0,-17 8-592,0 0 0,1 0 0,-1 0 0,0 1 0,1-1 0,-1 1 1,0 0-1,1-1 0,-1 1 0,0 0 0,1 1 0,3 0 0,-4-1-75,-1 1 0,1-1-1,-1 1 1,0 0 0,1 0 0,-1 0-1,0 0 1,0 0 0,0 0 0,0 0-1,0 0 1,0 0 0,0 0-1,0 0 1,0 1 0,0-1 0,-1 0-1,1 1 1,-1-1 0,1 1 0,-1-1-1,1 2 1,1 6-24,-1 0-1,0-1 1,-1 1-1,0 0 1,0 0-1,-1-1 1,0 1-1,-4 13 1,3-11-9,0-1 0,1 1 0,0 0 0,1 18 0,0-28 7,0 0-1,0 0 0,0 0 0,1 0 0,-1 0 0,0 0 0,1 0 1,-1 0-1,1 0 0,-1-1 0,1 1 0,-1 0 0,1 0 1,-1 0-1,1 0 0,0-1 0,0 1 0,-1 0 0,1-1 0,0 1 1,0-1-1,0 1 0,0-1 0,0 1 0,0-1 0,-1 1 1,1-1-1,0 0 0,0 0 0,0 1 0,0-1 0,0 0 1,1 0-1,-1 0 0,0 0 0,0 0 0,1-1 0,3 1 36,-1-1 1,1 0-1,-1 0 0,1-1 0,-1 1 0,0-1 0,7-3 0,4-5 123,1 0 0,-2-1-1,1 0 1,-2-1 0,1-1 0,16-21-1,-22 24-72,-1 1 0,-1-1 0,1-1 0,-2 1 0,1-1 0,-2 0 0,1 0-1,-2 0 1,1-1 0,-1 1 0,1-13 0,-8-3 43,4 26-148,0 1-1,0-1 1,0 1-1,0-1 1,0 1-1,0-1 1,0 1-1,0-1 1,-1 1 0,1-1-1,0 1 1,0-1-1,-1 1 1,1-1-1,0 1 1,0 0-1,-1-1 1,1 1-1,0-1 1,-1 1-1,1 0 1,-1-1-1,1 1 1,-1 0-1,1 0 1,0-1-1,-1 1 1,1 0-1,-1 0 1,1 0-1,-1-1 1,1 1-1,-1 0 1,1 0 0,-1 0-1,1 0 1,-1 0-1,1 0 1,-1 0-1,1 0 1,-1 0-1,1 0 1,-1 1-1,1-1 1,-2 0-1,2 1-69,-1 0-1,1-1 0,-1 1 0,1 0 1,-1 0-1,1-1 0,-1 1 1,1 0-1,0 0 0,0 0 0,-1 0 1,1 0-1,0 0 0,0 0 1,0-1-1,0 1 0,0 0 0,0 0 1,0 0-1,0 0 0,0 0 1,1 0-1,-1 0 0,0 0 0,0-1 1,1 3-1,12 23-2338,-10-23 2098,0 1 0,1-1 1,0 0-1,-1 0 0,1 0 0,0-1 1,0 1-1,0-1 0,1 0 0,-1 0 0,1 0 1,-1-1-1,1 1 0,-1-1 0,1 0 1,0-1-1,6 1 0,15 1-820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 19340,'6'-8'1777,"-5"8"-1153,-1 4-248,-4 8 840,-2 3-240,-1 7-424,-2 2-184,1 3-128,1 2-80,4 0-248,1-3-320,4-8-920,5-5 1168,6-12-168,4-1-152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16315,'-4'1'359,"0"1"0,0-1-1,0 0 1,0 1-1,0 0 1,0 0-1,1 0 1,-1 0-1,1 1 1,-1 0 0,1-1-1,-3 5 1,-1 0 396,0 0 1,1 1-1,-10 16 0,15-23-690,0 0-1,1-1 1,-1 1-1,0 0 0,1 0 1,-1 0-1,1 0 1,0 0-1,-1 0 0,1 0 1,0 0-1,0 0 1,-1 1-1,1-1 0,0 0 1,0 0-1,0 0 1,0 0-1,0 0 0,1 0 1,-1 2-1,1-2-21,-1-1-1,1 1 1,0-1-1,-1 1 1,1-1-1,0 1 1,0-1-1,-1 0 1,1 1-1,0-1 1,0 0-1,-1 0 0,1 0 1,0 1-1,0-1 1,0 0-1,-1 0 1,1 0-1,0 0 1,0 0-1,1-1 1,5 0 60,0 0 0,0-1-1,0 0 1,-1 0 0,8-4 0,45-26 219,-44 22-306,1 1 1,0 1 0,1 0 0,30-9 0,-46 17-21,0-1 0,0 1 1,-1 0-1,1 0 0,0-1 1,0 1-1,0 0 0,0 0 1,0 0-1,0 0 0,-1 0 1,1 0-1,0 0 0,0 0 1,0 0-1,0 1 1,0-1-1,0 0 0,-1 0 1,1 1-1,0-1 0,0 1 1,-1-1-1,1 1 0,0-1 1,0 1-1,-1-1 0,1 1 1,-1 0-1,1-1 1,0 1-1,-1 0 0,1-1 1,-1 1-1,1 1 0,0 2 13,0 0 0,-1 0 1,1 0-1,-1 0 0,0 1 0,-1 6 0,1-6 14,-1 1 0,1-1 0,1 1 0,-1-1 0,2 6 0,-2-10-20,0 0 1,1 0 0,-1 0-1,0 0 1,1 0 0,-1 0-1,1 0 1,0 0 0,-1 0-1,1 0 1,0 0 0,0 0-1,-1-1 1,1 1-1,0 0 1,0 0 0,0-1-1,0 1 1,0-1 0,0 1-1,0-1 1,0 1 0,0-1-1,0 0 1,0 1 0,0-1-1,0 0 1,2 0 0,5 0-156,-1-1 0,1 0 0,-1-1 1,1 0-1,-1 0 0,0 0 1,0-1-1,0 0 0,0-1 1,-1 1-1,10-8 0,14-13-219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33 22093,'-27'21'992,"1"0"1,0 2-1,2 2 1,-32 40 0,36-42-698,-104 140-287,111-138-570,12-25 526,1 0 0,0 1 0,-1-1 1,1 0-1,0 1 0,0-1 0,0 0 1,-1 1-1,1-1 0,0 1 0,0-1 1,0 0-1,0 1 0,0-1 0,0 1 0,0-1 1,0 1-1,0-1 0,0 0 0,0 1 1,0-1-1,0 1 0,0-1 0,0 0 1,0 1-1,0-1 0,0 1 0,1-1 0,-1 0 1,0 1-1,0-1 0,0 0 0,1 1 1,-1-1-1,0 0 0,1 1 0,-1-1 1,0 0-1,1 0 0,-1 1 0,0-1 0,1 0 1,-1 0-1,0 1 0,1-1 0,-1 0 1,0 0-1,1 0 0,-1 0 0,1 0 1,-1 0-1,1 0 0,-1 0 0,0 0 0,1 0 1,-1 0-1,1 0 0,-1 0 0,1 0 1,4-2-359,0 0 1,-1 0 0,1-1-1,-1 0 1,0 0 0,1 0-1,-1 0 1,-1 0 0,1-1-1,0 0 1,-1 0 0,6-8-1,0 1-423,23-28-1513,-2-2 1,41-72-1,-23 25 1993,-43 80 539,1-4 26,-3 5 516,0 1 1,1-1-1,0 1 0,0 0 1,0 0-1,11-11 0,-15 17-699,1 1-1,-1-1 0,0 0 1,0 0-1,0 0 1,1 0-1,-1 0 0,0 0 1,0 0-1,0 0 0,0 0 1,1 1-1,-1-1 0,0 0 1,0 0-1,0 0 1,0 0-1,0 1 0,1-1 1,-1 0-1,0 0 0,0 0 1,0 1-1,0-1 0,0 0 1,0 0-1,0 0 1,0 1-1,0-1 0,0 0 1,0 0-1,0 0 0,0 1 1,0-1-1,0 0 0,0 0 1,0 1-1,0-1 1,0 0-1,0 0 0,0 13 1618,-3 49 1503,-1 47-1114,4-92-2036,2 0 1,0-1-1,0 1 1,8 24-1,-9-39-114,0 1 0,0-1-1,0 0 1,0 1 0,1-1-1,-1 0 1,1 0 0,2 3-1,-4-5 69,0 0 0,1 1 1,-1-1-1,0 0 0,0 0 0,0 0 0,0 0 0,0 0 0,0 0 0,1 1 0,-1-1 0,0 0 0,0 0 0,0 0 1,0 0-1,1 0 0,-1 0 0,0 0 0,0 0 0,0 0 0,1 0 0,-1 0 0,0 0 0,0 0 0,0 0 1,0 0-1,1 0 0,-1 0 0,0 0 0,0 0 0,0 0 0,1 0 0,-1 0 0,0 0 0,0-1 0,0 1 0,0 0 1,1 0-1,0-15-1263,-7-12-732,6 27 1971,0-1 0,0 0 1,0 1-1,0-1 0,0 0 1,0 1-1,-1-1 1,1 1-1,0-1 0,0 0 1,-1 1-1,1-1 0,0 1 1,-1-1-1,1 1 0,-1-1 1,1 1-1,-1-1 0,1 1 1,-1 0-1,1-1 0,-1 1 1,1-1-1,-1 1 0,1 0 1,-1 0-1,0-1 0,1 1 1,-1 0-1,0 0 0,1 0 1,-1 0-1,0 0 0,1 0 1,-1 0-1,1 0 1,-1 0-1,-1 0 0,1 1 92,-1 0 1,1 1-1,-1-1 0,1 0 0,0 1 0,0-1 0,-1 1 0,1 0 1,0-1-1,0 1 0,1 0 0,-1 0 0,0-1 0,1 1 1,-1 0-1,1 0 0,-1 0 0,1 0 0,0 0 0,0 0 0,0 0 1,0 0-1,0 0 0,0-1 0,0 1 0,1 0 0,0 3 0,-18-9-574,5 0 325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16980,'4'6'2160,"11"-6"-1264,9-4-224,11-3 1137,9-3-449,6-3-88,6-2-271,3 3-161,-3 0-328,-3-1-176,-10 3-360,-7 0-256,-5 6-616,-4-3-417,-7 0 977,-4-4-256,-3 0-152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19460,'-7'0'265,"0"0"-1,1 1 0,-1 0 1,0 0-1,0 0 0,1 1 1,-1 0-1,1 1 0,-1-1 1,-9 7-1,-3 2 292,1 1-1,-18 16 0,5-3 39,2 2 0,0 2 0,-31 41 0,47-53-413,0 0 0,2 1-1,0 1 1,1 0-1,1 0 1,0 1 0,-10 39-1,18-53-146,-1 0 0,1 0 0,1 1 0,-1-1-1,1 1 1,0-1 0,1 1 0,-1-1 0,1 0 0,0 1-1,1-1 1,2 7 0,-2-10-28,0 1 1,0-1-1,0 1 1,0-1-1,1 0 0,-1 0 1,1 0-1,0 0 0,0 0 1,0 0-1,0-1 0,1 0 1,-1 1-1,1-1 1,-1-1-1,1 1 0,0 0 1,0-1-1,0 0 0,6 1 1,2 1 4,0-2 0,1 1 0,-1-2 0,0 1 1,1-2-1,-1 0 0,1 0 0,-1-1 0,0-1 1,0 0-1,0 0 0,0-1 0,-1-1 0,1 0 1,-1-1-1,0 0 0,13-10 0,-23 15-6,1 0 0,-1 0 0,1 0 0,-1-1 0,0 1-1,0-1 1,1 1 0,-1-1 0,0 1 0,0-1 0,0 0 0,-1 0 0,1 1 0,0-1 0,-1 0-1,1 0 1,-1 0 0,1-2 0,-1 3-1,0-1 0,-1 1 0,1 0 0,0-1-1,-1 1 1,1 0 0,-1-1 0,0 1 0,1 0 0,-1 0-1,0 0 1,0 0 0,0 0 0,1 0 0,-1 0 0,0 0 0,0 0-1,-1 0 1,0-1 0,-4-1 1,1 0-1,0 1 1,-1-1 0,1 1-1,-1 1 1,0-1-1,0 1 1,0 0 0,-10-1-1,10 1-2,1 1-1,0 0 0,-1 0 1,1 1-1,0 0 0,-1 0 1,1 0-1,0 0 0,0 1 1,-7 3-1,11-5-2,1 0 1,0 0-1,-1 0 0,1 0 1,0 0-1,0 0 0,-1 0 1,1 0-1,0 0 0,0 0 1,0 0-1,-1 1 0,1-1 1,0 0-1,0 0 0,0 0 1,-1 0-1,1 1 0,0-1 1,0 0-1,0 0 0,0 0 1,-1 1-1,1-1 0,0 0 1,0 0-1,0 1 0,0-1 1,0 0-1,0 0 0,0 1 1,0-1-1,0 0 0,0 0 1,0 1-1,0-1 0,0 0 1,0 0-1,0 1 0,0-1 1,0 0-1,0 0 0,0 1 1,0-1-1,0 0 0,15 5-27,21-3-41,-9-6-154,38-11 0,-45 10-6,-1 0 1,1 2-1,0 0 1,25 0-1,-43 3 209,-1 0 0,0 0 0,0 0 0,1 0 0,-1 0 0,0 1 0,0-1 0,1 0 0,-1 1-1,0-1 1,0 1 0,0-1 0,0 1 0,0 0 0,0-1 0,1 1 0,-2 0 0,1 0 0,0 0-1,0 0 1,0 0 0,0 0 0,0 0 0,-1 0 0,1 0 0,-1 0 0,1 0 0,0 0-1,-1 0 1,0 1 0,1-1 0,-1 0 0,0 0 0,0 1 0,1-1 0,-1 0 0,0 0 0,0 1-1,-1 1 1,0 7-47,0 0-1,-1-1 0,-1 1 0,-4 12 0,1 1-230,4-17 214,0 0 0,1 0 0,0 1 1,0-1-1,1 1 0,-1-1 0,2 1 1,-1-1-1,1 0 0,1 9 0,9-2-140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18020,'2'-2'228,"-1"1"-1,0-1 1,1 1-1,0-1 1,-1 1 0,1 0-1,0 0 1,0 0 0,-1 0-1,5-1 1,-6 2-167,1 0 0,0 0 1,-1 0-1,1 0 0,0 0 0,-1 0 0,1 0 0,-1 0 0,1 0 1,0 0-1,-1 0 0,1 1 0,0-1 0,-1 0 0,1 1 0,-1-1 1,1 0-1,-1 1 0,1-1 0,-1 0 0,1 1 0,-1-1 1,1 1-1,-1-1 0,0 1 0,1-1 0,-1 1 0,0 0 0,1-1 1,-1 1-1,0-1 0,0 1 0,1 0 0,-1-1 0,0 1 0,0-1 1,0 1-1,0 1 0,22 140 2554,-7-35-2347,-14-103-263,-1-1-1,1 0 0,0 1 1,0-1-1,0 0 0,0 0 1,1 0-1,-1 0 0,1 0 1,0 0-1,-1-1 0,5 5 1,-5-6-11,0 0 0,1-1 1,-1 1-1,0 0 0,1-1 1,-1 1-1,1-1 0,-1 1 1,1-1-1,-1 0 0,1 1 1,-1-1-1,1 0 0,-1 0 1,1 0-1,0 0 0,-1-1 1,1 1-1,-1 0 0,1-1 1,-1 1-1,1-1 0,-1 1 1,0-1-1,1 1 0,-1-1 1,0 0-1,3-2 0,6-4-99,0 0 0,0-1-1,13-14 1,1 0-238,-19 20 118,-6 10 189,-6 9 94,3-10-35,-5 8 232,-1 1 1,0-1 0,-20 21 0,28-33-214,-1 0 0,1-1 0,-1 1 0,0-1 0,0 1 0,0-1 0,0 0 1,0 0-1,-1-1 0,1 1 0,-1-1 0,1 1 0,-1-1 0,1 0 0,-1 0 0,0-1 0,1 1 0,-1-1 1,0 0-1,0 0 0,1 0 0,-1 0 0,0-1 0,-3 0 0,5 0-147,0 1-1,1-1 1,-1 0 0,0 1-1,1-1 1,-1 0 0,1 0-1,-1 0 1,1-1-1,0 1 1,-1 0 0,1 0-1,0-1 1,0 1 0,0-1-1,0 1 1,0-1 0,0 1-1,0-1 1,1 1 0,-1-1-1,0 0 1,1 0 0,0 1-1,-1-1 1,1 0-1,0 0 1,0 1 0,0-1-1,0 0 1,0 0 0,0 1-1,0-1 1,1 0 0,-1 0-1,1 1 1,-1-1 0,1 0-1,0 1 1,0-1-1,0 0 1,0 1 0,0-1-1,0 1 1,0 0 0,0-1-1,0 1 1,1 0 0,-1 0-1,2-2 1,16-5-957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25 141 18132,'-3'4'517,"0"1"1,0-1 0,1 0-1,-1 1 1,1-1 0,0 1-1,0 0 1,-1 7-1,2-11-449,1 0 0,0 0-1,0 0 1,0 0-1,-1 0 1,1 0-1,0 0 1,0 0-1,0 0 1,0 0-1,1 0 1,-1-1-1,0 1 1,0 0 0,0 0-1,1 0 1,-1 0-1,1 0 1,-1 0-1,0 0 1,1-1-1,0 1 1,-1 0-1,1 0 1,-1-1-1,1 1 1,0 0 0,-1-1-1,1 1 1,0-1-1,0 1 1,0-1-1,-1 1 1,1-1-1,0 1 1,0-1-1,0 0 1,0 0-1,0 1 1,0-1 0,0 0-1,0 0 1,0 0-1,0 0 1,0 0-1,0 0 1,-1 0-1,1 0 1,0-1-1,2 1 1,3-2 29,1 1 0,-1-1 0,0 0 0,0 0 0,0 0 0,-1-1 0,1 0 0,0-1 0,-1 1 1,0-1-1,6-5 0,-7 6-42,-2 1 0,1-1 1,0 0-1,-1 0 1,1 0-1,-1 0 0,0 0 1,0 0-1,0-1 1,0 1-1,0-1 0,-1 1 1,0-1-1,0 0 0,0 1 1,0-1-1,0 0 1,-1 0-1,0-6 0,0 9-42,0-1 0,0 1-1,0 0 1,0 0-1,0-1 1,-1 1-1,1 0 1,-1 0 0,1 0-1,-1 0 1,1-1-1,-1 1 1,1 0-1,-1 0 1,0 0-1,0 0 1,1 0 0,-1 1-1,0-1 1,0 0-1,0 0 1,0 0-1,0 1 1,0-1 0,0 0-1,-1 1 1,1-1-1,0 1 1,0 0-1,0-1 1,0 1-1,-1 0 1,1 0 0,0 0-1,0 0 1,-1-1-1,1 2 1,0-1-1,-2 0 1,0 1-13,0-1 1,-1 1-1,1 0 0,0 0 0,0 1 1,0-1-1,1 1 0,-1-1 1,0 1-1,1 0 0,-1 0 0,1 0 1,-1 0-1,-2 4 0,2-2-14,0 1 0,0 0 0,0-1 0,0 1 0,1 0 0,0 0 0,0 1 0,0-1-1,1 0 1,0 1 0,0-1 0,0 1 0,0 6 0,2-9 11,-1-1 0,0 0-1,0 0 1,1 0 0,-1 1 0,1-1 0,0 0-1,0 0 1,0 0 0,0 0 0,0 0 0,0 0 0,0 0-1,1-1 1,-1 1 0,1 0 0,-1-1 0,1 1-1,-1-1 1,1 1 0,0-1 0,0 0 0,0 0-1,0 0 1,0 0 0,0 0 0,0 0 0,0-1-1,0 1 1,0 0 0,1-1 0,-1 0 0,0 0 0,0 1-1,3-2 1,7 1 0,0 0 0,0-1 0,0-1 0,0 0 0,0-1 0,-1 0 0,1-1-1,-1 0 1,0-1 0,0 0 0,0 0 0,-1-1 0,12-9 0,0-2-11,0 0-1,-1-2 1,-1 0 0,28-35-1,-33 31-49,5-5-140,-35 96-105,14-63 302,-11 60 37,11-61-22,0 0 1,1 0-1,0 0 1,0 1 0,0-1-1,1 0 1,0 0-1,-1 0 1,1 0-1,1 0 1,-1 0 0,0 0-1,3 4 1,-3-7-46,-1 0 0,1 0 0,-1 0 1,1-1-1,0 1 0,-1 0 1,1 0-1,0-1 0,0 1 0,-1-1 1,1 1-1,0-1 0,0 1 0,0-1 1,0 1-1,0-1 0,-1 1 0,1-1 1,0 0-1,0 0 0,0 0 0,0 1 1,0-1-1,0 0 0,0 0 0,0 0 1,0-1-1,0 1 0,0 0 1,0 0-1,0 0 0,0-1 0,0 1 1,0 0-1,0-1 0,0 1 0,-1-1 1,1 1-1,0-1 0,0 1 0,0-1 1,0-1-1,2-1-141,0 1 0,0-1 0,-1 0 1,0 0-1,1-1 0,-1 1 0,0 0 0,-1-1 0,4-6 1,0-13-469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21629,'-2'8'1920,"2"-2"-1368,-1 0-288,5-5 344,4 0-736,2-5 336,-2-3-248,-2-3-312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13515,'0'-2'204,"0"-18"3472,0 25 107,-2 36-1173,0 274-961,2-314-1649,1 11 22,0 0 1,0-1-1,6 19 0,-6-28-10,-1-1-1,0 0 0,1 1 1,0-1-1,-1 0 1,1 0-1,0 1 1,-1-1-1,1 0 0,0 0 1,0 0-1,0 0 1,0 0-1,0 0 1,0 0-1,3 1 0,-3-1 4,0-1-1,0 0 0,1 0 1,-1 0-1,0 0 0,0 0 1,0 0-1,0-1 0,1 1 1,-1 0-1,0-1 0,0 1 1,0-1-1,0 1 0,0-1 1,0 1-1,0-1 1,0 0-1,0 1 0,0-1 1,0 0-1,0 0 0,-1 0 1,2-1-1,9-10 125,0-1-1,-1 0 1,-1 0 0,14-28 0,24-63 269,-44 97-387,1-3 44,30-79-555,-31 78 348,0 0-1,-1 1 1,0-1 0,0 0 0,-1-1 0,-1-14 0,0 26 128,0-1 1,0 0 0,0 0-1,0 0 1,-1 0 0,1 0 0,0 0-1,0 1 1,-1-1 0,1 0-1,0 0 1,-1 0 0,1 1 0,-1-1-1,1 0 1,-1 1 0,0-1-1,1 0 1,-1 1 0,0-1-1,1 0 1,-1 1 0,0-1 0,1 1-1,-1 0 1,-1-1 0,-9-1-381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15435,'7'29'1921,"2"-3"-1281,2-9-336,2-3 1000,6-12-1144,2 0-424,5-9 296,3-7-200,5-5-280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131 159 15235,'-15'14'826,"0"0"-1,1 1 1,1 0-1,0 1 1,1 1-1,1 0 1,0 0-1,-9 23 1,19-38-752,0 0 1,0 0-1,0 0 0,1 0 1,-1 0-1,1 0 1,-1 0-1,1 0 0,0 1 1,0-1-1,0 0 1,0 0-1,0 0 0,0 1 1,1-1-1,-1 0 1,1 0-1,1 3 0,-1-4-35,0 0 0,0 0-1,0 0 1,0 0-1,0 0 1,0 0-1,0 0 1,1 0 0,-1-1-1,0 1 1,1 0-1,-1-1 1,0 1-1,1-1 1,-1 1 0,1-1-1,-1 0 1,1 0-1,-1 1 1,1-1 0,-1 0-1,1 0 1,-1-1-1,1 1 1,-1 0-1,3-1 1,9-2 49,-1 0-1,1 0 1,-1-2 0,0 1 0,0-2-1,0 0 1,11-7 0,74-57 187,-80 56-248,-15 12-31,0 1 1,1-1-1,-1 1 0,0-1 0,0 1 0,1 0 0,-1 0 1,0 0-1,1 0 0,-1 0 0,3 0 0,-4 1 2,0 1 0,0-1 0,-1 0 0,1 0 0,0 0 0,0 1 0,-1-1 0,1 0 0,0 1 0,-1-1 0,1 0 0,0 1 0,-1-1 0,1 1 0,-1-1 0,1 1 0,-1 0 0,1-1 0,-1 1 0,1-1 0,-1 1 0,0 0 0,1-1 0,-1 1 0,0 0 0,1 0 0,-1-1 0,0 1 0,0 0 0,0 0 0,0-1 0,0 1 0,0 0 0,0 0 0,0-1 0,0 1 0,0 1 0,0 24-13,2 14-28,-2-40 27,0 0 0,0 1 0,0-1 1,0 0-1,0 1 0,0-1 0,0 0 0,1 1 0,-1-1 0,0 0 0,0 1 0,0-1 0,1 0 0,-1 1 1,0-1-1,0 0 0,1 0 0,-1 1 0,0-1 0,1 0 0,-1 0 0,0 0 0,1 0 0,-1 1 0,0-1 1,1 0-1,-1 0 0,0 0 0,1 0 0,-1 0 0,0 0 0,1 0 0,-1 0 0,1 0 0,-1 0 0,0 0 0,1 0 1,-1 0-1,0 0 0,1 0 0,-1 0 0,0 0 0,1-1 0,-1 1 0,0 0 0,1 0 0,-1 0 0,0 0 1,1-1-1,-1 1 0,0 0 0,0 0 0,1-1 0,-1 1 0,0-1 0,20-17-1286,-18 16 1121,16-18-870,22-32-1,-27 34 668,17-24-487</inkml:trace>
  <inkml:trace contextRef="#ctx0" brushRef="#br0" timeOffset="1">657 0 18260,'-28'24'2773,"22"-20"-2287,1 1-1,-1-1 1,1 1-1,0 0 1,0 0-1,1 1 1,-7 9-1,11-14-467,-1 0-1,1 0 0,0 0 0,0 0 0,0 0 1,-1 0-1,1 0 0,0 0 0,1 0 1,-1 0-1,0 0 0,0 0 0,0 0 0,0 0 1,1 0-1,-1 0 0,1 0 0,-1 0 1,1 0-1,-1 0 0,1 0 0,-1 0 0,1 0 1,0-1-1,-1 1 0,1 0 0,0 0 1,1 0-1,30 22-302,-26-19 269,25 16-162,-10-8 173,-1 0-1,0 2 1,-1 1-1,29 28 1,-47-42 20,0 0 0,-1 0 1,1 1-1,0-1 1,-1 0-1,1 0 0,0 0 1,-1 0-1,0 0 0,1 1 1,-1-1-1,0 0 1,1 0-1,-1 1 0,0-1 1,0 0-1,0 1 1,0-1-1,0 0 0,0 0 1,-1 1-1,1-1 0,0 0 1,-1 0-1,1 1 1,-1-1-1,1 0 0,-1 0 1,1 0-1,-1 0 1,0 0-1,0 0 0,1 0 1,-1 0-1,0 0 0,0 0 1,0 0-1,0 0 1,0-1-1,0 1 0,0 0 1,-2 0-1,-4 4 64,-1-1-1,0 0 0,0-1 1,-14 5-1,15-5-183,0-1 0,0-1 0,0 1 0,0-1 0,-1-1 0,-8 1 0,14-1 66,0 0-1,1 0 0,-1-1 1,0 1-1,1 0 0,-1-1 1,1 1-1,-1-1 1,0 1-1,1-1 0,-1 0 1,1 0-1,-1 0 0,1 0 1,0 0-1,-1 0 0,1 0 1,0 0-1,0 0 0,0-1 1,0 1-1,0 0 1,0-1-1,0 1 0,0-1 1,0 1-1,1-1 0,-1 1 1,1-1-1,-1 1 0,1-1 1,-1-3-1,3-26-368,9-4-116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18780,'0'0'2120,"3"-2"-1423,10-1-257,4 2 1144,12-3-664,2 1-136,6 3-584,4-3-216,0 0-656,-4 0-352,-8-3 800,-7 2-192,-11 0-176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82 18444,'1'5'323,"0"1"0,0-1 1,-1 1-1,0 0 0,0-1 0,0 1 0,-1-1 1,0 1-1,0-1 0,-3 10 0,-2 14 839,-1 28 566,1 63 0,6-102-1611,0 1 1,2-1 0,0 1-1,2-1 1,0 0 0,0 0-1,11 25 1,-14-42-126,-1 0-1,0 0 1,1 0 0,-1 1-1,1-1 1,0 0-1,-1 0 1,1 0 0,0 0-1,-1 0 1,1 0 0,0-1-1,0 1 1,0 0 0,0 0-1,0-1 1,0 1 0,0 0-1,0-1 1,0 1 0,0-1-1,1 1 1,-1-1 0,0 0-1,0 1 1,3-1 0,-3 0-9,0-1 0,1 1 0,-1-1 0,0 1 0,1-1 0,-1 0 0,0 0 0,0 0 0,0 0 0,0 1 0,0-1 0,0-1 0,0 1 1,0 0-1,0 0 0,0 0 0,0 0 0,-1-1 0,1 1 0,-1 0 0,1-1 0,0 0 0,6-20-261,-2 0 0,0 0 0,-1 0 1,-1 0-1,-1-1 0,-1 1 0,-3-39 0,2 61 269,0 0-1,1 0 1,-1 0 0,0 0-1,0 0 1,1-1 0,-1 1 0,0 0-1,0 0 1,1 0 0,-1 0-1,0 0 1,0 0 0,1 0 0,-1 0-1,0 0 1,0 0 0,1 0-1,-1 0 1,0 0 0,0 0-1,1 0 1,-1 0 0,0 1 0,0-1-1,1 0 1,-1 0 0,0 0-1,0 0 1,1 0 0,-1 1 0,0-1-1,0 0 1,0 0 0,1 0-1,-1 1 1,0-1 0,0 0-1,0 0 1,0 0 0,0 1 0,22 15 30,0 0 29,-14-12-41,0-1 0,0 0 0,0 0 0,0 0-1,0-1 1,1-1 0,-1 0 0,1 0 0,-1 0 0,1-1-1,-1 0 1,12-2 0,8-3 34,1-1 0,34-12 0,-32 9 76,-31 8-101,1 1 1,-1 0-1,1-1 0,0 1 1,-1 0-1,1-1 1,0 1-1,-1 0 0,1 0 1,0 0-1,0 0 0,-1 0 1,1 0-1,0 0 0,-1 0 1,1 0-1,0 0 1,0 0-1,-1 0 0,1 0 1,0 0-1,-1 1 0,1-1 1,0 0-1,-1 1 1,1-1-1,-1 0 0,1 1 1,0-1-1,-1 1 0,1-1 1,-1 1-1,1-1 0,0 2 1,-1 0 53,0 0 0,1 1-1,-1-1 1,0 0 0,0 1 0,-1-1 0,1 0 0,-1 5 0,-2 21 443,3-27-504,1 0 0,-1-1-1,0 1 1,0 0 0,1 0-1,-1 0 1,0-1 0,1 1-1,-1 0 1,1 0 0,-1-1-1,1 1 1,-1 0 0,1-1 0,-1 1-1,1-1 1,0 1 0,-1-1-1,1 1 1,0-1 0,-1 1-1,1-1 1,0 0 0,0 1-1,0-1 1,-1 0 0,1 1-1,0-1 1,1 0 0,3 0-34,0 1 0,-1-1 0,1-1 1,0 1-1,0-1 0,0 0 0,0 0 1,0 0-1,-1 0 0,8-4 0,47-25-758,-47 23 538,12-7-269,-14 8 58,0 0 0,0 1-1,0 0 1,16-5 0,-26 10 420,1 0 0,-1 0 0,0 0 0,1-1 0,-1 1 0,1 0 0,-1 0 0,1 0 0,-1 0 0,1 0 0,-1 0 0,1 0 1,-1 0-1,0 0 0,1 1 0,-1-1 0,1 0 0,-1 0 0,1 0 0,-1 0 0,0 1 0,1-1 0,-1 0 0,1 0 0,-1 1 1,0-1-1,1 0 0,-1 1 0,0-1 0,1 0 0,-1 1 0,0-1 0,3 17-385,1 0 431,-4-17-7,0 0 0,1 1 0,-1-1 0,0 1 0,1-1 0,-1 0 0,1 1 0,-1-1 0,1 0 0,-1 0 0,1 1 0,-1-1 0,1 0 0,-1 0 0,1 0 0,-1 0 0,1 1 0,-1-1 0,1 0 0,-1 0 0,1 0 0,-1 0 0,1 0 0,-1 0 0,1-1 0,0 1 0,-1 0 0,1 0 0,-1 0 0,1 0 0,0-1 0,6-3 0,1 0 1,-1 0 0,0-1 0,0 0 0,-1 0 0,1-1 0,-1 0 0,8-10-1,-2 4-13,5-7-41,0 0 0,-2-1 0,23-37 1,-31 44 83,0 0 0,-1 0 0,0-1 0,-1 0 0,-1 0 0,0 0 0,3-26 0,-6 38-10,-1 0 1,0 0-1,0 0 0,0 0 1,0 0-1,-1 0 0,1 0 1,0 1-1,-1-1 0,1 0 1,-2-3-1,1 4-7,1 1 0,0-1 0,-1 1 1,1 0-1,0-1 0,-1 1 0,1-1 0,0 1 1,-1 0-1,1-1 0,-1 1 0,1 0 0,-1 0 1,1-1-1,-1 1 0,1 0 0,-1 0 0,1 0 1,-1 0-1,0-1 0,1 1 0,-1 0 0,1 0 1,-1 0-1,1 0 0,-2 1 0,0-1 39,0 1 0,0 0-1,-1 0 1,1 0 0,0 0-1,0 1 1,0-1 0,0 1-1,1-1 1,-1 1 0,0 0 0,0-1-1,1 1 1,-1 0 0,1 0-1,-2 3 1,-4 8 126,1-1 0,1 1 0,0 0 0,0 0 0,2 0 0,-5 26 0,6-30-145,1 1 1,1 0-1,0 0 1,0 0-1,1 0 1,0 0-1,0 0 1,1 0-1,1-1 1,4 12-1,-7-19-42,1 0 0,-1-1-1,1 1 1,0 0 0,0-1-1,0 1 1,0 0 0,0-1 0,0 1-1,0-1 1,1 1 0,-1-1-1,0 0 1,1 0 0,-1 1-1,1-1 1,-1 0 0,1 0-1,0-1 1,0 1 0,-1 0 0,1 0-1,0-1 1,0 1 0,0-1-1,-1 0 1,1 1 0,3-1-1,-2-1 1,0 0 0,-1 1-1,1-1 1,-1 0 0,1-1 0,-1 1-1,0 0 1,1-1 0,-1 1-1,0-1 1,0 0 0,0 0 0,0 0-1,0 0 1,0 0 0,-1 0-1,1 0 1,-1-1 0,2-3 0,1-2 0,0-1 1,-1 0 0,0 0 0,1-11 0,-2 12 24,0 1 0,0-1 1,1 0-1,0 1 0,7-14 1,-9 21-12,0 0 0,0 0 0,0 0 0,0 0 0,1 0 0,-1 0 0,0 0 0,0 0 0,0 1 0,0-1 0,0 1 1,0-1-1,0 1 0,0-1 0,0 1 0,0-1 0,0 1 0,1 1 0,0-1 9,8 5 10,0 0 1,0-1-1,0 0 0,0-1 0,1 0 0,0-1 0,0 0 0,0-1 0,0 0 0,0 0 0,0-1 0,1-1 0,-1 0 0,0 0 0,1-1 0,-1-1 0,0 0 0,11-4 0,-7 0 105,-12 4-42,-1 1 1,1 0-1,-1 0 1,1 0-1,0 0 1,0 0-1,4 0 1,-6 1-56,-1 0 0,1 1 0,-1-1 1,1 1-1,-1-1 0,0 0 0,1 1 0,-1-1 0,0 1 0,1-1 0,-1 1 1,0-1-1,1 1 0,-1 0 0,0-1 0,0 1 0,0-1 0,0 1 1,1-1-1,-1 1 0,0 1 0,7 13 342,-5-13-368,1-1 0,0 1 0,0 0 0,1-1 0,-1 0 0,0 0 0,0 0 0,1 0 0,-1 0 0,1-1 0,-1 1 0,0-1 0,1 0 1,-1 0-1,1 0 0,-1-1 0,5 0 0,7-2-695,-1 0 1,23-9 0,6 0-2537,-40 11 2241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20268,'-1'13'1657,"-3"17"-1169,-1 10-224,4 17 648,-3 3-272,4 6-288,0-3-64,1-1-168,2-9-120,1-8-280,-1-10-144,-3-19-408,-1 0-280,-5-19 248,-3-13 456,-6-18-241,-1-5-135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16139,'4'-14'640,"0"1"-1,1-1 1,0 1-1,1 0 0,0 0 1,1 1-1,16-23 0,-16 26-258,0 1 0,0 0 0,1 0 0,0 1 0,0 0 0,0 0 0,1 1 0,0 0 0,1 1 0,-1 0 0,12-4 0,-18 7-325,0 1 1,1 0 0,-1 0-1,0 1 1,1-1 0,-1 0 0,1 1-1,-1 0 1,1 0 0,-1 0-1,1 1 1,-1-1 0,0 1 0,1-1-1,-1 1 1,0 0 0,1 1 0,-1-1-1,0 0 1,0 1 0,0 0-1,5 3 1,-5-2-49,0 0 0,0 0-1,-1 1 1,0-1 0,1 0 0,-1 1 0,0 0-1,0-1 1,-1 1 0,1 0 0,-1 0-1,0 0 1,0 0 0,0 0 0,-1 0 0,1 0-1,-1 0 1,-1 8 0,1-4 0,-1-1 0,-1 1 0,1 0 0,-1-1 0,0 0 0,-1 1 0,0-1 0,0 0 0,-1 0 0,0 0 0,0-1 0,-7 10 0,-6 3-118,0-1 1,-30 24-1,12-11-901,28-23-899,10-7 888,16-8 237,-14 5 443,20-8-669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13947,'3'0'154,"0"1"-1,0 0 1,0 0-1,0 0 1,0 0-1,-1 0 1,1 1 0,0-1-1,-1 1 1,1 0-1,-1 0 1,0 0-1,1 0 1,-1 0 0,0 0-1,0 1 1,0-1-1,-1 1 1,1-1 0,-1 1-1,1-1 1,-1 1-1,0 0 1,0 0-1,0 0 1,1 4 0,0 8 504,0 0 1,0 1 0,-1-1 0,-2 18 0,0-9 206,-1 135 3180,2-158-4002,0 0 1,0 0 0,0 0 0,0 0-1,0 0 1,0 0 0,0 0 0,0 0-1,1 0 1,-1 0 0,0 0 0,1 0-1,-1 0 1,1 0 0,0 0-1,-1 0-23,0-1 0,0 0 0,1 0 0,-1 0 0,0 0 0,1 0 0,-1 0 0,0 0 0,0 0 0,1 0 0,-1 0-1,0 0 1,1 0 0,-1 0 0,0 0 0,0 0 0,1 0 0,-1 0 0,0 0 0,0 0 0,1 0 0,-1-1 0,0 1-1,0 0 1,1 0 0,-1 0 0,0 0 0,0-1 0,1 1 0,-1 0 0,0 0 0,0-1 0,2-1 44,0 0 1,0-1-1,0 1 1,0-1-1,-1 0 1,1 1-1,-1-1 1,2-5-1,3-15-22,-2 0-1,0 0 0,-1-1 1,-2 1-1,0-1 0,-1 1 1,-2-1-1,0 1 0,-9-34 1,7 34-410,3 20 116,2 7 9,0 0 224,-1 0 0,2 0 1,-1 0-1,0 0 0,1 0 1,0 0-1,-1-1 0,2 1 0,-1-1 1,0 1-1,1-1 0,-1 0 0,1 0 1,0 0-1,0 0 0,0-1 0,0 1 1,1-1-1,-1 1 0,1-1 0,0 0 1,-1-1-1,6 2 0,-4-1 19,1-1 0,0 1 0,0-1 0,0-1-1,0 1 1,0-1 0,-1 0 0,1-1 0,0 0 0,0 1 0,0-2-1,0 1 1,-1-1 0,1 0 0,8-4 0,-3 0 4,-1 0-1,0-1 1,0 0 0,-1-1 0,0 0-1,0 0 1,0-1 0,-2 0 0,1 0-1,8-15 1,-21 35-13,1 0 0,-1 1-1,2-1 1,0 1 0,0 0-1,1 0 1,0 0-1,1 0 1,1 13 0,-1-24 10,1 0 1,0 0-1,0 0 1,0 0-1,0 0 1,0 0-1,0 1 1,1-1-1,-1 0 1,0 0-1,0 0 1,1 0-1,-1 0 1,1 0-1,-1 0 0,1 0 1,-1 0-1,1 0 1,-1-1-1,1 1 1,0 0-1,0 0 1,-1 0-1,1-1 1,1 2-1,0-2 3,-1 0 0,0 1-1,1-1 1,-1 0 0,1 0 0,-1 0-1,0-1 1,1 1 0,-1 0 0,0 0-1,1-1 1,-1 1 0,0-1-1,1 1 1,-1-1 0,2-1 0,6-4 23,0 0-1,0 0 1,13-14 0,14-19 15,35-48-1,-59 71-90,-12 17 46,0-1 0,0 0 1,0 0-1,0 0 0,0 0 1,0 0-1,0 0 0,0 0 1,0 1-1,0-1 0,1 0 1,-1 0-1,0 0 0,0 0 1,0 0-1,0 0 0,0 0 0,0 0 1,0 0-1,0 0 0,0 0 1,1 0-1,-1 0 0,0 1 1,0-1-1,0 0 0,0 0 1,0 0-1,0 0 0,0 0 1,1 0-1,-1 0 0,0 0 1,0 0-1,0 0 0,0 0 1,0 0-1,0 0 0,0-1 1,1 1-1,-1 0 0,0 0 1,0 0-1,0 0 0,0 0 1,0 0-1,0 0 0,0 0 1,0 0-1,1 0 0,-1 0 1,0 0-1,0 0 0,0-1 1,0 1-1,-1 11-51,-2 1 2,-3 11 45,-5 34 0,11-52-6,-1 1 0,1-1 0,0 0 0,0 1 0,0-1-1,1 1 1,0-1 0,0 0 0,0 0 0,1 1 0,-1-1 0,5 7-1,-6-11-26,0-1 0,0 1-1,1-1 1,-1 1-1,0-1 1,1 1 0,-1 0-1,1-1 1,-1 1-1,0-1 1,1 1 0,-1-1-1,1 0 1,-1 1-1,1-1 1,0 1 0,-1-1-1,1 0 1,-1 0-1,1 1 1,0-1 0,-1 0-1,1 0 1,0 0-1,-1 0 1,1 0 0,0 1-1,-1-1 1,1 0-1,0-1 1,-1 1 0,1 0-1,0 0 1,-1 0-1,1 0 1,-1 0 0,1-1-1,0 1 1,-1 0-1,1 0 1,-1-1 0,1 1-1,0-1 1,-1 1-1,1 0 1,-1-1 0,1 1-1,-1-1 1,0 1-1,1-1 1,-1 0 0,0 1-1,1-1 1,-1 1-1,1-2 1,2-2-160,-1-1 0,1 0 0,-1 0-1,1 0 1,1-9 0,2-17-496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14979,'1'6'80,"0"-1"0,1 0-1,0 1 1,0-1 0,0 0 0,1 0-1,0 0 1,0-1 0,0 1 0,0-1-1,1 1 1,-1-1 0,1 0 0,0 0 0,6 3-1,3 4-271,1-2-1,0 0 0,27 13 1,-21-14 12,0-1 0,1-1 1,-1-1-1,1-1 1,37 4-1,-32-5 1084,-26-3-851,1 0 0,-1 0 0,0 0 0,0 0 0,0 0 0,1 0 0,-1 0 0,0 0 0,0 1 0,0-1-1,1 0 1,-1 0 0,0 0 0,0 0 0,0 1 0,0-1 0,1 0 0,-1 0 0,0 0 0,0 1 0,0-1 0,0 0 0,0 0 0,0 0 0,0 1-1,0-1 1,0 0 0,0 0 0,1 1 0,-1-1 0,0 0 0,0 0 0,-1 1 0,1-1 0,0 0 0,0 0 0,0 0 0,0 1 0,0-1-1,0 0 1,0 0 0,0 1 0,0-1 0,0 0 0,0 0 0,-1 0 0,1 1 0,0-1 0,0 0 0,0 0 0,0 0 0,-1 0 0,1 0-1,0 1 1,0-1 0,0 0 0,-1 0 0,1 0 0,0 0 0,-14 14 1276,11-12-875,-2 4 37,-1-1 0,1 1 1,0 1-1,0-1 0,1 1 1,0-1-1,0 1 1,-5 13-1,9-19-486,0-1 0,0 1 0,0-1-1,0 1 1,1-1 0,-1 1 0,0-1 0,0 1 0,0-1 0,1 0-1,-1 1 1,0-1 0,0 1 0,1-1 0,-1 0 0,0 1 0,1-1-1,-1 0 1,1 0 0,-1 1 0,0-1 0,1 0 0,-1 0 0,1 1 0,-1-1-1,1 0 1,-1 0 0,0 0 0,1 0 0,-1 0 0,1 0 0,-1 1-1,1-1 1,-1 0 0,1 0 0,-1-1 0,1 1 0,0 0 0,23-1-434,-21 0 375,12-1-226,48-3-705,-59 5 954,1 0-1,-1 1 1,0-1-1,0 1 1,0 0 0,0 0-1,0 0 1,0 0 0,0 1-1,-1 0 1,1 0 0,5 3-1,-8-5 44,-1 1 0,1-1 0,-1 1 0,1-1 0,-1 1 0,1-1 0,0 1 0,-1-1 0,0 1 0,1-1 0,-1 1 0,1 0 0,-1-1 0,0 1 0,1 0 0,-1-1 0,0 1 0,0 0 0,0 0 0,1-1 0,-1 1 0,0 0 0,0 0 0,0-1 0,0 1 0,0 0 0,-1 1 0,1-1 13,-1 0 0,0 1-1,1-1 1,-1 0-1,0 0 1,0 1 0,0-1-1,0 0 1,0 0 0,0 0-1,0 0 1,-3 1-1,-2 2 70,-1 0 0,0-1 0,0 0 0,-10 3 0,10-4-210,-1 0-1,0-1 1,0 0 0,-1 0 0,-7-1 0,13 0 55,0 0 0,1 0 0,-1 0 1,0-1-1,0 1 0,0-1 1,1 0-1,-1 0 0,0 0 1,1 0-1,-1 0 0,0 0 1,1-1-1,0 0 0,-1 1 0,1-1 1,-2-2-1,-3-10-348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68 13587,'5'2'765,"-1"-1"-1,0 0 1,0 1 0,1-2-1,-1 1 1,1 0 0,-1-1-1,1 0 1,-1 0 0,10-1-1,-13 1-641,1-1 1,0 0-1,-1 1 0,1-1 0,0 0 0,-1 0 0,1 0 0,-1 0 1,0 0-1,1 0 0,-1 0 0,0 0 0,0-1 0,1 1 1,-1 0-1,0-1 0,0 1 0,0-1 0,-1 1 0,1-1 1,0 0-1,-1 1 0,1-1 0,-1 0 0,1 1 0,-1-1 1,0 0-1,0 1 0,1-1 0,-2-3 0,2 4-111,-1 0 0,0 0 0,0 0 0,1 0 0,-1 0-1,0 0 1,0 0 0,0 0 0,-1 0 0,1 0 0,0 0 0,0 0-1,-1 0 1,1 0 0,0 0 0,-1 0 0,1 0 0,-1 0 0,1 0 0,-1 0-1,1 0 1,-1 0 0,0 0 0,0 1 0,1-1 0,-1 0 0,0 1-1,0-1 1,0 0 0,0 1 0,0-1 0,0 1 0,0-1 0,0 1 0,0 0-1,0-1 1,0 1 0,0 0 0,0 0 0,0-1 0,0 1 0,0 0-1,0 0 1,0 0 0,0 1 0,0-1 0,0 0 0,0 0 0,0 0 0,0 1-1,-1 0 1,-3 0-10,1 1 0,0-1 0,0 1-1,-1 0 1,1 1 0,1-1 0,-1 1 0,0-1 0,1 1-1,-1 0 1,-2 4 0,2-2-5,1 0-1,0 0 1,0 0 0,1 0-1,-1 1 1,1-1 0,0 1-1,1-1 1,0 1 0,-2 9-1,3-13 4,0-1 0,0 1-1,0 0 1,0-1 0,0 1-1,0 0 1,0 0 0,1-1-1,-1 1 1,1 0 0,-1-1 0,1 1-1,0-1 1,0 1 0,-1-1-1,1 1 1,0-1 0,0 1-1,1-1 1,-1 0 0,0 0-1,0 1 1,1-1 0,-1 0 0,0 0-1,1 0 1,-1-1 0,1 1-1,-1 0 1,1 0 0,0-1-1,-1 1 1,1-1 0,0 1-1,-1-1 1,1 0 0,0 0 0,-1 0-1,1 0 1,3 0 0,9-1-1,1 0 1,-1 0-1,1-2 1,-1 0 0,23-8-1,69-31-45,-105 42 45,32-15-4,-10 4-22,1 1 0,0 1 0,29-7 0,-51 16 26,-1-1 1,1 1-1,-1-1 0,1 1 0,-1 0 1,1 0-1,-1 0 0,1 0 0,-1 0 1,1 0-1,-1 0 0,1 1 1,-1-1-1,1 0 0,-1 1 0,1-1 1,-1 1-1,1 0 0,1 0 1,-2 1 10,0 0 0,0-1 0,0 1 1,0-1-1,0 1 0,-1 0 1,1 0-1,0 0 0,-1-1 1,1 1-1,-1 0 0,0 0 0,0 0 1,0 2-1,0-3 2,0 0 1,0 0-1,0 0 1,0 0-1,0-1 1,1 1-1,-1 0 1,0 0-1,0 0 1,0 0-1,1 0 1,-1 0-1,1 0 1,-1-1-1,0 1 1,1 0-1,-1 0 1,1-1-1,0 1 1,-1 0-1,1 0 1,0-1-1,-1 1 1,1-1-1,0 1 1,0-1-1,-1 1 1,2 0-1,0-1-19,0-1-1,0 1 0,0 0 1,0-1-1,0 1 1,0-1-1,0 1 1,0-1-1,0 0 1,0 0-1,-1 0 1,4-2-1,8-5-633,0-1 146,1 2 0,-1 0 0,18-7 0,-15 11-70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75 17260,'-8'1'371,"0"-1"-1,0 1 1,0 1 0,0-1 0,0 1 0,0 1 0,1 0 0,-1 0 0,1 0 0,0 1 0,0 0 0,-8 6-1,4-2 49,0 1-1,1 1 1,1-1-1,-1 1 1,1 1-1,-10 16 1,17-24-289,0 1 0,0 0 1,0 0-1,0 0 1,0 0-1,1 1 0,0-1 1,0 0-1,-1 8 1,2-11-104,0 0 1,0 0 0,0-1 0,0 1-1,1 0 1,-1 0 0,0 0 0,0 0-1,0 0 1,1-1 0,-1 1 0,1 0-1,-1 0 1,0 0 0,1-1 0,-1 1-1,1 0 1,-1-1 0,1 1 0,0 0 0,0 0-1,1 0-14,-1-1-1,1 1 0,-1-1 1,1 0-1,-1 1 1,1-1-1,-1 0 0,1 0 1,-1 0-1,1 0 1,-1 0-1,1 0 0,-1 0 1,1-1-1,-1 1 1,1 0-1,1-2 0,10-2-36,1-1-1,-1-1 1,0 0-1,-1-1 1,1-1-1,-2 0 1,1 0-1,-1-1 1,11-11-1,11-15-361,39-51-1,-24 27-323,-66 103 494,10-27 276,1 0 0,1 1 0,0 0 0,2 0 0,0 0 0,1 1 0,-2 28 0,5-46-82,0 0 1,0 1-1,0-1 0,0 1 0,0-1 1,1 1-1,-1-1 0,0 1 0,1-1 0,-1 0 1,1 1-1,0-1 0,-1 0 0,1 0 1,0 1-1,0-1 0,-1 0 0,1 0 1,0 0-1,2 2 0,-2-3-42,1 1 1,-1-1-1,0 1 1,1-1-1,-1 1 0,0-1 1,1 0-1,-1 0 0,1 0 1,-1 0-1,0 0 1,1 0-1,-1 0 0,1 0 1,-1 0-1,0-1 0,2 0 1,4-1-287,-1-1 1,1 0 0,-1 0 0,0-1-1,0 0 1,10-8 0,-5 1 47,0-1 0,-1 0 0,0 0 0,8-15 0,13-21-645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38 17020,'-1'-7'1482,"-3"8"-324,-8 17 451,-10 30 668,13-24-1806,1 0-1,1 1 1,1 1-1,1-1 0,1 1 1,-1 31-1,9-33-323,1-17-85,-4-7-60,-1 0 1,1-1 0,-1 1-1,1 0 1,-1 0-1,0 0 1,1-1-1,-1 1 1,0 0-1,1 0 1,-1-1-1,0 1 1,1 0-1,-1-1 1,0 1-1,1 0 1,-1-1-1,0 1 1,0-1-1,0 1 1,1 0-1,-1-1 1,0 0-1,4-7-27,-1 0 0,0-1-1,0 1 1,-1-1 0,0 1-1,-1-1 1,0 0 0,0 0-1,-1 0 1,0 0 0,0 0-1,-3-11 1,3 20 11,0 0 1,0-1-1,0 1 1,0 0-1,0-1 0,0 1 1,0 0-1,0 0 0,0-1 1,-1 1-1,1 0 0,0 0 1,0-1-1,0 1 1,-1 0-1,1 0 0,0-1 1,0 1-1,0 0 0,-1 0 1,1 0-1,0 0 1,0-1-1,-1 1 0,1 0 1,0 0-1,-1 0 0,1 0 1,0 0-1,0 0 1,-1 0-1,1 0 0,0 0 1,-1 0-1,1 0 0,0 0 1,-1 0-1,1 0 0,0 0 1,0 0-1,-1 0 1,1 0-1,0 0 0,-1 0 1,1 0-1,0 0 0,0 1 1,-1-1-1,1 0 1,0 0-1,0 0 0,-1 1 1,-13 16-846,8-4 124,18-29 382,14-19 832,-21 31-378,-2 0 0,1-1 0,0 1 0,-1-1 0,0 0 0,0 0 0,0-1 0,-1 1 0,0 0 0,0-1 0,0 0 0,-1 1 0,2-8 0,-3-87 152,-4 105-105,-2 11-54,-9 40 254,-29 122 726,35-132-556,-6 88 1,15-133-512,0 0-1,0 0 1,0 0 0,0 0 0,0 0 0,0 0-1,0 0 1,0 0 0,0 0 0,1 0-1,-1 0 1,0 0 0,1 0 0,-1 0 0,0 0-1,1-1 1,-1 1 0,1 0 0,0 0 0,-1 0-1,2 0 1,-2-1-4,1 1-1,0-1 0,0 0 1,0 0-1,0 0 1,0 0-1,0 0 1,0 0-1,0 0 1,-1 0-1,1 0 0,0 0 1,0-1-1,0 1 1,0 0-1,0 0 1,-1-1-1,1 1 1,0-1-1,0 1 1,0-1-1,-1 1 0,2-2 1,55-42-185,-37 27 39,27-17 0,-35 27 92,0 1 0,0 0-1,1 0 1,0 1 0,0 1 0,15-4 0,-24 7 36,1 0 1,-1 1-1,1 0 0,-1 0 1,1 0-1,-1 0 0,1 1 1,-1-1-1,9 4 0,-10-3 12,0 0-1,-1 0 0,1 1 0,-1-1 0,1 1 0,-1 0 0,0 0 0,0 0 0,1 0 0,-1 0 0,-1 0 1,1 0-1,0 1 0,0-1 0,-1 1 0,3 4 0,-3-2 14,1 1 0,-1-1 0,1 1 0,-2-1 0,1 1 0,0-1 1,-1 1-1,0 0 0,-1-1 0,1 1 0,-1 0 0,0-1 0,0 1 0,-1-1 0,0 0 0,0 1 0,0-1 0,0 0 0,-1 0 0,0 0 1,0-1-1,0 1 0,-1-1 0,-4 5 0,3-2 36,-1-1 0,0 0 0,0 0 0,-1-1 0,0 1 0,0-2 0,0 1 0,0-1 0,-1 0 0,0 0 0,0-1 0,0 0 0,0 0 0,0-1 0,-11 2 0,16-4-105,-1 0-1,1 0 0,0 0 0,-1 0 1,1-1-1,-1 0 0,1 1 1,0-1-1,-1 0 0,1-1 0,0 1 1,0-1-1,0 1 0,0-1 1,0 0-1,0 0 0,1 0 1,-1 0-1,0-1 0,1 1 0,0-1 1,0 1-1,0-1 0,0 0 1,0 0-1,0 0 0,1 0 0,-3-5 1,1-2-76,0 1 1,0-1 0,1 1-1,0-1 1,1 0 0,0 0-1,1 1 1,1-20 0,5-9-459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9 193 19788,'6'12'7100,"-3"-19"-4764,-1-1-2807,1 1 471,-1 0 1,0 0 0,0 0-1,-1 0 1,0-1-1,0 1 1,0 0 0,-1-1-1,-1 1 1,0-8-1,1 15-4,0-1-1,0 1 1,0 0-1,0 0 1,0-1-1,0 1 1,0 0-1,0 0 1,0 0-1,0-1 0,0 1 1,0 0-1,-1 0 1,1 0-1,0-1 1,0 1-1,0 0 1,0 0-1,0 0 1,-1-1-1,1 1 0,0 0 1,0 0-1,0 0 1,0 0-1,-1 0 1,1 0-1,0-1 1,0 1-1,0 0 1,-1 0-1,1 0 0,0 0 1,0 0-1,0 0 1,-1 0-1,1 0 1,0 0-1,-1 0 1,-6 8-99,-3 15-9,8-12 100,0 0-1,0 0 0,1 0 1,1 1-1,-1-1 0,2 0 1,0 0-1,0 1 0,4 12 1,-3-19 14,-1 0 0,1 0 0,0 0 0,0-1 0,1 1 0,-1-1 0,1 1 0,0-1 0,0 0 1,0 0-1,1 0 0,0-1 0,-1 1 0,1-1 0,0 0 0,1 0 0,-1 0 0,1-1 0,-1 1 0,1-1 1,0 0-1,8 2 0,2-1-15,1 0 0,0-1 0,-1 0 0,1-1 0,0-1 1,24-3-1,-29 1-5,1 1 1,0-2-1,-1 1 1,0-2 0,0 1-1,0-2 1,0 1-1,-1-2 1,15-8 0,-22 12 20,-1 0 0,1 1 0,-1-1 0,0-1 0,1 1 0,-1 0 0,0-1 0,0 1 0,-1-1 0,1 1 0,0-1 0,-1 0 0,1 0 0,-1 1 0,0-1 0,0 0 0,0 0 0,-1 0 0,1-1 0,-1 1 0,0 0 0,1 0 0,-1 0 0,-1 0 0,1 0 0,0 0 0,-1-1 1,1 1-1,-1 0 0,0 0 0,0 0 0,0 1 0,-1-1 0,1 0 0,-3-3 0,-5-8 60,-1 0 0,-1 0 1,0 2-1,-1-1 0,-15-11 1,19 16-32,-23-19 93,15 12-35,-1 0-1,-18-23 1,35 38-92,0 0 1,0 0 0,0 0-1,0 0 1,0 0 0,-1-1-1,1 1 1,0 0 0,0 0-1,0 0 1,0 0 0,0 0-1,0-1 1,0 1 0,0 0-1,0 0 1,0 0 0,0 0 0,0 0-1,0-1 1,0 1 0,0 0-1,0 0 1,0 0 0,0 0-1,0 0 1,0-1 0,0 1-1,0 0 1,0 0 0,0 0-1,0 0 1,0 0 0,0-1 0,1 1-1,-1 0 1,0 0 0,0 0-1,0 0 1,0 0 0,0 0-1,0 0 1,0-1 0,1 1-1,-1 0 1,0 0 0,0 0-1,0 0 1,0 0 0,0 0-1,1 0 1,-1 0 0,0 0 0,0 0-1,0 0 1,0 0 0,0 0-1,1 0 1,-1 0 0,0 0-1,0 0 1,0 0 0,0 0-1,1 0 1,-1 0 0,0 0-1,0 0 1,0 1 0,11 0-186,14 4-489,1-2 0,38 1 0,-16-3 268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229 116 18204,'1'-3'245,"1"0"1,-1 0-1,0 0 0,0 0 1,0 0-1,0 0 0,-1-1 1,1 1-1,-1 0 1,0 0-1,0-1 0,0 1 1,0 0-1,-1 0 0,1 0 1,-1-1-1,0 1 0,-2-5 1,2 7-161,1-1 1,-1 1 0,0-1-1,0 1 1,0 0-1,0-1 1,0 1-1,0 0 1,-1 0-1,1 0 1,0 0 0,-1 0-1,1 0 1,-1 0-1,1 0 1,-1 1-1,1-1 1,-1 0 0,1 1-1,-1 0 1,0-1-1,1 1 1,-1 0-1,0 0 1,1-1 0,-1 1-1,0 1 1,1-1-1,-1 0 1,0 0-1,1 1 1,-1-1-1,1 1 1,-1-1 0,0 1-1,1 0 1,-1-1-1,-1 2 1,-1 1-62,0 0 0,0-1 1,0 2-1,0-1 0,0 0 0,1 1 1,-1 0-1,1 0 0,0 0 0,0 0 1,1 0-1,-1 0 0,1 1 0,0 0 1,0-1-1,-2 8 0,-1 7 115,0 1-1,-4 34 1,5-16 217,2 0 0,3 65 0,1-82-225,1 0 0,1-1-1,0 1 1,2-1 0,0 0-1,14 30 1,-16-43-115,4 9 85,-9-13-65,-6-9-43,-16-18-147,1-2 1,0 0-1,2-2 1,2 0 0,-18-35-1,32 49 129,4 14 26,0 0-1,1 0 0,-1-1 1,0 1-1,0 0 0,0 0 0,0 0 1,1-1-1,-1 1 0,0 0 0,0 0 1,0 0-1,1 0 0,-1-1 0,0 1 1,0 0-1,0 0 0,1 0 1,-1 0-1,0 0 0,0 0 0,1 0 1,-1 0-1,0 0 0,0 0 0,1 0 1,-1 0-1,0 0 0,1 0 0,27 8 47,-12-2-46,-6-5 1,0 1 1,1-1-1,-1-1 1,0 0-1,0 0 1,1-1-1,-1-1 1,0 0-1,12-3 0,-7 0 6,0-1 1,0 0-1,-1-1 0,0-1 0,20-14 0,-14 7 26,-1-1-1,-1 0 1,0-2 0,-1 0 0,-1-1-1,-1-1 1,20-32 0,-31 45-25,27-51 100,-29 52-94,0 0 0,1 1 0,-2-1 0,1 0 0,-1 0 0,0 0 0,0 0 0,-1-7 0,1 12-14,-1 1 0,0 0 0,0-1 0,0 1 1,0-1-1,0 1 0,0-1 0,0 1 0,0-1 0,0 1 0,0-1 0,0 1 0,0-1 0,-1 1 0,1 0 0,0-1 0,0 1 1,0-1-1,-1 1 0,1-1 0,0 1 0,0 0 0,-1-1 0,1 1 0,0 0 0,-1-1 0,1 1 0,-1 0 0,1 0 0,0-1 1,-1 1-1,1 0 0,-1 0 0,1 0 0,-1-1 0,1 1 0,0 0 0,-1 0 0,1 0 0,-1 0 0,1 0 0,-1 0 1,1 0-1,-1 0 0,1 0 0,-1 0 0,1 0 0,-1 0 0,1 0 0,0 0 0,-1 1 0,1-1 0,-1 0 0,1 0 0,-1 1 1,1-1-1,0 0 0,-1 0 0,1 1 0,-1 0 0,-3 1-6,1 1 0,-1 0 1,1-1-1,0 2 0,-4 4 1,-6 11-7,0 0 1,2 2 0,0 0-1,1 0 1,1 0-1,2 1 1,0 1 0,1-1-1,1 1 1,1 0 0,-2 39-1,6-56 11,0-1 0,0 1-1,1 0 1,0-1 0,0 1-1,0-1 1,1 0 0,-1 1-1,1-1 1,1 0 0,3 8-1,-4-11 0,-1 0 0,1 0 0,-1 0-1,1-1 1,0 1 0,0 0 0,0-1 0,0 1 0,0-1-1,0 0 1,0 0 0,1 0 0,-1 0 0,0 0-1,1 0 1,-1-1 0,1 1 0,-1-1 0,0 1-1,1-1 1,-1 0 0,1 0 0,-1 0 0,1 0 0,-1-1-1,1 1 1,-1-1 0,4 0 0,2-2-1,0 0 1,0-1-1,0 0 1,0 0-1,-1-1 1,1 0-1,-1 0 1,0-1 0,-1 0-1,1 0 1,9-13-1,-1 1-2,-2-1 0,0 0 0,13-29 0,-20 37 6,-1 0 0,-1-1-1,0 1 1,-1-1 0,0 0-1,0 0 1,0-16 0,-3 27-1,0 0 0,0 0 0,0-1 0,0 1 1,0 0-1,0 0 0,0 0 0,0 0 0,-1 0 0,1 0 0,0-1 1,-1 1-1,1 0 0,-1 0 0,1 0 0,-2-1 0,2 2 0,0 0 0,-1-1 0,1 1 0,-1 0 0,1-1 0,-1 1-1,1 0 1,-1 0 0,1 0 0,-1-1 0,0 1 0,1 0 0,-1 0 0,1 0 0,-1 0-1,1 0 1,-1 0 0,1 0 0,-1 0 0,0 0 0,1 0 0,-1 0 0,0 1-1,-1 0 2,0 0-1,-1 0 0,1 0 0,0 0 0,0 0 1,0 1-1,0 0 0,0-1 0,0 1 0,0 0 0,1 0 1,-3 3-1,-3 6 14,0 1 0,2 0 1,-1 0-1,2 1 0,-1-1 0,-2 17 1,5-20-4,0 1 0,1 0 0,0-1 0,0 1 0,1 0 0,1 0 1,0 0-1,3 19 0,-3-28-54,-1 1 0,1 0 0,0 0 1,-1 0-1,1 0 0,0-1 0,0 1 0,0 0 1,0-1-1,0 1 0,1-1 0,-1 1 0,0-1 1,1 1-1,-1-1 0,2 1 0,-1-1-4,-1-1 1,0 1-1,0-1 0,0 0 1,0 1-1,1-1 0,-1 0 0,0 0 1,0 0-1,1 0 0,-1 0 1,0 0-1,0 0 0,0-1 0,1 1 1,-1 0-1,0-1 0,0 1 1,1-1-1,3-2-39,0 0-1,0 0 1,-1 0 0,1-1 0,-1 0 0,0 0 0,0 0 0,-1 0-1,5-6 1,10-16-393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14875,'-6'15'1897,"14"-1"-809,5-7-384,12-5 1560,8-1-887,9-2-337,1-4-112,3 1-360,2-3-320,-3 1-1104,-1 0 872,-9 4-184,-4 0-136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19852,'-128'250'5116,"101"-196"-5930,26-51 591,0 0-1,-1-1 0,1 1 1,-1-1-1,0 1 0,0-1 1,-3 4-1,4-6 152,1 0 0,-1 1 0,1-1 0,-1 0 0,1 0 0,-1 0 1,1 1-1,-1-1 0,1 0 0,-1 0 0,1 0 0,-1 0 0,1 0 0,-1 0 0,0 0 0,1 0 1,-1 0-1,1 0 0,-1 0 0,1-1 0,-1 1 0,1 0 0,-1 0 0,1-1 0,-1 1 0,1 0 1,-1 0-1,1-1 0,-1 1 0,1 0 0,0-1 0,-1 1 0,1-1 0,0 1 0,-1 0 0,1-1 1,0 1-1,-1-1 0,1 1 0,0-1 0,0 1 0,0-1 0,-1 1 0,1-1 0,0 0 0,-7-17-915,0-1-1,1 1 0,1-1 0,1 0 0,1 0 0,-2-32 1,5 47 1202,0 0 0,0 0 1,0 0-1,0-1 0,0 1 1,1 0-1,1-5 0,-1 8-127,-1 0 0,1 0-1,-1 0 1,1 1 0,-1-1 0,1 0-1,-1 0 1,1 1 0,0-1 0,-1 0-1,1 1 1,0-1 0,0 1 0,-1-1 0,1 1-1,0-1 1,0 1 0,0 0 0,0-1-1,-1 1 1,1 0 0,0 0 0,0-1-1,0 1 1,0 0 0,0 0 0,0 0-1,0 0 1,0 0 0,0 0 0,0 1-1,-1-1 1,1 0 0,0 0 0,0 1-1,0-1 1,0 0 0,1 1 0,55 21 4007,-23-9-2916,44 11-1,-65-21-1232,0 0 0,0-2 1,1 1-1,-1-2 0,0 0 1,0 0-1,16-3 0,5-5-179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95 202 18804,'-11'17'2072,"1"6"-1207,-2-3-345,4 6 1232,2-2-496,5-1-848,1-3-392,1-7-808,5-4-344,1-9 776,2-4-40,-5-14-256,-3-2-248</inkml:trace>
  <inkml:trace contextRef="#ctx0" brushRef="#br0" timeOffset="1">11 0 17948,'-4'0'2080,"-1"0"-1448,4 4-280,1 5 1105,1 0-1089,4-7-584,0 0 256,1-1-176,7-4-208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17516,'-2'51'2707,"2"37"723,0-79-3158,1 0 0,0-1 1,1 1-1,0-1 1,0 1-1,1-1 1,6 13-1,-7-18-247,-1-1 0,1 1 0,-1-1 0,1 0 0,0 0 0,0 1 0,0-1 0,1 0 0,-1-1 0,0 1 0,1 0 0,-1-1 0,1 1 0,4 1 0,1-1-60,0 1 0,0-1 0,14 1 0,-16-2-18,1 0 0,-1 0 0,1 1 1,-1-1-1,0 1 0,1 1 0,7 3 0,-13-5 54,0 0 1,0-1-1,0 1 0,0 0 0,0 0 1,0 0-1,-1 0 0,1 0 1,0 0-1,0 0 0,-1 0 0,1 0 1,0 0-1,-1 0 0,0 0 0,1 0 1,-1 1-1,1-1 0,-1 0 1,0 0-1,0 2 0,0 0 23,0 0 1,0 0-1,-1-1 1,1 1-1,-1 0 1,0 0-1,0-1 0,0 1 1,-2 3-1,-1 1 86,0 0-1,-1 0 0,0 0 1,0 0-1,-10 9 0,8-10 5,0 0 0,-1-1 0,0 1-1,0-2 1,-14 8 0,18-10-160,0-1 0,0 1-1,0-1 1,0 0 0,-1 0 0,1 0 0,0-1 0,-1 1 0,1-1 0,0 0-1,-1 0 1,1-1 0,0 1 0,-5-2 0,8 2-42,0-1-1,-1 1 1,1-1 0,0 1-1,0-1 1,0 0 0,0 1 0,0-1-1,0 0 1,1 0 0,-1 0-1,0 1 1,0-1 0,0 0-1,1 0 1,-1 0 0,1 0-1,-1 0 1,1 0 0,-1-1-1,1 1 1,-1 0 0,1 0 0,0 0-1,0 0 1,-1 0 0,1-2-1,0 0-18,0 0 0,1 0 0,-1 0 0,0 0 0,1 0 0,0 0 0,0 0 0,0 0 0,0 1 0,1-4 0,13-17-769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17772,'0'20'2312,"-11"13"-1159,-1 5-457,-2 5 1680,1 2-767,5 1-633,-1-3-160,9-4-416,3-5-224,4-9-384,2-4-248,2-9-608,2-4-425,-3-8 1137,0-3-288,-1-5-232</inkml:trace>
  <inkml:trace contextRef="#ctx0" brushRef="#br0" timeOffset="1">141 287 17236,'1'3'220,"0"-1"0,0 1 0,0-1 0,0 1 0,0-1 0,1 1 0,-1-1 0,1 0 0,-1 0 0,1 1 0,0-1 0,0 0 0,0-1 0,0 1 0,0 0 0,0 0 0,0-1 0,1 0 0,4 3 0,-3-3-11,1 1 1,-1-1-1,0-1 1,1 1 0,-1 0-1,1-1 1,-1 0-1,1 0 1,-1 0-1,1-1 1,6-1-1,-5 1-125,-1-1 0,1 1 0,0-1 0,-1 0 0,1 0 0,-1-1 0,0 0 0,0 0 0,0 0 0,0-1 0,-1 1 0,1-1 0,-1 0 0,0 0 0,0-1 0,0 1 0,-1-1 0,0 0 0,4-6 0,-6 9-73,-1 1 1,1-1 0,-1 1-1,1-1 1,-1 0 0,1 1 0,-1-1-1,0 0 1,0 1 0,0-1-1,0 1 1,0-1 0,0 0 0,0 1-1,-1-1 1,1 0 0,-1 1-1,1-1 1,-1 1 0,1-1 0,-1 1-1,0-1 1,0 1 0,0 0-1,0-1 1,0 1 0,0 0 0,0 0-1,0-1 1,0 1 0,-1 0-1,1 0 1,-3-1 0,2 1-3,-1 0 1,0 0 0,1 0 0,-1 1-1,0-1 1,1 1 0,-1-1-1,0 1 1,0 0 0,0 0-1,1 0 1,-1 1 0,0-1-1,0 1 1,1-1 0,-1 1 0,0 0-1,1 0 1,-4 2 0,-2 1 0,1 2 1,0-1-1,0 1 1,0 0 0,1 0-1,-1 1 1,2 0 0,-1 0-1,1 0 1,0 1-1,0 0 1,1 0 0,0 0-1,1 0 1,-1 1-1,2-1 1,-1 1 0,1 0-1,1 0 1,-1 0-1,1 9 1,1-16-44,0 0 0,0 0 0,0 0 0,1 0 0,-1 0 0,0 0 0,1 0 0,-1 0 1,1 0-1,0 0 0,0-1 0,0 1 0,0 0 0,0 0 0,0-1 0,0 1 0,0-1 0,1 1 0,-1-1 0,1 1 0,-1-1 0,1 0 0,0 0 0,-1 0 0,1 0 0,0 0 1,0 0-1,-1 0 0,1-1 0,0 1 0,0-1 0,0 1 0,0-1 0,0 0 0,3 1 0,4-1-164,1 0-1,-1 0 1,0-1 0,0 0-1,0-1 1,13-3 0,9-5-350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18548,'-16'53'3500,"12"-41"-2696,0-1 0,1 1 0,0-1-1,-2 24 1,5-34-763,-1 0 1,1 0-1,0 0 0,0 0 1,0 0-1,1 0 0,-1 1 1,0-1-1,0 0 1,1 0-1,-1 0 0,0 0 1,1 0-1,-1 0 0,1 0 1,-1 0-1,1-1 0,0 1 1,-1 0-1,1 0 1,0 0-1,0 0 0,0-1 1,-1 1-1,1 0 0,2 0 1,-1 0-22,0-1 1,1 1 0,-1 0 0,0-1-1,1 0 1,-1 1 0,1-1-1,-1 0 1,1-1 0,-1 1 0,4-1-1,8-2-129,-1-1-1,1 0 1,15-8 0,-25 11 94,81-41-628,-27 12 166,-42 25 506,-15 5-23,-1 0-1,0 0 0,0 0 1,1 0-1,-1 0 1,0 0-1,0 0 1,1 0-1,-1 1 0,0-1 1,0 0-1,0 0 1,1 0-1,-1 0 0,0 0 1,0 1-1,0-1 1,1 0-1,-1 0 1,0 0-1,0 0 0,0 1 1,0-1-1,1 0 1,-1 0-1,0 1 1,0-1-1,0 0 0,0 0 1,0 1-1,0-1 1,0 4 53,0-1 1,-1 0 0,1 0-1,-1 1 1,0-1-1,-2 6 1,2-7-85,0 1 0,0-1 0,0 0 0,1 1-1,-1 0 1,1-1 0,-1 1 0,1-1 0,0 1 0,0 0 0,0-1 0,0 1-1,1 3 1,4 0-68,-4-5-80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18460,'0'0'144,"1"-1"1,-1 0-1,1 0 1,-1 0-1,1 1 1,-1-1-1,1 0 1,0 0-1,-1 1 0,1-1 1,0 1-1,0-1 1,-1 1-1,1-1 1,0 1-1,0-1 1,0 1-1,0 0 0,-1-1 1,1 1-1,0 0 1,0 0-1,0-1 1,0 1-1,0 0 1,0 0-1,1 0 0,30 0 1505,-29 0-1554,0 0-1,0 1 0,0-1 1,1 1-1,-1 0 1,0 0-1,0 0 0,0 0 1,0 1-1,0-1 0,-1 1 1,1 0-1,0 0 1,-1 0-1,1 0 0,-1 0 1,0 0-1,1 1 1,2 4-1,-3-3-67,-1-1 1,1 1-1,-1 0 1,0-1-1,0 1 0,0 0 1,0 0-1,-1 0 1,0 0-1,1 0 1,-2-1-1,1 1 0,0 0 1,-1 0-1,1 0 1,-3 5-1,-3 10 5,-1 0 0,-1-1 0,-13 23 0,13-26 1,1 0 0,0 0 0,0 0 0,2 1 1,-6 25-1,10-39-23,1 1 1,0-1-1,-1 1 1,1 0 0,0-1-1,1 1 1,-1 0-1,0-1 1,1 1 0,-1-1-1,1 1 1,0-1-1,2 6 1,-2-7-3,0 1 1,0-1-1,1 0 1,-1 1-1,1-1 1,-1 0-1,1 0 1,-1 0-1,1 0 0,0 0 1,-1 0-1,1 0 1,0 0-1,0-1 1,-1 1-1,1-1 1,0 1-1,0-1 1,3 1-1,7-1-123,0 0-1,-1-1 1,1 0-1,-1-1 1,0 0 0,1 0-1,-1-2 1,0 1-1,0-1 1,-1-1-1,1 0 1,-1 0 0,0-1-1,0-1 1,-1 1-1,0-1 1,8-9-1,-14 13 62,0 0 0,-1 0-1,0 0 1,1-1 0,-1 1 0,2-5-1,2-23-425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15195,'0'1'177,"0"1"0,-1-1 0,1 1 0,0 0 0,1-1 0,-1 1 0,0-1 0,0 1 0,1-1-1,-1 1 1,1 0 0,0 2 0,0-4-101,-1 1-1,1-1 1,0 1-1,-1 0 1,1-1-1,0 0 1,0 1-1,-1-1 0,1 1 1,0-1-1,0 0 1,0 0-1,-1 1 1,1-1-1,0 0 1,0 0-1,0 0 1,0 0-1,0 0 1,-1 0-1,1 0 1,0 0-1,0 0 1,0-1-1,1 1 0,20-6-166,-1-1-1,0-1 0,-1-1 1,0-1-1,0 0 0,-1-2 1,18-13-1,48-28-848,-84 53 987,-1 0 0,1-1 0,-1 1 0,1 0 0,-1 0 0,1 0 0,-1-1 0,1 1 0,-1 0 1,1 0-1,-1 0 0,1 0 0,-1 0 0,1 0 0,-1 0 0,1 0 0,-1 0 0,1 0 0,0 0 0,-1 1 0,1-1 1,-1 0-1,1 0 0,-1 0 0,0 1 0,1-1 0,-1 0 0,1 1 0,-1-1 0,1 0 0,-1 1 0,0-1 0,1 0 0,-1 1 1,0-1-1,1 1 0,-1-1 0,0 1 0,0-1 0,1 1 0,-1-1 0,0 1 0,0-1 0,0 1 0,0-1 0,0 1 0,0 0 1,4 36 2275,-2-18-1198,-2-16-975,1 1 1,0-1-1,-1 0 1,2 0-1,-1 0 1,0-1-1,0 1 1,1 0-1,0 0 1,-1-1-1,4 5 1,-3-6-117,-1 0 1,0 0-1,0 0 0,1 0 1,-1 0-1,1-1 0,-1 1 1,1 0-1,-1-1 0,1 1 1,-1-1-1,1 1 0,0-1 1,-1 0-1,1 0 0,0 1 1,-1-1-1,1 0 0,-1-1 1,1 1-1,0 0 0,-1 0 1,1-1-1,2 0 0,11-6-99,-1 1-1,1-2 0,-2 0 1,1 0-1,-1-1 0,-1-1 1,16-15-1,36-26-470,-63 50 536,0 0 0,0 1 0,0-1 0,0 1 0,-1-1 0,1 1 0,0-1 0,0 1 0,0 0 0,0-1 1,0 1-1,0 0 0,0 0 0,0 0 0,0 0 0,0-1 0,2 2 0,-2-1 9,-1 0 1,0 1-1,1-1 1,-1 0-1,1 1 0,-1-1 1,0 0-1,1 1 1,-1-1-1,0 1 0,0-1 1,1 0-1,-1 1 1,0-1-1,0 1 1,1-1-1,-1 1 0,0-1 1,0 1-1,0-1 1,0 1-1,0-1 0,0 1 1,0 0-1,0 7 154,-1-1 0,0 0 1,-4 14-1,2-9-23,1 0 49,1-9-123,-1 0 1,2 1-1,-1-1 0,0 0 0,1 1 0,0-1 0,-1 1 0,1-1 0,1 1 0,-1-1 0,0 0 0,1 1 0,0-1 0,1 4 0,-2-7-63,0 1-1,1-1 1,-1 1-1,0-1 1,1 0-1,-1 1 1,1-1-1,-1 0 0,0 1 1,1-1-1,-1 0 1,1 0-1,-1 1 1,1-1-1,-1 0 0,1 0 1,-1 0-1,1 0 1,0 0-1,-1 0 1,1 0-1,-1 0 0,1 0 1,-1 0-1,1 0 1,-1 0-1,2 0 1,15-10-358,12-18-1147,-28 27 1414,5-6-531,0 1 127,-1 0-1,0 0 0,0 0 0,-1-1 0,0 1 1,0-1-1,6-13 0,-8 4-570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21917,'0'0'2128,"2"0"-1584,5 3-272,1 0 953,9 1-1433,5 1-569,7 0 681,4 1-264,7-2-136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18356,'-22'2'2684,"-42"9"0,58-9-2340,0 0-1,0 0 0,0 0 1,1 0-1,-1 1 0,0 0 1,1 0-1,0 1 1,0-1-1,0 1 0,-7 8 1,11-11-310,0 0 0,0 0 0,0 0 0,0 1 0,1-1 1,-1 0-1,0 1 0,1-1 0,-1 1 0,1-1 0,0 1 1,-1-1-1,1 1 0,0-1 0,0 1 0,0-1 0,0 1 1,0-1-1,0 1 0,1-1 0,-1 1 0,0-1 0,1 1 1,-1-1-1,1 1 0,-1-1 0,1 1 0,0-1 0,0 0 1,0 0-1,0 1 0,0-1 0,0 0 0,0 0 0,2 2 0,5 4-46,1 1 0,0-1 0,19 11 0,-12-9 43,-7-3-36,0 1 1,-1 0-1,0 0 1,0 1-1,0 0 0,-1 0 1,11 18-1,-15-23 5,-1 1 0,0-1-1,-1 1 1,1 0 0,0 0-1,-1 0 1,0-1 0,0 1-1,0 0 1,-1 0 0,1 1 0,-1-1-1,0 0 1,0 0 0,0 0-1,-1 0 1,0 0 0,1 0-1,-1 0 1,-1 0 0,1 0-1,0-1 1,-5 8 0,2-5 4,0 0-1,0 0 1,-1-1 0,1 0 0,-10 8-1,12-12-64,1 0 0,-1 1-1,1-1 1,0 0-1,-1 0 1,0 0 0,1 0-1,-1-1 1,0 1 0,1 0-1,-1-1 1,0 1-1,0-1 1,1 0 0,-1 1-1,0-1 1,0 0-1,0 0 1,1 0 0,-1-1-1,0 1 1,0 0-1,0 0 1,1-1 0,-1 0-1,0 1 1,-1-2 0,1 1-2,1 0 0,0 1 0,0-1 0,0-1 0,0 1 0,0 0 1,1 0-1,-1 0 0,0 0 0,0-1 0,1 1 0,-1 0 1,1-1-1,-1 1 0,1 0 0,-1-1 0,1 1 0,0-1 1,0 1-1,0-1 0,0 1 0,0-1 0,0 1 0,0-2 1,1-3-35,0 0 0,1 1 0,-1-1 1,1 1-1,3-7 0,16-27-631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 17372,'-8'7'977,"2"0"-1,-1 1 1,1 0 0,0 0 0,1 1 0,-1-1 0,2 1 0,-1 0 0,-5 19-1,10-27-962,0-1 0,-1 0 0,1 1 0,0-1 0,0 1 0,0-1 0,0 0-1,0 1 1,0-1 0,0 0 0,0 1 0,0-1 0,0 1 0,0-1-1,0 0 1,0 1 0,0-1 0,0 0 0,0 1 0,1-1 0,-1 1 0,0-1-1,0 0 1,0 1 0,0-1 0,1 0 0,-1 0 0,0 1 0,0-1-1,1 0 1,-1 1 0,0-1 0,1 0 0,0 1 0,11-8-2,12-18-348,-11 5-297,16-37 0,-34 73 841,-10 31 448,14-44-593,1 0 1,-1 0 0,1 0 0,0 0-1,0 0 1,0 0 0,0 0 0,0 0-1,1 0 1,-1 0 0,1 0 0,1 5 0,-1-7-49,0 0-1,0 0 1,-1 0 0,1-1 0,0 1 0,0 0 0,0-1 0,0 1 0,-1 0 0,1-1 0,0 1 0,0-1 0,0 1 0,0-1 0,1 0 0,-1 1-1,0-1 1,0 0 0,0 0 0,0 0 0,0 0 0,0 0 0,0 0 0,0 0 0,0 0 0,1 0 0,-1-1 0,0 1 0,2-1 0,35-14-112,-31 12 50,78-42-581,-62 31 368,1 1-1,1 1 1,34-12-1,-58 24 262,0-1 0,0 1 0,0-1-1,1 1 1,-1-1 0,0 1 0,0 0 0,0 0 0,0 0 0,0 0-1,0 0 1,0 0 0,1 0 0,-1 0 0,0 0 0,0 0 0,0 0 0,0 1-1,0-1 1,0 1 0,0-1 0,0 1 0,0-1 0,2 2 0,-3-1 21,0 0 1,1 1-1,-1-1 1,0 0 0,0 1-1,0-1 1,0 0-1,0 1 1,0-1-1,0 1 1,0-1 0,0 0-1,-1 1 1,1-1-1,-1 0 1,1 1 0,-1-1-1,1 0 1,-2 2-1,-10 20 331,-10 24 234,21-45-547,0 1 0,1-1 0,-1 1 0,0-1 0,1 1-1,-1-1 1,1 1 0,0 0 0,0-1 0,0 1 0,0 0 0,0-1-1,1 1 1,0 3 0,0-5-32,0 1 0,0-1 0,0 0-1,0 0 1,0 0 0,0 0 0,0 0 0,0 0 0,1-1-1,-1 1 1,0 0 0,0 0 0,1-1 0,-1 1 0,1-1-1,-1 1 1,0-1 0,1 0 0,-1 0 0,1 1 0,-1-1-1,1 0 1,-1 0 0,1-1 0,-1 1 0,3 0 0,38-9-405,-17 0-261,0-1 0,27-15 0,-51 24 617,0 0-1,-1 1 1,1 0-1,0-1 1,0 1-1,-1 0 1,1-1 0,0 1-1,0 0 1,0 0-1,0-1 1,0 1 0,-1 0-1,1 0 1,0 0-1,0 0 1,1 1 0,-1-1 24,-1 0 0,0 0 0,0 1 0,0-1 0,1 0 0,-1 1 1,0-1-1,0 0 0,0 1 0,0-1 0,0 0 0,0 1 0,0-1 0,1 1 1,-1-1-1,0 0 0,0 1 0,0-1 0,-1 0 0,1 1 0,0-1 0,0 0 1,0 1-1,0-1 0,0 0 0,0 1 0,-1-1 0,-15 29-385,14-25 368,0-1 1,-1 1 0,1-1 0,-1 0-1,0 0 1,0 0 0,0-1 0,-1 1-1,1-1 1,0 0 0,-1 1 0,0-2-1,1 1 1,-1 0 0,-5 1-1,-12-4-63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 17284,'-4'11'515,"1"1"1,0-1 0,0 1 0,1 0-1,1 0 1,-1 19 0,2-28-428,1 1 0,-1-1 0,0 0 0,1 1 0,0-1 0,-1 0 0,1 1 0,1-1 0,-1 0 0,0 0 0,1 0 0,0 0 0,-1 0 0,1 0 0,0-1 0,1 1 0,-1-1 0,0 1 0,1-1 0,-1 0 0,1 0 0,0 0 0,0 0 0,0 0 0,0-1 0,0 1 0,0-1 0,4 1 0,1 0-132,0 0 0,1-1 0,-1-1 0,1 1 0,0-2 0,-1 1 0,1-1 0,-1 0 0,0-1 0,1 0 0,-1 0-1,0-1 1,0 0 0,9-4 0,1-2-275,-1 0 0,0-1-1,-1-1 1,0-1 0,17-15 0,-22 18 35,0-1-1,-1-1 1,-1 0 0,1 0 0,-2-1-1,1 0 1,6-13 0,-16 22 500,-6 8 55,-7 8 240,-17 29 1218,3 2 1,-45 92 0,64-118-1143,-9 34 0,16-46-857,1-1-1,0 0 1,0 1 0,0-1 0,1 0 0,0 1-1,0-1 1,0 1 0,1-1 0,-1 1-1,3 8 1,-2-13 176,0 0-1,-1 1 1,1-1-1,0 0 1,0 0-1,0 1 0,0-1 1,0 0-1,0 0 1,0 0-1,0 0 1,0 0-1,0 0 1,0-1-1,1 1 1,2 1-1,7 2-896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9:5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28 619 15395,'-6'2'572,"-14"3"3197,18-10-1833,11-8-626,9-6-829,1 1-1,1 1 0,1 1 1,0 0-1,32-16 1,-26 15-284,387-218 431,-388 222-659,56-28-2868,112-74-1,-188 111 2660,-1 1 0,0-2-1,-1 1 1,1-1 0,-1 0-1,0 0 1,7-9-1,1-9-892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1 17940,'-42'44'2981,"-58"48"-1,63-59-2534,-300 301 91,324-319-533,-15 14 0,2 2 0,2 0-1,-29 47 1,52-76-11,-1 1 1,1 0-1,-1-1 1,1 1 0,0 0-1,0 0 1,0 0-1,0 0 1,1 0 0,-1-1-1,1 2 1,0-1-1,0 0 1,0 0 0,0 0-1,0 0 1,1 0-1,-1 0 1,1-1-1,0 1 1,0 0 0,0 0-1,0 0 1,0 0-1,1-1 1,1 3 0,1-1-7,0 0 1,-1-1-1,2 0 1,-1 0 0,0 0-1,1 0 1,-1-1 0,1 1-1,0-1 1,0 0-1,0-1 1,0 1 0,0-1-1,7 1 1,8 0 5,-1 0 1,1-2-1,-1 0 1,1-1-1,0-1 1,-1 0-1,20-7 1,9-4-190,74-31 1,-91 31 152,-2-1-1,0-2 1,30-22 0,10-14-72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19892,'3'9'1713,"0"13"-1145,-1 3-216,-1 8 720,3 3-288,-2 4-336,1 2-72,1-4-296,3 3-160,0-10-536,0-4-336,-5-7 760,-1-1-160,-6-6-168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0 616 17252,'16'0'2080,"8"-4"-1288,12-10-208,7-6 1361,16-5-921,5-3-80,10-8-272,-1-1-55,-3 2-513,-4 2-360,-16 3-825,-8 3 969,-21 8-208,-9 6-168</inkml:trace>
  <inkml:trace contextRef="#ctx0" brushRef="#br0" timeOffset="1">43 132 17204,'-4'-4'1736,"5"-1"-1088,7-5-232,16-4 681,7 1-81,15 2-184,3-5-264,10 3-352,0 0-264,-2 4-736,-3 1 752,-9 2-136,-8-4-72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17492,'0'6'642,"0"1"-212,0 0 1,1 0-1,-1 0 1,3 8-1,-3-13-329,1 0 0,-1-1 0,1 1 0,-1-1 0,1 1 0,0 0 0,0-1 0,0 0 0,0 1 1,0-1-1,0 0 0,0 1 0,0-1 0,0 0 0,1 0 0,-1 0 0,1 0 0,-1 0 0,0 0 0,1 0 0,0 0 0,2 0 0,2 0 105,0 0-1,0 0 1,0-1 0,0 0-1,0 0 1,0-1-1,0 0 1,0 0-1,-1 0 1,1 0 0,6-3-1,14-6 249,25-13 1,-44 20-377,109-66 641,-77 45-413,44-22 0,-79 44-283,19-7 132,-23 9-146,1 0-1,-1 0 0,1 0 0,-1 0 0,1 0 1,-1 0-1,1 0 0,-1 0 0,0 0 1,1 0-1,-1 0 0,1 0 0,-1 0 1,1 0-1,-1 1 0,1-1 0,-1 0 1,1 0-1,-1 1 0,0-1 0,1 0 0,-1 0 1,0 1-1,1-1 0,-1 0 0,0 1 1,1-1-1,-1 1 0,0-1 0,1 0 1,-1 1-1,0-1 0,0 1 0,0-1 0,0 1 1,1-1-1,-1 1 0,0-1 0,0 1 1,0-1-1,0 0 0,0 2 0,0 7 72,0 1-1,-1 0 1,0-1 0,-5 16-1,4-13 2,-1 0-1,0 21 0,3-32-76,0-1 0,0 1-1,0-1 1,0 1 0,0 0 0,0-1 0,0 1-1,0-1 1,0 1 0,0-1 0,0 1 0,0-1-1,0 1 1,1 0 0,-1-1 0,0 1 0,0-1-1,1 1 1,-1-1 0,0 1 0,1-1 0,-1 0-1,0 1 1,1-1 0,-1 1 0,1-1 0,-1 0-1,1 1 1,-1-1 0,1 0 0,-1 0 0,1 1-1,0-1 1,0 0-3,1 0 0,-1 0 0,1 0-1,-1-1 1,0 1 0,1-1 0,-1 1 0,1-1 0,-1 1-1,0-1 1,1 0 0,1-1 0,5-4-41,1 0 0,12-14 0,28-38-163,-36 39 27,2 2 1,24-23 0,-39 39 160,1 0 1,0 0 0,-1 1 0,1-1 0,0 0 0,0 1 0,0-1-1,-1 1 1,1-1 0,0 1 0,0-1 0,0 1 0,0 0-1,0-1 1,0 1 0,0 0 0,0 0 0,0 0 0,0-1-1,0 1 1,0 0 0,0 0 0,0 1 0,2-1 0,-2 1 1,-1-1 1,1 1 0,0 0 0,0 0-1,-1 0 1,1-1 0,0 1 0,-1 0-1,1 0 1,-1 0 0,1 0 0,-1 0-1,1 0 1,-1 0 0,0 0-1,0 1 1,1-1 0,-1 1 0,1 10-186,-1 0 0,1-1 0,-3 16 0,1-20-93,0 24-121,1-29 170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71 105 17732,'-8'28'1270,"1"0"0,2 0 0,-3 34-1,-1 3-106,4-36-794,-6 40 1118,-6 116-1,20-171-1153,-3-14-325,0 0 0,0 0 0,1 0-1,-1 1 1,0-1 0,0 0 0,0 0 0,1 0 0,-1 0 0,0 0-1,0 1 1,0-1 0,1 0 0,-1 0 0,0 0 0,0 0-1,1 0 1,-1 0 0,0 0 0,1 0 0,-1 0 0,0 0-1,0 0 1,1 0 0,-1 0 0,0 0 0,0 0 0,1 0 0,-1 0-1,0-1 1,2 0 9,0 0 1,-1 0-1,1-1 0,0 1 1,-1 0-1,1-1 0,-1 1 0,0-1 1,1 0-1,-1 0 0,1-1 0,12-27-95,0 1 0,-3-1 0,10-37 0,-1 4-151,12-32-128,53-142-718,-82 228 1028,-2 7 36,-1 0 1,1-1-1,0 1 0,0 0 1,0 0-1,0 0 0,0 0 1,0 0-1,0 1 0,1-1 1,-1 0-1,1 0 0,-1 1 1,1-1-1,0 1 0,-1 0 1,4-3-1,-4 4 10,-1 0-1,1 0 1,-1 0 0,1 1 0,-1-1-1,1 0 1,-1 0 0,1 0 0,-1 0-1,1 0 1,-1 1 0,1-1 0,-1 0 0,1 0-1,-1 1 1,1-1 0,-1 0 0,1 1-1,-1-1 1,0 0 0,1 1 0,-1-1-1,0 1 1,1-1 0,-1 1 0,0-1-1,0 0 1,1 1 0,-1-1 0,0 1-1,0-1 1,0 1 0,0 0 0,0-1-1,0 1 1,0-1 0,0 1 0,0-1 0,0 1-1,0-1 1,0 1 0,0 0 0,0 27-19,-4-4 32,-1 0 0,-1 0 1,-2 0-1,0 0 0,-1-1 1,-1-1-1,-2 0 0,0 0 1,-1-1-1,-26 33 1,36-51-36,1 0-46,0-1 0,1 1 0,-1-1 0,0 0-1,0 0 1,0 0 0,-1 0 0,1-1 0,0 1-1,-1 0 1,1-1 0,-1 0 0,-3 2 0,6-3 43,0 0 1,0 0 0,0 0 0,0 0 0,-1 0-1,1 0 1,0 0 0,0 0 0,0 0 0,-1 0-1,1 0 1,0 0 0,0 0 0,0 0-1,0 0 1,-1 0 0,1 0 0,0 0 0,0 0-1,0 0 1,0 0 0,-1-1 0,1 1 0,0 0-1,0 0 1,0 0 0,0 0 0,0 0 0,0 0-1,-1-1 1,1 1 0,0 0 0,0 0-1,0 0 1,0 0 0,0-1 0,0 1 0,0 0-1,0 0 1,0 0 0,0 0 0,0-1 0,0 1-1,0 0 1,2-14-320,8-15 26,11-8-236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15051,'2'4'279,"0"0"-1,0 0 1,0 0-1,0 0 1,-1 0-1,0 0 1,0 0-1,0 0 1,-1 1-1,1-1 0,-1 0 1,0 1-1,0-1 1,0 0-1,-2 8 1,1 21 1423,1-32-1665,0-1 1,0 1 0,0 0 0,0-1-1,0 1 1,0 0 0,0-1 0,0 1-1,1-1 1,-1 1 0,0 0 0,0-1 0,1 1-1,-1-1 1,0 1 0,1-1 0,-1 1-1,0-1 1,1 1 0,-1-1 0,1 1 0,-1-1-1,1 1 1,-1-1 0,1 0 0,-1 1-1,1-1 1,-1 0 0,1 1 0,1-1-5,-1 0 1,0 0 0,0 0 0,1-1 0,-1 1 0,0 0-1,0 0 1,0-1 0,0 1 0,0-1 0,0 1-1,1-1 1,-1 1 0,1-2 0,6-4 16,-1 0 0,14-14 0,-20 19-44,13-15-23,0-1 0,0 0 0,-2-1 0,0 0 0,12-29 1,-20 36-8,-5 8 65,-11 18 99,4 3 68,0 0 0,-9 34-1,15-45-99,0 1 0,1 0 0,-1-1 0,2 1 0,-1 0 0,1 0 0,0 0 0,1-1 0,3 16 0,-4-21-84,0-1-1,1 0 1,-1 0-1,1 0 1,-1 1-1,1-1 1,0 0 0,0 0-1,-1 0 1,1 0-1,0 0 1,0 0-1,0 0 1,0-1-1,0 1 1,0 0 0,0 0-1,1-1 1,-1 1-1,0-1 1,0 1-1,0-1 1,1 1 0,-1-1-1,0 0 1,1 1-1,-1-1 1,0 0-1,1 0 1,-1 0 0,0 0-1,0 0 1,1-1-1,-1 1 1,0 0-1,1-1 1,1 0 0,4-1 49,0-1 0,0 0 0,0 0 0,0-1 0,8-5 0,11-10-38,-1-1 1,-1-1 0,-1-1 0,-1-2 0,0 0-1,-2-1 1,-1-1 0,-1 0 0,-2-2 0,0 0-1,-2-1 1,19-54 0,-29 71-75,-1 0 1,3-23-1,-8 30-23,-3 12 20,-8 17-5,-8 23 296,-14 49-1,27-70 18,2-1-1,0 1 0,-3 49 0,9-69-260,0-1-1,0 0 1,1 0 0,0 0-1,0 0 1,0 0-1,0 0 1,1 0 0,0 0-1,0-1 1,0 1 0,0-1-1,1 1 1,0-1 0,5 7-1,-6-9-60,0 0 0,0-1 0,0 1 0,0-1 0,0 1 0,1-1 0,-1 0 0,0 0 0,0 0 0,1 0 0,-1 0 0,1-1 0,-1 1 0,1-1 0,-1 1 0,1-1 0,-1 0 0,1 0 0,0 0 0,-1 0 0,1-1 0,-1 1 0,1-1 0,-1 1 0,1-1 0,-1 0 0,0 0 0,1 0 0,-1 0 0,0-1 0,0 1 0,0-1 0,3-2 0,6-5-112,0 0-1,-1-1 0,8-11 0,7-9-447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18916,'-30'22'2303,"24"-18"-1927,0 0-1,0 1 0,0 0 0,0 0 1,1 0-1,0 0 0,-6 9 0,55-11-200,-27-1-113,0 2 0,-1 0 0,0 0 1,0 2-1,0 0 0,-1 1 0,22 12 0,-35-18-26,0 0-1,0 1 0,0-1 0,0 1 1,0-1-1,0 1 0,0 0 0,0-1 1,-1 1-1,1 0 0,1 3 0,-2-4-18,-1 0 0,0 0-1,0 0 1,0 0-1,0-1 1,0 1-1,0 0 1,0 0-1,0 0 1,0 0-1,0-1 1,0 1-1,0 0 1,0 0-1,-1 0 1,1-1 0,0 1-1,-1 0 1,1 0-1,-1-1 1,1 1-1,-1 0 1,1-1-1,-1 1 1,1-1-1,-1 1 1,1 0-1,-1-1 1,0 1-1,1-1 1,-1 1 0,0-1-1,0 0 1,1 1-1,-1-1 1,-1 0-1,-10 5-22,1 0-1,-1-1 0,0-1 1,0 0-1,0-1 1,0 0-1,-1-1 1,1 0-1,0-1 0,-1-1 1,1 0-1,0 0 1,-1-1-1,1-1 0,-13-4 1,6-2-236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6 178 15099,'-1'-2'289,"0"0"1,0-1-1,0 1 0,1 0 1,-1 0-1,1 0 0,-1-1 0,1 1 1,0 0-1,0 0 0,0-1 0,0 1 1,1 0-1,-1 0 0,0-1 1,1 1-1,0 0 0,1-3 0,-2 4-145,1 0 0,-1 1 0,1-1 0,-1 0 0,1 1 0,0-1 0,-1 0 0,1 1 0,0-1 0,0 1 0,-1-1 0,1 1 0,0 0 0,0-1 0,0 1 0,0 0 0,0 0 0,1-1 0,0 1 4,0 0 0,0 0 0,0 0 0,1 0-1,-1 1 1,0-1 0,0 1 0,0-1 0,0 1 0,3 1-1,0 1 25,0-1-1,0 1 1,0 0-1,-1 1 0,1-1 1,-1 1-1,0 0 0,0 0 1,5 6-1,1 4 48,14 27 0,-12-20-173,-12-20-46,1 0 1,0 0-1,0 0 1,0-1-1,0 1 0,0 0 1,0 0-1,0-1 0,0 1 1,0-1-1,0 1 0,1-1 1,-1 1-1,0-1 1,0 0-1,0 0 0,1 0 1,-1 1-1,0-1 0,0 0 1,0 0-1,1-1 0,-1 1 1,0 0-1,0 0 0,1-1 1,-1 1-1,0 0 1,0-1-1,0 1 0,0-1 1,0 0-1,0 1 0,2-2 1,5-3-7,1 0-1,15-12 1,-23 15 3,15-10-23,-2-1 1,0-1-1,0 0 0,12-18 1,-20 24-17,-1 0 1,0 0-1,0 0 1,-1 0 0,0-1-1,0 0 1,-1 0-1,0 0 1,-1 0-1,3-17 1,-5 25 17,0 0 1,0 0 0,0 0 0,0 0-1,0 0 1,0 0 0,0 0-1,0 0 1,-1 0 0,1 0 0,0 0-1,-1 0 1,1 1 0,0-1 0,-1 0-1,1 0 1,-1 0 0,0 0-1,1 0 1,-1 1 0,0-1 0,-1-1-1,2 2-10,-1-1 0,0 1-1,0 0 1,1 0 0,-1 0-1,0 0 1,0 0 0,1 0-1,-1 0 1,0 0 0,0 1-1,1-1 1,-1 0 0,0 0-1,1 0 1,-1 1 0,0-1-1,1 0 1,-1 1 0,0-1-1,1 1 1,-1-1 0,1 1-1,-1-1 1,1 1 0,-1-1-1,1 1 1,-1-1 0,1 1-1,0 0 1,-1-1 0,0 2-1,0 1-104,-1-1 0,1 1 0,-1 0-1,1 0 1,0 0 0,0 0-1,0 0 1,0 0 0,1 0 0,-1 0-1,1 0 1,0 0 0,0 0 0,0 0-1,0 1 1,1-1 0,-1 0 0,1 0-1,0 0 1,0 0 0,0 0 0,0 0-1,0 0 1,1-1 0,-1 1 0,1 0-1,-1-1 1,1 1 0,0-1-1,0 1 1,1-1 0,3 3 0,15 6-611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17020,'-6'3'325,"0"0"0,1 1 0,-1-1 0,1 1 0,0 0 0,0 0 0,0 1 1,0 0-1,1 0 0,0 0 0,0 0 0,0 0 0,1 1 0,0 0 0,0 0 0,0 0 1,1 0-1,0 0 0,0 0 0,0 1 0,1-1 0,-1 12 0,2-17-290,0 0 0,0 0 0,0 0 0,0-1 0,0 1 0,0 0 0,0 0 0,1 0 1,-1-1-1,0 1 0,1 0 0,-1 0 0,1-1 0,-1 1 0,1 0 0,-1-1 0,1 1 0,-1 0 0,1-1 0,-1 1 0,1-1 0,0 1 0,-1-1 0,1 1 0,1 0 0,0-1 7,0 1 0,0-1 1,1 1-1,-1-1 0,0 0 0,0 0 1,0 0-1,0 0 0,0 0 0,3-1 0,6-1 21,0-1 0,0-1 0,11-4 0,-19 7-52,69-34 7,-54 25-65,0 0 1,1 2-1,1 0 1,30-8-1,-48 16 45,-1-1 1,0 1-1,1-1 0,-1 1 0,1 0 1,-1 0-1,1 0 0,-1 0 1,1 0-1,-1 0 0,1 0 0,-1 0 1,1 0-1,-1 1 0,0-1 0,1 1 1,-1-1-1,1 1 0,-1-1 0,0 1 1,0 0-1,1 0 0,-1-1 0,0 1 1,0 0-1,1 1 0,0 1 23,-1 0-1,0 0 0,0 1 1,0-1-1,0 0 0,0 0 1,-1 0-1,0 1 1,1 3-1,0 3 87,-2-9-113,1 0 0,0 0 0,0 0 0,0 0 0,0 0 0,1 0 0,-1 0 0,0 0 0,0 0 0,0 0 0,1 0 0,-1 0-1,1 0 1,-1 0 0,1-1 0,-1 1 0,1 0 0,-1 0 0,1 0 0,0-1 0,-1 1 0,1 0 0,0-1 0,0 1 0,-1 0 0,1-1 0,0 1 0,0-1 0,0 1-1,0-1 1,0 0 0,0 1 0,0-1 0,0 0 0,0 0 0,0 0 0,0 1 0,0-1 0,0 0 0,0 0 0,0-1 0,0 1 0,0 0 0,0 0 0,0 0 0,0-1 0,-1 1-1,1 0 1,0-1 0,0 1 0,1-1 0,6-3-172,0-1 1,0 0-1,0 0 0,9-9 1,-13 11 247,26-22-396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19340,'10'-6'1841,"14"-2"-1153,5-4-272,15 2 720,3 0-120,11 6-344,0 1-200,0 1-488,-4 5-352,-12 5-768,-9-1 976,-22 4-160,-11 2-176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33 20796,'-2'-3'1937,"-2"9"-1321,-6 5-264,-7 10 1488,-2 4-1007,-8 10-489,0 5-80,-5 6-176,1 0 48,3-3-112,3-6-96,9-8-376,4-7-256,15-14-617,4-10-167,9-22 1056,1-8-376,9-15-193</inkml:trace>
  <inkml:trace contextRef="#ctx0" brushRef="#br0" timeOffset="1">238 0 17412,'7'4'1920,"-7"15"-1008,-1 5-360,-3 9 1377,-2 2-561,3 5-488,0 0-152,3 3-303,0-4-9,6-1-328,0-3-104,-1-8-464,4 0-241,-5-8-607,1-3 1016,-5-11-200,-2 3-280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16379,'6'4'2073,"9"-2"-1321,10-2-296,2 0 1193,10-5-793,2-3-152,11-4-784,3-4-536,2-8 528,0-6-112,10-7-168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17772,'-14'2'433,"0"2"0,0 0 0,1 0 0,-1 1 0,1 1 1,0 0-1,1 1 0,-1 0 0,1 1 0,-17 16 0,13-11 38,1 1-1,1 0 0,0 2 0,2 0 1,-1 0-1,-17 33 0,27-43-374,0 1 1,0 0-1,1 0 0,0 0 0,1 0 1,-1 0-1,1 0 0,1 1 0,-1-1 1,1 0-1,0 0 0,1 1 0,2 11 1,-2-16-95,-1-1 1,1 1-1,0 0 1,0-1-1,0 1 1,1 0-1,-1-1 1,0 0-1,1 1 1,0-1-1,-1 0 1,1 0-1,0 1 1,0-1-1,0-1 1,1 1-1,-1 0 1,0-1-1,1 1 1,-1-1-1,1 1 1,-1-1-1,1 0 1,0 0-1,-1-1 1,1 1-1,0 0 1,0-1-1,0 0 1,-1 1-1,1-1 1,0 0-1,0-1 1,0 1-1,0 0 1,4-2 0,-1 0-27,-1 1 1,-1-1 0,1 0 0,0-1 0,0 1 0,-1-1 0,1 0 0,-1 0 0,0 0 0,0-1 0,0 0 0,0 1 0,3-7 0,-4 7 9,0-1 1,0 0 0,-1 0-1,1 0 1,-1 0 0,0 0-1,-1 0 1,1 0 0,0-1-1,-1 1 1,0-1 0,0 1-1,-1-1 1,1 1 0,-1-8-1,0 11 18,0 0 0,0 0-1,0 1 1,0-1 0,0 0 0,0 0-1,0 0 1,0 0 0,-1 0-1,1 0 1,0 0 0,-1 0-1,1 0 1,0 0 0,-1 1 0,1-1-1,-1 0 1,1 0 0,-1 0-1,0 1 1,1-1 0,-1 0-1,0 1 1,1-1 0,-1 1 0,0-1-1,0 1 1,0-1 0,0 1-1,1-1 1,-1 1 0,0 0-1,0-1 1,0 1 0,0 0 0,0 0-1,0 0 1,0 0 0,0 0-1,0 0 1,0 0 0,0 0-1,0 0 1,0 0 0,0 0 0,1 1-1,-1-1 1,0 0 0,0 1-1,0-1 1,0 1 0,-1 0-1,-1 1 31,0 0-1,0 0 1,0 0-1,0 0 1,1 0-1,-1 1 0,1-1 1,-1 1-1,1 0 1,0 0-1,0 0 1,0 0-1,-2 4 1,4-4-15,-1-1 1,0 0-1,0 1 1,1-1-1,0 1 1,-1-1-1,1 0 1,0 1-1,0-1 1,0 1-1,0-1 1,1 1-1,-1-1 1,1 1-1,0-1 1,-1 0-1,1 1 1,0-1-1,0 0 1,0 0-1,1 1 1,-1-1 0,1 0-1,-1 0 1,1-1-1,-1 1 1,1 0-1,0 0 1,0-1-1,0 1 1,0-1-1,0 0 1,0 1-1,1-1 1,-1 0-1,0 0 1,4 0-1,1 2 1,0-1 0,0-1 0,1 1-1,-1-1 1,1 0 0,-1-1 0,1 0-1,-1 0 1,0-1 0,1 1 0,11-4-1,-1-3-47,1 0 0,-2-1-1,1 0 1,-1-2-1,-1 0 1,22-17 0,-33 24-12,-3 6 15,-7 14 10,-15 24 20,20-40-6,0-1 5,-9 15-250,2 0 0,0 0 0,0 1 0,-7 29 0,14-34 61,5-10-91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 18668,'-1'-1'81,"1"1"-1,0-1 1,0 1-1,0-1 1,-1 1-1,1 0 1,0-1-1,-1 1 1,1-1-1,0 1 1,-1 0 0,1-1-1,-1 1 1,1-1-1,0 1 1,-1 0-1,1 0 1,-1-1-1,1 1 1,-1 0-1,1 0 1,-1 0 0,1-1-1,-1 1 1,1 0-1,-1 0 1,0 0-1,1 0 1,-1 0-1,1 0 1,-1 0-1,1 0 1,-1 0 0,1 1-1,-1-1 1,1 0-1,-1 0 1,1 0-1,-1 1 1,1-1-1,-1 0 1,1 0-1,-1 1 1,1-1 0,-1 0-1,1 1 1,0-1-1,-1 1 1,1-1-1,0 0 1,-1 1-1,1-1 1,0 1-1,0-1 1,-1 1 0,-20 33 1816,19-29-1656,-10 17 261,1 1 0,-9 30 0,17-45-432,1 0 0,0 0-1,0 0 1,1 1 0,0-1-1,0 1 1,1-1 0,0 1 0,1-1-1,1 13 1,-1-19-57,0 0 0,-1 0 1,1 0-1,0 0 0,0 0 0,0 0 1,0 0-1,0-1 0,0 1 0,0 0 1,1-1-1,-1 1 0,1 0 0,-1-1 1,1 0-1,0 1 0,-1-1 0,1 0 1,3 1-1,-2 0-20,1-1 1,-1 0-1,1-1 0,-1 1 1,1-1-1,0 1 1,-1-1-1,1 0 0,-1 0 1,7-2-1,6-1-108,0-2 0,0 0 0,-1 0 0,16-9 0,-23 10 44,8-3-82,-12 4 92,0 1-1,1 0 1,-1 0-1,1 1 1,-1-1-1,1 1 1,0 0-1,-1 0 1,9 0-1,-13 0 57,1 1 0,-1 0 0,1 1-1,-1-1 1,1 0 0,-1 0 0,1 0-1,-1 0 1,1 0 0,-1 0 0,1 1 0,-1-1-1,0 0 1,1 0 0,-1 0 0,1 1-1,-1-1 1,0 0 0,1 1 0,-1-1-1,0 0 1,1 1 0,-1-1 0,0 1 0,0-1-1,1 0 1,-1 1 0,0-1 0,0 1-1,-1 16 28,-16 15 129,17-31-151,-10 14 142,-1 1 1,0-2-1,-25 25 0,29-32-72,-1 1 1,-1-2-1,1 1 0,-1-1 1,0-1-1,-1 0 0,1 0 1,-11 4-1,18-8-103,-1-1-1,1 1 1,0 0 0,-1 0-1,1-1 1,-1 1 0,1-1-1,-1 0 1,1 0 0,-1 0-1,1 0 1,-1 0 0,1-1-1,0 1 1,-1-1 0,1 1-1,-1-1 1,1 0-1,0 0 1,0 0 0,-1 0-1,1 0 1,0-1 0,0 1-1,0-1 1,0 1 0,1-1-1,-1 0 1,0 0 0,1 0-1,-1 0 1,-1-3 0,1 2-86,1-1 0,0 1 0,0-1 0,0 0 0,0 1 0,1-1 0,-1 0 0,1 0 0,0 1 0,0-1 0,0 0 0,1 0 0,-1 1 0,1-1 0,0 0 0,0 1 0,0-1 0,1 0-1,-1 1 1,5-7 0,15-17-654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93 21525,'0'0'69,"0"0"0,0 0 1,0 0-1,0 0 1,0 0-1,0-1 0,1 1 1,-1 0-1,0 0 0,0 0 1,0 0-1,0-1 1,0 1-1,0 0 0,0 0 1,0 0-1,0 0 0,0 0 1,0-1-1,0 1 1,0 0-1,0 0 0,0 0 1,-1 0-1,1 0 1,0-1-1,0 1 0,0 0 1,0 0-1,0 0 0,0 0 1,0 0-1,0 0 1,0-1-1,-1 1 0,1 0 1,0 0-1,0 0 1,0 0-1,0 0 0,0 0 1,0 0-1,-1 0 0,1 0 1,0 0-1,0 0 1,0 0-1,0-1 0,0 1 1,-1 0-1,1 0 0,-10 2 2355,5 3-1133,20 0-1077,-3-5-185,-1 0 0,1 0 1,0-1-1,-1 0 0,1-1 1,19-6-1,-25 6-35,1 0 1,0-1-1,-1 1 0,1-2 1,-1 1-1,0 0 1,0-1-1,0 0 0,-1-1 1,1 1-1,-1-1 1,6-8-1,0-8-90,-11 21 92,0 0 1,0-1-1,0 1 1,0 0-1,0-1 1,0 1-1,0 0 1,0-1-1,0 1 1,0-1-1,0 1 0,0 0 1,0-1-1,0 1 1,0 0-1,0-1 1,0 1-1,0-1 1,0 1-1,0 0 1,-1-1-1,1 1 1,0 0-1,0 0 1,0-1-1,-1 1 0,1 0 1,0-1-1,-1 1 1,1 0-1,0 0 1,0 0-1,-1-1 1,1 1-1,0 0 1,-1 0-1,1 0 1,0 0-1,-1-1 1,1 1-1,-1 0 0,1 0 1,0 0-1,-1 0 1,1 0-1,0 0 1,-1 0-1,1 0 1,-1 0-1,1 0 1,0 0-1,-1 0 1,1 1-1,0-1 1,-1 0-1,0 0 1,-2 1-9,0 1 1,-1-1-1,1 0 1,-1 1-1,1 0 1,0 0 0,0 0-1,0 0 1,0 0-1,1 1 1,-1-1 0,1 1-1,-1 0 1,1 0-1,-3 3 1,-1 3 7,1 1 0,-1-1 1,2 1-1,-5 10 0,7-16 10,1 1-1,0-1 1,0 0-1,0 0 0,0 0 1,1 1-1,0-1 1,0 0-1,0 1 1,0-1-1,0 0 1,1 0-1,1 5 1,-1-7-2,0 1 0,0-1 0,0 0 0,0 0 0,1 0 0,-1 0 1,1 0-1,-1 0 0,1 0 0,0 0 0,-1-1 0,1 1 0,0-1 1,0 1-1,0-1 0,1 0 0,-1 0 0,0 0 0,0 0 0,1 0 1,-1 0-1,0 0 0,1-1 0,3 1 0,3 0-43,0-1 1,0 0-1,1-1 0,-1 1 0,-1-2 0,1 1 1,0-1-1,0-1 0,0 0 0,-1 0 1,0 0-1,1-1 0,-1 0 0,-1-1 0,1 0 1,7-7-1,-1 1-120,-1 0 1,0-1-1,-1-1 0,0 0 1,-1 0-1,0-2 0,12-21 1,-14 16 9,-8 13 104,-7 14 115,1 2-52,0 0 0,0 0 1,1 0-1,0 0 0,0 1 0,1 0 1,1 0-1,-1 0 0,2 0 0,-1 0 1,1 0-1,1 15 0,0-24-71,0 0 0,0 1 0,1-1-1,-1 0 1,0 0 0,1 0 0,-1 1-1,0-1 1,1 0 0,-1 0 0,1 0 0,0 0-1,-1 0 1,1 0 0,0 0 0,0 0 0,-1 0-1,1 0 1,0 0 0,0-1 0,0 1 0,0 0-1,0-1 1,0 1 0,0 0 0,0-1 0,1 1-1,-1-1 1,0 0 0,0 1 0,0-1 0,1 0-1,-1 0 1,0 0 0,0 0 0,0 0 0,1 0-1,-1 0 1,0 0 0,0 0 0,0-1 0,1 1-1,-1 0 1,0-1 0,0 1 0,2-2 0,14-5-501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18956,'-7'7'1848,"1"1"-1567,0 0-922,2-4 1866,3-4-1081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17380,'9'23'918,"0"1"0,-2 0 0,0 0 0,4 31 0,5 99 816,-15-146-1686,7 119-519,-17-159-638,0 0-1,-3 0 1,-28-57 0,-2 17 2481,44 74-1176,0 1-1,1-1 1,-1 0-1,0 0 1,1-1-1,0 1 0,-1 0 1,1-1-1,0 0 1,0 0-1,0 1 1,0-2-1,0 1 1,0 0-1,0-1 0,0 1 1,0-1-1,3 0 1,7 1-119,-1-1-1,1-1 1,13-2 0,-10 0-34,0-1-1,0 0 1,-1-1-1,1-1 0,-1 0 1,26-15-1,-34 16-32,1 1 0,-1-1-1,0-1 1,0 1-1,-1-1 1,1 0 0,-1-1-1,-1 0 1,1 0-1,-1 0 1,-1 0 0,1-1-1,-1 1 1,4-12 0,-7 18-7,-1 0 1,0 0 0,1-1 0,-1 1 0,0 0 0,0 0 0,1 0 0,-1 0 0,0 0-1,0 0 1,0-1 0,0 1 0,-1 0 0,1 0 0,0 0 0,0 0 0,-1 0 0,1 0-1,-1 0 1,1 0 0,-1-2 0,0 3-2,0 0 0,1 0 0,-1-1 0,0 1 0,0 0 0,1 0 0,-1 0 0,0 0 0,1 0 0,-1 0 0,0 0 0,0 0 0,1 0 0,-1 0 0,0 0 0,0 1 0,1-1 0,-1 0 0,0 0 0,1 1 0,-1-1 0,0 0 0,1 1 0,-1-1 0,1 1 0,-1-1 0,1 1 0,-1-1 0,1 1 0,-1-1 0,1 1 0,-1-1 0,0 2 0,-6 7 43,0 0-1,0 0 1,1 1-1,0 0 1,1 0-1,0 0 1,1 1-1,0 0 1,0 0 0,1 0-1,1 0 1,-1 0-1,2 1 1,0-1-1,0 1 1,2 12-1,-1-21-20,0-1 0,0 1 0,1 0-1,-1-1 1,1 1 0,0-1-1,0 1 1,0 0 0,0-1 0,0 0-1,0 1 1,1-1 0,-1 0-1,1 0 1,0 1 0,0-1-1,-1-1 1,1 1 0,0 0 0,1 0-1,-1-1 1,0 1 0,0-1-1,1 0 1,-1 1 0,1-1 0,-1 0-1,1-1 1,-1 1 0,1 0-1,0-1 1,-1 1 0,1-1-1,0 0 1,-1 0 0,1 0 0,5-1-1,1 0 32,0-1 0,1 0 0,-1 0-1,0-1 1,0 0 0,-1-1 0,1 0-1,-1 0 1,15-11 0,-13 8 4,0-2 0,0 1 1,-1-2-1,-1 1 0,0-1 1,0 0-1,0-1 0,-2 1 0,1-2 1,-1 1-1,-1-1 0,0 1 1,-1-2-1,6-23 0,-10 35-53,1 0-1,-1 1 1,0-1 0,0 0-1,1 0 1,-1 1-1,0-1 1,0 0-1,0 1 1,0-1 0,0 0-1,0 0 1,0 1-1,0-1 1,0 0 0,-1 0-1,1 1 1,0-1-1,0 0 1,-1 1-1,1-1 1,0 0 0,-1 1-1,1-1 1,-1 1-1,1-1 1,-1 0-1,0 1-1,0 1-1,1-1 0,-1 1 0,0-1 0,1 1 0,-1-1 0,0 1 1,1 0-1,-1-1 0,1 1 0,-1 0 0,1-1 0,-1 1 0,1 0 1,-1 0-1,1 0 0,0-1 0,-1 1 0,1 0 0,0 0 1,0 1-1,-5 13 56,1 0 1,0 0-1,-2 30 1,6-40-29,0 0 0,0 0 0,1 0 0,-1 0 0,1 0 0,0 0 0,2 6 0,-2-9-9,0 0 1,0 0-1,0 0 0,0-1 0,0 1 0,0 0 1,0-1-1,0 1 0,1 0 0,-1-1 0,1 0 1,-1 1-1,1-1 0,0 0 0,-1 0 0,1 0 1,0 0-1,2 1 0,-1-1 8,1 0-1,-1-1 1,1 0 0,-1 1 0,0-1 0,1 0 0,-1 0-1,1-1 1,-1 1 0,1-1 0,-1 0 0,0 0-1,0 0 1,1 0 0,-1 0 0,0-1 0,0 1-1,0-1 1,0 0 0,0 0 0,-1 0 0,1-1-1,3-2 1,-1 0-36,-1 0 0,1 0 0,-1 0 0,1-1 0,-1 0 0,-1 1-1,1-1 1,-1-1 0,0 1 0,3-12 0,-5 13-106,0-1 1,0 1-1,-1-1 1,0 0-1,0 1 0,0-1 1,-1 1-1,1-1 1,-4-9-1,0 2-31,-1 0 0,-12-22 1,5 14-225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0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3 150 17196,'-3'-10'2440,"5"1"-1256,-2-1-567,0 3 2671,1 3-2063,0 4-1297,1 0-737,-2 1 665,1 1-192,4-1-240</inkml:trace>
  <inkml:trace contextRef="#ctx0" brushRef="#br0" timeOffset="1">155 1 20076,'2'3'225,"-1"1"1,1 0-1,-1 0 0,0 0 0,0 0 0,0 0 1,-1 0-1,1 0 0,-1 0 0,0 0 0,0 0 0,-1 0 1,1 0-1,-1 0 0,-1 4 0,0 10 627,-8 88 753,-8 167-142,17-265-1423,1 3-215,0 0-1,3 20 1,-3-29 116,0-1 1,1 0 0,-1 1-1,0-1 1,0 1 0,1-1 0,-1 0-1,1 1 1,-1-1 0,1 0-1,-1 0 1,1 1 0,0-1-1,0 0 1,0 0 0,-1 0 0,1 0-1,0 0 1,0 0 0,0 0-1,1 0 1,-1-1 0,0 1 0,0 0-1,0-1 1,1 1 0,-1 0-1,0-1 1,1 0 0,2 1-1,-3-1 12,1 0-1,-1-1 1,0 1-1,1-1 0,-1 1 1,0-1-1,1 1 0,-1-1 1,0 0-1,1 0 0,-1 0 1,0 0-1,2-2 1,8-9-475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16844,'2'-2'268,"0"0"1,0 0-1,0 0 0,1 0 1,-1 0-1,0 0 1,1 0-1,-1 1 1,1-1-1,0 1 1,-1-1-1,1 1 1,0 0-1,0 0 0,0 1 1,0-1-1,0 1 1,0-1-1,0 1 1,0 0-1,0 0 1,0 0-1,0 0 1,-1 1-1,1-1 0,6 3 1,-4-2-100,0 1 0,0 0 0,0 0 0,-1 1 0,1-1 0,0 1 1,-1 0-1,0 0 0,0 1 0,0-1 0,0 1 0,0 0 0,-1 0 0,4 5 0,-4-3-143,0 0-1,0-1 1,0 1-1,-1 0 1,0 0-1,0 0 1,-1 1-1,1-1 1,-1 0-1,-1 1 1,1-1 0,-1 0-1,-1 7 1,-1 6-12,-2-1 1,0 0 0,-7 20 0,10-33-9,0-4-6,1 0 1,0-1-1,-1 1 1,1 0-1,0 0 0,0 0 1,0 0-1,-1 0 0,1 0 1,0 0-1,0 0 1,1 0-1,-1 0 0,0 0 1,0 0-1,0 0 0,1 1 1,-1-1-1,1-1 0,-1 0 1,0 0-1,1 1 0,-1-1 0,1 0 1,-1 0-1,0 0 0,1 1 0,-1-1 1,1 0-1,-1 0 0,0 0 1,1 0-1,-1 0 0,1 0 0,-1 0 1,1 0-1,-1 0 0,0 0 0,1 0 1,-1 0-1,1 0 0,-1 0 1,1 0-1,-1-1 0,34-17 15,-30 15-12,9-6 4,-1 0-1,0-1 1,-1-1-1,0 0 1,-1-1 0,0 0-1,-1 0 1,9-16-1,-9 13 3,-1-1 0,0-1 0,-1 1 0,0-1 0,-2 0 0,7-30-1,-12 32-16,-4 19-10,-8 23 2,5 1 21,0 0 1,2 0-1,1 1 1,1-1 0,2 31-1,1-54 14,0-1 1,0 1-1,1-1 0,0 0 1,0 1-1,0-1 0,1 0 1,-1 0-1,1 0 0,5 8 0,-7-11-4,1 0-1,0 0 0,0 0 0,0 0 0,0 0 1,0 0-1,0 0 0,0 0 0,0-1 1,0 1-1,1 0 0,-1-1 0,0 1 0,0-1 1,1 1-1,-1-1 0,0 0 0,1 1 1,-1-1-1,0 0 0,1 0 0,-1 0 0,1 0 1,-1 0-1,0 0 0,1 0 0,-1-1 1,0 1-1,1 0 0,-1-1 0,0 1 0,1-1 1,-1 0-1,0 1 0,0-1 0,0 0 1,0 1-1,2-2 0,2-3 38,1 0 0,-1 0 0,0 0-1,0 0 1,0-1 0,-1 0 0,8-11 0,-4 0 87,14-31 0,-15 29-112,0-1-1,-2 0 0,0 1 0,-2-2 0,0 1 0,-1 0 1,-1-30-1,-1 49-29,0 0 0,0 0 0,0-1 0,0 1 0,0 0 0,0-1 0,-1 1 0,1 0 0,-1 0 0,1-1 0,-1 1 0,1 0 0,-1 0 0,0-2 0,0 3 0,1 0 1,0 0 0,-1 0-1,1 0 1,0 0-1,-1 0 1,1 0-1,0 0 1,-1 0 0,1 0-1,0 0 1,0 0-1,-1 0 1,1 0-1,0 0 1,-1 0-1,1 0 1,0 0 0,-1 0-1,1 0 1,0 1-1,0-1 1,-1 0-1,1 0 1,0 0-1,0 0 1,-1 1 0,1-1-1,0 0 1,0 0-1,0 1 1,-1-1-1,1 1 1,-2 2-10,0 0-1,0 0 1,0 0 0,1 0-1,-1 0 1,1 1 0,0-1-1,-1 5 1,0 2 9,1 1-1,0-1 1,1 1 0,0-1-1,1 0 1,2 18 0,-2-26 6,-1 0 1,0 0-1,1 0 1,0 0-1,-1 0 1,1 0-1,0 0 0,0 0 1,0 0-1,0 0 1,0 0-1,1-1 1,-1 1-1,0 0 1,1-1-1,-1 1 1,1-1-1,0 1 1,-1-1-1,1 0 1,0 0-1,0 0 1,0 0-1,0 0 1,0 0-1,0-1 0,0 1 1,0 0-1,0-1 1,0 0-1,1 0 1,-1 1-1,0-1 1,0 0-1,0-1 1,0 1-1,0 0 1,4-2-1,2 0 8,0-1 0,0 0 0,0-1 1,0 0-1,-1 0 0,0-1 0,0 1 0,0-2 0,12-10 0,3-7 30,25-31 1,-38 42-36,1 1 0,-1-1 0,-1-1 0,0 0 0,-1 0 1,-1 0-1,9-25 0,-15 37-9,1 0 0,-1 0 0,0 0 0,0 0 0,0 0 0,0 0 0,0 0 0,0 1 0,0-1 0,0 0 0,0 0 0,0 0 0,0 0 0,-1 0 0,1-1 0,-1 1 1,1 1 0,0 0 1,0 0-1,-1 0 0,1 0 0,0-1 1,-1 1-1,1 0 0,0 0 0,0 0 1,-1 0-1,1 0 0,0 0 0,-1 0 1,1 0-1,0 0 0,-1 0 0,1 0 1,0 0-1,-1 0 0,1 0 0,0 0 1,0 0-1,-1 0 0,1 0 0,0 0 1,-1 0-1,1 0 0,-1 1 0,-2 1-3,0-1 0,0 1 0,1 1 0,-1-1 0,0 0 0,-4 6 0,-1 2 25,0 0 0,1 1 1,0 0-1,1 1 0,-9 21 1,12-24 17,0 0 0,0 0-1,1 0 1,0 0 0,1 0 0,0 1 0,0-1 0,2 18 0,-1-26-29,0 1-1,0-1 1,0 0 0,0 0 0,1 1 0,-1-1 0,0 0 0,1 0 0,-1 1 0,1-1 0,-1 0 0,1 0 0,0 0 0,0 0 0,-1 0 0,1 0 0,0 0 0,0 0 0,0 0 0,0 0 0,0 0 0,0 0 0,0-1-1,0 1 1,1-1 0,1 2 0,0-2 1,-1 1-1,1-1 0,0 0 1,0 0-1,-1 0 0,1-1 1,0 1-1,0-1 1,-1 1-1,1-1 0,-1 0 1,4-1-1,5-3 5,0-1 0,-1 0 0,1 0 0,17-16 0,53-61-40,-3 3-365,-78 79 388,0 1 1,0 0-1,1 0 1,-1-1-1,0 1 1,0 0-1,1-1 1,-1 1-1,0 0 1,0 0-1,1 0 1,-1-1-1,0 1 1,1 0-1,-1 0 1,0 0-1,1 0 1,-1-1-1,0 1 1,1 0-1,-1 0 1,0 0-1,1 0 1,-1 0-1,1 0 1,-1 0-1,0 0 1,1 0-1,-1 0 1,0 0 0,1 0-1,-1 0 1,0 1-1,1-1 1,-1 0-1,0 0 1,1 0-1,-1 1 1,3 15-136,-11 35-90,6-42 210,-2 11 29,0 1 20,0 0 1,2 0 0,0 0-1,1 0 1,3 25 0,3-31-97,-5-14 34,1-1 0,-1 0 0,0 0 0,0 0 0,0 0-1,1 1 1,-1-1 0,0 0 0,0 0 0,1 0 0,-1 0 0,0 0-1,1 0 1,-1 0 0,0 0 0,0 1 0,1-1 0,-1 0-1,0 0 1,1 0 0,-1 0 0,0-1 0,0 1 0,1 0 0,-1 0-1,0 0 1,0 0 0,1 0 0,-1 0 0,2-1-124,-1-1 1,1 1-1,-1 0 0,0-1 1,1 1-1,-1 0 1,0-1-1,0 0 0,0 1 1,0-1-1,0 1 0,1-4 1,2-6-152,-1-1 0,0 1 1,3-22-1,-1-13-517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18404,'0'3'467,"0"1"0,0-1 0,1 0 0,-1 0 1,1 1-1,-1-1 0,1 0 0,0 0 0,0 0 0,1 0 0,1 4 0,-1-5-412,-1 0 0,1 0 0,0 0-1,0-1 1,0 1 0,0 0 0,0-1-1,0 1 1,1-1 0,-1 0 0,0 1-1,1-1 1,-1 0 0,5 0 0,10 3-811,0-1 1,1 0-1,0-2 1,-1 0-1,1-1 1,0-1-1,0 0 1,-1-1-1,23-7 1,-44 11 1474,0 0 0,0 0 0,1 1 1,-1-1-1,0 1 0,1-1 0,-1 1 0,-3 5 1,2-4-365,0 1 1,0 1-1,1-1 1,0 1-1,0-1 1,0 1-1,1 0 1,0 0-1,0 1 1,-2 7-1,4-13-338,1 0-1,0 0 0,0 0 1,0 0-1,0-1 0,0 1 0,0 0 1,0 0-1,0 0 0,1-1 1,-1 1-1,0 0 0,0 0 1,1 0-1,-1-1 0,0 1 1,1 0-1,-1-1 0,1 1 1,-1 0-1,1-1 0,-1 1 1,1 0-1,-1-1 0,1 1 0,0-1 1,-1 1-1,1-1 0,0 1 1,0-1-1,30 9-159,-27-9 118,-1 1 1,1 0 0,0 0-1,-1 0 1,1 0 0,-1 0 0,4 3-1,-4-2 22,-1 1-1,1-1 1,0 1-1,-1 0 1,0 0-1,0 0 1,0 1-1,0-1 1,0 0-1,-1 1 1,0-1-1,1 1 0,-1-1 1,0 1-1,-1 0 1,1 0-1,-1-1 1,0 1-1,1 0 1,-2 0-1,1-1 1,0 1-1,-1 0 1,0 0-1,1-1 1,-2 1-1,0 4 1,0-4-84,1 0 1,-1 0-1,0 1 1,1-1-1,-2 0 1,1 0-1,0-1 1,-1 1-1,0 0 0,0-1 1,0 0-1,0 0 1,-1 0-1,1 0 1,-1 0-1,0-1 1,1 1-1,-1-1 1,0 0-1,-1 0 1,1 0-1,-6 1 1,9-3 53,0 0 0,-1 0 0,1 0 0,-1 0 0,1 0 0,0 0-1,-1 0 1,1 0 0,0 0 0,-1-1 0,1 1 0,0-1 0,-1 1 0,1-1 0,0 1 0,0-1 0,0 0 0,-1 1 0,1-1 0,0 0 0,0 0 0,-2-2 0,-5-15-469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3 323 16804,'-3'4'1864,"13"2"-1064,5-3-288,7-3 865,7 0-321,10-2-392,1 1-360,7 0-1008,1-4 1912,-4-3-1224,-1 1-64,-4-3-8</inkml:trace>
  <inkml:trace contextRef="#ctx0" brushRef="#br0" timeOffset="1">651 1 17188,'1'14'1952,"2"2"-1288,0-5-224,0 5 1289,1 4-1033,1 0-8,-3 7-264,-2-1-112,-7 4-104,-6 0-40,-8 3-56,-5 3 32,-4-4-320,-2-1-496,-1-7 608,-1-2-56,3-8-72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76 18052,'0'0'79,"0"0"-1,0 0 1,0 0 0,0-1 0,0 1 0,0 0 0,0 0-1,0 0 1,0 0 0,0 0 0,-1 0 78,1 0-78,0 0 0,0-1 0,0 1 0,0 0-1,0 0 1,0 0 0,0 0 0,-1 0 0,1 0-1,0 0 1,0 0 0,0 0 0,0 0 0,0 0 0,0 0-1,-1 0 1,1 0 0,0 0 0,0 0 0,0 0-1,0 0 1,0 0 0,0 0 0,-1 0 0,1 0-1,0 0 1,0 0 0,0 0 0,0 0 0,0 0 0,0 0-1,0 1 1,-1-1 158,1 0-159,0 0 1,0 0 0,0 0 0,0 0 0,0 1-1,0-1-11,-1 0 0,1 0 0,0 1 0,0-1 0,0 0 0,0 0 0,0 1 0,0-1 0,-1 0 0,1 1 0,0-1 0,0 0 0,0 0 0,0 1 0,0-1 0,0 0 0,0 1 0,0-1 0,0 0 0,0 1 0,1-1 0,-1 0 0,0 0 0,0 1 0,0-1 0,0 0 0,0 0 0,0 1 0,1-1 0,-1 0 0,0 0 0,0 1 0,0-1 0,1 0-1,-1 0 1,0 0 0,0 1 0,1-1 0,-1 0 0,3 2 42,0 0-1,0-1 1,0 1-1,1-1 1,-1 1-1,0-1 1,1-1-1,-1 1 1,1 0-1,-1-1 1,1 1-1,-1-1 1,1 0-1,-1 0 1,1-1-1,-1 1 1,1-1-1,-1 1 1,1-1-1,-1 0 1,7-3-1,-5 2-95,-1 0 0,1 0-1,0 0 1,-1-1-1,1 1 1,-1-1-1,0 0 1,0-1-1,0 1 1,0 0-1,-1-1 1,0 0-1,1 0 1,4-8 0,-8 11-13,1 0 0,-1 0 0,1 0 0,-1 0 0,1 0 0,-1 1 0,0-1 0,0 0 0,1 0 0,-1 0 0,0 0 0,0 0 1,0 0-1,0 0 0,0 0 0,0 0 0,0 0 0,0 0 0,-1 0 0,1 0 0,0 0 0,-1 0 0,1 0 0,0 0 0,-1 0 0,1 0 1,-1 0-1,0 0 0,1 1 0,-1-1 0,0 0 0,1 0 0,-1 1 0,0-1 0,0 1 0,1-1 0,-1 0 0,0 1 0,0-1 0,0 1 1,0 0-1,0-1 0,0 1 0,0 0 0,0 0 0,0-1 0,-1 1 0,-3-1-13,0 1 0,0 0 0,0-1 0,1 2-1,-1-1 1,0 0 0,0 1 0,-8 2 0,7 0-1,-1 0 0,1 0-1,0 1 1,0 0 0,0 0 0,0 0 0,1 1-1,0 0 1,0 0 0,0 0 0,0 1 0,1-1 0,0 1-1,0 0 1,1 1 0,-5 8 0,6-11-49,1 0 0,-1 0 0,1 0 0,0 0 0,-1 0 0,2 0-1,-1 0 1,0 0 0,1 0 0,0 1 0,0-1 0,0 0 0,1 0 0,-1 0 0,1 0 0,0 1 0,0-1 0,1 0 0,-1 0 0,1-1 0,0 1 0,0 0 0,0 0 0,0-1 0,0 0 0,1 1 0,0-1 0,0 0-1,4 4 1,-4-5 22,-1-1 0,1 1 0,0 0 0,0-1 0,1 0 0,5 2-1,22 4-378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101 118 12931,'4'-15'1336,"5"-34"1000,-8 45-1980,-1 0 1,0 1-1,0-1 0,0 0 1,0 1-1,-1-1 1,1 0-1,-1 1 0,0-1 1,-2-4-1,3 7-284,0 1 0,0 0 0,0-1 0,-1 1 0,1 0 0,0 0 0,0-1 0,0 1 0,0 0 0,-1-1 0,1 1 0,0 0 0,0 0 0,-1-1 0,1 1 0,0 0 0,-1 0 0,1 0 0,0-1 0,-1 1 0,1 0 0,0 0 0,-1 0 0,1 0 0,0 0 0,-1 0 0,1 0 0,0 0 0,-1 0 0,1 0 0,0 0 0,-1 0 0,-10 7 1117,-3 15-228,2 4-556,1 0-1,1 1 1,2 0-1,1 1 1,-6 41 0,6-6 47,1 86 0,6-138-393,-1 7 45,1 0 1,1 1-1,1-1 1,0 0-1,9 29 0,-11-46-99,0 0 0,0 0 0,1 0 0,-1 0 0,0-1 1,1 1-1,-1 0 0,1 0 0,-1-1 0,1 1 0,-1 0 0,1-1 0,-1 1 0,1-1 0,0 1 0,-1 0 0,2 0 0,-1-1-2,-1 0 0,1 0 0,-1 0 0,0 0 0,1 0 0,-1 0 0,1 0 0,-1 0 0,1-1 0,-1 1 1,0 0-1,1 0 0,-1 0 0,0 0 0,1-1 0,-1 1 0,0 0 0,1 0 0,-1-1 0,0 1 0,1 0 0,-1-1 0,0 1 0,0 0 0,1-1 0,1-2 2,0-1 0,0 1 0,-1-1 0,1 1-1,-1-1 1,2-7 0,1-16-215,-1-1-1,-2 1 1,0-1 0,-2 0-1,-1 0 1,-1 1-1,-2-1 1,-11-39 0,16 67 198,0-1 0,-1 1 0,1 0 0,0 0 1,0-1-1,0 1 0,-1 0 0,1-1 0,0 1 1,0 0-1,0-1 0,0 1 0,0 0 1,0-1-1,0 1 0,0 0 0,0-1 0,0 1 1,0 0-1,0-1 0,0 1 0,0 0 0,0-1 1,0 1-1,0 0 0,0-1 0,0 1 1,1 0-1,-1 0 0,0-1 0,0 1 0,0 0 1,1-1-1,-1 1 0,0 0 0,0 0 0,1 0 1,-1-1-1,0 1 0,0 0 0,1 0 1,-1 0-1,0-1 0,1 1 0,-1 0 0,0 0 1,1 0-1,18 6-38,-4 0 61,-5-4 32,0-2 0,1 1 0,-1-1 0,0-1 0,1 0-1,-1 0 1,0-1 0,0 0 0,0-1 0,0 0 0,0-1 0,-1 0-1,1 0 1,-1-1 0,0 0 0,9-7 0,-5 2 19,0 0 1,-1-1-1,0 0 1,0-1-1,-1-1 1,-1 1-1,0-2 1,-1 1-1,11-22 1,-3-8 40,-16 39-98,-1 1 1,1 0-1,-1 0 1,1 0-1,-1 0 1,0 0 0,0 0-1,0-1 1,-1 1-1,1 0 1,-1 0-1,-1-4 1,2 6-6,0 1 1,0-1-1,-1 1 1,1-1-1,0 0 1,-1 1-1,1-1 1,-1 1-1,1-1 1,0 1-1,-1-1 1,1 1-1,-1-1 1,1 1-1,-1 0 1,0-1-1,1 1 1,-1 0-1,1-1 1,-1 1-1,0 0 1,1 0-1,-1 0 1,0-1-1,1 1 1,-1 0-1,0 0 1,1 0-1,-1 0 1,0 0-1,1 0 1,-1 0-1,0 1 1,1-1-1,-1 0 1,1 0-1,-1 0 1,0 1-1,1-1 1,-1 0-1,0 1 1,-3 1-5,1 0 1,0 0 0,0 0-1,1 1 1,-1-1-1,-3 4 1,-5 9-4,0 1 1,1 0-1,1 1 1,0 0-1,1 0 1,1 1-1,1 0 1,0 1-1,2-1 0,0 1 1,1 0-1,-1 26 1,3-40 12,1 0 1,0 1-1,1-1 1,-1 0-1,1 1 1,0-1-1,0 0 1,0 0-1,1 0 1,0 0-1,0 0 1,5 9-1,-4-12-1,-1 1 0,0 0 0,1-1 0,0 1 0,-1-1 0,1 0 0,0 1 0,0-2 0,0 1 0,1 0 0,-1 0 0,0-1 0,1 0 0,-1 0 0,1 0 0,-1 0 0,1 0 0,-1-1 0,1 0 0,3 1 0,5-2-4,0 1 0,0-2 0,0 1 0,0-1 0,0-1 0,-1 0-1,0-1 1,1 0 0,-1-1 0,0 0 0,12-9 0,-8 5-9,-1-1-1,0-1 1,0 0 0,-1-1-1,-1-1 1,0 0-1,10-15 1,-17 20-7,0 0 0,0 0 1,6-18-1,-11 25 11,1 0 1,-1-1-1,1 1 0,-1 0 0,0-1 1,0 1-1,0-1 0,0 1 1,0-1-1,0 1 0,0 0 0,0-1 1,0 1-1,0-1 0,-1-1 1,0 3 0,1-1 0,-1 1 1,0-1-1,1 1 0,-1-1 0,0 1 1,1 0-1,-1-1 0,0 1 0,0 0 1,1-1-1,-1 1 0,0 0 1,0 0-1,1 0 0,-1-1 0,0 1 1,0 0-1,0 0 0,1 0 1,-1 0-1,0 1 0,0-1 0,0 0 1,1 0-1,-1 0 0,0 1 0,0-1 1,-1 1-1,-4 2 12,0 0 1,-1 0-1,1 0 1,0 1-1,1 0 1,-1 0-1,1 0 1,0 1-1,0 0 1,-5 6-1,-5 6 166,-21 36-1,31-46-113,1 0 0,0 0 0,1 1 0,0-1 0,-3 10 0,6-16-73,0 0 0,-1 0 0,1 0 0,0 0 0,-1 0 0,1 1 0,0-1 0,0 0 0,0 0 0,0 0 0,0 1 0,0-1 0,0 0 0,1 0 0,-1 0 0,0 0 0,1 0-1,-1 1 1,0-1 0,1 0 0,0 0 0,-1 0 0,1 0 0,0 0 0,-1 0 0,1 0 0,0-1 0,0 1 0,0 0 0,0 0 0,-1-1 0,1 1 0,0 0 0,0-1 0,1 1 0,-1-1 0,0 1 0,0-1 0,0 0 0,0 1 0,0-1 0,0 0-1,1 0 1,-1 0 0,2 0 0,4 0-176,0 0 0,0-1-1,0 0 1,0 0 0,0-1-1,0 0 1,0 0 0,6-4-1,54-27-390,-65 32 545,43-27-584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20300,'-13'26'2105,"-8"3"-1233,-2 2-384,-6 2 1056,1 1-351,2-3-673,3-4-400,8-11-808,4-5-433,14-24-2815,3-3 2567</inkml:trace>
  <inkml:trace contextRef="#ctx0" brushRef="#br0" timeOffset="1">38 60 15667,'6'-8'2121,"1"8"-1049,7 3-384,-2 8 1497,1-1-601,5 4-552,3-2-384,3-1-840,5-2-440,-1-6-752,1-3 1144,1-5-312,3-3-200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19780,'-8'14'2073,"-4"6"-1225,1-1-296,-1 5 968,4-2-271,2-2-537,4-2-216,7-5-680,3-6-360,7-5-817,0-5 1089,1-7-216,-3-4-232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17364,'1'0'202,"-1"1"0,1 0 0,0-1 0,-1 1 0,1 0 0,-1 0 0,1 0 0,-1-1 0,1 1 0,-1 0 0,0 0 0,1 0 0,-1 0 0,0 0 0,0 0 0,0 0 0,0 0 0,0-1 0,0 3 0,-2 21 1350,1-17-528,0 2-529,-10 103 3207,7-66-3061,5 74-1,-1-116-637,1 0-1,-1 0 0,1 0 0,-1 0 1,1-1-1,1 1 0,-1 0 1,0 0-1,1-1 0,0 1 0,0-1 1,0 0-1,5 7 0,-5-8-42,0-1 0,0 1 0,1 0 0,-1-1 0,1 1 0,-1-1 0,1 0 0,0 0 0,-1 0 0,1 0 0,0 0 0,0-1 0,-1 1 0,1-1 0,0 0 0,0 0 0,0 0 0,0 0 0,4-1 0,4-1-254,1-1 1,-1 0-1,21-9 0,-24 9 153,-1 0 0,0 0 0,1 0 1,0 1-1,0 0 0,-1 1 0,1 0 0,0 0 0,0 0 0,13 2 1,-20-1 137,0 0 1,1 0 0,-1 1-1,0-1 1,1 0 0,-1 1 0,0-1-1,0 1 1,1 0 0,-1-1 0,0 1-1,0 0 1,0 0 0,0 0 0,0 0-1,0 0 1,0 0 0,0 0-1,0 0 1,-1 0 0,1 0 0,0 0-1,-1 0 1,2 3 0,-2-2 30,1 1 1,-1 0 0,0-1-1,0 1 1,0 0 0,0 0-1,0-1 1,-1 1 0,1 0-1,-1-1 1,-1 5 0,-1 1 88,0 0 1,-1-1 0,0 0-1,0 1 1,0-2-1,-1 1 1,-8 9 0,6-10 14,0 0 0,-1 0 0,1-1 0,-1 0 1,0-1-1,-13 7 0,16-9-192,-1 0 0,1 0 0,-1-1 0,0 0-1,1 0 1,-1 0 0,0 0 0,0-1 0,0 0 0,0 0 0,-7-2 0,12 2 13,0 0 1,0 0-1,0-1 0,0 1 1,0-1-1,0 1 0,-1-1 1,1 1-1,0-1 0,1 0 1,-1 0-1,0 1 0,0-1 1,0 0-1,0 0 1,0 0-1,1 0 0,-1 0 1,0 0-1,1 0 0,-1 0 1,1 0-1,-1 0 0,1 0 1,0 0-1,-1-1 0,1 1 1,0 0-1,0 0 1,0 0-1,0 0 0,0-1 1,0 1-1,0 0 0,0 0 1,0 0-1,1-1 0,-1 1 1,0 0-1,1 0 0,-1 0 1,2-2-1,8-20-596</inkml:trace>
  <inkml:trace contextRef="#ctx0" brushRef="#br0" timeOffset="1">382 38 20796,'-14'39'2385,"-4"5"-1529,1 5-336,3 4 1561,4 0-1201,3-4-136,5-8-464,2-6-200,6-15-704,3-2-432,1-13 1480,-2-7-632,1-15-168,-1-6-120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16227,'1'7'395,"1"9"826,1-1 1,1 1-1,0-1 0,12 30 1,-15-43-1119,0 1 1,0-1-1,0 0 0,0 1 1,1-1-1,-1 0 1,1 0-1,0 0 0,0 0 1,-1-1-1,1 1 1,0 0-1,1-1 0,-1 1 1,0-1-1,0 0 1,1 1-1,-1-1 1,0 0-1,1-1 0,-1 1 1,1 0-1,-1-1 1,1 1-1,-1-1 0,1 0 1,0 0-1,-1 0 1,1 0-1,-1 0 0,1-1 1,0 1-1,-1-1 1,1 0-1,-1 1 0,1-1 1,-1 0-1,4-2 1,-3 1-80,-1 0 0,1 0 0,-1-1 0,0 1 0,1 0 0,-1-1-1,0 0 1,0 1 0,-1-1 0,1 0 0,-1 0 0,1 0 0,-1 0 0,0 0 0,0 0 0,1-5 0,-2 6-17,1 0 0,-1 0-1,0 1 1,0-1 0,0 0-1,0 0 1,0 1 0,0-1-1,0 0 1,-1 0 0,1 1-1,-1-1 1,-1-3 0,2 4-6,-1 1 1,1-1 0,-1 0-1,0 0 1,0 0-1,0 1 1,1-1 0,-1 0-1,0 1 1,0-1 0,0 1-1,0-1 1,0 1-1,0-1 1,0 1 0,0 0-1,0 0 1,0-1-1,0 1 1,0 0 0,0 0-1,0 0 1,0 0 0,-2 0-1,0 1 0,1 0-1,-1-1 1,1 1 0,0 0-1,-1 0 1,1 0-1,0 1 1,0-1-1,-1 0 1,1 1 0,0 0-1,0-1 1,1 1-1,-1 0 1,0 0 0,1 0-1,-1 0 1,1 0-1,-2 4 1,1-4 2,1 0 1,-1 1-1,1 0 1,0-1-1,0 1 1,0 0-1,0 0 0,1-1 1,-1 1-1,1 0 1,-1 0-1,1 0 0,0 0 1,0 0-1,0 0 1,1-1-1,0 6 1,0-7 1,0 0 0,0 1 0,0-1 0,0 0 0,0 0 0,1 0 0,-1 0 0,0 0 0,0 0 0,1 0 0,-1 0 0,1 0 0,-1-1 0,1 1 0,-1-1 0,1 1 0,-1-1 0,1 1 0,0-1 0,-1 0 1,1 0-1,-1 0 0,1 0 0,0 0 0,-1 0 0,3-1 0,6 0-12,-1 0 0,0 0 0,11-5 0,14-5-187,52-27 0,-57 24-41,1 1-1,42-12 1,-68 24 211,0 0 0,0 0 1,1 0-1,-1 1 0,0 0 0,0-1 1,0 2-1,5-1 0,-8 0 29,0 1-1,0-1 1,0 1 0,0-1-1,0 1 1,0-1-1,0 1 1,0 0-1,0-1 1,0 1 0,0 0-1,0 0 1,0 0-1,-1-1 1,1 1 0,0 0-1,0 0 1,-1 0-1,1 0 1,-1 1 0,1-1-1,-1 0 1,0 0-1,1 0 1,-1 0 0,0 0-1,0 1 1,1-1-1,-1 2 1,-2 41 391,1-37-281,0 0 1,1 0 0,-1 0 0,2 1-1,-1-1 1,3 12 0,-3-18-132,0 0 0,0-1 0,1 1 0,-1 0 0,0-1 0,0 1 0,1-1 0,-1 1 0,0 0 0,1-1 0,-1 1 1,0-1-1,1 1 0,-1-1 0,1 1 0,-1-1 0,1 0 0,-1 1 0,1-1 0,-1 1 0,1-1 0,-1 0 0,1 0 0,0 1 1,-1-1-1,1 0 0,0 0 0,0 0-31,1 0 0,-1 0 0,0 0 0,0-1 0,0 1 0,0 0 0,0-1 0,0 1 0,0-1 0,0 1 0,0-1 0,0 0 0,0 1 0,1-2 0,3-3-120,0 0-1,0-1 1,6-9-1,7-12-247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17988,'-12'32'2432,"-1"9"-1407,-7 8-345,-1 6 1672,6 3-1079,0 1-273,5-3-408,5-3-168,5-10-400,5-6-200,2-12-504,-1-5-256,-5-13-657,-2-8 1209,-7-12-288,-4-7-240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13483,'0'-3'193,"0"1"-1,0 0 1,0-1 0,1 1-1,-1 0 1,1 0 0,0-1-1,0 1 1,0 0 0,0 0-1,0 0 1,0 0 0,0 0 0,1 0-1,-1 0 1,1 0 0,2-2-1,-1 2 158,1 0 0,-1 0-1,1 0 1,-1 0 0,1 1-1,0-1 1,0 1 0,0 0-1,0 0 1,4 0 0,33-4 1136,0 2 1,0 1-1,1 3 1,75 10-1,-116-11-1473,9 1 100,-1 1 0,0 0-1,0 0 1,13 6 0,-21-8-105,1 1 1,-1-1 0,1 1-1,-1 0 1,0 0 0,1-1 0,-1 1-1,0 0 1,1 0 0,-1 0-1,0 1 1,0-1 0,0 0-1,0 0 1,0 1 0,0-1-1,-1 0 1,1 1 0,0-1 0,-1 1-1,1-1 1,-1 1 0,1-1-1,-1 1 1,0-1 0,0 1-1,1 0 1,-1-1 0,0 1-1,0-1 1,-1 1 0,1 0 0,-1 1-1,-1 4-14,0 0-1,-1-1 1,0 0-1,0 1 1,-1-1-1,0 0 1,-6 7-1,-38 39-94,21-23 21,6-7-66,10-12-133,1 2-1,-1-1 1,2 1 0,0 1 0,0 0 0,1 0 0,-7 18 0,15-21-934,8-10 618,15-14-49,6-12-165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49 17396,'-6'30'1683,"-1"-1"-1,-12 32 1,12-43-1037,1 0 1,1 1-1,0 0 0,1 0 0,1 0 0,1 1 1,1 21-1,1-40-625,0-1 0,0 1 0,0-1 0,0 1 0,0-1 0,0 1-1,0-1 1,0 1 0,0-1 0,0 1 0,0-1 0,1 1 0,-1-1 0,0 0 0,0 1 0,1-1 0,-1 1 0,0-1 0,0 0 0,1 1 0,-1-1 0,0 1 0,1-1-1,-1 0 1,1 0 0,-1 1 0,0-1 0,1 0 0,0 1 0,0-1-10,0 0 1,0 0-1,0-1 0,0 1 0,0 0 0,0 0 1,0-1-1,0 1 0,0 0 0,-1-1 0,1 1 1,0-1-1,0 1 0,1-2 0,24-23-84,-17 10-29,-1 1 0,0-1 1,-1-1-1,8-23 0,16-68-1036,-29 98 999,0 4 29,0 0 1,-1 0 0,0 0-1,0-1 1,0 1 0,-1 0-1,0-1 1,0 1 0,0 0-1,-2-10 1,2 15 103,0 0-1,0 0 1,0 0 0,0-1-1,0 1 1,0 0-1,0 0 1,-1 0 0,1 0-1,0 0 1,0 0-1,0 0 1,0-1 0,0 1-1,-1 0 1,1 0-1,0 0 1,0 0 0,0 0-1,0 0 1,0 0-1,-1 0 1,1 0 0,0 0-1,0 0 1,0 0 0,0 0-1,-1 0 1,1 0-1,0 0 1,0 0 0,0 0-1,0 0 1,-1 0-1,1 0 1,0 0 0,0 0-1,0 1 1,0-1-1,0 0 1,-1 0 0,1 0-1,0 0 1,0 0 0,0 0-1,0 0 1,0 1-1,0-1 1,0 0 0,-1 0-1,1 0 1,0 0-1,0 0 1,0 1 0,0-1-1,-6 10-80,-1 6 191,2 0 0,0 0 1,-4 23-1,7-31-32,1 0 0,0 0-1,1 0 1,-1 0-1,2 0 1,-1 0-1,1 0 1,0 0 0,3 10-1,-3-17-61,0 1 0,-1 0 0,1-1-1,0 1 1,0-1 0,0 1 0,0-1 0,0 0-1,0 1 1,0-1 0,0 0 0,1 0 0,-1 0 0,0 0-1,1 0 1,-1 0 0,1 0 0,-1 0 0,1 0-1,-1-1 1,1 1 0,0-1 0,-1 1 0,1-1-1,0 0 1,-1 1 0,1-1 0,0 0 0,0 0-1,-1 0 1,1 0 0,0-1 0,-1 1 0,1 0-1,0-1 1,-1 1 0,4-2 0,5-2-9,-1 0 0,1-1 1,-1 0-1,15-10 0,-3 0-9,0-1 1,-1-1-1,20-21 0,-30 27 0,-1 0 0,1-1 0,-2 0 0,0-1-1,0 1 1,-1-2 0,5-13 0,-11 26 9,-1 0 1,1 0-1,-1 0 1,0 0-1,1-1 0,-1 1 1,0 0-1,0 0 1,0 0-1,0-1 1,0 1-1,0 0 0,0 0 1,0-2-1,-1 3 4,1-1 0,0 1-1,0 0 1,0 0 0,-1-1-1,1 1 1,0 0 0,0 0-1,-1 0 1,1-1 0,0 1-1,-1 0 1,1 0 0,0 0-1,-1 0 1,1 0 0,0-1-1,-1 1 1,1 0 0,0 0-1,-1 0 1,1 0 0,0 0-1,-1 0 1,1 0 0,0 0-1,-1 0 1,1 0 0,0 1-1,-1-1 1,1 0 0,-4 1 29,1 0 1,0 1-1,0-1 1,0 1-1,0 0 1,0 0-1,1 0 1,-5 4-1,-3 5 70,1 0-1,0 1 0,0-1 1,2 2-1,-1-1 0,2 1 1,0 0-1,0 1 0,1-1 0,1 1 1,0 0-1,1 0 0,0 1 1,0 23-1,3-36-101,-1 1 1,1-1-1,1 1 0,-1-1 0,0 1 1,0-1-1,1 0 0,0 1 0,-1-1 1,1 0-1,0 0 0,0 1 0,0-1 0,0 0 1,1 0-1,-1 0 0,1 0 0,-1 0 1,1 0-1,0-1 0,-1 1 0,1-1 1,0 1-1,0-1 0,0 1 0,0-1 1,0 0-1,1 0 0,-1 0 0,0 0 1,0-1-1,1 1 0,-1 0 0,1-1 1,-1 0-1,0 1 0,1-1 0,-1 0 1,1 0-1,2-1 0,3 0-45,0-1 0,1 0 1,-1-1-1,0 1 0,0-1 0,0-1 1,0 0-1,0 0 0,-1 0 0,0-1 0,0 0 1,0-1-1,-1 1 0,0-1 0,9-10 0,-8 7 13,0 0-1,0-1 0,0 1 0,-1-1 0,-1-1 0,0 1 0,0-1 0,-1 0 1,0 0-1,3-20 0,-6 29 34,-1 1 0,0 0 0,1 0 0,-1-1 1,0 1-1,0 0 0,0-1 0,0 1 0,0 0 0,0-1 0,0 1 1,-1 0-1,1-1 0,0 1 0,-1 0 0,1 0 0,-1 0 0,1-1 1,-1 1-1,-1-1 0,1 1 5,1 1 1,-1 0-1,0 0 0,0-1 0,0 1 1,1 0-1,-1 0 0,0 0 1,0 0-1,0 0 0,0 0 1,1 0-1,-1 0 0,0 1 1,0-1-1,0 0 0,1 0 0,-1 1 1,0-1-1,0 0 0,1 1 1,-1-1-1,-1 1 0,-7 6-139,-1 0-1,1 0 1,-11 12 0,14-13-325,6-6 375,0 1 1,-1-1-1,1 0 1,0 1-1,0-1 1,-1 0-1,1 1 1,0-1-1,0 0 1,-1 0-1,1 1 1,0-1-1,-1 0 1,1 0-1,0 0 1,-1 1-1,1-1 1,-1 0-1,1 0 1,0 0-1,-1 0 1,1 0-1,0 0 1,-1 0-1,1 0 1,-1 0-1,1 0 1,0 0-1,-1 0 1,1 0-1,-1 0 1,0-1-1,1 1-1,0-1 0,0 0 0,0 0 1,0 1-1,-1-1 0,1 0 0,0 0 0,0 1 0,0-1 0,1 0 1,-1 0-1,0 1 0,0-1 0,0 0 0,1 0 0,-1 1 0,1-2 0,5-12-876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19076,'4'-5'7986,"-4"6"-6906,0 5-824,2 1-464,-1 5-968,6 0-401,3 4 1169,0 0-312,3-3-216</inkml:trace>
  <inkml:trace contextRef="#ctx0" brushRef="#br0" timeOffset="1">144 137 18292,'-14'2'1636,"-1"0"0,1 1 0,-26 8 0,38-10-1549,-1 0 1,0 0-1,1 0 0,-1 0 0,1 1 1,-1-1-1,1 1 0,0-1 0,0 1 1,0 0-1,0 0 0,0 0 0,0 0 1,0 0-1,1 0 0,-1 0 0,1 1 1,-1-1-1,1 1 0,0-1 0,0 1 1,0-1-1,0 1 0,0 0 0,1-1 1,-1 1-1,1 5 0,0-6-107,0 1 0,1-1 0,-1 0 0,1 1 0,-1-1 0,1 0-1,0 1 1,0-1 0,0 0 0,0 0 0,1 0 0,-1 0 0,0 0 0,1 0 0,-1 0-1,4 2 1,3 2-206,-1-1 0,1 0 0,10 6 0,-13-9 138,0 0 1,0 1-1,-1 0 0,1 0 0,-1 1 1,1-1-1,-1 1 0,0 0 0,0 0 1,-1 0-1,5 6 0,-6-5 148,0 0 0,0 0 0,-1 0 1,0 0-1,0 0 0,0 0 0,-1 0 0,0 0 0,0 0 0,0 0 0,0 0 1,-1 0-1,0 1 0,0-1 0,0-1 0,-1 1 0,-1 5 0,-1-2 50,0 1 1,0-1-1,0-1 0,-1 1 0,0-1 0,-1 1 0,0-1 1,-11 10-1,17-16-154,-1-1 0,0 1 0,1-1 0,-1 1 1,1-1-1,-1 1 0,0-1 0,1 1 0,-1-1 0,0 0 1,0 1-1,1-1 0,-1 0 0,0 0 0,0 1 0,1-1 1,-3 0-1,3 0 25,0 0 0,-1-1 0,1 1 0,0 0 0,0 0 1,-1-1-1,1 1 0,0 0 0,0 0 0,-1-1 0,1 1 0,0 0 1,0-1-1,0 1 0,-1 0 0,1 0 0,0-1 0,0 1 0,0-1 0,0 1 1,0 0-1,0-1 0,0 1 0,0 0 0,0-1 0,0 0 0,5-30-460,9-2 24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 15083,'0'-1'168,"0"-1"-1,0 1 1,0 0-1,1-1 1,-1 1-1,0 0 1,1-1 0,-1 1-1,1 0 1,0 0-1,-1 0 1,1-1-1,0 1 1,0 0-1,0 0 1,-1 0-1,1 0 1,0 0 0,0 1-1,1-1 1,-1 0-1,0 0 1,1 0-1,30-16 2474,-30 17-2520,0-1 0,0 0 1,0 1-1,1-1 0,-1 1 1,0-1-1,0 1 0,1 0 1,-1 0-1,0 0 0,1 1 1,-1-1-1,0 0 0,0 1 1,1-1-1,-1 1 0,0 0 1,0 0-1,0 0 0,3 2 0,-3-2-75,0 1 0,-1 0-1,1 0 1,-1 0 0,1 0-1,-1 0 1,0 0 0,0 0-1,0 0 1,0 1 0,0-1-1,0 0 1,-1 1 0,1-1-1,-1 0 1,0 1-1,0-1 1,1 1 0,-2 2-1,1 9-7,-2 0-1,0 0 1,0-1-1,-1 1 1,-1-1-1,-8 19 1,-40 78 7,30-67-21,15-28-26,-18 40 35,23-51-43,1 1-1,-1-1 0,1 0 1,1 1-1,-1-1 0,0 1 1,1 0-1,0-1 0,0 1 0,1 5 1,0-9-46,-1 1 0,1-1 0,0 1 0,0-1 1,0 1-1,0-1 0,0 0 0,0 1 0,0-1 0,0 0 0,1 0 1,-1 0-1,0 0 0,1 0 0,-1 0 0,1 0 0,-1-1 0,1 1 1,-1 0-1,1-1 0,-1 1 0,1-1 0,0 0 0,-1 1 1,1-1-1,0 0 0,-1 0 0,3 0 0,8 0-602,-1 0 0,21-4-1,-31 4 634,25-5-743,0-1 0,-1-2 0,1 0 0,35-18 0,2-6-539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19260,'5'5'699,"0"1"-1,1-1 0,-1 0 1,1 0-1,0-1 1,0 0-1,0 0 1,1 0-1,7 3 0,-11-6-589,0 0 1,0-1-1,1 1 0,-1 0 0,0-1 0,0 0 0,1 0 0,-1 0 0,0 0 0,1 0 0,-1-1 0,0 0 0,0 1 0,1-1 0,-1 0 0,0-1 0,0 1 1,0 0-1,0-1 0,0 0 0,-1 0 0,5-3 0,-2 1-103,-1 0 1,0-1-1,0 1 1,0-1 0,-1 1-1,0-1 1,0 0-1,0-1 1,0 1-1,3-11 1,-5 14-12,-1 0 1,1 0 0,0 0 0,-1 0-1,0 0 1,1-1 0,-1 1-1,0 0 1,0 0 0,0 0-1,-1 0 1,1 0 0,0-1-1,-1 1 1,1 0 0,-1 0-1,0 0 1,0 0 0,0 0-1,0 0 1,0 0 0,0 1-1,0-1 1,-1 0 0,1 1-1,0-1 1,-1 1 0,0-1-1,1 1 1,-1-1 0,0 1-1,-3-2 1,2 2 7,0 0-1,0 0 1,0 0 0,0 0-1,0 1 1,0-1 0,0 1-1,-1 0 1,1-1 0,0 2-1,0-1 1,0 0 0,0 1-1,0-1 1,0 1 0,-1 0-1,1 0 1,1 0 0,-1 0-1,0 1 1,0-1 0,0 1-1,1 0 1,-1 0 0,-3 3-1,1 0 27,-1 0 1,1 1-1,0-1 0,0 1 0,0 1 1,1-1-1,0 0 0,0 1 0,-3 10 1,3-8 20,1 1 1,0 0 0,1 0 0,0 0 0,1 0-1,0 1 1,0-1 0,1 0 0,3 18 0,-3-23-116,1 0 1,0 1-1,1-1 1,-1 0-1,1 0 1,0 0-1,0 0 1,1-1-1,0 1 1,-1-1 0,1 1-1,1-1 1,-1 0-1,1 0 1,0 0-1,-1-1 1,2 1-1,-1-1 1,0 0-1,8 4 1,-11-6 39,1 0 0,0 0 0,-1 0 0,1-1-1,0 1 1,0 0 0,0-1 0,-1 0 0,1 1 0,0-1 0,0 0 0,0 0 0,0 0-1,0 0 1,0 0 0,0 0 0,0-1 0,-1 1 0,1 0 0,0-1 0,0 0-1,0 1 1,2-3 0,15-10-364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91 19076,'-3'44'2004,"0"18"-338,3-58-1461,0 1-1,1-1 1,-1 1-1,1-1 0,0 0 1,0 1-1,1-1 1,-1 0-1,1 0 0,3 6 1,-4-9-166,0 1 1,0-1 0,1 1 0,-1-1-1,0 0 1,1 0 0,-1 1-1,1-1 1,-1 0 0,1 0 0,0-1-1,0 1 1,-1 0 0,1 0-1,0-1 1,0 1 0,-1-1 0,1 0-1,0 0 1,0 1 0,0-1-1,0 0 1,0 0 0,0-1 0,-1 1-1,1 0 1,0-1 0,3 0-1,3-2 23,0 0 0,0 0-1,-1-1 1,0 0 0,8-6-1,12-10 4,-2-2-1,0 0 0,-2-2 1,35-45-1,-9 10-51,-46 56-16,-1 1-1,1-1 1,-1 1 0,1-1-1,0 1 1,0 0 0,4-3-1,-6 5 3,-1 0 1,1 0-1,-1 0 0,1 0 0,-1-1 0,0 1 0,1 0 0,-1 0 1,1 0-1,-1 0 0,1 0 0,-1 0 0,1 0 0,-1 0 1,0 0-1,1 1 0,-1-1 0,1 0 0,-1 0 0,1 0 0,-1 0 1,0 1-1,1-1 0,0 1 0,0 0 1,-1 0-1,1 0 0,0-1 1,-1 1-1,0 0 0,1 0 0,-1 0 1,1 0-1,-1 0 0,0 0 1,0 0-1,0 0 0,1 2 1,-1 11-16,0 0 0,-2 21 0,0 20 9,2-54-8,0-1 0,0 1 0,0-1 0,0 0-1,0 1 1,0-1 0,0 1 0,0-1 0,1 0 0,-1 1 0,0-1 0,0 1-1,0-1 1,0 0 0,1 1 0,-1-1 0,0 0 0,0 1 0,1-1-1,-1 0 1,0 1 0,1-1 0,-1 0 0,0 0 0,1 1 0,-1-1 0,0 0-1,1 0 1,-1 0 0,1 0 0,-1 0 0,1 1 0,15-6-786,16-16-589,-31 20 1354,46-44-659,-25 23 362,22-22-359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111 115 17140,'-45'96'3582,"31"-68"-2499,0 1 0,2 0 0,-10 37 1,21-62-963,1 0 0,-1 0-1,0 0 1,1 0 0,0 0 0,0 0 0,0 0 0,0 0 0,2 5 0,-2-9-95,0 1 1,0 0-1,1-1 0,-1 1 1,0-1-1,1 1 0,-1 0 1,0-1-1,1 1 0,-1-1 1,0 1-1,1-1 1,-1 0-1,1 1 0,-1-1 1,1 1-1,-1-1 0,1 0 1,-1 1-1,1-1 0,0 0 1,-1 0-1,2 1 1,-1-1 1,1 0 0,-1 0 0,1-1 1,-1 1-1,1 0 0,0 0 0,-1-1 1,0 1-1,1-1 0,-1 1 0,1-1 1,-1 0-1,0 0 0,2-1 1,7-4-8,-1-2 0,0 1 1,0-1-1,-1-1 0,0 1 1,-1-2-1,12-18 0,38-76-29,-32 52-30,-3-1-1,19-65 0,-51 157 30,-6 51-1,14-72-221,0 0 0,2 0 0,0 0 0,1 1 0,5 27 0,3-19-11,5-6-73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17236,'0'3'1968,"-19"111"4074,4-33-4346,6-17-826,3 0 0,3 110 0,6-159-732,-3-15-136,0 0 0,0 0 1,0 0-1,0 0 0,0 0 1,0 0-1,0 0 0,0 1 1,0-1-1,1 0 0,-1 0 0,0 0 1,0 0-1,0 0 0,0 0 1,0 0-1,0 0 0,0 0 1,1 0-1,-1 0 0,0 0 1,0 0-1,0 0 0,0 0 0,0 0 1,0 0-1,1 0 0,-1 0 1,0 0-1,0 0 0,0 0 1,0 0-1,0 0 0,0 0 0,0 0 1,1 0-1,-1 0 0,0 0 1,0-1-1,0 1 0,0 0 1,0 0-1,0 0 0,0 0 1,0 0-1,0 0 0,0 0 0,1-1 1,0-1 2,0 0 1,0 0 0,0 0-1,0 0 1,0 0-1,-1-1 1,1 1-1,0-5 1,4-51-394,-6-111 1,0 146 179,4 7-140,-3 16 339,0-1-1,0 1 1,1 0 0,-1 0-1,0-1 1,0 1 0,1 0-1,-1 0 1,0 0 0,0-1-1,1 1 1,-1 0-1,0 0 1,1 0 0,-1 0-1,0 0 1,1-1 0,-1 1-1,0 0 1,0 0 0,1 0-1,-1 0 1,0 0-1,1 0 1,-1 0 0,1 0-1,2 1-24,0 1 1,0-1-1,0 0 0,0 1 0,-1 0 0,1-1 0,2 3 0,13 8-15,-8-9 57,0 0 1,0-1 0,0 0-1,0-1 1,0 0 0,0-1-1,0 0 1,0 0 0,0-1-1,0 0 1,0-1 0,0 0-1,18-7 1,-7 1 27,-1 0 0,0-1 0,-1-1 0,0-1 0,26-19 0,-37 23-11,1 0-1,-2 0 1,1-1-1,-1 0 1,12-17 0,-17 21-20,1 0-1,-1 0 1,0 0 0,0 0 0,0 0 0,-1-1 0,1 1 0,-1-1 0,0 1 0,0-1-1,-1 0 1,1 1 0,-1-1 0,0 0 0,-1 1 0,0-6 0,1 9-8,0 0 1,0 0-1,-1 0 1,1 0-1,0 0 1,0 0-1,-1 0 1,1 0-1,-1 0 1,1 0-1,-1 0 1,0 0-1,1 0 1,-1 0-1,0 0 1,1 1-1,-1-1 1,0 0-1,0 1 1,0-1-1,1 0 1,-1 1-1,0-1 1,0 1-1,0-1 1,0 1-1,0 0 1,0-1-1,0 1 1,0 0-1,0 0 1,-1 0-1,1 0 1,0 0-1,0 0 1,0 0-1,0 0 1,0 0-1,0 0 1,0 1-1,0-1 1,0 0-1,0 1 1,0-1-1,0 1 1,-1 0-1,-3 1-14,0 1-1,0 0 0,0 1 1,0-1-1,1 1 0,-1 0 1,-5 6-1,-1 4 17,0 0 0,2 0 1,-1 1-1,-10 24 0,17-32 23,0 0 0,0 0-1,1 0 1,0 0 0,0 0-1,1 1 1,0-1 0,0 1 0,0-1-1,1 1 1,0-1 0,1 1-1,1 7 1,-1-12-12,0 0-1,1 0 1,-1 0-1,1 0 0,0 0 1,0 0-1,0-1 1,0 1-1,0-1 1,1 1-1,-1-1 1,1 0-1,-1 0 1,1 0-1,0 0 1,0 0-1,0-1 1,0 1-1,0-1 1,0 0-1,1 0 0,-1 0 1,0 0-1,0-1 1,1 1-1,-1-1 1,5 0-1,4 1-27,-1-1 1,1-1-1,-1 0 0,1 0 0,-1-1 0,19-6 0,-18 4-14,1-1-1,-2 0 1,1-1-1,0-1 1,10-8-1,-16 12 14,-1-1-1,1-1 1,-2 1-1,1-1 1,0 0 0,-1 0-1,0-1 1,0 1-1,0-1 1,-1 0-1,5-9 1,-7 3-6,-6 8 4,4 4 21,-1 0 0,1 0 1,0 1-1,-1-1 0,1 0 0,0 1 0,0 0 1,0-1-1,0 1 0,-1 0 0,1-1 1,0 1-1,0 0 0,-1 2 0,-6 6 35,0 1-1,1 0 0,0 1 1,1 0-1,0 0 1,0 0-1,2 0 0,-1 1 1,1 0-1,1 0 0,0 0 1,-1 16-1,4-26-62,-1 0-1,1 0 1,0-1-1,0 1 1,0 0-1,0 0 1,0 0 0,0 0-1,1-1 1,-1 1-1,1 0 1,-1 0-1,1-1 1,-1 1-1,1 0 1,0-1 0,0 1-1,0-1 1,0 1-1,0-1 1,2 3-1,-2-4-20,1 1-1,-1-1 0,0 1 1,0-1-1,0 0 1,1 0-1,-1 1 0,0-1 1,1 0-1,-1 0 0,0 0 1,0-1-1,1 1 0,-1 0 1,0 0-1,0-1 1,1 1-1,-1 0 0,0-1 1,0 1-1,0-1 0,0 0 1,0 1-1,0-1 0,0 0 1,0 0-1,0 0 1,0 0-1,0 1 0,1-3 1,16-16-353,3-6-133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19452,'-1'19'1753,"-13"2"-1105,-1 5-232,-6 6 824,-1 2-224,-2 0-256,1 2-87,2-3-185,-1-6-48,3-5-248,2-6-192,3-11-496,1-5-377,2-11-687,-1-8-1553,1-9 2425,-1-1-568,4-3-296</inkml:trace>
  <inkml:trace contextRef="#ctx0" brushRef="#br0" timeOffset="1">0 83 15163,'12'2'1993,"5"6"-937,2 1-368,6 2 1152,8 2-359,3 2-417,3-1-360,4-1-688,-2 0-488,-2-3 432,-2-3-152,-7-4-112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36 428 16988,'-2'7'2312,"-5"8"-1096,2 4-511,-3 4 1767,3 1-784,-1 4-639,3-3-305,3-2-392,0-3-240,3-8-472,1-6-256,2-9-665,-2-6 1049,2-9-240,1-5-192</inkml:trace>
  <inkml:trace contextRef="#ctx0" brushRef="#br0" timeOffset="1">22 0 18540,'-2'5'1624,"1"-1"-1192,1-1-176,3 1 681,-1 0-609,4-1-936,1-1-9,2-7 449,0 0-208,3-5-128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14707,'-1'111'3822,"0"-68"-1986,1 0 1,7 49-1,-7-89-1794,0-1 0,1 1-1,-1-1 1,1 1-1,-1-1 1,1 0-1,0 1 1,0-1 0,0 0-1,0 1 1,0-1-1,1 0 1,-1 0-1,1 0 1,-1 0 0,1 0-1,0 0 1,0-1-1,0 1 1,0 0-1,0-1 1,0 0 0,0 1-1,0-1 1,1 0-1,3 1 1,1 0-244,0-2 1,1 1-1,-1-1 0,0-1 1,0 1-1,0-1 1,0 0-1,8-3 0,5-1-468,33-5-1083,-50 9 1702,-1 1 1,0 0-1,1 0 1,-1 0 0,0 0-1,1 0 1,-1 1 0,0-1-1,0 1 1,1-1 0,-1 1-1,0 0 1,0 0-1,0 0 1,0 0 0,0 0-1,0 0 1,3 3 0,-5-3 120,1 0 1,0 0-1,0 1 1,-1-1-1,1 1 1,-1-1-1,1 1 1,-1-1-1,1 1 1,-1-1-1,0 1 1,0-1-1,0 1 1,0-1-1,0 1 1,0-1-1,0 1 1,-1-1 0,1 1-1,0-1 1,-1 1-1,1-1 1,-1 1-1,0-1 1,1 1-1,-1-1 1,0 0-1,0 0 1,0 1-1,0-1 1,-2 2-1,-3 4 368,0 0 0,-1-1 0,0 0 0,-7 6 0,2-4-32,1 0-1,-1-1 1,-1-1 0,1 0-1,-15 5 1,21-9-468,1-1-1,0 1 1,-1-1 0,1 0-1,-1 0 1,1 0 0,-1-1-1,1 0 1,-1 0-1,1-1 1,-1 1 0,1-1-1,-1 0 1,1-1 0,-8-2-1,11 3-7,1 0 1,0 1-1,-1-1 0,1 0 0,0 0 0,0 0 0,-1-1 0,1 1 1,0 0-1,0 0 0,0 0 0,1-1 0,-1 1 0,0-1 1,0 1-1,1 0 0,-1-1 0,1 1 0,-1-1 0,1 0 1,0 1-1,0-1 0,-1 1 0,1-1 0,0 1 0,0-1 1,0 0-1,1 1 0,-1-3 0,7-15-630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20516,'-1'14'565,"-1"-1"0,0 0-1,-1-1 1,0 1-1,-1 0 1,-8 15 0,-4 17 885,9-21-856,-31 113 1511,34-117-1967,1 1-1,1-1 1,0 1 0,3 37-1,-1-56-211,0 1 0,1 0 0,-1-1 0,1 1 0,0-1 0,-1 1 0,1-1 0,0 1 0,1-1 0,-1 0 0,0 1 0,1-1 0,-1 0 0,1 0 0,0 0 0,-1 0 0,1 0 0,0-1 0,0 1 0,3 1 0,-4-2-44,1-1 1,-1 1-1,1-1 1,0 1-1,-1-1 1,1 0-1,-1 0 1,1 1-1,0-1 1,-1-1-1,1 1 1,0 0-1,-1 0 1,1 0-1,-1-1 1,1 1-1,-1-1 1,1 1-1,-1-1 1,1 0-1,-1 0 1,1 1-1,-1-1 1,0 0-1,1 0 1,-1 0-1,0-1 1,0 1-1,0 0 1,0 0-1,0-1 1,1-1-1,3-5-250,0 1 0,-1-1-1,-1 0 1,1 0-1,-1 0 1,0-1 0,1-11-1,0 3-1614,-2 0-1,2-31 1,-7 37 2115,1 11 469,-1 6 285,2 2-386,0-1 1,1 0 0,0 1-1,0-1 1,0 0-1,1 0 1,0 1 0,1-1-1,-1 0 1,1 0 0,6 12-1,-7-15-327,1 1-1,1-1 0,-1 0 0,0-1 0,1 1 0,0 0 1,0-1-1,0 0 0,0 1 0,1-1 0,-1 0 0,1-1 1,-1 1-1,1-1 0,0 1 0,0-1 0,1 0 0,-1-1 1,0 1-1,6 1 0,-1-2-135,0-1 0,0 1 1,0-1-1,0-1 0,0 0 0,-1 0 0,1-1 1,0 0-1,0 0 0,-1-1 0,0 0 0,1-1 1,-1 0-1,0 0 0,-1 0 0,1-1 0,-1 0 1,10-10-1,-19 18 63,0 0 1,0 1-1,0-1 0,0 0 1,1 1-1,-1-1 1,1 1-1,0 0 1,0-1-1,0 1 1,1 0-1,-1 6 0,2-9-81,-1-1 1,1 1-1,-1 0 0,1 0 0,0-1 0,-1 1 0,1 0 0,0-1 1,0 1-1,-1 0 0,1-1 0,0 1 0,0-1 0,0 0 0,0 1 0,0-1 1,0 0-1,0 1 0,0-1 0,0 0 0,0 0 0,0 0 0,0 0 1,0 0-1,0 0 0,0 0 0,1-1 0,32-3 27,-33 3-50,81-22-372,-63 16 68,0 1-1,0 1 0,0 0 0,1 2 1,-1 0-1,34 0 0,-50 4 125,-1-1-1,1 1 0,0 0 1,0 0-1,0 0 0,0 0 1,-1 0-1,1 0 0,-1 1 1,1-1-1,3 4 0,4 2-118,2 0-141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1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15907,'14'11'1987,"31"18"-1,-34-23-1337,0 1 0,0 1 0,0-1 0,-1 2 0,12 11 0,-19-17-557,-1 1 0,1-1 1,-1 0-1,0 1 1,0-1-1,-1 1 0,1 0 1,-1-1-1,0 1 0,1 0 1,-2 0-1,1 0 0,0 0 1,-1 0-1,0 0 0,0 0 1,0 0-1,0 0 0,-1 0 1,0 0-1,-2 7 1,-3 6 35,-1 0 0,-1 0 0,-1-1 1,0 0-1,-1-1 0,-20 24 1,17-23 5,1-1 1,1 2-1,1-1 1,0 2 0,-11 27-1,20-43-113,0 0 1,1 0-1,-1 0 0,0 0 0,1 0 0,0 1 1,-1-1-1,1 0 0,0 0 0,0 1 0,0-1 1,0 0-1,1 0 0,-1 1 0,1-1 0,-1 0 0,1 0 1,0 0-1,-1 0 0,1 0 0,0 0 0,1 0 1,-1 0-1,0 0 0,3 3 0,-1-3 7,0 0 0,1 0 0,-1 0 1,1 0-1,-1 0 0,1-1 0,0 1 0,0-1 0,0 0 0,0 0 0,-1-1 0,1 1 0,7-1 0,8 1-26,1-1 0,0-1-1,-1-1 1,26-6 0,-35 6-389,1-1 1,-1 0 0,0 0 0,-1-1-1,1 0 1,-1-1 0,0 0 0,0-1 0,15-11-1,-23 15 322,1 1-1,-1 0 1,0-1-1,1 1 1,-1-1-1,0 0 0,0 1 1,0-1-1,0 0 1,0 0-1,0 1 1,-1-1-1,1 0 1,0 0-1,-1 0 0,0 0 1,1 0-1,-1 0 1,0 0-1,0 0 1,0 0-1,0 0 1,0 0-1,-1 0 0,0-3 1,-10-20-1043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14851,'-11'20'2097,"11"-3"-905,4-4-432,12-6 1985,7-4-1233,11-3-552,5-4-368,10-3-944,-2-5-520,4 0 768,-2-4-240,-9 3-192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227 110 14987,'0'-1'70,"0"-1"1,0 1-1,0-1 0,0 0 1,0 1-1,0-1 0,-1 1 0,1 0 1,0-1-1,-1 1 0,0-1 1,1 1-1,-1-1 0,0 1 0,1 0 1,-1 0-1,0-1 0,0 1 1,0 0-1,0 0 0,0 0 0,0 0 1,-1 0-1,1 0 0,0 0 0,0 1 1,-1-1-1,1 0 0,-1 1 1,1-1-1,0 1 0,-1-1 0,1 1 1,-1 0-1,1-1 0,-1 1 1,1 0-1,-1 0 0,1 0 0,-1 0 1,1 0-1,-3 1 0,-5 0 179,1 1 1,-1 0-1,1 0 0,0 0 0,0 1 0,0 0 1,0 1-1,1 0 0,-1 0 0,1 1 1,0-1-1,0 2 0,1-1 0,-1 1 0,-7 9 1,9-9-124,-1 0 0,1 1 0,0-1 0,0 1 0,1 0 0,0 1 0,1-1 1,-1 1-1,1 0 0,1 0 0,-1 0 0,2 0 0,-1 0 0,1 0 0,-1 16 0,2-21-101,1 0-1,-1 0 0,0 0 1,1-1-1,0 1 0,0 0 1,0 0-1,0-1 0,0 1 1,0 0-1,1-1 0,-1 0 1,1 1-1,0-1 0,-1 0 1,1 0-1,0 1 0,4 1 1,-2-1-10,0-1 1,0 0-1,0 0 0,0 0 1,0 0-1,1-1 1,-1 1-1,1-1 1,-1 0-1,9 0 0,-2 0-7,0-1 0,0-1-1,1 0 1,-1 0-1,0-1 1,0 0-1,0-1 1,20-8 0,-22 6 10,0 1 0,0-2 0,0 1 0,0-1 1,-1-1-1,0 1 0,-1-1 0,1-1 0,-1 1 1,-1-1-1,1-1 0,-1 1 0,6-14 0,-8 16-5,-1-1-1,-1 0 1,1 0-1,-1 0 1,0 0-1,-1-1 1,0 1-1,0 0 1,0-1-1,-1 1 1,0-1-1,-1 1 0,0 0 1,0-1-1,0 1 1,-1 0-1,0 0 1,-1 0-1,-3-10 1,4 13-55,-1 0 0,1 0 0,0 0 0,-1 0 0,0 1 0,0-1 0,0 1 0,0 0 0,-1 0 0,1 0 0,-1 0 0,1 0 0,-1 1 0,0 0 0,0-1 0,-1 1 0,1 1 0,0-1 0,-1 1 0,1 0 0,0 0 0,-1 0 0,0 0 0,1 1 0,-1 0 0,1 0 0,-1 0 0,1 0 0,-1 1 0,-8 2 0,11-3-1,1 1 1,0-1-1,-1 1 0,1 0 0,0-1 1,-1 1-1,1 0 0,0 0 1,0 0-1,0 0 0,0 0 0,0 0 1,0 0-1,0 0 0,0 0 0,0 0 1,0 0-1,1 1 0,-1-1 0,0 0 1,1 1-1,-1-1 0,1 1 1,0-1-1,-1 0 0,1 1 0,0-1 1,0 1-1,0-1 0,0 1 0,0 1 1,0-1 38,1 0 0,-1-1 0,1 1 0,0 0-1,-1 0 1,1 0 0,0-1 0,0 1 0,0 0 0,0-1 0,0 1 0,1-1 0,-1 1 0,0-1 0,1 0 0,-1 0 0,1 1 0,-1-1 0,1 0 0,0 0 0,-1 0 0,1-1 0,0 1 0,2 0 0,24 5-232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2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61 387 18996,'-5'7'748,"-2"2"18,0 0 1,0 1-1,1 0 0,0 0 1,1 1-1,0-1 0,-6 21 1,11-31-722,-1 1-1,1 0 1,0-1 0,0 1-1,0 0 1,0 0 0,0 0-1,0-1 1,0 1 0,0 0-1,0 0 1,0-1 0,0 1-1,0 0 1,1 0 0,-1-1-1,0 1 1,1 0 0,-1-1-1,0 1 1,1 0 0,-1-1-1,1 1 1,-1 0 0,1-1-1,-1 1 1,1-1 0,-1 1-1,1-1 1,0 1 0,-1-1-1,1 0 1,0 1 0,-1-1-1,1 0 1,0 1 0,0-1-1,-1 0 1,1 0 0,0 0-1,0 0 1,-1 0 0,1 0-1,0 0 1,0 0 0,0 0-1,-1 0 1,1 0 0,0 0-1,0 0 1,0-1 0,7 0-16,-1-1-1,-1 0 1,1 0 0,7-4 0,6-5-173,0 0 1,-1-1-1,0-1 1,27-24-1,0 0-237,-46 37 379,27-17-135,-26 17 141,-1 0 0,1-1 0,-1 1 0,1 0 0,-1 0 0,1 0 0,-1 0 0,1 0 0,-1 0 0,1 0 0,0 0 0,-1 0 0,1 0 0,-1 0 0,1 0 0,-1 0 0,1 0 0,-1 1 0,1-1 0,-1 0 0,1 0 0,-1 0 0,1 1 0,-1-1 0,0 0 0,1 1-1,-1-1 1,1 0 0,-1 1 0,0-1 0,1 1 0,-1-1 0,0 1 0,1-1 0,-1 0 0,0 1 0,0-1 0,0 1 0,1-1 0,-1 1 0,0-1 0,0 1 0,0 0 0,0-1 0,0 1 0,0-1 0,0 1 0,0-1 0,0 1 0,0-1 0,0 2 0,-1 17 285,0 0-1,-6 29 1,-1 21 467,8-68-739,-1 1-1,1-1 1,0 0 0,0 0 0,0 1 0,0-1-1,1 0 1,-1 1 0,0-1 0,0 0 0,1 0-1,-1 0 1,1 1 0,-1-1 0,1 0 0,0 0-1,-1 0 1,1 0 0,0 0 0,0 0 0,-1 0-1,1 0 1,2 1 0,-2-1-25,1-1 0,-1 1 0,1-1 0,-1 0 0,1 1 0,-1-1 1,1 0-1,-1 0 0,1 0 0,-1 0 0,1 0 0,-1-1 0,1 1 0,-1 0 0,1-1 0,1 0 1,5-2-152,-1 0 1,1-1-1,-1 1 1,0-2-1,-1 1 1,8-7 0,-6 5-142,0-1 0,-1 0 1,0-1-1,0 0 0,-1 0 1,0 0-1,-1-1 0,0 1 1,0-1-1,0-1 0,-1 1 1,3-14-1,-7 23 287,1 0-1,-1-1 1,0 1-1,0 0 1,0-1-1,0 1 1,0 0 0,0-1-1,0 1 1,0 0-1,0-1 1,0 1-1,0 0 1,0-1-1,0 1 1,0 0 0,0-1-1,0 1 1,0 0-1,0-1 1,0 1-1,0 0 1,0-1-1,-1 1 1,1 0 0,0 0-1,0-1 1,0 1-1,-1 0 1,1 0-1,0-1 1,0 1-1,-1 0 1,-9 5 46,-10 15 391,9-3-145,7-11-349,1 0 0,-1 0 0,0-1 0,0 0 0,-1 0 0,-6 6 0,10-11 51,1 0-1,0-1 0,0 1 0,-1-1 1,1 1-1,0-1 0,0 1 0,0-1 1,-1 1-1,1-1 0,0 1 0,0-1 1,0 1-1,0-1 0,0 1 0,0-1 1,0 1-1,0-1 0,0 1 0,1-1 0,-1 0 1,4-15-320</inkml:trace>
  <inkml:trace contextRef="#ctx0" brushRef="#br0" timeOffset="1">399 0 19324,'0'10'2665,"-1"2"-1657,-2-2-464,2 1 2001,2 3-1369,3 2-416,8 1-960,2 2-576,9 1-929,7 2-1151,5-5 2192,3 0-505,-2-4-343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2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17316,'-34'10'2395,"2"0"409,-31 14-1,55-20-2420,0 0 1,0 0-1,0 1 0,1 0 0,0 1 0,0-1 0,0 1 0,-10 12 0,16-17-368,0 0 1,0 0-1,0 0 0,0 0 0,1 0 1,-1 1-1,0-1 0,0 0 0,1 1 1,-1-1-1,1 0 0,-1 1 0,1-1 1,0 1-1,0-1 0,-1 1 0,1-1 0,0 0 1,0 1-1,0-1 0,1 1 0,-1-1 1,0 1-1,0-1 0,1 1 0,-1-1 1,1 0-1,-1 1 0,1-1 0,0 0 1,0 1-1,-1-1 0,2 1 0,3 3-87,0 0-1,1-1 0,-1 0 1,1 0-1,0 0 0,6 2 1,17 13-110,-25-16 172,-1 0 0,1 0 0,-1 0 0,0 1 0,0-1 0,0 1-1,-1 0 1,1 0 0,-1 0 0,0 0 0,2 6 0,-3-8 11,-1-1 0,0 1 0,0 0 0,1-1 0,-1 1 0,0 0-1,0 0 1,-1-1 0,1 1 0,0 0 0,-1-1 0,1 1 0,-1 0 0,1-1 0,-1 1 0,0 0 0,1-1 0,-1 1 0,0-1 0,0 0 0,0 1 0,0-1-1,-1 0 1,1 1 0,0-1 0,0 0 0,-1 0 0,1 0 0,-1 0 0,1 0 0,-1-1 0,1 1 0,-3 0 0,2 1-49,0-1-1,0 0 1,-1 0 0,1 0 0,0-1 0,-1 1 0,1-1-1,-1 1 1,1-1 0,-1 0 0,1 0 0,0 0 0,-1 0 0,1 0-1,-1 0 1,1-1 0,-1 1 0,1-1 0,0 0 0,-1 0-1,1 0 1,0 0 0,0 0 0,0 0 0,-1 0 0,1-1-1,0 1 1,1-1 0,-1 0 0,0 1 0,0-1 0,1 0 0,-1 0-1,1 0 1,-2-4 0,-4-14-301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2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82 143 17372,'4'0'360,"0"-1"1,1 0-1,-1 0 1,0 0-1,-1 0 1,1 0-1,0-1 1,0 0 0,-1 1-1,1-2 1,-1 1-1,1 0 1,-1-1-1,0 1 1,0-1-1,0 0 1,0 0-1,0 0 1,3-6-1,-3 5-184,0-1 0,-1 1 0,1 0 0,-1-1 0,0 0 0,0 1 0,-1-1 0,1 0 0,-1 0 0,0 0 0,-1 0 0,1 0 0,-1 0 0,0 0 0,-1-10 0,1 14-174,0 1-1,0-1 1,0 1 0,0-1-1,-1 1 1,1-1 0,0 1-1,0-1 1,0 1 0,0-1-1,-1 1 1,1-1 0,0 1-1,-1-1 1,1 1 0,0-1-1,-1 1 1,1 0 0,-1-1-1,1 1 1,0 0 0,-1-1-1,1 1 1,-1 0 0,1-1-1,-1 1 1,1 0-1,-1 0 1,1 0 0,-1 0-1,1-1 1,-1 1 0,0 0-1,-1 0 1,1 1 1,-1-1-1,0 1 0,1-1 0,-1 1 0,1-1 0,-1 1 0,1 0 0,-1 0 0,1 0 0,-2 1 0,-4 4 1,0 0 1,0 1-1,-8 10 1,-6 11 66,1 2 1,2 0 0,-22 47-1,38-73-67,1-1 1,-1 1-1,1 0 0,-1 1 0,1-1 0,1 0 1,-1 0-1,1 0 0,-1 0 0,1 7 0,1-10-23,-1 1 0,1-1 0,-1 1 0,1-1 0,-1 1 0,1-1 0,0 1 0,0-1-1,-1 0 1,1 1 0,0-1 0,0 0 0,1 0 0,-1 0 0,0 1 0,0-1 0,0-1 0,1 1-1,-1 0 1,1 0 0,-1 0 0,0-1 0,1 1 0,-1-1 0,1 1 0,0-1 0,-1 1-1,1-1 1,-1 0 0,4 0 0,5 1-170,0-1 0,0 0 0,0-1 1,0 0-1,0 0 0,-1-1 0,1 0 0,17-7 0,3-4-424,40-22 0,-42 20 1086,39-16-1,-66 31-435,-1 0 0,0-1 0,1 1 0,-1 0 0,1 0-1,-1 0 1,0 0 0,1-1 0,-1 1 0,1 0 0,-1 0-1,0 0 1,1 0 0,-1 0 0,1 0 0,-1 0 0,0 0-1,1 0 1,-1 0 0,1 1 0,-1-1 0,1 0 0,-1 0 0,0 0-1,1 0 1,-1 0 0,0 1 0,1-1 0,-1 0 0,0 0-1,1 1 1,-1-1 0,0 0 0,1 1 0,-1-1 0,0 0-1,0 1 1,1-1 0,-1 0 0,0 1 0,0-1 0,0 1-1,0-1 1,0 0 0,1 1 0,-1-1 0,0 1 0,0-1-1,0 0 1,0 1 0,0-1 0,0 1 0,0-1 0,0 1 0,0-1-1,-1 0 1,1 1 0,0-1 0,0 1 0,0-1 0,0 0-1,-1 1 1,1 0 0,-14 36 1219,10-28-879,2-5-300,-1 5 95,0-1 0,0 1-1,0 0 1,1 0 0,-1 11 0,3-19-165,0 1 1,0-1-1,0 1 1,0-1-1,0 1 1,0-1 0,1 1-1,-1-1 1,0 0-1,1 1 1,-1-1-1,1 0 1,0 1 0,-1-1-1,1 0 1,0 1-1,0-1 1,0 0-1,0 0 1,0 0 0,0 0-1,0 0 1,0 0-1,0 0 1,0 0-1,0-1 1,1 1 0,-1 0-1,0-1 1,1 1-1,-1-1 1,0 1-1,1-1 1,-1 0-1,1 1 1,-1-1 0,1 0-1,-1 0 1,1 0-1,1 0 1,4-1-225,1 1 1,-1-1-1,1 0 1,-1 0-1,0-1 1,14-5-1,-16 5-245,0 0-1,-1 0 1,1-1-1,0 0 1,-1 0-1,1 0 1,-1 0-1,0-1 0,0 1 1,4-6-1,-3-1-580,-6 1-165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2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1 741 16083,'8'-9'498,"1"1"0,0 0-1,0 0 1,1 1 0,13-7-1,58-27 963,-57 30-723,71-31 647,2 5-1,119-29 1,209-30-537,-410 93-827,216-42-25,368-85-417,-475 96 348,-1-6 1,199-93-1,-305 124 123,-26 14-270,-26 11-450,-82 41-430,74-36 718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5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5 140 12803,'0'0'39,"0"0"0,-1 0-1,1-1 1,0 1 0,0 0 0,0 0 0,-1 0 0,1 0 0,0 0 0,0 0 0,-1 0 0,1-1-1,0 1 1,0 0 0,0 0 0,0 0 0,-1 0 0,1-1 0,0 1 0,0 0 0,0 0 0,0 0-1,0-1 1,0 1 0,-1 0 0,1 0 0,0-1 0,0 1 0,0 0 0,0 0 0,0 0 0,0-1-1,0 1 1,0 0 0,0 0 0,0-1 0,0 1 0,0 0 0,0 0 0,0-1 0,1 1 0,-1 0 0,12-7 629,22 1 109,228-11 1449,-180 14-1941,436-13 584,295-15-807,-524 12-111,253-9-488,-511 29 248,-13-1 84,-26-2-17,-17-1 13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2:1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76 171 14179,'1'0'52,"-1"0"1,1 0-1,0 0 0,-1 0 0,1 0 1,0 0-1,-1 0 0,1 0 0,-1 0 1,1 0-1,0 0 0,-1 0 0,1-1 1,-1 1-1,1 0 0,-1 0 0,1-1 1,0 1-1,-1 0 0,1-1 0,-1 1 1,0-1-1,1 1 0,-1 0 0,1-1 1,-1 1-1,0-1 0,1 1 0,-1-1 1,1 0-1,0-1 74,0-1 0,-1 1 1,1-1-1,0 1 0,-1 0 0,0-1 1,1 1-1,-1-4 0,0 1 124,0 0 0,-1 0-1,1 0 1,-1 1 0,0-1 0,0 0-1,-1 1 1,-3-9 0,5 12-196,-1 0 1,0 0-1,0 0 1,1 1-1,-1-1 0,0 0 1,0 1-1,0-1 1,0 0-1,0 1 1,0-1-1,0 1 0,0 0 1,0-1-1,0 1 1,0 0-1,0-1 1,0 1-1,0 0 0,0 0 1,0 0-1,0 0 1,0 0-1,0 0 1,0 0-1,0 0 1,0 1-1,-1-1 0,1 0 1,0 1-1,0-1 1,0 1-1,0-1 1,1 1-1,-1-1 0,0 1 1,0 0-1,0-1 1,0 1-1,1 0 1,-1 0-1,0-1 1,0 1-1,1 0 0,-1 0 1,1 0-1,-1 0 1,1 0-1,-1 0 1,1 0-1,0 0 0,-1 0 1,1 0-1,0 2 1,0-3-55,0 0 1,0 1-1,0-1 1,0 0 0,0 0-1,0 0 1,0 0-1,0 0 1,0 1-1,0-1 1,0 0-1,0 0 1,0 0 0,0 0-1,0 1 1,0-1-1,1 0 1,-1 0-1,0 0 1,0 0-1,0 0 1,0 0-1,0 1 1,0-1 0,0 0-1,1 0 1,-1 0-1,0 0 1,0 0-1,0 0 1,0 0-1,1 0 1,-1 0 0,0 0-1,0 0 1,0 0-1,0 0 1,1 0-1,-1 0 1,0 0-1,0 0 1,0 0 0,0 0-1,1 0 1,-1 0-1,12-5 22,8-10 60,-16 12-3,-1 0 0,0 0 0,0 0 1,-1 0-1,1-1 0,-1 1 0,1-1 0,-1 0 0,0 0 0,-1 0 0,1 0 0,-1 0 0,1 0 0,-1 0 1,1-8-1,-2 12-64,0-1 0,0 1 0,0 0 1,0-1-1,0 1 0,-1 0 1,1-1-1,0 1 0,0 0 0,0-1 1,0 1-1,0 0 0,-1-1 0,1 1 1,0 0-1,0 0 0,0-1 0,-1 1 1,1 0-1,0 0 0,0-1 0,-1 1 1,1 0-1,0 0 0,-1 0 1,1-1-1,0 1 0,-1 0 0,1 0 1,0 0-1,-1 0 0,1 0 0,0 0 1,-1 0-1,1 0 0,0 0 0,-1 0 1,1 0-1,0 0 0,-1 0 0,1 0 1,0 0-1,-1 0 0,1 0 1,0 0-1,-1 0 0,1 1 0,0-1 1,-1 0-1,1 0 0,0 0 0,-1 1 1,1-1-1,0 0 0,-1 1 0,-16 13 340,10-5-274,1 1 0,-1 0-1,-5 12 1,10-18-81,1-1 0,-1 1 1,1-1-1,0 1 0,-1 0 1,2-1-1,-1 1 0,0 0 0,1 0 1,0 0-1,0-1 0,0 1 1,1 6-1,-1-10 0,0 0-1,0 1 1,1-1-1,-1 0 1,0 1-1,0-1 1,0 0-1,1 1 1,-1-1-1,0 0 1,1 1-1,-1-1 1,0 0-1,0 0 1,1 1-1,-1-1 1,1 0-1,-1 0 1,0 0-1,1 1 1,-1-1-1,0 0 1,1 0-1,-1 0 1,1 0-1,-1 0 1,0 0-1,1 0 1,-1 0-1,1 0 1,-1 0-1,0 0 1,1 0-1,-1 0 1,1 0-1,-1-1 1,0 1-1,1 0 1,-1 0-1,1 0 1,-1 0-1,0-1 1,1 1-1,-1 0 1,0 0-1,0-1 1,1 1-1,-1 0 1,0-1 0,0 1-1,1 0 1,-1-1-1,17-17 7,5-22 155,-21 36-126,0 1 0,0 0 1,0-1-1,0 1 0,0 0 1,-1-1-1,1 1 0,-1-1 0,0 1 1,0-1-1,-1-3 0,1 6-28,0 1 0,0-1 1,0 1-1,-1-1 0,1 1 0,0-1 0,0 1 0,-1 0 0,1-1 0,0 1 1,-1 0-1,1-1 0,0 1 0,-1 0 0,1-1 0,-1 1 0,1 0 0,-1 0 1,1-1-1,0 1 0,-1 0 0,1 0 0,-1 0 0,1-1 0,-1 1 0,1 0 1,-1 0-1,1 0 0,-1 0 0,1 0 0,-1 0 0,1 0 0,-1 0 0,1 1 1,-1-1-1,1 0 0,-1 0 0,1 0 0,-1 0 0,1 1 0,0-1 0,-1 0 1,1 0-1,-1 1 0,1-1 0,-1 1 0,-21 15 128,14-7-158,0-1 1,0 2-1,1-1 1,0 1-1,1 0 1,-10 21-1,15-26-160,2-5 49,8-8-22,9-14 24,-14 16 110,23-37-11,-25 39 67,0 1 1,0-1-1,-1 0 1,0 0 0,1 0-1,-1 1 1,-1-1-1,1 0 1,-1 0 0,1-5-1,-1 9-24,0-1 0,0 1 1,0 0-1,0-1 0,0 1 0,0 0 0,0-1 0,0 1 0,0 0 0,0-1 1,-1 1-1,1 0 0,0-1 0,0 1 0,0 0 0,0-1 0,0 1 1,-1 0-1,1-1 0,0 1 0,0 0 0,0 0 0,-1-1 0,1 1 0,0 0 1,-1 0-1,1 0 0,0-1 0,0 1 0,-1 0 0,1 0 0,0 0 1,-1 0-1,1 0 0,-1-1 0,-12 8 186,-8 16-13,18-19-176,1 1 0,-1 0 0,1 0-1,1 0 1,-1 0 0,1 1 0,0-1 0,0 0-1,0 1 1,1 9 0,0-15-10,0 0 1,0 1-1,0-1 0,0 1 1,0-1-1,0 0 1,0 1-1,0-1 0,1 1 1,-1-1-1,0 0 0,0 1 1,0-1-1,0 0 0,1 1 1,-1-1-1,0 0 0,0 0 1,1 1-1,-1-1 1,0 0-1,1 1 0,-1-1 1,0 0-1,1 0 0,-1 0 1,0 1-1,1-1 0,-1 0 1,0 0-1,1 0 1,-1 0-1,1 0 0,14-6-63,10-17-19,-23 20 75,0 1 4,0 0 0,-1 0 0,1-1 0,-1 1 1,1-1-1,-1 0 0,0 1 0,0-1 0,0 0 0,1-5 0,-23 33-849,-32 62-4033,48-74 3812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2:3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 11466,'-4'1'329,"1"-1"0,0 1 0,-1-1 0,1 0 0,0 0 0,-1 0 0,1-1 0,-5 0 0,4 0-122,1 0 1,-1 1-1,1 0 1,0 0-1,-1 0 1,1 0 0,-1 0-1,1 0 1,-6 2-1,2 1-112,0 1 1,0-1-1,1 1 0,-1 0 0,1 1 0,0 0 0,1 0 1,-1 0-1,1 0 0,0 1 0,0 0 0,1 0 1,0 0-1,0 1 0,0-1 0,-3 9 0,-4 9-39,2 2-1,0-1 0,-6 32 0,9-27-31,1 1 0,1-1 0,2 1 1,3 58-1,1-64 24,2-1 0,0 1 1,1-1-1,1 0 0,2 0 1,15 35-1,-21-56-12,-1 1 1,1-1-1,0 0 1,0 0-1,0 0 0,0 0 1,1 0-1,-1 0 0,1 0 1,0-1-1,-1 1 1,1-1-1,1 0 0,-1 0 1,0 0-1,0 0 1,1-1-1,-1 1 0,5 0 1,-4-1 12,-1-1 1,1 0-1,-1 0 1,1 0-1,-1-1 1,1 1-1,-1-1 1,1 0-1,-1 0 1,1 0-1,-1 0 1,0-1-1,0 1 1,0-1-1,0 0 1,0 0-1,0 0 1,0 0-1,-1 0 1,5-5-1,6-6 147,-1-1 0,0-1 0,-1 0-1,17-32 1,28-72 498,-35 72-459,68-180 406,-87 219-626,1 1 0,-2 0-1,1-1 1,-1 1 0,0-1 0,0-12 0,-1 18-13,0 0 0,0 0 0,0 0 0,-1 0 0,1 0 0,0 0 0,-1 0 0,0 0 0,1 1-1,-1-1 1,0 0 0,0 0 0,0 1 0,0-1 0,-1 0 0,1 1 0,0 0 0,-1-1 0,1 1 0,-1 0-1,1-1 1,-1 1 0,1 0 0,-1 0 0,0 0 0,0 0 0,1 1 0,-1-1 0,0 0 0,-3 0 0,-2 0-169,0 0 1,0 0-1,0 1 1,0 0-1,0 0 1,0 0-1,0 1 1,0 0-1,0 1 1,1 0-1,-1 0 0,0 0 1,1 1-1,-1 0 1,1 0-1,0 0 1,0 1-1,0 0 1,0 0-1,-5 6 1,-2 2-421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2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12403,'0'-3'1577,"6"-3"-902,9-4-109,1 3-346,1-1 0,0 2 0,0 1 0,1 0 0,32-5 0,97-1-191,-68 7 34,188-10-41,144-14 147,336-26 212,15 50-352,335 11 22,-447-10-55,-494 5 33,890 48 3,-983-46-30,232 27 25,37 1-24,-101-12 30,-17-1-12,306 30-8,-454-42 8,0-3 0,124-7 0,-185 2 37,-12-3-327,-10-5-26,14 3 149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2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18 9690,'-9'-17'2594,"6"19"-1035,1 11-612,0 50-472,2 0-1,4 0 1,11 64 0,6 101 49,-20-88-202,13 266-192,0 181-94,-75 109 27,52-627-47,-35 728 246,74 1-23,-30 57 84,-15-267-155,-11 170 129,-11-379-111,25-122 85,6-71-209,3-159-53,2-15 0,-1-1-1,2 1 1,-1 0-1,2 0 1,-1 0-1,2-1 1,5 24 0,-7-35-13,0 1 1,0-1 0,0 0 0,0 1 0,0-1 0,0 1 0,0-1-1,1 0 1,-1 1 0,0-1 0,0 0 0,0 1 0,1-1 0,-1 0 0,0 1-1,0-1 1,1 0 0,-1 0 0,0 1 0,0-1 0,1 0 0,-1 0-1,0 0 1,1 1 0,-1-1 0,1 0 0,-1 0 0,0 0 0,1 0-1,-1 0 1,0 0 0,1 0 0,-1 0 0,1 0 0,8-11-39,3-23 18,-2-13-14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2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39 573 10842,'-5'5'731,"4"-3"-489,0 0 1,0-1-1,0 1 0,-1-1 0,1 1 1,-1-1-1,1 1 0,-1-1 0,1 0 0,-1 0 1,0 0-1,0 0 0,1 0 0,-1 0 1,0-1-1,0 1 0,0 0 0,-3 0 0,6-12 1459,7-3-1394,1 2 0,0-1 0,1 1 1,14-13-1,3-4-133,25-32-56,108-129-20,-124 143-11,-2-2 0,31-60 0,-58 91 47,-1 8 200,-5 10-329,-1 0 0,1 0 1,0 0-1,-1 0 0,1 0 1,0 1-1,-1-1 0,1 0 1,0 0-1,-1 1 1,1-1-1,-1 1 0,1-1 1,-1 0-1,1 1 0,-1-1 1,1 1-1,-1-1 0,1 1 1,0 0-1,84 75-2,-48-35-42,-1 2 1,-3 2 0,36 62-1,-63-98-88,48 75-2055,-47-75 2012,0-1 0,0 0 0,1 0 0,0-1 0,0 0 0,1-1 1,10 7-1,20 4-531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68 13835,'-30'17'2232,"2"-1"-1815,5 0 148,0 1 1,2 1 0,0 1 0,1 1-1,1 1 1,0 0 0,2 2 0,-27 45-1,40-61-432,1 0 0,0 0-1,0 1 1,1-1-1,0 1 1,0 0 0,-1 12-1,3-18-99,0 0 1,0 0-1,0-1 0,0 1 0,0 0 0,0 0 0,1 0 0,-1 0 0,0 0 0,1 0 1,0 0-1,-1 0 0,1-1 0,0 1 0,0 0 0,0 0 0,0-1 0,1 1 1,-1-1-1,0 1 0,0-1 0,1 1 0,-1-1 0,1 0 0,0 0 0,-1 0 1,1 0-1,0 0 0,-1 0 0,1 0 0,0-1 0,0 1 0,3 0 0,3 0 23,1 0 0,-1-1 0,0 0 0,0 0 1,0-1-1,0 0 0,1-1 0,-1 1 0,-1-2 0,1 1 0,0-1 0,0 0 0,9-6 0,-1 0 25,-1 0 0,0-1 0,0-1 0,-1 0 0,13-15 0,-17 15-27,0 0 1,-1-1-1,0 0 0,-1 0 0,0-1 0,9-21 0,-13 25-89,-1 1-1,0-1 1,0 0-1,-1 0 1,-1 0 0,0 0-1,0-1 1,0 1-1,-1 0 1,-1 0-1,-2-16 1,3 21-32,-1 0 1,0 1-1,-1-1 1,1 0 0,-1 1-1,1-1 1,-1 1-1,0 0 1,0-1-1,-1 1 1,1 0-1,-1 0 1,1 0 0,-1 1-1,0-1 1,-4-2-1,5 4-102,-1-1-1,0 1 0,1-1 0,-1 1 1,0 0-1,0 0 0,0 1 0,0-1 1,0 1-1,0-1 0,0 1 0,0 0 1,0 0-1,0 0 0,0 1 0,0-1 1,0 1-1,0-1 0,0 1 0,0 0 1,-3 1-1,-4 4-474,9 0-55</inkml:trace>
  <inkml:trace contextRef="#ctx0" brushRef="#br0" timeOffset="1">807 1 18716,'-10'30'1936,"-6"5"-1383,2 4-257,1 4 856,10 0-536,3 0-48,4-3-336,2-4-112,2-6-216,0-4-224,-4-9-456,0-5-152,-8-11 304,-5-17 23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2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15587,'18'4'4390,"83"20"-3160,-79-18-1101,-10-3-95,-1 0-1,1 1 0,-1 0 1,1 0-1,-1 2 0,-1-1 1,1 1-1,17 14 1,-26-18-32,0 0 1,-1 0 0,0 0 0,1 0 0,-1 0 0,0 0 0,0 0 0,0 0-1,0 0 1,-1 0 0,1 1 0,-1-1 0,1 0 0,-1 1 0,0-1-1,0 0 1,1 1 0,-2-1 0,1 0 0,0 1 0,0-1 0,-1 0 0,0 1-1,1-1 1,-1 0 0,-1 3 0,-3 7 26,-1 0-1,-1-1 1,-11 17-1,9-14 11,-240 321 907,243-329-1115,3-3 120,0 0 1,1-1-1,-1 1 1,1 0-1,0 1 1,0-1-1,0 0 1,0 1-1,0-1 1,1 1 0,0-1-1,0 1 1,0 0-1,-1 4 1,7-2-224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28 12155,'1'-1'311,"0"-1"1,-1 0 0,1 1 0,0-1 0,-1 0 0,0 1-1,1-1 1,-1 0 0,0 0 0,0-3 0,-3 0 1655,-6 12-290,-8 15-943,1 1-1,-14 27 1,26-42-714,0 0 0,0 1 0,1 0 0,0-1 0,1 1 0,0 0 0,0 0 0,1 1 0,0-1 0,1 12 0,0-19-12,0 0 0,0 0-1,1 0 1,-1 1 0,1-1 0,-1 0 0,1 0 0,0 0 0,0 0-1,0 0 1,0 0 0,0-1 0,1 1 0,-1 0 0,0 0-1,1-1 1,-1 1 0,1-1 0,3 3 0,-2-2-42,1 0 0,0 0 0,-1-1 1,1 1-1,0-1 0,0 0 0,0 0 0,0 0 0,9 0 1,-4-1 67,0 0 0,0 0 0,0-1 1,0 0-1,0-1 0,-1 0 1,1 0-1,0-1 0,8-4 0,-11 4 4,-1 0 0,0 0 0,0 0 0,0-1 0,0 0-1,-1 0 1,6-6 0,6-15 21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17316,'-12'0'1496,"6"1"-1232,1 4-592,3-1 2657,9-1-2049,2 0 72,11-1-72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11498,'-12'13'898,"11"-12"-827,-1 0 0,1 0-1,0 0 1,0 1 0,0-1 0,0 0-1,0 1 1,0-1 0,0 0 0,0 1 0,1-1-1,-1 1 1,0-1 0,1 1 0,0-1-1,-1 1 1,1 0 0,0-1 0,-1 1-1,1 0 1,0-1 0,0 1 0,1-1-1,-1 1 1,0 0 0,0-1 0,1 1 0,-1-1-1,2 3 1,4 24 439,-2 0-1,0 0 1,-2 0 0,-1 0-1,-3 41 1,1-4-351,6 197 59,0-86 435,19 306 664,2-139-190,15 9-703,8 139-405,-23-33-25,-1-15 3,26 267 85,-45-657-53,58 361 240,-48-334-247,-4 0 1,-3 1-1,-4 0 0,-4 1 1,-10 92-1,-12 34-51,-10 112-48,24 1 117,16-108 34,7 321 278,-16-503-298,10 322 394,2 69-403,-12-390-62,-14 146 4,6-100 151,8-77-160,0 0 1,0 0-1,0 1 0,0-1 0,-1 0 1,1 0-1,0 0 0,-1 0 0,1 0 1,0 0-1,-1 0 0,1 0 0,-1 0 1,1-1-1,-1 1 0,0 0 0,1 0 1,-1 0-1,0 0 0,0-1 0,0 1 1,1 0-1,-1-1 0,-2 2 0,2-2-2,1 0-1,-1 0 0,0 0 0,0 0 1,0 0-1,0 0 0,1-1 0,-1 1 1,0 0-1,0 0 0,1-1 0,-1 1 1,0 0-1,0-1 0,1 1 0,-1-1 1,0 1-1,1-1 0,-1 1 0,0-1 1,1 1-1,-1-1 0,1 0 1,-1 1-1,1-1 0,0 0 0,-1 1 1,1-1-1,-1 0 0,1-1 0,-7-14-215,1-5-10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12275,'0'0'29,"-1"0"-1,0 0 1,0 0 0,1 1 0,-1-1 0,0 0 0,1 0 0,-1 1 0,1-1 0,-1 1 0,0-1 0,1 0 0,-1 1 0,1-1-1,-1 1 1,1-1 0,-1 1 0,1 0 0,-1-1 0,1 1 0,0-1 0,-1 1 0,1 0 0,0-1 0,0 1 0,-1 0 0,1-1-1,0 1 1,0 0 0,0 0 0,0-1 0,0 1 0,0 0 0,0 0 0,0-1 0,0 1 0,0 0 0,0-1 0,1 1 0,-1 0-1,0-1 1,0 1 0,1 0 0,-1-1 0,0 1 0,1 0 0,-1-1 0,1 1 0,-1-1 0,1 1 0,0 0 0,2 2 5,-1 1 1,1-1-1,1 1 1,-1-1-1,0 0 1,1 0-1,4 2 1,-4-2 29,0 0 1,0 1-1,0-1 1,0 1-1,-1 0 1,1 0-1,-1 0 1,0 0-1,0 1 1,0-1-1,-1 1 1,3 7-1,3 9 316,8 36 1,-8-28-184,50 148 422,-43-141-571,1-1-1,38 60 1,16 13 53,6 11 323,124 149-1,-155-218-345,-3 1-1,-3 3 1,53 91 0,-67-97-89,70 125 36,-77-145-7,1-1 1,1 0 0,47 45 0,24 8 3,-47-43-14,-1 2 0,52 62 0,-14 8 36,-51-66-48,1-1 0,3-1 0,57 54 0,103 52-17,-122-97 17,98 90 1,-161-132 1,66 65 24,139 105 0,-87-88-24,134 124 0,-228-186 8,1-1 1,49 30-1,78 34-23,-86-50 14,92 65 0,-114-67 14,2-2 0,111 56-1,-74-53-2,-38-18 8,-1 3 0,-1 1 0,84 59 0,174 137-353,-139-105 233,32 21 52,-164-117 34,58 21 0,-23-11-9,20 5 90,-32-14 90,-46-15 197,-1 1-1,-1 1 1,1 1 0,-1 0-1,-1 1 1,14 13 0,-10-8-24,-14-12-544,-6-4-105,-11-5 67,-6-8 102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 12339,'-5'8'808,"13"-3"-720,4-7-24,15-1 88,7-1-8,14-2-144,5-4-72,10-1-744,4-4 744,5 1-88,-2 0-96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10930,'46'2'913,"-3"0"-1009,-3-2-593,0-3 1354,2-4-730,2-3-143</inkml:trace>
  <inkml:trace contextRef="#ctx0" brushRef="#br0" timeOffset="1">1033 62 12123,'48'8'848,"1"-8"-1472,-2-3 640,2-4 184,1 1-128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5769,'40'4'184,"-6"-4"-120,1 0-120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50 139 13515,'2'-10'1083,"-2"-6"2381,-3 24-2623,-8 21-525,2 1 0,1 0 0,1 1 1,1-1-1,2 1 0,0 37 1,4-64-313,0 0 1,1 0-1,-1 0 1,1 0-1,0 0 1,2 7 0,-3-10-5,0-1 1,0 0-1,0 0 1,0 0-1,0 1 1,0-1-1,0 0 1,0 0-1,1 0 1,-1 0 0,0 1-1,0-1 1,0 0-1,0 0 1,0 0-1,0 0 1,1 1-1,-1-1 1,0 0-1,0 0 1,0 0-1,0 0 1,1 0 0,-1 0-1,0 0 1,0 0-1,0 0 1,1 1-1,-1-1 1,0 0-1,0 0 1,0 0-1,1 0 1,-1 0-1,0 0 1,0 0 0,0 0-1,1 0 1,-1 0-1,0-1 1,0 1-1,0 0 1,1 0-1,8-19 14,-1-13-23,-2-1-1,-1 0 1,-1-1 0,-2 1-1,-2-1 1,-4-38 0,-3 39-66,8 34 73,-1 0 1,1 1-1,0-1 1,-1 0 0,1 0-1,0 0 1,0 0-1,-1 0 1,1 0-1,0 0 1,0 0-1,0 0 1,0-1-1,0 1 1,0 0-1,0-1 1,1 1 0,-1 0-1,0-1 1,0 0-1,0 1 1,1-1-1,-1 0 1,0 1-1,1-1 1,-1 0-1,0 0 1,2 0-1,41 1 9,-25-4-1,0-2 0,-1 0-1,1-1 1,-1-1 0,-1-1 0,34-19 0,-24 12 10,36-14 0,-63 29-16,0 0 0,0 0 0,0 0 0,0 0 0,0-1 0,1 1 0,-1 0 0,0 0 0,0 0 0,0 0 0,1 0 0,-1 0 1,0 0-1,0 0 0,0 0 0,0 0 0,1 0 0,-1 0 0,0 0 0,0 0 0,0 0 0,1 0 0,-1 0 0,0 0 0,0 0 0,0 0 0,0 0 0,1 0 0,-1 0 0,0 1 0,0-1 0,0 0 0,0 0 0,1 0 0,-1 0 0,0 0 0,0 0 0,0 1 0,0-1 0,0 0 0,0 0 0,0 0 0,1 0 0,-1 1 0,0-1 0,0 0 0,0 0 0,0 0 0,0 0 0,0 1 0,0-1 0,0 0 1,0 0-1,0 0 0,0 1 0,0-1 0,0 0 0,0 0 0,0 1 0,-5 11 2,-28 51 24,17-36-1,1 1 0,2 0 1,-13 41-1,22-56-5,1 0 0,0 0 0,1 0 0,1 0 0,0 22 0,1-32-44,0 1 1,0-1-1,1 0 1,-1 0-1,1 0 0,0 0 1,-1 0-1,1-1 0,0 1 1,1 0-1,-1 0 1,0 0-1,1-1 0,0 1 1,0-1-1,-1 1 0,1-1 1,1 0-1,-1 0 1,0 0-1,0 0 0,1 0 1,-1 0-1,1-1 0,0 1 1,-1-1-1,1 0 1,0 1-1,0-1 0,5 1 1,-4-2 2,0 0 0,0 0 1,0 0-1,0 0 1,0-1-1,0 1 0,0-1 1,0 0-1,0 0 0,0 0 1,0-1-1,-1 0 1,1 1-1,4-4 0,15-16-195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15435,'52'-28'2218,"91"-67"0,46-55-1943,-101 79 69,252-213-634,-289 249-1302,-61 43 1312,-6 3-68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14531,'-52'103'2654,"29"-59"-1347,-20 51 0,38-81-1161,0-1 0,1 1 1,1 0-1,0 0 1,1 0-1,1 0 1,0 0-1,2 20 1,-1-30-144,0-1 0,1 1 0,0-1 0,-1 1 0,2-1 1,-1 1-1,0-1 0,1 0 0,-1 0 0,1 1 0,0-1 1,0-1-1,0 1 0,0 0 0,1 0 0,-1-1 1,1 1-1,-1-1 0,1 0 0,0 0 0,0 0 0,0 0 1,0 0-1,1-1 0,-1 1 0,0-1 0,1 0 0,-1 0 1,0 0-1,1 0 0,0-1 0,5 1 0,5-1-23,1 0 1,-1 0-1,0-2 0,0 1 0,0-2 0,26-8 0,8-6-14,-30 10 28,38-10 0,-55 17 9,0 0 0,-1 0 0,1-1-1,0 1 1,0 0 0,-1 0-1,1 0 1,0 0 0,0 0-1,-1 0 1,1 0 0,0 1-1,0-1 1,-1 0 0,1 0-1,0 1 1,-1-1 0,1 0-1,0 1 1,-1-1 0,1 0-1,0 1 1,-1-1 0,1 1-1,-1-1 1,1 1 0,-1-1 0,1 1-1,-1 0 1,1-1 0,-1 1-1,0 0 1,1-1 0,-1 1-1,0 0 1,0-1 0,1 1-1,-1 0 1,0 0 0,0-1-1,0 1 1,0 0 0,0 0-1,0-1 1,0 1 0,0 1-1,-1 7 66,0-1-1,0 1 1,-5 13-1,1 2 75,5-23-126,-1 1 0,1 0 0,0-1 0,0 1 0,0 0 0,0-1 0,0 1 0,0 0 0,0-1 0,1 1 0,-1 0 0,1-1 0,-1 1 0,1 0 0,0-1 0,-1 1 0,1-1 0,0 0 0,0 1 0,2 2-1,-2-4-2,1 1-1,-1-1 0,1 1 1,-1-1-1,1 1 0,0-1 1,-1 0-1,1 0 0,-1 0 0,1 0 1,0 0-1,-1 0 0,1 0 1,-1-1-1,1 1 0,-1-1 1,1 1-1,-1-1 0,1 1 1,-1-1-1,1 0 0,-1 0 0,2-1 1,22-14 95,0-1 0,-2-1 0,0-1 0,34-37 0,-47 46-75,-1 0-18,-4 7-31,-1-1-1,0-1 1,0 1 0,-1 0-1,1-1 1,5-9-1,-9 13-13,0 1-1,0 0 1,0-1-1,0 1 1,1 0 0,-1-1-1,0 1 1,0-1-1,0 1 1,0 0-1,0-1 1,0 1-1,0 0 1,0-1 0,0 1-1,0-1 1,0 1-1,0 0 1,0-1-1,-1 1 1,1 0-1,0-1 1,0 1 0,0 0-1,0-1 1,-1 1-1,1 0 1,0-1-1,0 1 1,-1 0-1,1 0 1,0-1-1,-16-4-231,-23 4 154,35 2-14,-31 1-231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18244,'-6'-2'1792,"8"1"-1152,9 1-272,12 0 985,12 3-401,12-2-600,9 2-352,8-3-840,2-1 1960,3-8-1152,-3-2-40,-2-7-64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14291,'10'-10'1432,"-6"9"-832,-2 5-231,-2 13 695,-5 6-152,1 9-320,1 4-168,2 7-200,-1 0-168,2-2-480,2 2-184,-1-8-304,2-4 704,-4-14-208,-2-7-128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13963,'22'-19'514,"1"1"1,0 1-1,2 1 0,0 1 1,0 2-1,1 0 1,1 2-1,0 0 0,56-12 1,-71 21-457,-1 0 0,0 1 0,1 1-1,-1 0 1,0 0 0,1 1 0,16 3 0,-25-3-50,1 0-1,-1 0 0,1 0 1,-1 0-1,1 0 1,-1 1-1,0 0 1,0 0-1,0 0 1,0 0-1,0 0 1,0 0-1,0 1 1,-1-1-1,1 1 0,-1 0 1,0 0-1,0 0 1,0 0-1,0 0 1,0 0-1,-1 0 1,1 1-1,-1-1 1,0 1-1,0-1 0,0 5 1,-1-3 22,0 0 0,0 0 0,0 0 0,-1 0 0,0 0 0,0 0 0,-1-1 1,1 1-1,-1 0 0,0-1 0,0 1 0,0-1 0,-1 0 0,0 0 0,0 0 0,0 0 0,0 0 0,0 0 0,-1-1 1,1 0-1,-7 5 0,1-1-29,0-1 0,0 0 1,0-1-1,-1 0 0,0 0 0,0-1 1,0 0-1,-20 4 0,18-7-25,8-6-72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0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55 15371,'-1'-6'536,"0"1"-207,0 0-1,0 0 0,-1 0 0,1 0 0,-4-5 0,5 9-259,0 0 0,-1 1 0,1-1 0,-1 0 0,0 0-1,1 0 1,-1 1 0,0-1 0,1 0 0,-1 1 0,0-1 0,0 0 0,1 1-1,-1-1 1,0 1 0,0-1 0,0 1 0,0 0 0,0-1 0,0 1 0,0 0 0,0 0-1,0 0 1,0 0 0,0-1 0,0 1 0,0 0 0,0 1 0,0-1 0,0 0-1,1 0 1,-1 0 0,0 1 0,-2-1 0,-2 3 60,0 0-1,0 0 0,0 1 1,0-1-1,0 1 1,0 0-1,1 1 1,0-1-1,0 1 1,-4 5-1,-7 8 11,-16 16 80,1 2 0,-37 56 0,59-80-176,0 2 0,1-1 0,1 1-1,0 0 1,1 1 0,0-1-1,1 1 1,1 0 0,0 0-1,1 0 1,0 22 0,2-33-36,0 0 1,1 0-1,-1 0 1,1-1-1,-1 1 1,1 0 0,0 0-1,1 0 1,-1 0-1,1-1 1,0 1-1,-1-1 1,2 1-1,-1-1 1,0 0-1,1 0 1,-1 0-1,1 0 1,0 0-1,0 0 1,0-1-1,0 1 1,1-1-1,-1 0 1,1 0-1,-1 0 1,1-1-1,0 1 1,-1-1-1,1 0 1,0 0-1,0 0 1,0-1-1,0 1 1,4-1-1,1 0-4,0 0 0,0 0 0,-1-1-1,1 0 1,0-1 0,-1 0 0,1 0 0,-1-1-1,0 0 1,0 0 0,0-1 0,0 0-1,0 0 1,-1-1 0,7-6 0,-9 7 0,-1-1 1,0 0 0,0 0 0,0 0-1,-1 0 1,0-1 0,0 1-1,0-1 1,-1 0 0,3-9 0,-4 13-4,0-1 1,0 1 0,-1 0-1,1 0 1,-1-1 0,0 1 0,0 0-1,0 0 1,0-1 0,0 1-1,0 0 1,-1-1 0,1 1 0,-1 0-1,1 0 1,-1 0 0,0-1 0,0 1-1,0 0 1,0 0 0,0 0-1,-1 0 1,1 1 0,-1-1 0,1 0-1,-1 0 1,1 1 0,-1-1-1,0 1 1,0 0 0,-3-2 0,4 2-1,1 1 0,-1-1 0,0 1 0,0-1 0,0 1 0,0 0 0,0 0 1,1-1-1,-1 1 0,0 0 0,0 0 0,0 0 0,0 0 0,0 0 0,0 0 1,0 0-1,0 0 0,0 1 0,0-1 0,0 0 0,1 0 0,-1 1 0,0-1 1,0 1-1,0-1 0,0 0 0,1 1 0,-1 0 0,0-1 0,0 1 0,0 1 0,1-2 1,-1 1-1,1-1 0,0 1 0,0-1 0,0 1 1,0 0-1,-1-1 0,1 1 0,0 0 0,0-1 0,0 1 1,1-1-1,-1 1 0,0 0 0,0-1 0,0 1 1,0 0-1,0-1 0,1 1 0,-1-1 0,0 1 0,1-1 1,-1 1-1,0-1 0,1 1 0,-1-1 0,1 1 1,-1-1-1,0 1 0,1-1 0,-1 0 0,1 1 0,-1-1 1,1 0-1,0 1 0,-1-1 0,1 0 0,-1 0 1,1 1-1,0-1 0,-1 0 0,1 0 0,-1 0 0,2 0 1,2 1-1,1 0 1,-1-1-1,1 1 1,-1-1 0,1 0-1,-1 0 1,1-1-1,0 0 1,-1 1-1,1-1 1,-1-1-1,0 1 1,9-4 0,6-4 7,31-21 1,-22 13 35,-27 17-39,-1 0 0,0-1 0,0 1 0,0 0 0,0 0 0,1 0 0,-1 0 0,0 0 1,0 0-1,0 0 0,1 0 0,-1 0 0,0 0 0,0 0 0,0 0 0,1 0 0,-1 0 0,0 0 0,0 0 0,0 0 0,1 0 0,-1 0 0,0 0 0,0 0 0,0 0 1,1 1-1,-1-1 0,0 0 0,0 0 0,0 0 0,0 0 0,0 0 0,1 0 0,-1 1 0,0-1 0,0 0 0,0 0 0,0 0 0,0 1 0,0-1 0,0 0 0,0 0 1,1 0-1,-1 0 0,0 1 0,0-1 0,0 0 0,0 0 0,0 0 0,0 1 0,0-1 0,0 0 0,0 0 0,0 0 0,0 1 0,0-1 0,-1 0 0,1 0 0,0 0 1,0 1-1,0-1 0,0 0 0,-3 14 156,-4 5 6,-14 47 426,19-59-614,0 0 0,1 1 0,0-1 0,0 1 0,1-1 1,1 13-1,-1-20-27,0 1 1,0 0 0,0-1 0,0 1-1,0-1 1,0 1 0,0-1 0,0 1-1,1-1 1,-1 1 0,0-1 0,0 1-1,0-1 1,1 1 0,-1-1 0,0 1-1,1-1 1,-1 1 0,0-1 0,1 0-1,-1 1 1,1-1 0,-1 0 0,1 1-1,9-6-689,8-19 38,-6 1 95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0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16524,'1'2'196,"1"1"1,-1-1 0,1 0 0,0 0-1,0 1 1,0-1 0,0 0 0,0-1-1,0 1 1,1 0 0,-1 0 0,0-1 0,1 0-1,0 1 1,-1-1 0,1 0 0,0 0-1,-1-1 1,1 1 0,0 0 0,0-1-1,0 0 1,0 0 0,-1 1 0,1-2 0,0 1-1,0 0 1,0-1 0,0 1 0,0-1-1,-1 0 1,5-2 0,16-4 78,-1-1 0,-1-1 0,1-2 0,-2 0 0,21-14 0,-31 18-239,0 0 0,0-1 0,0-1 0,-1 1-1,-1-2 1,1 1 0,-1-1 0,-1 0 0,0-1 0,11-22-1,-17 32-30,-1 0 1,1-1-1,-1 1 0,0 0 0,1 0 0,-1-1 0,0 1 0,0 0 0,0-1 0,0 1 1,0 0-1,0-3 0,0 4-2,0-1-1,0 1 1,-1 0 0,1-1 0,0 1-1,0-1 1,0 1 0,-1 0 0,1-1-1,0 1 1,-1 0 0,1 0 0,0-1-1,0 1 1,-1 0 0,1 0 0,-1-1-1,1 1 1,0 0 0,-1 0 0,1 0-1,0 0 1,-1-1 0,1 1 0,-1 0-1,-2 0 5,1 0 1,0 1-1,0-1 0,0 0 0,0 1 0,0-1 1,0 1-1,0 0 0,0 0 0,0-1 0,0 1 1,0 1-1,-2 0 0,-10 9 9,1 1 1,0 0-1,1 1 0,1 0 1,0 1-1,0 0 0,1 1 1,1 0-1,1 0 0,0 1 1,-10 29-1,17-42-15,0 1 0,0-1 0,1 0 0,-1 1 1,1-1-1,-1 1 0,1-1 0,0 1 0,1-1 0,-1 1 0,2 5 0,-1-7-1,-1-1 0,1 0 0,0 0 0,0 1 0,0-1 0,0 0 0,0 0 0,0 0 0,0 0 0,0 0 0,0 0 0,0 0 0,1 0 0,-1-1 0,0 1 0,1 0 0,-1-1 0,0 1 0,1-1 0,-1 1 0,1-1 0,-1 0 0,1 0 0,-1 1 0,1-1 0,-1 0 0,1 0 0,2-1 0,4 0 0,1 0-1,-1-1 0,0 0 0,0 0 1,0-1-1,0 0 0,0 0 0,0-1 1,-1 0-1,1 0 0,-1-1 0,0 0 1,6-6-1,10-9-4,-1-2 0,23-29 0,-5 0 6,-2-2-1,-3-1 0,-2-2 1,-2-1-1,30-79 1,-58 127 1,0 4 1,-1 0-1,0 0 1,0 0-1,-1-1 1,1 1 0,-1 0-1,-1-1 1,1 1-1,-1-1 1,0-6-1,0 12-1,0-1-1,0 1 1,0-1-1,0 1 1,0-1-1,0 1 1,0-1 0,0 1-1,0 0 1,-1-1-1,1 1 1,0-1-1,0 1 1,0-1-1,-1 1 1,1 0-1,0-1 1,-1 1-1,1 0 1,0-1-1,-1 1 1,1 0-1,0-1 1,-1 1-1,1 0 1,-1 0-1,1 0 1,0-1-1,-1 1 1,1 0-1,-2 0 1,-13 6 9,-15 23 25,11-5 28,1 2 0,1 0 0,1 1 0,-21 53 0,29-60-54,1 1 0,1-1 1,0 1-1,2 1 0,0-1 1,2 0-1,0 43 0,2-59-119,1 1 0,0-1 1,0 1-1,0-1 0,0 0 0,1 1 0,0-1 0,0 0 0,1 0 0,-1 0 1,1-1-1,5 8 0,-5-9-148,0 0 0,0 0-1,-1-1 1,2 1 0,-1-1 0,0 0 0,0 0 0,1 0 0,-1-1 0,1 1 0,-1-1-1,1 0 1,0 0 0,0 0 0,-1 0 0,1-1 0,0 1 0,0-1 0,4 0-1,0-1-112,0 0-1,0-1 0,0 0 1,0 0-1,0 0 0,10-6 1,17-8-1130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109 270 15803,'1'0'65,"-1"0"-1,0-1 0,0 1 0,1 0 0,-1 0 1,0 0-1,0 0 0,0 0 0,1 0 1,-1-1-1,0 1 0,0 0 0,0 0 0,1 0 1,-1-1-1,0 1 0,0 0 0,0 0 1,0 0-1,0-1 0,0 1 0,1 0 0,-1 0 1,0-1-1,0 1 0,0 0 0,0 0 1,0-1-1,0 1 0,0 0 0,0 0 1,0-1-1,0 1 0,0 0 0,0 0 0,0-1 1,0 1-1,-1 0 0,1 0 0,0-1 1,0 1-1,0-1 0,-15 6 1346,9-1-867,-1 1 0,1 1 0,0-1 0,0 1 0,0 0-1,1 0 1,-7 11 0,2-3-50,2 1 0,-12 26-1,19-39-467,0 0 0,0 0 0,0 1 0,1-1 0,-1 0 0,1 1 0,-1-1 0,1 1 1,0-1-1,0 0 0,0 1 0,1-1 0,-1 1 0,0-1 0,1 0 0,1 4 0,-2-5-22,1 0 1,-1 0-1,1 0 0,0 0 1,0 0-1,0 0 0,0-1 1,-1 1-1,1 0 1,0 0-1,0-1 0,0 1 1,1 0-1,-1-1 0,0 1 1,0-1-1,0 0 0,0 1 1,0-1-1,1 0 1,-1 1-1,0-1 0,0 0 1,0 0-1,1 0 0,-1 0 1,0 0-1,0-1 0,1 1 1,-1 0-1,0-1 1,0 1-1,1-1 0,6-2-21,-1 0-1,1 0 0,-1 0 0,0-1 1,-1-1-1,1 1 0,-1-1 0,11-10 1,-3 1-35,-1-1 1,16-21 0,-11 7-12,-1 0-1,-1-1 1,-2-1 0,-1 0 0,-1-1 0,10-46-1,-20 69 60,0 0-1,0 0 1,-1 1-1,0-1 1,-1-12-1,0 20 6,0 1 0,0 0 0,0-1 0,0 1 0,0 0 0,0-1 0,0 1 0,0 0 0,0-1 0,0 1 0,0 0-1,-1 0 1,1-1 0,0 1 0,0 0 0,0-1 0,0 1 0,0 0 0,-1-1 0,1 1 0,0 0 0,0 0 0,-1-1 0,1 1 0,0 0 0,0 0 0,-1 0 0,1-1 0,0 1 0,0 0-1,-1 0 1,0 0 0,-7 6 14,-6 16 43,6-4-122,1 0-1,1 1 0,1 0 1,0 0-1,1 0 0,2 1 1,0-1-1,0 1 0,2 0 1,1-1-1,2 21 0,-1-34-269,-1 0-1,1-1 1,0 1-1,0-1 0,6 10 1,-7-13 271,0 0 1,1 0 0,-1 0 0,1 0 0,0 0-1,-1 0 1,1-1 0,0 1 0,0 0-1,0-1 1,0 0 0,0 1 0,0-1 0,4 2-1,-4-3-6,0 0 0,-1 0 0,1 0-1,0 0 1,-1 0 0,1 0 0,-1-1-1,1 1 1,-1 0 0,1-1 0,2 0-1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0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17036,'13'-9'2146,"0"1"-337,-13 8-1741,1 0-1,-1 0 1,1 0-1,-1 0 1,1 0-1,-1 0 1,1 0-1,-1 0 0,1 0 1,-1 0-1,0 1 1,1-1-1,-1 0 1,1 0-1,-1 0 1,0 1-1,1-1 1,-1 0-1,0 1 1,1-1-1,-1 0 1,0 1-1,1-1 1,-1 0-1,0 1 0,0-1 1,1 1-1,-1-1 1,0 0-1,0 1 1,1 0-1,1 6 267,0 1 0,0-1 0,-1 1 0,0-1 0,0 1 0,-1 8-1,2 10 56,-1-16-282,0-1-10,-1-1 0,2 0 0,-1 0 0,1 1 0,5 13 0,-6-20-90,0-1 0,0 1 0,0-1-1,0 0 1,0 1 0,0-1 0,0 0 0,0 1 0,0-1 0,1 0 0,-1 0 0,1 0 0,-1 0 0,1 0 0,-1-1 0,1 1-1,-1 0 1,1-1 0,-1 1 0,1-1 0,0 1 0,-1-1 0,1 0 0,0 0 0,0 0 0,-1 0 0,1 0 0,0 0 0,-1 0-1,1 0 1,0-1 0,-1 1 0,1-1 0,2 0 0,2-1-3,0-1-1,0 1 1,0-1 0,0-1-1,-1 1 1,1-1 0,7-7-1,36-37-1,-17 15-6,-24 25 1,-2 2-1,0 1 1,0-1-1,13-8 0,-18 14 2,0-1 0,-1 1 1,1-1-1,0 1 0,0-1 0,-1 1 0,1 0 1,0-1-1,0 1 0,0 0 0,0 0 0,0-1 1,0 1-1,-1 0 0,1 0 0,0 0 0,0 0 1,0 0-1,0 0 0,0 1 0,0-1 0,0 0 1,0 0-1,-1 1 0,1-1 0,0 0 0,0 1 1,0-1-1,-1 1 0,1-1 0,0 1 0,0-1 1,-1 1-1,1 0 0,-1-1 0,1 1 0,0 0 1,-1-1-1,1 1 0,-1 0 0,1 1 0,2 7-11,0 0 0,0 0-1,-1-1 1,1 16 0,4 11 13,-7-34 0,0-1 0,0 1 0,0-1 0,0 1 0,0-1 0,0 1 1,0-1-1,1 1 0,-1-1 0,0 1 0,0-1 0,0 0 0,1 1 0,-1-1 1,0 1-1,1-1 0,-1 0 0,0 1 0,1-1 0,-1 0 0,0 1 0,1-1 1,-1 0-1,1 0 0,-1 1 0,1-1 0,-1 0 0,0 0 0,1 0 0,-1 1 1,1-1-1,-1 0 0,1 0 0,-1 0 0,1 0 0,-1 0 0,1 0 0,-1 0 1,1 0-1,-1 0 0,1-1 0,-1 1 0,1 0 0,-1 0 0,1 0 0,-1 0 1,1-1-1,-1 1 0,0 0 0,1 0 0,-1-1 0,1 1 0,-1 0 0,0-1 1,1 1-1,-1 0 0,0-1 0,1 1 0,-1-1 0,25-30-26,-21 27 11,20-36-269,-19 31-51,0 0 0,0 0-1,1 1 1,0 0 0,0 0 0,1 0 0,14-12-1,27 1-6749,-31 7 4679,-1 0 0,21-22 1,-30 28 3451,-2 0 1,1-1-1,7-10 1,-23 35 1193,1 0 1,-8 23 0,14-33-1998,1-1 0,0 0 0,0 1 0,1-1 0,0 1 0,0-1 0,1 1 0,0 0 0,1 9 0,-1-15-217,0-1 0,1 1 0,-1-1 0,1 1 0,0-1 0,0 1 1,-1-1-1,1 1 0,0-1 0,0 0 0,0 0 0,0 1 0,0-1 0,1 0 0,-1 0 0,0 0 0,1 0 0,-1 0 0,0 0 0,1-1 0,-1 1 0,1 0 0,-1-1 0,1 1 0,-1-1 1,1 1-1,0-1 0,-1 0 0,1 0 0,0 0 0,-1 1 0,1-2 0,-1 1 0,1 0 0,0 0 0,2-1 0,7-1 20,1-1-1,0 0 0,20-8 1,-26 9-30,83-34 117,-85 35-125,-1 0-1,0 0 0,0-1 1,0 1-1,0-1 0,0 0 1,0 0-1,0 0 1,0 0-1,-1-1 0,1 1 1,-1-1-1,0 0 1,0 1-1,0-1 0,2-4 1,0-2-43,0 0 1,0-1 0,-1 0 0,2-11-1,-3 11-130,0 0-1,1 0 1,1 0-1,5-10 1,10-10-479,1 1 1,30-34 0,-26 35 516,-2 0 0,19-34 1,-34 48 159,-2 4 201,-8 20 19,-15 37 412,-20 78-1,33-103-517,1 0-1,1 0 0,1 0 1,1 1-1,1-1 0,4 26 1,-4-43-118,1 0-1,0 0 1,1 0 0,-1 0 0,1 0 0,0 0-1,0-1 1,1 1 0,-1-1 0,1 0 0,5 7-1,-6-10-26,-1 0 0,0 0-1,0 0 1,0 0 0,1 0-1,-1 0 1,1 0 0,-1 0-1,1-1 1,-1 1 0,1-1-1,-1 1 1,1-1 0,-1 1-1,1-1 1,2 0 0,-1 0-12,-1 0-1,0-1 1,0 1 0,1-1-1,-1 0 1,0 0 0,0 0-1,0 0 1,0 0 0,0 0 0,0 0-1,0-1 1,-1 1 0,1-1-1,2-1 1,5-7-56,0-1 0,-1 1 0,0-1 0,0-1 0,9-19 0,25-68-384,-26 58 212,29-91-321,-42 120 536,4 0 66,-4 20 87,0 27 154,-3-26-246,0-5-34,0-1 1,1 0-1,0 1 0,-1-1 0,1 1 1,0-1-1,1 0 0,-1 0 0,0 0 1,1 0-1,0 0 0,0 0 0,0 0 1,0 0-1,3 2 0,-4-4-17,0 0 0,0-1 0,0 1-1,0 0 1,0-1 0,1 1 0,-1-1 0,0 1 0,0-1-1,1 0 1,-1 0 0,0 1 0,0-1 0,1 0 0,-1 0 0,2-1-1,0 1-23,0-1-1,-1 0 1,1 1-1,-1-1 0,1 0 1,-1-1-1,0 1 1,1 0-1,-1-1 0,3-2 1,8-8-287,0-1 1,-1-1-1,0 1 0,15-27 1,-14 21-60,1 1 0,17-18-1,-34 40 479,0 0 0,0 1-1,1-1 1,-1 1-1,1-1 1,0 1-1,1 0 1,-1 0-1,-1 9 1,-3 10 292,-1-3-67,1 0 0,1 0 0,1 1 0,0-1 0,2 1 0,1 0 0,1 23 1,1-28-302,1 0 0,1-1 0,0 1 0,1-1 0,1 0 0,0 0 0,2 0 0,-1-1 0,18 27 0,-16-32-590,-5-14-704,-9-21-892,-1 9 1397,-2 1 1,1 0-1,-2 0 0,0 1 1,-1 0-1,-21-20 0,-83-67 2541,97 86-669,14 12-647,1 1-1,0-1 1,0 0-1,1 0 1,-1 0 0,-2-4-1,4 7-367,1-1 0,0 1 0,0 0-1,0-1 1,0 1 0,-1-1 0,1 1-1,0 0 1,0-1 0,0 1 0,0-1-1,0 1 1,0 0 0,0-1-1,0 1 1,0-1 0,0 1 0,0-1-1,0 1 1,1 0 0,-1-1 0,0 1-1,0 0 1,1-1 0,-1 0-2,1 0 0,0 0 0,0 1 0,0-1 0,0 1 0,0-1 0,0 1 0,0-1 0,0 1 0,0-1 0,0 1 1,0 0-1,0 0 0,1-1 0,26-3 660,57 0 1,-36 2-460,46-1-175,-48-1-118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17 9218,'0'-1'131,"0"1"1,0-1-1,0 1 0,0-1 1,0 1-1,0-1 0,0 1 0,0-1 1,0 1-1,0-1 0,0 1 1,0-1-1,-1 1 0,1-1 1,0 1-1,0-1 0,-1 1 1,1 0-1,0-1 0,-1 1 1,1-1-1,0 1 0,-1-1 1,-4-4 3505,2 12-957,4 11-2722,0-14 59,0 1 0,0-1 0,-1 1 0,1-1 0,-1 1-1,0-1 1,-1 0 0,0 7 0,0-6-4,1 0-1,-1 0 1,1 1 0,0-1 0,2 8-1,1 7 25,2 37-1,-2-22-2,3 105 406,-4-79-281,1 62-110,-2-4-2,-1-20-15,-2 15 8,2-72-48,4 51-9,-1 0 172,0-7 110,1 19 44,-2-25-196,1 43 201,-3 13 13,-1-33-251,-2-55-80,2 103-59,-8-45 137,5-79-9,1 1 0,2 48 0,1 24 69,-1-73-120,-7 110 82,-5-6 168,6-85-115,0 56 0,4 151-215,-4-129 128,3-56-86,-4 27-12,-3 19 156,8-94-130,1 40-1,-1 2-62,-1-11 31,-4 36 50,3-8 24,-12 73-280,9-75 80,3 12 8,-2 13-26,-19 100-66,25-193 235,1 25-20,1 62-57,3-57 68,-5-37 21,1 0 0,-1 0 0,0 0 0,1 0 0,-1 0 0,0-1 0,0 1 0,0 0 0,0-1 1,0 1-1,-2 1 0,1 0 10,-1 0-1,1 1 1,0-1 0,0 0 0,1 1-1,-3 6 1,-6 25 18,4-2-85,3-13-38,-10 31 0,9-41 90,3-9 8,0 0 0,1 0 0,-1 0 0,1 0 0,-1 0 1,1 0-1,0 0 0,-1 0 0,1 0 0,0 0 0,0 0 0,0 0 0,0 0 1,0 1-1,0-1 0,0 0 0,0 0 0,0 0 0,1 2 0,0 1-1,-1 1 0,1-1 0,-1 1 0,0-1 0,0 1 0,0 0 0,-1-1 0,1 0 0,-3 9 0,-1 9-7,0 12 18,3-26-5,-1 0-1,2 0 0,-1 0 0,1 0 1,1 8-1,-1-10-86,-3-17-117,0-8-614,-1 8 464,0-1 132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13427,'30'5'3590,"5"-4"-3391,1 0 0,-1-3 0,61-9 0,-4 0-152,64-2 12,264-24 55,346-6-54,4 42-49,-354 3-8,255 9 4,-2 0-2,-60-9-4,456-2 6,-722 1 14,186-4-2,456 3-15,-900 7 40,56 2 2,-113-9 56,0-1 1,55-9-1,-16-10 1224,-59 17-844,-1-1-5551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14355,'-6'9'1298,"-9"13"39,15-21-1215,-1-1-1,1 1 0,-1 0 0,1 0 1,-1 0-1,1 0 0,0 0 1,0-1-1,-1 1 0,1 0 0,0 0 1,0 0-1,0 0 0,0 0 1,0 0-1,0 0 0,0 0 0,0 1 1,1-1-66,0 0 1,-1-1-1,1 1 1,0-1-1,0 1 0,-1-1 1,1 1-1,0-1 1,0 0-1,0 1 1,0-1-1,0 0 1,-1 0-1,1 1 0,0-1 1,0 0-1,0 0 1,0 0-1,0 0 1,1-1-1,25-2 180,-18 2-129,9-1-12,25-4 27,0 3-1,68 2 0,-100 2-117,-1 1 0,0 0 0,0 0 0,1 1 0,-1 0 0,13 6 0,-21-8-4,1 0 1,-1 0 0,0 1-1,0-1 1,0 0-1,0 1 1,0-1-1,0 1 1,0 0 0,-1 0-1,1 0 1,0 0-1,-1 0 1,0 0-1,1 0 1,-1 0 0,0 0-1,0 1 1,0-1-1,-1 0 1,1 1-1,0-1 1,-1 1-1,0-1 1,1 1 0,-1-1-1,0 1 1,0-1-1,-1 1 1,1-1-1,0 1 1,-2 2 0,0 1 1,0 1 1,-1-1 0,0 0 0,0 0 0,-1-1-1,1 1 1,-7 7 0,-36 36 36,31-34-3,-133 149 372,131-143-396,2 0 0,1 1 1,0 0-1,2 1 1,1 1-1,-13 35 1,23-50-1090,6-15 740,7-17 113,0-7-167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25 514 12979,'-15'13'1471,"6"-5"-314,15-15 568,428-462 1675,-389 415-3380,-45 54-19,0 0 0,0-1 0,0 1 0,0 0-1,0 0 1,0-1 0,0 1 0,1 0-1,-1 0 1,0-1 0,0 1 0,0 0 0,0 0-1,1 0 1,-1 0 0,0-1 0,0 1-1,1 0 1,-1 0 0,0 0 0,0 0 0,0 0-1,1 0 1,-1-1 0,0 1 0,0 0-1,1 0 1,-1 0 0,0 0 0,1 0 0,-1 0-1,0 0 1,0 0 0,1 0 0,-1 0-1,0 0 1,0 0 0,1 1 0,-1-1 0,0 0-1,0 0 1,1 0 0,-1 0 0,0 0-1,0 0 1,0 1 0,1-1 0,-1 0 0,0 0-1,0 0 1,0 0 0,1 1 0,-1-1 0,0 0-1,0 0 1,0 1 0,0-1 0,0 0-1,0 0 1,0 1 0,1-1 0,-1 0 0,0 0-1,0 1 1,1 15 27,-3 22 30,1 0 0,6 47-1,-3-70-87,0-1 0,1 1 0,1-1 0,0 0 0,1 0 0,0-1-1,1 0 1,0 1 0,10 12 0,-12-21 80,0-1 0,0 1 0,1-1 0,-1 1 0,1-1 0,0-1 0,0 1 0,1-1 0,-1 0 0,1 0 0,-1 0 0,1-1 0,0 0 0,0 0 0,0-1 0,11 2 0,7-1 26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16171,'-18'1'336,"0"1"-1,0 0 0,0 2 1,0 0-1,1 1 0,0 1 1,-1 0-1,2 1 1,-1 1-1,1 1 0,1 1 1,0 0-1,0 0 0,1 2 1,0 0-1,1 0 0,0 1 1,1 1-1,-20 29 0,28-36-253,0 0 0,1 0-1,0 0 1,1 0 0,-1 0-1,1 0 1,1 1 0,0-1-1,0 1 1,0-1 0,1 1-1,0 0 1,1 13 0,0-18-64,0 0 0,0 0 0,0 0 0,0 0 0,0 0 1,0 0-1,1 0 0,-1-1 0,1 1 0,0 0 0,0-1 1,0 1-1,0-1 0,0 0 0,1 0 0,-1 0 0,1 0 0,-1 0 1,1 0-1,0-1 0,0 1 0,0-1 0,0 1 0,0-1 1,0 0-1,0-1 0,0 1 0,0 0 0,0-1 0,0 0 1,1 0-1,-1 0 0,0 0 0,5-1 0,2 0 17,0-1-1,0 0 1,0-1-1,0 0 0,-1-1 1,1 1-1,-1-2 1,0 0-1,0 0 1,12-10-1,-3 2 101,-1-1 1,0-1-1,27-32 0,-38 40-90,0 0-1,0 0 1,-1-1-1,0 0 0,0 0 1,-1 0-1,0 0 0,0-1 1,-1 1-1,3-13 1,-6 20-44,0 0 0,1 0 0,-1 0 0,0 0 1,0 1-1,0-1 0,-1 0 0,1 0 1,0 0-1,0 1 0,0-1 0,-1 0 0,1 0 1,0 0-1,-1 1 0,1-1 0,0 0 1,-1 1-1,1-1 0,-1 0 0,1 1 1,-1-1-1,0 0 0,1 1 0,-1-1 0,0 1 1,1-1-1,-1 1 0,0 0 0,1-1 1,-1 1-1,0 0 0,0-1 0,0 1 0,1 0 1,-1 0-1,0 0 0,0 0 0,0 0 1,1-1-1,-1 2 0,0-1 0,0 0 0,0 0 1,-1 0-1,-2 1-49,0-1 0,0 1 1,0 0-1,0 0 0,0 1 1,0-1-1,-5 4 0,4-2-68,0 1-1,0 0 0,0 0 1,0 0-1,1 1 0,0-1 1,-6 9-1,8-10 113,0 0 0,0 1-1,0-1 1,0 1 0,1-1 0,-1 1 0,1-1-1,0 1 1,0 0 0,0 0 0,1-1-1,-1 1 1,1 6 0,3 4-195</inkml:trace>
  <inkml:trace contextRef="#ctx0" brushRef="#br0" timeOffset="1">463 349 16412,'8'39'2016,"-13"2"-1224,-3-1-280,1 0 1329,4 2-889,3-6-200,3-5-624,2-6-336,10-12-280,3-9 432,12-7-208,0-8-104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18436,'2'11'1920,"6"0"-1432,9 2-199,-6-3 1255,6-1-1176,4-1-152,0-2-200,2 0-208,0-2-528,-2 2-216,-2-4-545,-3 0 1105,-2-5-360,-1-4-136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17964,'-17'30'2136,"-4"8"-1392,-5 13-247,-1 0 1311,1 7-976,2-3-96,3 4-360,-1-6-296,7-5-712,2-7-432,0-11 840,3-3-192,5-4-184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9906,'0'40'456,"-4"-7"-336,-3-2-32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3721,'-50'262'5288,"2"-15"-721,14 241-3779,14-110-541,-5-203 1500,-5 55 2741,31-218-5463,0-33-444,-1 5 955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10650,'-6'-12'2317,"9"20"-851,12 21-500,0-4-621,2-1-1,1-1 1,1 0-1,1-1 1,38 32-1,69 37 169,183 98 0,-252-156-310,124 85 111,53 29 170,-154-108-263,-43-22 70,0 2-1,-1 2 0,52 38 0,-41-21-35,2-2 0,1-3 0,64 32 0,-17-9-8,-21-11-142,25 13 4,-51-27 17,1-3 1,70 28 0,-31-25-83,111 45-5,-161-57-29,-1 1 0,70 47 0,210 144 358,-239-157-302,-1 4 0,91 86 0,-123-101-55,153 108-12,-141-110 12,-2 2-1,-2 3 1,51 54 0,-64-52-14,2-3 0,1-2 0,82 58 0,-53-51 14,102 72 9,-145-97-17,-2 1 0,0 2 0,34 41-1,-32-29 6,82 95-9,-89-109 3,0-2 1,2 0-1,29 19 0,4-3 2,78 57-5,-114-77 1,-1 0 0,-1 2 0,30 36 0,-25-22-8,-10-12-12,1-1 1,1-1 0,1 0 0,34 27 0,42 13-18,-37-27 33,-49-29-15,1 0 0,-1-1 1,1 0-1,21 6 0,-47-20 129,9 7-872,1 0 0,0 0 0,-1 1 0,-10-3 0,-21 2-179,15-7-92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18604,'0'5'1936,"2"8"-1391,-2 9-217,-5 6 928,1 5-632,0 7-144,1 3-192,0-3-112,3-4-104,1-3-120,1-7-328,1-2-232,-2-4-504,-1-9-1753,0-3 2321,0-1-368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19452,'-4'9'513,"0"0"0,0 0 0,-11 16 0,10-18-368,0 1 0,0 0-1,1 1 1,-6 16-1,7-17-82,1 1 1,0-1-1,1 1 0,0-1 0,0 1 0,1 0 0,1 13 0,-1-18-66,1 0 1,0 0 0,0 0-1,1-1 1,-1 1 0,1 0-1,0-1 1,0 1-1,0-1 1,0 0 0,0 1-1,1-1 1,0 0-1,-1 0 1,1-1 0,0 1-1,0-1 1,7 5 0,29 14-39,-29-16 42,0 0 0,-1 0 0,1 0 0,-1 2 0,-1-1 0,1 1 0,-1 0 0,0 1 0,7 9 0,-14-16 14,0 1 1,0-1-1,0 1 0,0-1 0,-1 1 1,1-1-1,0 1 0,-1-1 0,1 1 0,-1-1 1,0 1-1,0 0 0,0-1 0,1 1 1,-2 0-1,1-1 0,0 1 0,0 0 1,0-1-1,-2 4 0,1-2 29,0-1 0,0 0 0,-1 1 0,0-1-1,1 0 1,-1 0 0,0 0 0,0 0 0,0 0 0,0 0 0,-4 2 0,-5 2 154,-1 0 1,1 0 0,-1-1 0,-15 4 0,-111 28 806,121-31-1219,17-6 183,0 0 0,0 0 0,-1 0 0,1 1 0,0-1 0,0 0 0,0 0 0,0 0 0,0 0 0,0 0 0,0 1 0,0-1 0,0 0 0,0 0 0,0 0 0,1 0 0,-1 0 0,0 1 0,0-1 0,0 0 0,0 0 0,0 0-1,0 0 1,0 0 0,0 0 0,0 0 0,0 1 0,0-1 0,1 0 0,-1 0 0,0 0 0,0 0 0,0 0 0,0 0 0,0 0 0,0 0 0,0 0 0,1 0 0,-1 0 0,0 0 0,0 0 0,0 0 0,0 1 0,0-1 0,1 0 0,-1 0 0,0 0 0,0-1 0,0 1 0,31 5-1924,-11-5 1251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20 15923,'6'-9'2306,"4"-1"4708,-14 26-5867,-7 4-1001,1 0 1,-12 35 0,6-13-129,4-15-24,2 0-1,1 1 1,1 0-1,1 0 1,2 1 0,-2 31-1,6-58 5,1 1 1,0 0-1,0-1 1,0 1-1,1-1 0,-1 1 1,0-1-1,1 0 1,0 1-1,-1-1 0,1 1 1,0-1-1,0 0 1,1 0-1,-1 1 0,0-1 1,1 0-1,-1 0 1,3 2-1,-2-3 0,1 1-1,-1-1 0,0 0 1,1 0-1,-1 0 1,1-1-1,-1 1 1,1-1-1,-1 1 1,1-1-1,0 0 1,-1 0-1,1 0 1,-1 0-1,1 0 1,0-1-1,-1 1 1,4-2-1,10-2-29,-1-2 1,0 0-1,0 0 1,25-16-1,-16 8-275,-22 13 185,-1 0 1,1 0 0,0 0 0,-1 0 0,1 1 0,0-1 0,-1 0 0,1 1-1,0-1 1,0 1 0,0 0 0,-1-1 0,1 1 0,0 0 0,0 0-1,0 0 1,2 1 0,-7-5-359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14843,'2'11'1569,"-1"-1"-945,2 1-248,-3 3 1088,0 6-608,0 5-304,0 1-40,-3 1-199,0 0-105,2 0-88,-2-2-80,1-7-537,2-5-247,2-9 600,4-4-96,4-14-120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19 105 16500,'11'-34'3903,"-13"66"-1288,2-29-2588,-11 57 555,-5 112-1,17-162-394,3-8-44,7-15 44,10-28 27,-13 20-118,-2 0 0,0 0 1,5-39-1,-9 48-69,-1-1-1,-1 1 1,0-1-1,-1 1 1,0 0-1,-1-1 1,0 1-1,-5-14 1,7 25-25,0 0 1,0 0-1,-1 0 1,1 0-1,0 1 0,-1-1 1,1 0-1,-1 0 1,1 0-1,-1 1 1,1-1-1,-1 0 1,1 1-1,-1-1 1,0 0-1,1 1 0,-2-1 1,2 1-3,-1 0 1,1 0-1,0 0 1,0 0-1,-1 0 0,1 0 1,0 0-1,0 0 1,-1 0-1,1 0 1,0 0-1,0 0 1,0 1-1,-1-1 0,1 0 1,0 0-1,0 0 1,0 0-1,-1 0 1,1 1-1,0-1 0,0 0 1,0 0-1,0 0 1,0 1-1,0-1 1,-1 0-1,1 0 1,0 1-1,0-1 0,0 0 1,0 0-1,0 1 1,0-1-1,0 0 1,0 1-1,0 0-2,0 0 1,0 0-1,0 0 0,0 0 0,0 0 1,0 0-1,0 0 0,1 0 1,-1 0-1,0 0 0,1 0 1,-1-1-1,0 1 0,1 0 0,-1 0 1,1 0-1,-1 0 0,1 0 1,0-1-1,-1 1 0,1 0 1,0 0-1,0-1 0,0 1 0,-1-1 1,1 1-1,0-1 0,0 1 1,0-1-1,0 1 0,0-1 1,1 1-1,3 0-4,-1-1 0,1 1 1,0-1-1,-1 0 0,1 0 1,0 0-1,0 0 0,-1-1 1,1 0-1,-1 0 0,9-3 1,3-3-7,29-16 1,-32 16 21,0 0 1,20-7 0,-33 14-10,1-1 0,0 1 0,-1 0-1,1 0 1,-1-1 0,1 1 0,0 0 0,-1 0-1,1 0 1,0 0 0,-1 0 0,1 0 0,0 0-1,-1 0 1,1 0 0,0 0 0,-1 0 0,1 0-1,0 0 1,-1 1 0,1-1 0,0 0 0,-1 0-1,1 1 1,-1-1 0,1 0 0,-1 1 0,1-1-1,0 1 1,-1-1 0,0 1 0,1-1 0,-1 1-1,1-1 1,-1 1 0,0-1 0,1 1 0,-1-1-1,0 1 1,1 0 0,-1-1 0,0 2 0,1 3 2,-1-1 0,0 1 0,0-1 0,0 1 0,-1 6 0,-1 2 1,2-7-13,0 29-198,-10 58 1,14-64-2055,-5-32 1736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38 18596,'-36'17'2370,"31"-16"-2122,0 1 0,1 0-1,-1 0 1,0 0 0,0 1 0,1 0-1,0 0 1,-1 0 0,-5 6 0,10-9-245,0 0-1,0 0 1,0 0 0,0 0 0,0 0 0,0 0 0,0 0 0,0 0 0,0 0-1,0 0 1,0 0 0,0 0 0,0 0 0,0 1 0,-1-1 0,1 0-1,0 0 1,0 0 0,0 0 0,0 0 0,0 0 0,0 0 0,0 0 0,0 0-1,0 0 1,0 0 0,0 0 0,0 1 0,0-1 0,0 0 0,0 0 0,0 0-1,0 0 1,0 0 0,0 0 0,0 0 0,0 0 0,0 0 0,0 0 0,0 0-1,0 0 1,1 0 0,-1 1 0,0-1 0,0 0 0,0 0 0,0 0-1,0 0 1,0 0 0,0 0 0,0 0 0,0 0 0,0 0 0,0 0 0,0 0-1,0 0 1,0 0 0,0 0 0,1 0 0,-1 0 0,0 0 0,0 0 0,8-1 29,8-4-47,7-5 28,-1-1 0,1-1 0,-2 0 0,29-23-1,-50 33 103,-9 4-24,-8 4 77,7-1-13,1 1 1,-1 0 0,2 1-1,-1-1 1,0 2 0,1-1-1,1 1 1,-1 0 0,-8 13-1,14-18-118,0 1 1,0 0-1,0-1 0,0 1 0,1 0 0,-1 0 1,1 0-1,0 0 0,1 0 0,-1 1 0,0-1 1,1 0-1,0 0 0,0 0 0,0 0 0,1 1 1,0-1-1,-1 0 0,1 0 0,1 0 0,-1 0 1,0 0-1,1 0 0,0 0 0,0-1 0,0 1 1,4 4-1,-3-3-16,0-1 0,0 0 0,1 0 0,-1 0 0,1 0 0,0 0 0,0-1 0,0 1 0,0-1 0,1 0 0,-1-1 0,9 4 0,-8-36 171,-4 29-201,-1-1-1,0 1 1,0-1 0,0 1-1,0-1 1,0 1-1,0-1 1,-1 0 0,1 1-1,-1-1 1,1 1 0,-1 0-1,0-3 1,-3-4-840,4 4 797,-1 1 0,1-1-1,-1 1 1,1-1 0,0 1 0,1-1 0,-1 1 0,2-6-1,-1 3-204,1-8-78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14211,'-1'0'50,"1"0"0,0 1 1,0-1-1,0 0 0,0 0 0,0 0 0,0 1 0,0-1 1,0 0-1,0 0 0,0 1 0,0-1 0,1 0 0,-1 0 1,0 0-1,0 1 0,0-1 0,0 0 0,0 0 0,0 0 1,0 0-1,0 1 0,1-1 0,-1 0 0,0 0 1,0 0-1,0 0 0,0 1 0,1-1 0,-1 0 0,0 0 1,0 0-1,0 0 0,1 0 0,-1 0 0,0 0 0,0 0 1,0 0-1,1 0 0,-1 0 0,0 0 0,0 0 0,1 0 1,-1 0-1,0 0 0,0 0 0,0 0 0,1 0 0,-1 0 1,0 0-1,0 0 0,0 0 0,1 0 0,-1 0 1,0 0-1,0 0 0,0-1 0,1 1 0,-1 0 0,17-12 731,-9 5-62,55-41 1444,56-58 0,-8 5-710,113-100-1469,-224 201-5,0 0-1,0 0 1,0 0-1,0 0 1,0-1 0,0 1-1,0 0 1,0 0 0,0 0-1,0 0 1,-1 0-1,1 0 1,0 0 0,0 0-1,0 0 1,0 0 0,0 0-1,0 0 1,0 0 0,0 0-1,0 0 1,0 0-1,0 0 1,0 0 0,0 0-1,0-1 1,0 1 0,0 0-1,0 0 1,0 0 0,0 0-1,0 0 1,0 0-1,0 0 1,-8 5-267,3 3-67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17300,'-6'38'1808,"1"-7"-1048,0-1-312,3-3 841,2-2-249,-3-5-376,3-3-136,0-5-352,1-2-112,1-9-152,0 2-136,3-6-368,-5-3-272,0-5 1104,0-2-456,-7-7-40,1-2-88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14347,'10'-10'626,"0"1"0,0 1 0,0-1 0,1 2 0,0-1 0,1 2 0,12-7-1,-20 12-536,0-1 0,0 1-1,-1 0 1,1 0-1,0 0 1,0 0-1,0 1 1,0-1-1,0 1 1,0 0-1,0 1 1,0-1-1,0 1 1,0-1-1,0 1 1,0 0-1,0 1 1,0-1-1,-1 1 1,1 0-1,0-1 1,-1 1-1,0 1 1,1-1-1,-1 1 1,0-1-1,5 6 1,-5-4-74,0-1-1,0 1 1,-1 0 0,1-1 0,-1 1 0,0 0 0,0 0 0,0 1-1,-1-1 1,0 0 0,1 1 0,-1-1 0,-1 0 0,1 1 0,-1-1 0,1 1-1,-2 4 1,0-1 39,0-1 0,0 0 0,-1 0 0,0 0 0,-1 0 0,1-1 0,-1 1 0,0 0 0,-1-1 0,-4 6 0,2-3-14,-1 0 0,0 0 0,-1-1 0,0 0 0,0 0 0,-1-1 0,1 0 0,-2-1-1,1 0 1,-1 0 0,1-1 0,-2 0 0,-17 5 0,27-9-36,1-1 0,-1 0 1,0 1-1,1-1 0,-1 0 0,0 0 0,1 0 1,-1 0-1,0 0 0,1 0 0,-1 0 0,0 0 1,1 0-1,-1 0 0,1 0 0,-1 0 0,0-1 1,1 1-1,-1 0 0,0 0 0,1-1 1,-1 1-1,1 0 0,-1-1 0,1 1 0,-1 0 1,1-1-1,-1 1 0,1-1 0,-1 1 0,1-1 1,-1 1-1,1-1 0,-1 0 0,1 0 7,0 0 0,0 0 0,0 0 1,0-1-1,0 1 0,0 0 0,0 0 0,1 0 0,-1 0 0,0 0 0,0 0 0,1 0 0,-1 0 0,1 0 1,-1 0-1,1 0 0,-1 1 0,1-1 0,0 0 0,1-1 0,12-14-87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36 12731,'1'-11'1555,"-1"9"-1343,0 1-1,0 0 0,0 0 0,0-1 0,0 1 0,1 0 1,-1-1-1,0 1 0,1 0 0,-1 0 0,1 0 0,-1-1 1,1 1-1,-1 0 0,3-4 2833,-7 14-2578,-3 23-127,0 1-1,-1 33 0,-3 18 50,4-29-244,3 0-1,3 58 1,1-79-98,13 448 238,-7-338-250,-1 43 6,-8 9-31,-1 30 1,4 120 3,4-215-9,-13 110-2,2-92-5,0 19-3,0-28 15,12 146 0,9 270-32,-14-456 38,-17 178-19,15-250 12,-1 8-1,-8 125 2,25 127-32,-6-196 18,-5 57 1,0 1-3,15 177 54,-19-314-183,-4-12-542,-9-17-804,7 6 1495,-4-2-411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10938,'0'0'70,"0"1"0,0-1-1,0 0 1,0 0 0,0 1-1,0-1 1,0 0 0,1 0-1,-1 0 1,0 1 0,0-1-1,0 0 1,0 0 0,0 0-1,1 1 1,-1-1 0,0 0-1,0 0 1,0 0 0,1 0-1,-1 0 1,0 1 0,0-1-1,1 0 1,-1 0 0,0 0-1,0 0 1,0 0 0,1 0-1,-1 0 1,0 0 0,0 0-1,1 0 1,-1 0 0,16-2 1342,19-8-236,-30 9-952,9-3 8,-1 1 0,1 1 0,-1 0 0,1 1 1,0 1-1,0 0 0,24 3 0,99 26 46,-95-18-249,47 6-1,287 8 119,-135-13-128,167-6-11,-245-8 2,98-4 21,-174 7-34,341 8-17,-108-14 35,-1-24 0,11-12-26,427-33 24,-318 65 11,-252 12-20,-113-1-1,141 5-31,241-2 33,124-8 25,-33-26 428,-155 1 157,-145 41-218,-36 1 337,-203-13-486,-8-1-269,0-1 1,0 1-1,0 0 1,0 0-1,0 0 1,0 0-1,0 0 1,0 0 0,0 0-1,0 0 1,0 0-1,0-1 1,0 1-1,0 0 1,0 0-1,0 0 1,0 0-1,0 0 1,0 0-1,0 0 1,0 0 0,0-1-1,0 1 1,0 0-1,0 0 1,0 0-1,0 0 1,0 0-1,0 0 1,0 0-1,0 0 1,0 0 0,0 0-1,0-1 1,0 1-1,0 0 1,1 0-1,-1 0 1,0 0-1,0 0 1,0 0-1,0 0 1,0 0 0,0 0-1,0 0 1,0 0-1,0 0 1,1 0-1,-1 0 1,0 0-1,0 0 1,0 0-1,0 0 1,0 0 0,0 0-1,0 0 1,0 0-1,0 0 1,1 0-1,-1 0 1,0 0-1,0 0 1,0 0-1,0 0 1,0 0-1,0 0 1,0 0 0,-2-14-564,3 1 228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15635,'-4'-2'1930,"12"-1"-1170,13-2-161,41-1-405,0 2-1,0 3 1,1 3 0,75 13-1,-128-14-177,-1 1 0,0 1 0,16 6-1,-23-8-2,0 0 0,0 0-1,0 0 1,-1 0 0,1 0-1,-1 0 1,1 1-1,-1-1 1,1 1 0,-1-1-1,2 3 1,-3-3 2,1 0 0,-1 0-1,1 0 1,-1 0 0,0 0 0,0 0 0,0 0 0,0 0-1,1 0 1,-1 0 0,0 0 0,-1 0 0,1 0 0,0 0-1,0 0 1,0 0 0,-1 0 0,1 0 0,0 0 0,-1 0-1,1 0 1,-1 0 0,1-1 0,-1 2 0,-9 11 246,1 0 1,-2 0 0,0-1-1,-16 14 1,-56 39 697,40-32-518,-102 79 410,83-67-3342,62-45 2474,0 0 0,0 0 0,0 0 0,0 1 0,-1-1 0,1 0 0,0 0 0,0 0 0,0 0 0,0 0 0,-1 1 0,1-1 0,0 0 1,0 0-1,0 0 0,-1 0 0,1 0 0,0 0 0,0 0 0,0 0 0,-1 0 0,1 0 0,0 0 0,0 0 0,0 0 0,-1 0 0,1 0 0,0 0 0,0 0 0,0 0 0,-1 0 0,1 0 0,0 0 0,0 0 0,0 0 0,-1 0 1,1-1-1,0 1 0,0 0 0,0 0 0,0 0 0,-1 0 0,1 0 0,0-1 0,0 1 0,0 0 0,0 0 0,0 0 0,0 0 0,-1-1 0,1 1 0,0 0 0,0 0 0,0 0 0,0-1 0,0 1 0,0 0 0,0 0 0,0-1 1,0 1-1,0 0 0,0 0 0,0 0 0,0-1 0,0 1 0,0 0 0,0 0 0,0 0 0,1-1 0,0-21-730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14691,'1'-3'309,"0"-1"-1,0 1 1,0-1-1,0 1 1,1-1 0,-1 1-1,1 0 1,0-1-1,0 1 1,0 0-1,5-5 1,36-40 581,-27 32-542,99-92 711,-22 23-440,-91 83-598,1-1 12,-1 0-1,1 0 1,0 0-1,0 1 0,0-1 1,0 1-1,1 0 1,-1 0-1,1 0 0,-1 0 1,1 1-1,6-3 1,-9 4-26,-1 0 0,1 1 0,0-1 0,0 0 0,0 0-1,0 1 1,-1-1 0,1 0 0,0 1 0,0-1 0,-1 1 0,1-1 0,0 1 0,-1-1 0,1 1 0,0-1 0,-1 1 0,1 0 0,-1-1 0,1 1 0,-1 0 0,1-1 0,-1 1 0,0 0 0,1 0 0,-1 0 0,0-1 0,1 3 0,9 31 70,-8-24-44,17 59 72,-9-28-361,22 56 1,-31-96 222,11 20-514,-12-21 535,0 1 0,1-1 1,-1 0-1,1 1 0,-1-1 1,1 1-1,-1-1 0,1 0 1,-1 0-1,1 1 0,-1-1 0,1 0 1,-1 0-1,1 0 0,-1 0 1,1 1-1,-1-1 0,1 0 1,0 0-1,-1 0 0,1 0 0,-1 0 1,1 0-1,-1-1 0,1 1 1,-1 0-1,1 0 0,0 0 1,-1 0-1,1-1 0,-1 1 0,1 0 1,-1-1-1,1 1 0,-1 0 1,0-1-1,1 1 0,-1 0 1,1-1-1,-1 0 0,11-15-303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15971,'0'8'1721,"5"6"-929,-4 3-328,-1 2 1352,3 4-903,6 5-289,1 0-96,4 2-232,-1-7-256,1-5-448,5-2-184,2-12-504,-1-7-257,-1-15 905,1-4-240,-6-12-248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16444,'-7'29'1656,"-8"15"-920,-3 5-296,-7 7 848,5 7-351,2-2-169,2-2-152,6-10-584,4-8-344,7-16-496,7-11-145,6-13 633,0-8-160,5-26-272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68 16043,'20'-5'1521,"-12"5"-985,-5 0-240,-3 7 616,-3 6-152,-5 8-192,-5 5-119,0 4-233,0 2-88,0-2-128,3-2-160,4-3-465,4-5-175,-3-13 600,-2-7-104,-3-12-192</inkml:trace>
  <inkml:trace contextRef="#ctx0" brushRef="#br0" timeOffset="1">1 44 14043,'13'-7'701,"0"1"0,0 0 0,1 2 1,0-1-1,0 1 0,0 1 0,27-2 0,-6 2-238,0 2 0,38 5 0,-63-4-441,1 2 0,0 0 1,0 0-1,-1 1 1,1 0-1,-1 1 1,0 0-1,14 8 0,-22-11-5,1 1-1,-1-1 0,0 1 0,1 0 0,-1-1 0,0 1 0,0 0 0,0 0 0,0 0 0,-1 1 0,1-1 0,-1 0 0,1 1 0,-1-1 0,0 1 0,0-1 0,0 1 1,0 0-1,0-1 0,-1 1 0,1 0 0,-1 0 0,0-1 0,1 1 0,-1 0 0,-1 0 0,1 0 0,0-1 0,-1 1 0,1 0 0,-1-1 0,0 1 0,0 0 0,0-1 1,0 1-1,0-1 0,-2 3 0,-6 8 167,1 0 1,-2 0-1,1-1 1,-2-1 0,0 1-1,0-2 1,-1 0-1,0 0 1,-1-1-1,-25 14 1,29-18-135,0 0 1,0-1-1,-1 0 0,1 0 1,-1-1-1,0-1 0,0 1 1,0-2-1,0 1 0,0-1 1,-1-1-1,1 0 0,0 0 1,0-1-1,-1 0 0,1-1 1,-13-4-1,19 5-138,0-1-1,1 0 1,-1 1 0,0-1 0,1-1-1,-1 1 1,1 0 0,-1-1 0,1 0 0,0 0-1,0 0 1,1 0 0,-1 0 0,1 0-1,-1-1 1,1 1 0,0-1 0,0 0-1,0 0 1,1 0 0,0 1 0,-1-1-1,1-1 1,0-4 0,2-11-483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36 15371,'1'-1'96,"-1"1"0,0 0 0,1 0 0,-1-1 0,1 1 0,-1 0 0,0 0 0,1-1 0,-1 1 0,0-1 0,0 1 0,1 0 0,-1-1 0,0 1 0,0-1 0,0 1 0,1 0 0,-1-1 0,0 1 0,0-1 0,0 1 0,0-1 0,0 1 0,0 0 0,0-1-1,0 1 1,0-1 0,0 1 0,0-1 0,0 1 0,0-1 0,-1 1 0,1 0 0,0-1 0,0 1 0,0-1 0,-1 1 0,1 0 0,0-1 0,0 1 0,-1-1 0,1 1 0,0 0 0,-1 0 0,1-1 0,0 1 0,-1 0 0,1-1 0,0 1 0,-1 0 0,1 0 0,-1 0 0,1 0 0,-1-1 0,1 1 0,-1 0 0,-26-10 2420,13 8-2064,-1 0-1,1 1 1,-1 0 0,1 2-1,0 0 1,-20 3-1,28-3-364,-1 0-1,1 1 0,-1 0 0,1 0 0,0 0 1,0 1-1,0-1 0,0 2 0,1-1 0,-1 1 0,1-1 1,0 2-1,0-1 0,0 0 0,0 1 0,-3 5 1,6-7-65,0-1 1,1 1 0,0 0 0,-1-1 0,1 1 0,0 0-1,0 0 1,1-1 0,-1 1 0,0 0 0,1 0 0,0 0-1,0 0 1,0 0 0,0 0 0,0 0 0,1 0 0,-1 0-1,1 0 1,0 0 0,-1 0 0,1-1 0,1 1-1,-1 0 1,0-1 0,1 1 0,-1-1 0,1 1 0,0-1-1,0 0 1,0 1 0,0-1 0,3 2 0,0 0-17,0 0 0,1 0 0,-1 0 0,1 0 0,0-1 0,0 0 0,1-1 0,-1 1 0,0-1 0,1 0 0,0-1 0,-1 1 0,12-1 0,-9-1-6,0-1 1,0 0-1,-1 0 1,1-1-1,0 0 1,-1-1-1,1 0 1,-1 0 0,0-1-1,0 0 1,12-8-1,-10 5-4,0-1 1,0 0-1,-1 0 1,0-1-1,0 0 0,-1-1 1,12-17-1,-19 25 3,0 1 0,0-1 0,0 1 0,-1-1 1,1 1-1,0-1 0,-1 1 0,1-1 0,-1 1 0,0-1 0,1 0 0,-1 1 0,0-1 0,0 0 0,0 0 0,0 1 0,0-1 0,-1 0 0,0-2 1,1 4-1,0-1-1,0 1 1,-1-1 0,1 1 0,0 0 0,-1-1 0,1 1 0,0 0 0,-1-1 0,1 1 0,-1 0 0,1-1 0,0 1 0,-1 0 0,1 0 0,-1 0 0,1-1 0,-1 1 0,1 0 0,-1 0 0,1 0 0,-1 0 0,0 0 0,-1 0-4,0 0 0,1 0-1,-1 1 1,0-1 0,0 1 0,1-1 0,-1 1 0,1 0-1,-1-1 1,-2 3 0,-1 0-2,1 0 0,-1 1 0,1-1 1,0 1-1,0 0 0,0 0 0,1 0 0,0 1 0,-1-1 0,1 1 0,1 0 1,-1 0-1,1 0 0,0 0 0,0 0 0,-2 8 0,3-9 6,1 0 0,-1-1 0,1 1 1,0 0-1,0 0 0,0 0 0,1-1 0,-1 1 0,1 0 0,0 0 1,0-1-1,0 1 0,0 0 0,1-1 0,0 1 0,-1-1 0,1 0 0,0 1 1,1-1-1,-1 0 0,1 0 0,-1-1 0,1 1 0,5 3 0,0 0-30,0-1 0,1-1 0,0 0-1,0 0 1,0-1 0,0 0 0,1 0-1,17 2 1,31 9-373,-56-13 383,0 0 0,-1-1 0,1 1 1,0 0-1,-1 0 0,1 0 0,-1 0 0,1 0 0,-1 0 1,0 0-1,0 1 0,1-1 0,-1 0 0,0 1 0,0-1 1,0 1-1,0-1 0,0 1 0,-1-1 0,1 1 0,0 2 1,0 0 15,-1 0 1,1-1-1,-1 1 1,0 0-1,0 0 1,-1-1-1,1 1 0,-1 0 1,1-1-1,-3 4 1,-1 6 94,-1-1-1,0-1 1,-1 1-1,0-1 1,-10 12-1,12-17-17,0 0 0,-1-1 0,0 0 0,0 0 0,-1-1 0,0 1 0,1-1 0,-1 0 0,0-1 0,-1 1 0,1-1 0,-1 0 0,0-1 0,-13 4 0,16-5-127,0-1 1,0 1-1,0-1 0,0 0 1,-1 0-1,1-1 1,0 1-1,0-1 0,0 1 1,0-2-1,0 1 1,0 0-1,0-1 0,0 1 1,0-1-1,1 0 1,-1 0-1,1-1 0,-1 1 1,1-1-1,0 0 1,0 0-1,0 0 0,0 0 1,1 0-1,-5-7 1,4 5-72,0-1 0,0 1 0,0-1 0,1 0 0,0 0 0,0 0 0,0 0 0,1 0 0,0-1 0,0 1 0,1 0 0,0-13 0,3-5-396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19500,'-12'2'1585,"4"6"-1153,2 2-168,6 6 1048,10 0-976,13 1-96,1 0-24,2-3-112,4-2-104,0-5-272,-2-1-144,-3-5-408,-2-1-224,-4-5 752,-3-7-217,-3-1-119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16868,'-17'22'1584,"-12"15"-1016,-4 3-192,3 10 880,0 5-487,6 8-217,4-5-136,7 5-600,1-4-432,7-4 592,2-5-136,3-9-120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4865 9786,'0'0'1728,"4"-2"1902,17-14-2496,7-18-130,41-61 1,-49 64-842,2 1 1,1 1-1,1 1 1,2 1 0,0 1-1,2 1 1,1 1-1,35-21 1,270-188 657,-195 118-613,-77 65-164,129-78 0,-106 82-36,-39 23 8,-1-2 0,-1-2-1,45-36 1,-45 25-1,57-49-18,118-76-1,-105 85 23,55-33-11,-147 97-10,13-7 6,45-20 0,41-24 3,-75 41-3,-1-2 1,-1-1-1,68-58 0,-100 75-2,-1-1-1,15-18 0,-15 16 2,24-21 0,64-62 3,-49 57-10,2 2 0,1 3 0,98-48 0,-101 57 6,-2-2 0,63-46 0,80-79 50,-156 124-40,213-154-53,-66 51-4,-80 57 57,61-49-1,204-179-34,-299 254 23,108-57 1,-79 50 1,-3-4-15,156-128 1,-142 98-159,4 6 0,225-127-1,-204 134 13,-4-5 0,135-110 0,-147 89 42,-51 43 50,-21 19 40,27-22 301,-59 50-975,-16 10-173,-8 4 616,-1 1-119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15299,'5'2'207,"1"1"0,-1 1 0,1-1 0,-1 1 0,0 0-1,0 0 1,-1 1 0,1-1 0,-1 1 0,0 0 0,0 0 0,-1 0 0,6 10-1,2 8 58,-1 0 0,7 26 0,-12-36-98,6 22 71,-1 0 0,-1 1 0,5 50 0,-12-64-24,-1 0 1,-1 0 0,-1 0-1,-1 0 1,-1 0 0,-11 41 0,1-20 37,-3-1 0,-1-1 0,-27 48 0,44-88-285,-1-1-1,1 1 1,0 0 0,-1-1 0,1 1 0,0-1 0,-1 1-1,1-1 1,-1 1 0,1-1 0,-1 1 0,1-1-1,-1 1 1,1-1 0,-1 0 0,0 1 0,1-1-1,-1 0 1,1 1 0,-2-1 0,1 0 20,1 0 0,-1 0 0,1-1 0,0 1-1,-1 0 1,1 0 0,-1-1 0,1 1 0,0 0 0,-1-1 0,1 1 0,0 0 0,-1-1 0,1 1 0,0-1 0,0 1-1,-1 0 1,1-1 0,0 1 0,0-1 0,0 1 0,0-1 0,-1 1 0,1-1 0,0 1 0,0 0 0,0-1 0,-3-12-334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17084,'-1'0'91,"0"0"0,0 0 0,0 0 0,-1 1 0,1-1 0,0 1 0,0-1 0,0 1 0,0-1 0,0 1 0,0-1 0,0 1 0,0 0 0,0 0 0,0-1 0,0 1 1,0 0-1,1 0 0,-1 0 0,0 0 0,1 0 0,-1 0 0,0 2 0,-16 33 370,13-25 11,-3 3-317,1 0 0,0 0 0,1 0 0,1 1 0,1 0 0,0 0 0,0 0 0,2 0 0,0 0 0,1 29 0,0-42-159,1 1-1,-1-1 0,0 0 1,0 0-1,1 0 0,0 0 0,-1 0 1,1 1-1,0-1 0,0-1 1,0 1-1,0 0 0,0 0 0,0 0 1,1 0-1,-1-1 0,1 1 1,-1-1-1,1 1 0,0-1 1,-1 1-1,1-1 0,0 0 0,0 0 1,0 0-1,0 0 0,0 0 1,0-1-1,0 1 0,0 0 0,0-1 1,1 0-1,1 1 0,0-1-73,0-1-1,0 0 0,1 1 0,-1-1 1,0-1-1,0 1 0,-1-1 0,1 1 1,0-1-1,0 0 0,-1 0 0,1-1 0,-1 1 1,0-1-1,1 0 0,3-4 0,0-2-258,0 0 0,0 0-1,0-1 1,-1 1-1,-1-2 1,1 1 0,-2-1-1,1 1 1,-2-1-1,5-22 1,-9 16 182,1 17 170,0 0-1,0 0 1,0 0-1,0 0 1,-1-1-1,1 1 0,0 0 1,0 0-1,0 0 1,0 0-1,-1 0 1,1 0-1,0 0 0,0 0 1,0 0-1,-1 0 1,1 0-1,0 0 1,0 0-1,-1 0 1,1 0-1,0 0 0,0 0 1,0 0-1,-1 0 1,1 0-1,0 0 1,0 1-1,0-1 0,0 0 1,-1 0-1,1 0 1,0 0-1,0 0 1,0 0-1,0 1 1,0-1-1,-1 0 0,-1 2 144,0 1 0,0-1-1,0 1 1,0-1 0,1 1-1,-1 0 1,-2 5 0,-1 7 291,0 0 0,1 0 1,1 0-1,-2 17 1,4-28-452,1 0 1,0 0-1,-1 1 1,1-1-1,1 0 1,-1 0-1,1 0 1,-1 0 0,1 0-1,0 0 1,1 0-1,-1 0 1,1 0-1,-1 0 1,1-1-1,1 1 1,-1-1-1,0 1 1,1-1 0,4 5-1,-6-7-34,0 0 0,0-1 0,0 1 0,0 0 0,1-1 0,-1 1 0,0-1 0,0 1 0,0-1 0,1 0 0,-1 1 0,0-1 0,1 0 1,-1 0-1,0 0 0,0 0 0,1 0 0,-1 0 0,0-1 0,1 1 0,-1 0 0,0 0 0,0-1 0,1 1 0,-1-1 0,0 1 0,0-1 0,0 0 0,0 0 0,0 1 0,0-1 0,2-1 0,7-10-388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43 16187,'3'-13'1401,"-3"10"-1175,1 0 0,-1 0 0,1 0 0,0 0 0,0 0 0,0 0 0,2-4 0,-2 7-185,-1 0 0,0 0-1,0 0 1,0 0 0,0 0-1,0-1 1,0 1 0,0 0-1,0 0 1,0 0 0,0 0 0,1 0-1,-1 0 1,0 0 0,0 0-1,0 0 1,0 0 0,0 0-1,0 0 1,0 0 0,0 0 0,1 0-1,-1 0 1,0 0 0,0 0-1,0 0 1,0 0 0,0 0-1,0 0 1,1 0 0,-1 0 0,0 0-1,0 0 1,0 0 0,0 0-1,0 0 1,0 0 0,0 0-1,0 0 1,1 0 0,-1 0 0,0 1-1,0-1 1,0 0 0,0 0-1,0 0 1,5 8 707,1 11-413,-6-19-282,12 40 65,-2 1 0,6 56 0,-14-82-62,-1 1 1,-1-1 0,0 1-1,-1-1 1,-1 0-1,0 1 1,-1-1 0,-1 0-1,-9 25 1,11-37-54,1 0-1,-1 0 1,0 0 0,0 0 0,0 0-1,0-1 1,0 1 0,-5 3-1,7-5-28,-1-1 0,0 1-1,0 0 1,0-1 0,0 1-1,0-1 1,0 1 0,0-1-1,0 0 1,0 1-1,0-1 1,0 0 0,0 0-1,0 0 1,0 0 0,0 0-1,0 0 1,0 0 0,0 0-1,0 0 1,0 0-1,0-1 1,0 1 0,0 0-1,0-1 1,0 1 0,0 0-1,1-1 1,-1 1 0,0-1-1,0 0 1,-1-1-1,-3-2 21,0-2-1,1 1 0,0-1 1,0 1-1,0-1 0,0 0 1,1 0-1,-3-10 0,-1-3 6,1 1 1,-3-19-1,0-19-219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13707,'13'14'1888,"0"-1"-1087,4-5-313,5-5 1128,6-1-720,4-5-216,-1-7-800,-2-6 1481,-2-10-1241,-8-4-16,-6-3-48</inkml:trace>
  <inkml:trace contextRef="#ctx0" brushRef="#br0" timeOffset="1">264 1 16988,'-8'43'1915,"5"-33"-1650,1 0 0,0 0 1,1 0-1,0 0 0,1 0 0,0 0 1,0 1-1,1-1 0,3 16 0,-1-17-173,0 1 0,1-1-1,0 0 1,1 0 0,10 16-1,-12-22-71,-1 1 0,1-1 0,0 0 0,0 0 0,0 0 0,0-1 1,0 1-1,1-1 0,-1 1 0,1-1 0,-1 0 0,1-1 0,0 1 0,0-1 0,0 1 0,0-1 0,4 0 0,-6-1 5,1 0-1,-1-1 0,0 1 1,0-1-1,0 0 1,0 1-1,0-1 0,0 0 1,0 0-1,0 0 1,0-1-1,0 1 0,0 0 1,-1-1-1,1 1 0,-1-1 1,1 1-1,-1-1 1,1 0-1,-1 0 0,0 0 1,0 0-1,1-2 1,2-3 62,-1 0 0,1 1 0,-2-1 0,1 0 0,2-12 0,-4 13-97,0 0 0,-1 0 0,0 0-1,0 0 1,0 0 0,-1-1 0,0 1 0,0 1-1,0-1 1,-1 0 0,0 0 0,0 0-1,0 1 1,-1-1 0,0 1 0,0 0 0,0 0-1,-1 0 1,1 0 0,-1 1 0,-1-1-1,1 1 1,0 0 0,-1 0 0,0 0 0,-9-4-1,-3-4-139,4-3-49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20372,'1'4'238,"0"1"-1,0-1 0,0 0 1,1 0-1,0-1 0,0 1 1,0 0-1,0-1 0,1 1 1,-1-1-1,1 1 0,0-1 0,0 0 1,0 0-1,0-1 0,6 5 1,-6-5-389,0 1 0,0-1 0,1 0 0,-1 0 1,1 0-1,0 0 0,-1 0 0,1-1 0,0 0 0,0 0 0,0 0 1,0 0-1,0 0 0,0-1 0,0 0 0,0 0 0,0 0 1,0 0-1,7-2 0,-4 0-504,0-2 1,-1 1-1,1-1 1,-1 0-1,1 0 1,-1 0-1,0-1 0,5-6 1,6-7-1731,17-23 1,-9 10 2016,-52 69 6713,-14 32-3234,23-39-1977,13-22-1043,-1 1 0,1-1 0,1 1-1,0 0 1,0 0 0,1 0-1,0 0 1,1 1 0,-2 11-1,4-21-116,0 0 0,0-1 0,0 1 0,0 0-1,0 0 1,0 0 0,0-1 0,0 1 0,0 0-1,0 0 1,0 0 0,1-1 0,-1 1 0,0 0-1,1 0 1,-1-1 0,0 1 0,1 0 0,-1-1-1,1 1 1,-1 0 0,1-1 0,-1 1 0,1-1-1,0 1 1,-1-1 0,1 1 0,0-1 0,-1 1-1,1-1 1,0 0 0,-1 1 0,1-1 0,0 0-1,0 0 1,0 1 0,-1-1 0,1 0 0,0 0-1,0 0 1,1 0 0,12 0-353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18804,'0'9'1848,"1"-3"-1343,3 1-265,2-3 1080,7 8-840,6-7-112,4-3-232,5-1-160,1-6-432,1 2-224,-4-4-368,-2-6 800,-9-5-161,-8 3-215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2 249 15699,'-2'13'1505,"14"-11"-889,5-2-200,9-2 736,5-4-456,4-6-472,1-5-352,1 0 272,-3 0-104,-6 1-184</inkml:trace>
  <inkml:trace contextRef="#ctx0" brushRef="#br0" timeOffset="1">531 18 17396,'-13'23'1904,"9"-4"-1112,-1-2-312,5-3 1497,6-1-1129,4-7-368,3-1-144,7-6-560,4 0-368,6-8-592,-2-8 2176,0-8-1176,-2 0-104,-2-3-96</inkml:trace>
  <inkml:trace contextRef="#ctx0" brushRef="#br0" timeOffset="2">787 1 17236,'-13'33'1752,"-2"5"-992,-4 3-272,5-3 729,-1 4-209,5-9-280,3-2-176,6-9-512,1-1-288,0-9-728,3-2 2032,1-7-1160,0-3-40,6-5-64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20988,'-17'15'1953,"4"3"-1281,3 5-288,10 3 864,4 1-223,13-2-393,9-4-216,13-7-248,4-4-184,4-10-392,3-4-328,-4-12-681,1-4 2033,-5-7-904,-5-3-112,-10 4-176</inkml:trace>
  <inkml:trace contextRef="#ctx0" brushRef="#br0" timeOffset="1">444 59 18052,'-22'37'2296,"-7"8"-1119,4 2-449,2 3 1280,4 2-391,3-1-385,3-2-344,11-6-616,3-6-408,0-5 152,-3-6-48,-7-9-136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18916,'0'16'1648,"-9"1"-1168,-4 3-207,3 10 559,2 2-320,-1-4-104,-1 1-136,7 3-496,3-5-296,0-3-464,-1-7 784,-8-17-144,-1-8-161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15755,'20'-1'1298,"0"1"0,0 1 0,0 1 0,34 7 0,-26-4-981,-6-2-123,-1 1 0,0 1 0,0 1 0,0 1 1,21 11-1,-37-16-186,0 0 1,0 1-1,-1 0 1,1 0 0,-1 0-1,1 1 1,-1-1-1,-1 1 1,1 0 0,0 0-1,-1 0 1,0 1 0,0-1-1,0 1 1,0 0-1,-1 0 1,0 0 0,0 0-1,0 0 1,-1 0-1,0 0 1,0 1 0,0-1-1,0 0 1,-1 11-1,-1-5 21,-1 0-1,0 0 0,-1 0 0,0-1 0,0 1 1,-1-1-1,-1 0 0,0 0 0,0 0 0,-1-1 0,0 1 1,0-1-1,-1-1 0,-1 1 0,1-1 0,-1-1 1,-1 1-1,-15 10 0,15-12-42,-1 1 1,0-1 0,-1-1-1,1 0 1,-1 0-1,0-1 1,0 0-1,-1-1 1,1 0-1,-1-1 1,1-1 0,-1 0-1,0 0 1,1-1-1,-1 0 1,0-1-1,-16-4 1,-4-5-74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5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2531 10538,'30'-21'4348,"-16"13"-3942,0 1 1,1 1-1,26-9 0,6-2-285,-1-2 93,1 2 1,1 1 0,72-12-1,-93 23-107,88-13 434,136-42 1,-233 54-489,133-46 351,-70 20-257,113-48 0,53-40 272,-158 78-352,133-46 1,101-7 31,54 3-115,-187 36 30,-160 45-10,-19 6 0,1 1 1,21-5-1,-17 5-1,-1 0 0,22-10 0,11-2 11,-11 6-10,-12 4 2,-1-1-1,30-13 1,15-5 11,-50 19-13,0 0 1,21-11 0,50-23 9,-58 27-6,41-22 0,-47 22-5,43-17 0,-10 6-1,358-127 42,-318 119-38,109-24-7,2 0 18,119-42 3,-222 67-33,45-16 4,88-33-5,-25 10-54,192-54-439,7 26 111,-298 72 382,250-51 70,-193 36-56,-76 15-1,126-44-18,-54 15 6,-112 35 18,94-46-1,-97 36 2,-40 21-4,1 0 1,0 2-1,30-12 0,-18 12-599,-39 4 353,5-1 101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17140,'-3'31'2488,"-3"-13"-1924,0 0 1,1 1-1,-3 34 0,7-47-500,1 0-1,-1-1 0,1 1 1,1 0-1,-1-1 1,1 1-1,0-1 0,1 1 1,-1-1-1,1 1 0,0-1 1,0 0-1,1 0 1,-1 0-1,1 0 0,0 0 1,6 6-1,-6-8-51,1 0-1,0-1 1,0 1 0,0-1-1,0 0 1,0 0 0,1 0-1,-1-1 1,0 1-1,1-1 1,-1 0 0,1 0-1,0-1 1,5 1 0,-7-1-52,-1 0 0,1 1 1,0-1-1,-1-1 1,1 1-1,0 0 0,-1-1 1,1 1-1,-1-1 1,1 0-1,-1 0 0,1 0 1,-1 0-1,1 0 1,-1 0-1,0-1 0,0 1 1,0-1-1,0 0 1,0 0-1,0 0 0,0 0 1,0 0-1,-1 0 1,1 0-1,1-4 0,5-26-262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20780,'-21'6'1625,"-1"2"-1225,1 1-240,13-6-64,11-3-576,6-2 592,-1-5-48,8-6-360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15051,'-6'-4'1280,"7"1"-783,-1 6 159,2 5-168,-1 5-192,-1 0-152,0 4-128,3 3-72,-3 3-344,2 2-96,-2 0 384,-3 1-48,4 4-104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12187,'0'49'1016,"-1"-5"-784,0 1-112,-1-2 400,1-5-112,1 1-256</inkml:trace>
  <inkml:trace contextRef="#ctx0" brushRef="#br0" timeOffset="1">9 1006 9178,'0'41'464,"0"-2"-336,2-6-80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5913,'0'35'280,"-1"-2"-208,-2-3-8</inkml:trace>
  <inkml:trace contextRef="#ctx0" brushRef="#br0" timeOffset="1">29 731 10410,'-5'51'888,"0"-4"-784,-1-4-416,2-4 56,1-5 192,0-1-112,1-4-104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5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18948,'-6'-3'1808,"3"4"-1183,0 6-241,5 5 872,0 1-296,4 2-392,3 1-208,1 1-232,3-4-136,1-1-320,2-8-208,1-4-368,2-3-256,1-8 608,-2-4 96,1-6-193,-2 1-103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5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122 224 13803,'0'4'1696,"-8"10"-751,-4 6-329,-3 8 1336,0 6-568,-2 9-367,3 0-137,-1 1-224,4 5-104,4-3-384,2-4-152,4-7-528,0-4-192,1-14-464,0-1-1193,0-15 1777,1-2-424,2-24-153</inkml:trace>
  <inkml:trace contextRef="#ctx0" brushRef="#br0" timeOffset="1">453 4 17156,'3'-4'1552,"-4"16"-1064,-6 1-176,-5 11 768,1 3-295,1 6-337,-3 3-136,1 0-120,1 1-24,5-8-104,0 1-152,5-10-432,-2-4-288,2-15 671,-6 0-175,-1-11-72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18820,'3'1'1992,"9"-1"-1063,5-1-353,16-2 1064,5-2-368,14 3-463,4-3-257,4 1-600,-1 0-464,-10-1 440,-12 4-128,-18-1-105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5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 16996,'2'-2'225,"1"1"0,0 0 1,-1-1-1,1 1 0,0 0 1,0 1-1,0-1 0,0 0 1,-1 1-1,1 0 0,0 0 1,0 0-1,5 0 0,45 6 1372,-43-4-1065,9 1-222,1 1 0,-2 1 0,1 1-1,-1 1 1,1 0 0,-2 1 0,33 21-1,-43-25-290,-1 1 1,0 0-1,-1 0 0,1 0 0,-1 1 1,0 0-1,0 0 0,-1 0 0,0 0 1,5 10-1,-7-12-17,0 1 0,-1 0-1,0 0 1,0 0 0,0 0 0,0 0 0,-1 0 0,0 0-1,0 0 1,0 0 0,0 1 0,-1-1 0,0 0 0,0 0-1,0-1 1,-5 10 0,1-3 5,0-1-1,-1 0 1,0 0-1,-1-1 1,0 0 0,-1 0-1,1-1 1,-2 0-1,1 0 1,-1-1 0,0 0-1,-1 0 1,0-1-1,0 0 1,-21 8 0,7-5-40,0-1-1,-1 0 1,0-2 0,0-1 0,0-1 0,-29 1-1,46-5 48,-1 1-272,-1-1 0,0 0 0,-17-2 1,26 2 216,0 0 1,0 0 0,-1 0 0,1 0 0,0-1-1,0 1 1,0 0 0,0 0 0,1-1 0,-1 1 0,0-1-1,0 1 1,0-1 0,0 1 0,0-1 0,0 1 0,1-1-1,-1 0 1,0 0 0,0 1 0,1-1 0,-1 0-1,1 0 1,-1 0 0,1 0 0,-1 0 0,1 0 0,-1 1-1,1-1 1,0 0 0,-1 0 0,1 0 0,0 0 0,0 0-1,0-1 1,0 1 0,0 0 0,0 0 0,0 0-1,0 0 1,0 0 0,1 0 0,-1 0 0,0 0 0,1-1-1,6-12-545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11 14467,'12'-10'1780,"-11"9"-779,-3 2-25,-20 16 1207,-11 13-1854,1 2 0,2 1 0,1 2 0,-29 45-1,43-58-294,2 0 0,1 1 0,1 0-1,1 1 1,-12 40 0,18-48-35,1-1 0,0 1 0,1 0 0,1 0 0,0 0 0,2 0 0,-1 0 0,2 0 0,0-1 0,6 21 0,-6-28-82,1-1-1,0 1 1,0-1-1,0 0 1,1 0-1,1 0 1,-1-1-1,1 0 1,0 0-1,0 0 1,1 0-1,-1-1 1,1 0-1,1 0 1,-1 0-1,1-1 1,12 7-1,16 3-244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 15115,'12'-4'6057,"-12"4"-5941,-5 17 3,-7 28-275,3 0 0,-6 78 0,15-121 69,0-1 0,0 0 0,0 0 0,0 0-1,0 1 1,0-1 0,1 0 0,-1 0 0,0 0 0,1 0-1,-1 0 1,0 1 0,1-1 0,-1 0 0,1 0 0,0 0 0,-1 0-1,1 0 1,0 0 0,0-1 0,1 3 0,-1-3 32,0 0 0,-1 0 0,1 1 1,0-1-1,0 0 0,0 0 0,-1 0 0,1 0 0,0 0 1,0 0-1,0 0 0,0 0 0,-1 0 0,1 0 1,0-1-1,0 1 0,0 0 0,-1 0 0,1-1 0,0 1 1,-1-1-1,1 1 0,0 0 0,0-1 0,-1 0 1,1 1-1,-1-1 0,1 1 0,-1-1 0,1 0 0,0-1 1,8-10-570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16323,'6'1'2273,"-6"-4"-1921,0 1 984,0-4-648,3 4-567,0 2-346,0-1 241,-2 0-120,-1-1-120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19388,'-7'15'1240,"3"3"-1104,-2 2-88,5 3 80,-2 2-344,3-1-480,1-2-96,2-9 600,6-6-176,-1-7-160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17500,'-7'25'1561,"3"-12"-1190,1-1 0,-3 19 0,5-29-349,1 0 0,0 1 0,0-1 0,0 0 0,0 1 0,0-1 0,0 0 0,1 1 0,-1-1 0,1 0 0,-1 0 0,1 0 0,0 1 0,0-1 0,0 0 0,0 0 0,1 0 0,-1 0 0,2 2 0,-1-3-73,0 1 0,0-1 0,1 0 1,-1 0-1,0 0 0,0 0 0,1 0 0,-1-1 1,1 1-1,-1-1 0,0 1 0,1-1 0,-1 0 1,1 0-1,-1 0 0,1 0 0,-1 0 0,1-1 1,-1 1-1,0-1 0,1 0 0,-1 1 1,4-3-1,5-2-336,0 0 0,0-1 0,13-9-1,17-13-1209,38-36 0,-75 62 1833,-4 5 16,-9 13 278,-18 24 465,7-10-699,1 0 0,1 1 0,2 1 0,1 0 0,2 1 0,1 1 0,1 0 0,2 0 0,-6 54 1,12-65-495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13803,'-2'3'1600,"2"7"-944,3 12 734,14 20-1161,-6-15-74,16 55-1,-25-71-127,0 1 0,-1 0-1,0 0 1,0-1 0,-2 1 0,1 0-1,-1 0 1,-4 14 0,-3 4 7,-1 0 0,-2-1-1,0 0 1,-2 0 0,-19 29 0,10-22-45,-2-2 1,-1 0 0,-38 38-1,12-23-14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14307,'21'0'648,"9"-7"-632,8-2-8,12-1 56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9082,'47'4'1008,"-1"2"-728,-2-4-232,7 3 1128,-3 0-1352,5 1-64,2 3-152,-2-2-264,3 0 424,-2-3-104,2 2-16</inkml:trace>
  <inkml:trace contextRef="#ctx0" brushRef="#br0" timeOffset="1">1394 134 12627,'52'7'640,"5"-7"-632,2-3-8,12 0 96</inkml:trace>
  <inkml:trace contextRef="#ctx0" brushRef="#br0" timeOffset="2">2361 164 8250,'66'0'368,"2"0"-248,2-6-128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12315,'71'0'608,"0"-1"-432,4-3-136</inkml:trace>
  <inkml:trace contextRef="#ctx0" brushRef="#br0" timeOffset="1">1275 40 12875,'57'7'336,"4"-8"-320,4-1 8,10-2-24</inkml:trace>
  <inkml:trace contextRef="#ctx0" brushRef="#br0" timeOffset="2">2542 6 10274,'63'3'480,"5"-6"-360,4-3-16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18116,'45'8'2344,"6"-8"-1479,16-9-369,6-5 1152,10-1-536,5 2-512,-10-1-248,-6-2-79,-23 1-281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11042,'61'4'801,"4"-2"-729,4-4-489,6-3 617,2-5-119,8-2-105</inkml:trace>
  <inkml:trace contextRef="#ctx0" brushRef="#br0" timeOffset="1">991 1 13419,'16'8'1304,"-4"1"-976,0-5-240,1 0 648,4-1-1152,2-3 552,2-3-264,3 2-88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0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4004 11514,'-2'0'219,"0"1"-1,0-1 1,0 1-1,0-1 1,0 1-1,0 0 0,0 0 1,0 0-1,1 0 1,-1 0-1,0 0 1,1 1-1,-1-1 0,1 0 1,-1 1-1,1-1 1,0 1-1,0 0 0,0-1 1,0 1-1,0 0 1,0 0-1,0 0 1,0-1-1,1 1 0,-1 0 1,1 0-1,-1 4 1,-2 3-132,3-9-82,0 0 0,0 0 1,0 0-1,0 0 0,0 0 0,0 0 1,0 0-1,0 0 0,0 0 0,0 0 0,0 0 1,0-1-1,0 1 0,0 0 0,1 0 1,-1 0-1,0 0 0,0 0 0,0 0 1,0 0-1,0 0 0,0 0 0,0 0 1,0 0-1,0 0 0,0 0 0,0 0 1,0 0-1,0 0 0,1 0 0,-1 0 1,0 0-1,0 0 0,0 0 0,0 0 1,0 0-1,0 0 0,0 0 0,0 0 1,0 0-1,0 0 0,0 0 0,0 1 0,0-1 1,1 0-1,-1 0 0,0 0 0,0 0 1,0 0-1,0 0 0,0 0 0,0 0 1,0 0-1,0 0 0,0 0 0,0 0 1,0 0-1,0 0 0,0 1 0,0-1 1,0 0-1,0 0 0,0 0 0,0 0 1,0 0-1,0 0 0,11-7 379,20-18 334,-18 15-441,36-27 394,77-43 0,-38 33-614,65-38-29,-135 73-23,31-17 6,-2-2-1,-2-2 0,56-51 0,-67 50-6,1 2 1,1 1-1,2 2 0,1 1 0,1 2 0,1 2 0,47-19 1,-31 17 0,-1-3 0,-2-1 0,0-4 0,-3-1 0,54-47 0,0-1-7,4 5 1,222-119-1,-231 145 10,203-115-1,-242 125-3,108-98 1,-155 126-5,29-24 1,2 1 1,1 3-1,76-45 0,15 12 5,-75 38-2,-1-2 0,61-43 0,2-15-5,255-170-5,-326 226 8,6-5-8,2 3 0,103-43 0,-95 51-8,-2-3 1,0-3-1,-3-3 0,115-84 1,-77 47-119,3 5 0,4 4 0,129-55 0,97-33-50,-252 113 183,-1-4-1,-3-3 0,117-88 1,-142 96-2,76-41 1,65-21 0,-110 59 1,38-31 0,-79 44-23,50-23-1,-79 45 10,-12 7-37,-9 4-167,4-4 65,0 0 0,1 0 0,-1 0 0,0 0-1,0-1 1,0 1 0,0-1 0,0 1 0,0-1 0,0 0 0,0 0 0,-1 0 0,1 0 0,-2 0 0,-5-5-317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0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14 16860,'0'-1'105,"1"0"1,-1 1-1,1-1 1,-1 0-1,1 0 1,-1 0-1,1 0 1,0 0-1,-1 0 1,1 1-1,0-1 1,0 0-1,0 1 1,-1-1-1,3-1 1,0 5 645,-5 10-195,-88 206 1524,18-51-1810,70-163-266,0-1 25,1 1-1,-1-1 1,1 0 0,0 1-1,-1 6 1,2-10-17,0 0 1,0 0-1,0-1 1,0 1-1,0 0 1,1 0-1,-1 0 1,0-1-1,0 1 1,1 0-1,-1 0 1,0-1-1,1 1 1,-1 0-1,0 0 1,1-1-1,-1 1 1,1-1-1,0 1 1,-1 0-1,1-1 1,-1 1-1,1-1 1,0 1-1,-1-1 1,1 0-1,0 1 1,0-1-1,-1 0 1,1 1-1,0-1 1,0 0-1,-1 0 1,1 0-1,0 0 1,0 0-1,1 0 1,7 1 115,1-1 1,-1 0-1,1-1 1,-1 0 0,17-4-1,49-18 358,-41 12-318,43-10-294,-40 12-1226,69-27 0,-93 28 729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0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69 18052,'-38'73'2667,"19"-40"-2117,1 1-1,2 1 0,2 0 0,-19 70 0,32-100-545,0 0-1,0-1 1,1 1-1,0 0 1,1 6-1,-1-10-4,0-1-1,0 1 1,0-1 0,0 1-1,0-1 1,0 1-1,0-1 1,0 1-1,1-1 1,-1 1-1,0-1 1,0 1-1,1-1 1,-1 1-1,0-1 1,0 1-1,1-1 1,-1 0-1,1 1 1,-1-1-1,0 1 1,1-1 0,-1 0-1,1 0 1,-1 1-1,1-1 1,-1 0-1,1 0 1,-1 1-1,1-1 1,-1 0-1,1 0 1,-1 0-1,1 0 1,-1 0-1,1 0 1,-1 0-1,1 0 1,-1 0-1,1 0 1,-1 0-1,1 0 1,0 0 0,-1 0-1,1 0 1,-1-1-1,1 1 1,-1 0-1,0 0 1,1-1-1,-1 1 1,1 0-1,-1-1 1,1 1-1,-1 0 1,1-1-1,3-3-15,1 0 0,-1 0-1,0 0 1,0 0-1,0-1 1,-1 0-1,1 1 1,-1-1 0,4-10-1,21-53-209,-24 59 183,16-43-326,-3-1 1,-2-1 0,13-84-1,-29 144 411,0 3 17,0 0 0,0-1 0,1 1 0,1 10 0,-1-15-44,1-1 1,-1 0 0,1 0 0,0 0 0,0 0 0,0 0-1,0 0 1,1 0 0,-1 0 0,1 0 0,0 0 0,-1-1-1,1 1 1,0 0 0,1-1 0,-1 0 0,0 0 0,6 4-1,-1-3 0,-1 0 0,2 0 0,-1-1 0,0 1 0,0-2 0,1 1 0,-1-1 0,1 0 0,-1-1 0,1 0 0,-1 0 0,1-1 0,-1 1 0,1-2 0,8-1 0,9-3 3,-1-2 1,0 0-1,26-13 1,31-17-60,-81 39 40,0 0-1,0-1 1,0 1-1,1-1 1,-1 1-1,0 0 1,0-1-1,0 1 1,0 0-1,0-1 1,0 1-1,0-1 1,0 1-1,-1 0 1,1-1-1,0 1 1,0-1-1,0 1 1,-1 0-1,1-1 1,0 1-1,-1-1 1,1 1-1,-1 0 1,-20 32 6,-61 109-232,70-118 158,2 0-1,0 1 1,2 0 0,-8 34 0,13-20-23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2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399 131 10362,'2'-6'551,"0"0"0,0 0 0,-1 0 0,0 0 0,0-1 0,0 1 0,-1 0 0,0-1 0,0 1 0,-1-7 0,0 5 80,1-1 0,0 1 0,0 0 0,3-15 0,-5 36-57,1-1 0,1 0 0,1 15 0,0-3-367,1 108 222,-2 77-9,-16 48 95,11-142-180,-25 147-1,-14 49-267,21-137-48,-3 307 8,20-222-26,-3-17 0,-13 205 26,-17 596-14,22-412-22,8-470 10,2 25-24,-24 284-74,-77 179 26,102-626 72,2 0 0,0 1 0,2-1 0,0 1 0,2 0-1,0-1 1,7 42 0,8-23-2087,-15-42 2039,0 0-1,0 0 0,0 0 0,0 0 0,0 0 1,0-1-1,0 1 0,0 0 0,0 0 1,0 0-1,0 0 0,0 0 0,0 0 0,0 0 1,0 0-1,0 0 0,0 0 0,0 0 1,0 0-1,1-1 0,-1 1 0,0 0-47,0 0 47,0 0 0,0 0 0,0 0 1,0 0-1,0 0 0,0 0 0,0 0 0,0 0 1,0 0-1,0 0 0,1 0 0,-1 0 1,0 0-1,0 0 0,0 0 0,0 0 0,0 0 1,0 0-1,0 0 0,0 0 0,0 0 0,0 0 1,0 0-1,1 0 0,-1 0 0,0 0 1,0 0-1,0 0 0,0 0 0,0 0 0,0 0 1,0 0-1,0 0 0,2-9-204,-2 7-36,4-10-436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2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13483,'-10'-9'1336,"17"6"-201,22 5 253,-21-1-1260,112-3 1637,-73 0-1451,59 5 0,66 20-166,88 6-80,405-37 187,-184-3-199,72 14 8,185 0 112,228 25-28,-467-7-98,431 25 24,741-26 366,-1107-33-355,16-1-58,-509 12-23,48-4 9,223 19 1,-284-7-12,-22-2 3,-1 1 0,1 1-1,47 15 1,-80-20-13,0 0 0,0 0 0,1 0-1,-1-1 1,0 0 0,0 1 0,1-1 0,-1-1 0,0 1 0,1 0-1,-1-1 1,0 1 0,5-3 0,2-1-74,0 0 1,17-11-1,-19 10 31,-1 1-1,1 0 1,0 0-1,17-5 1,-18 8-220,0 1 0,0-1 0,1 1-1,-1 0 1,7 2 0,-7-2-85,0 1-1,1-1 0,-1 0 0,14-2 1,-15-1 97,-2-2-102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2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11002,'0'-1'227,"0"0"-1,0 0 0,0 0 0,0 0 0,0-1 1,0 1-1,0 0 0,0 0 0,0 0 0,1 0 1,-1 0-1,0 0 0,1-1 0,-1 1 0,1 0 1,-1 0-1,1 0 0,0-1 0,1 2-11,-1 0 0,0 0-1,1 0 1,-1-1 0,0 1 0,1 0-1,-1 0 1,0 1 0,1-1 0,-1 0 0,0 0-1,1 1 1,1 0 0,5 1-479,42 6 831,88 3 0,-58-6-513,-75-5-50,0 1 0,-1-1 0,1 1 0,-1 0 0,1 0 0,-1 0 0,7 4 0,-10-5 5,0 1 0,0 0 0,1 0 0,-1 0 0,0 0 0,0 0 0,0 0 0,0 1 0,0-1 0,-1 0 1,1 0-1,0 1 0,0-1 0,-1 0 0,1 1 0,-1-1 0,1 1 0,-1-1 0,0 1 0,1-1 0,-1 1 0,0-1 0,0 1 0,0-1 0,0 1 0,0-1 0,-1 3 0,0 4 59,-1 0-1,0 0 1,-1 0-1,0 0 1,0 0-1,0-1 1,-1 1-1,-5 6 1,-42 58 531,38-56-452,-39 45 58,-107 97 1,157-156-256,-6 4-88,7-3-71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2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8 593 17140,'-8'9'1489,"11"-25"-914,15-30 226,2 1 0,36-58 0,-29 56-513,14-31 85,-10 19-109,2 1-1,50-67 0,-82 124-262,19-21 115,-13 21-18,-3 12-6,-2 14-20,1 0-1,1 0 1,2-1 0,12 38-1,45 87 32,-38-93-835,20 62 0,-27-65 156,-16-48 195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2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29 13683,'-9'-15'2085,"8"15"-2023,1 0-1,0 0 0,0 0 1,-1 0-1,1 0 1,0-1-1,-1 1 1,1 0-1,0 0 1,0 0-1,-1 0 1,1 0-1,0 0 1,-1 0-1,1 0 1,0 0-1,-1 0 0,1 0 1,0 0-1,-1 0 1,1 0-1,0 0 1,-1 0-1,1 1 1,0-1-1,0 0 1,-1 0-1,1 0 1,-2 2 81,1-1 1,0 1 0,0-1-1,0 1 1,0-1 0,0 1-1,0 0 1,1-1 0,-1 1-1,0 0 1,1 0 0,-1-1-1,1 1 1,0 3 0,-24 162 1980,-24 258-1224,49-411-848,2-17 5,5-26-6,-5 9-36,76-426 148,-77 435-163,16-61 7,-16 67-8,-1 1 0,1-1 0,0 0 0,0 1 0,1-1 0,-1 1 0,1 0 0,0 0 0,0 0 0,1 0 1,5-5-1,-7 7-2,1 1 0,-1 0 0,0 0 0,1 0 0,-1 0 0,1 0 1,-1 1-1,1-1 0,-1 1 0,1 0 0,0-1 0,-1 1 0,1 0 1,-1 0-1,1 1 0,0-1 0,-1 1 0,1-1 0,-1 1 0,1 0 1,-1 0-1,1 0 0,-1 0 0,0 0 0,0 1 0,1-1 1,-1 1-1,0-1 0,0 1 0,2 2 0,0-1 5,-1 1 0,1 0 0,-1 0 0,0 0 0,0 0 0,0 0 0,0 0 0,-1 1 0,0 0 0,0-1 0,0 1 0,0 0 0,-1 0 0,2 8 0,-4-6 13,1 0 1,-1 0-1,0 0 0,-1-1 1,1 1-1,-1 0 0,-1-1 1,1 0-1,-1 1 1,0-1-1,-1 0 0,-4 6 1,-7 10 75,-31 33 0,46-55-90,-35 36-360,-55 45 0,82-75-1141,17-16 968,25-20 110,17-11-238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19684,'0'2'111,"0"1"-1,0 0 0,0 0 0,0-1 1,0 1-1,0 0 0,1 0 1,0 0-1,-1-1 0,1 1 1,0 0-1,0-1 0,1 1 1,-1-1-1,0 1 0,1-1 0,-1 0 1,1 0-1,0 1 0,0-1 1,0 0-1,4 3 0,-3-3-96,0 0 0,0 0-1,0 0 1,1 0 0,-1-1-1,0 1 1,1-1 0,-1 0-1,1 0 1,-1 0 0,1 0-1,0 0 1,-1-1 0,1 0-1,0 0 1,-1 0 0,6-1-1,3-2-72,-1 0-1,1-1 1,0-1-1,-1 0 0,0 0 1,18-12-1,-9 3-667,-1-1 0,26-24 1,-38 32 183,0 0 0,-1 0 1,0-1-1,0 0 0,0 0 0,-1 0 1,0-1-1,-1 0 0,0 0 1,0 0-1,-1 0 0,3-12 1,-22 62 1795,-24 168 2626,35-167-3409,2 0 0,2 0 0,5 45 0,-1-65-338,1-16-108,-1-12-27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17908,'-7'3'1976,"1"6"-1072,1 1-359,5 3 1135,3 3-376,9 1-464,7 0-159,13 0-313,6-2-152,11-7-376,3-4-369,4-8-671,-1-6-232,-1-9 1064,-4-5-280,-12-7-296</inkml:trace>
  <inkml:trace contextRef="#ctx0" brushRef="#br0" timeOffset="1">542 0 16307,'-15'24'2209,"-7"9"-1233,-6 12-248,-4 6 1353,2 11-657,3 1-272,5 2-368,6-2-127,9-9-537,3-4-456,8-11 336,2-7-112,7-12-104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11690,'0'-1'119,"0"1"0,0 0-1,0 0 1,-1-1-1,1 1 1,0 0 0,0-1-1,0 1 1,0 0-1,0-1 1,0 1-1,-1 0 1,1-1 0,0 1-1,0 0 1,0-1-1,0 1 1,0 0 0,0-1-1,0 1 1,0 0-1,1-1 1,-1 1-1,0 0 1,0-1 0,0 1-1,0 0 1,0-1-1,0 1 1,1 0-1,-1-1 1,0 1 0,0 0-1,1 0 1,-1-1-1,0 1 1,0 0 0,1 0-1,-1 0 1,0-1-1,0 1 1,1 0-1,-1 0 1,0 0 0,1 0-1,0-1-35,0 1-1,-1 0 0,1-1 1,0 1-1,-1 0 1,1 0-1,0 0 0,-1 0 1,1 0-1,0 0 1,-1 0-1,1 0 0,0 0 1,-1 0-1,1 0 1,0 0-1,-1 0 0,1 1 1,0-1-1,-1 0 1,1 0-1,0 1 0,-1-1 1,1 1-1,-1-1 1,1 0-1,-1 1 0,2 0 1,8 9 238,1 0 0,1 0 0,-1-1 0,2-1 0,22 12 0,-22-13-280,-1 1 1,1 0-1,-1 0 0,0 1 0,19 20 1,57 89 140,-68-88-130,1 0 0,1-2 0,1 0 0,40 35 0,-9-23-12,86 50 0,-77-52 22,61 48 0,42 62 40,-26-22-82,43 27 2,654 560 4,-537-470-16,-19-16-4,-48-33 2,152 139 5,-70-72-20,-153-135 29,68 90-34,-27-24 1,-169-163 10,69 59 25,131 140 0,-181-168-29,4-2 0,1-2 0,4-4 0,109 74-1,-96-75 14,-1 3 0,90 86 0,-96-82-13,108 73 0,0-2 33,-132-89-16,62 71 1,19 18-46,28 0 34,94 89 16,-125-109-707,-117-109 795,0-6-142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7666,'0'14'896,"-3"3"-464,1 1-208,0 3 1048,-1 2-816,1 1-208,1 2-56,1-1-56,1 0-504,2-3 352,-1-2-16,-1-6-72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10858,'-4'30'800,"1"-4"-615,-1-1-161,4-3-104,0-1-481,2-3 505,3 0-144,0-1-144</inkml:trace>
  <inkml:trace contextRef="#ctx0" brushRef="#br0" timeOffset="1">36 428 5513,'-2'37'808,"0"0"-480,1-1-56,-1-3 369,2-1-153,-1-1-120,1 2-792,-2-1 552,2 1-168,0 0-24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9082,'1'36'504,"1"-5"-1544,1 1 1112,-2-4-96,2 0-80</inkml:trace>
  <inkml:trace contextRef="#ctx0" brushRef="#br0" timeOffset="1">44 484 5545,'-3'36'344,"0"-5"-344,0-4 0,2-4 40</inkml:trace>
  <inkml:trace contextRef="#ctx0" brushRef="#br0" timeOffset="2">17 1117 5609,'-7'55'488,"2"-9"-320,1-6-160,4-9 304,1-4-296,4-8-56,0-2 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9642,'0'18'848,"0"-6"-552,0 1-120,-2-1 408,1-4-207,1-2-129,0-4-40,1-1-88,-1-2-48,3 1-480,-3 1 304,0 0-16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5035 11226,'8'-18'2830,"18"-19"-1969,1 1 0,2 1 0,33-32 0,202-217-443,-181 207-338,3 4 0,3 4 0,186-110-1,76-53 46,-121 75-78,-49 48-41,64-44 12,-142 80-31,401-260 40,-341 248-10,126-76-8,-18-30 2,37-24-4,241-159-26,134-115 43,-433 321-27,259-165 9,82-68 11,67-64-2,-620 439 104,0-1 1,-2-3-1,-1 0 1,56-66-1,-83 90 192,-8 11-333,-3 1-211,3-6 226,0 0 0,-1 0 0,1 0 0,0 0 0,0 0 0,0 0 0,0 0 0,-1 0-1,1 0 1,0 0 0,0 0 0,0 0 0,0-1 0,0 1 0,0 0 0,-1 0 0,1 0 0,0 0 0,0 0 0,0 0 0,0 0 0,0 0 0,0-1 0,0 1 0,-1 0 0,1 0 0,0 0 0,0 0 0,0 0 0,0-1 0,0 1 0,0 0 0,0 0 0,0 0-1,0 0 1,0 0 0,0-1 0,0 1 0,0 0 0,0 0 0,0 0 0,0 0 0,0-1 0,0 1 0,0 0 0,0-12-137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35 15147,'21'-23'1768,"-11"12"142,-29 25 72,7-4-1701,1 1 0,0 0 0,1 1 0,-11 15 0,-34 57-87,34-51-129,-49 86 98,57-95-550,2 0 1,1 1 0,-8 28 0,24-82-516,5-8 447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13075,'1'0'91,"0"0"1,0 0-1,0 0 1,0 1-1,0-1 1,0 1-1,0-1 1,-1 1-1,1-1 1,0 1-1,0-1 1,0 1-1,-1-1 1,1 1-1,0 0 1,-1 0-1,1-1 1,0 1-1,-1 0 1,1 0-1,-1 0 1,0 0-1,1 0 1,-1 0-1,0-1 1,1 1-1,-1 0 1,0 0-1,0 0 1,0 0-1,0 0 1,0 0-1,0 0 1,0 1-1,-2 40 1948,2-39-1748,-7 49 1634,2 96-1,5-131-2051,2 1-1,0-1 0,1 1 1,1-1-1,0 0 0,1 0 0,1 0 1,1-1-1,10 20 0,-10-27-1438,-12-21-571,-12-12 1274,-6-5-187</inkml:trace>
  <inkml:trace contextRef="#ctx0" brushRef="#br0" timeOffset="1">1 171 14731,'3'0'1520,"5"2"-823,8 2-249,7 0 712,7 0-208,9-1-528,4-3-304,4-4 88,-1-5-88,5 1-192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15603,'-11'15'1230,"0"0"0,-1-1 0,-25 23 0,25-27-763,2 0 0,-1 1 0,1 1 0,1-1 0,0 2 0,-10 18 0,18-30-466,0 0 0,1 0 1,-1 0-1,1 1 0,-1-1 1,1 0-1,0 0 0,-1 1 1,1-1-1,0 0 0,0 1 1,0-1-1,0 0 0,0 1 1,0-1-1,0 0 0,1 1 1,-1-1-1,0 0 0,1 0 0,-1 1 1,1-1-1,-1 0 0,1 0 1,0 0-1,-1 0 0,1 0 1,0 1-1,0-1 0,0-1 1,0 1-1,0 0 0,0 0 1,0 0-1,0 0 0,0-1 1,0 1-1,0 0 0,1-1 1,0 1-1,8 3-78,-1-1-1,1-1 1,0 1-1,15 0 1,-5 1 26,-14-3 32,10 2 15,0 0 0,0 1-1,-1 0 1,0 2-1,0-1 1,0 2 0,21 12-1,-34-18 19,-1 0 0,1 0 0,-1 0-1,1 0 1,-1 1 0,1-1 0,-1 0-1,0 1 1,0-1 0,0 1-1,0-1 1,0 1 0,0-1 0,0 1-1,0 0 1,-1-1 0,1 1 0,0 0-1,-1 0 1,0 0 0,1-1 0,-1 1-1,0 0 1,0 0 0,0 0 0,0 0-1,0-1 1,-1 1 0,1 0 0,0 0-1,-1 0 1,1-1 0,-1 1-1,0 0 1,0 0 0,1-1 0,-1 1-1,0-1 1,-1 1 0,1-1 0,0 1-1,-2 1 1,-5 4 74,1 1-1,-1-2 0,0 1 1,-1-1-1,0 0 1,-11 5-1,0-1-16,-1-1 0,-39 12 0,49-18-170,1 0 1,0-1-1,-1 0 1,1-1-1,-1-1 0,1 1 1,-1-1-1,-11-2 0,20 1 77,-1 0-1,0 1 1,1-1-1,-1 0 1,1 0-1,0-1 1,-4-1-1,-12-11-274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16780,'0'0'92,"-1"0"-1,0 1 1,1-1 0,-1 0 0,1 1 0,-1-1 0,0 0 0,1 1 0,-1-1 0,1 1 0,-1-1 0,1 1 0,0-1 0,-1 1 0,1-1 0,-1 1 0,1-1 0,0 1 0,-1 0 0,1-1 0,0 1 0,0 0 0,-1 0 0,-10 25 399,8-21-9,-55 132 1464,-29 59-1829,85-193-132,1 0-70,0-1 1,0 1 0,-1 0-1,1-1 1,-1 1 0,0-1-1,0 1 1,0-1-1,0 0 1,0 0 0,0 0-1,-1 0 1,1 0 0,-1 0-1,-4 2 1,7-4 69,-1 0 0,1-1-1,-1 1 1,1 0 0,-1 0 0,1-1 0,-1 1 0,1 0 0,-1 0 0,1-1 0,-1 1 0,1-1 0,0 1-1,-1 0 1,1-1 0,0 1 0,-1-1 0,1 1 0,0-1 0,0 1 0,-1-1 0,1 1 0,0-1 0,0 1 0,0-1-1,0 1 1,0-1 0,-1 1 0,1-1 0,0 0 0,0 1 0,0-1 0,1 1 0,-1-1 0,3-18-431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18244,'22'3'1672,"12"-4"-1112,8-4-232,16 1 601,10 1-105,6 0-392,1 2-432,-5 1-808,-8-2 760,-22 2-184,-17 0-96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16796,'6'18'1472,"-3"7"-936,0 7-216,1 2 576,2 6-80,-1 2-143,3 2-169,0-8-176,2-4-56,0-2-80,2-4-72,-2-6-248,0-2-200,-3-5-368,0-4-217,-5-5 681,-2-2-152,-8-2-232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17388,'8'0'1968,"2"-1"-1384,2-1-232,3 2 985,7 0-649,2-1-112,1 0-400,-1-2-320,-4 0-648,0-4 720,-8-2-168,-1-1-40</inkml:trace>
  <inkml:trace contextRef="#ctx0" brushRef="#br0" timeOffset="1">591 1 18388,'6'2'1592,"1"10"-1368,-4 1-96,1 7 801,3 7-809,1-1-64,-1 4-96,1 2-240,1-2-401,-1-6 489,-2-4 32,-3-7-72,3-4-112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18540,'122'-55'4289,"-104"48"-4064,1 1-1,0 1 0,0 0 0,34-3 0,-47 8-218,0 0 0,1 0 0,-1 0-1,0 0 1,0 1 0,0 0-1,0 1 1,0-1 0,0 1-1,0 0 1,-1 1 0,1-1 0,-1 1-1,1 0 1,-1 1 0,0-1-1,0 1 1,0 0 0,-1 0-1,0 0 1,6 8 0,-5-6 4,-1 1 0,0 0 0,-1-1 0,0 1-1,0 1 1,0-1 0,-1 0 0,0 0 0,-1 1 0,0-1 0,0 1 0,0 0 0,-1-1 0,0 1 0,0 0 0,-1-1 0,-2 9 0,0-1 81,-2 0 0,0 0 1,-1 0-1,0-1 0,-1 0 1,0 0-1,-1-1 1,-1 0-1,-10 12 0,13-18-100,0 1 0,0-1-1,-1-1 1,0 1 0,0-1-1,-1-1 1,1 1 0,-1-1-1,-1-1 1,1 1-1,-1-1 1,1-1 0,-1 1-1,0-2 1,0 1 0,-10 0-1,15-2 0,1-1 0,-1 0-1,0 0 1,1-1 0,-1 1-1,1-1 1,-1 0 0,1 0-1,-1 0 1,-5-3 0,7 3 9,1 0 1,-1 0-1,1 0 1,-1 0-1,1 0 1,-1-1-1,1 1 1,0-1-1,-1 1 1,1-1-1,0 1 1,0-1-1,0 0 1,0 1-1,0-1 1,1 0-1,-1 0 1,1 0-1,-1 1 1,0-5-1,0-13-239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8 17004,'-6'-2'179,"0"0"0,1 1 0,-1 0 0,0 0 1,0 1-1,1-1 0,-1 1 0,0 0 0,0 1 0,0-1 1,1 1-1,-1 0 0,0 1 0,1 0 0,-1-1 0,1 2 1,-8 3-1,-5 3 43,0 2 0,0 0 0,-23 21 0,29-21-191,1 0 1,0 0 0,1 1-1,0 0 1,0 1 0,2 0-1,0 0 1,-9 20 0,13-24-15,0 0 0,0 0 1,1 1-1,1 0 0,-1-1 0,1 1 1,1 0-1,0 0 0,1 0 0,-1 0 1,2 0-1,0 0 0,4 20 0,-4-26-14,0-1 0,0 1 0,1 0 0,-1 0 0,1-1 0,0 1 0,0-1 0,0 0 0,1 1 0,-1-1 0,1 0 0,0-1 0,0 1 0,0 0 0,0-1 0,5 4 0,-3-4 0,0 0-1,0 0 1,0-1 0,0 1 0,0-1 0,1 0 0,-1 0 0,0-1-1,0 1 1,11-2 0,5-2 53,-1-1 0,0 0 0,0-2 0,0 0 0,19-10 0,-33 14 27,1 0 1,-1-1-1,0 0 1,-1 0-1,1-1 1,0 1-1,-1-1 1,0 0-1,8-9 1,-12 13-69,-1-1 1,0 1-1,0-1 1,1 1 0,-1-1-1,0 1 1,0-1-1,0 1 1,0-1 0,1 1-1,-1-1 1,0 1-1,0-1 1,0 1 0,0-1-1,0 1 1,0-1-1,0 1 1,-1-1 0,1 1-1,0-1 1,0 1-1,0-1 1,0 1 0,-1 0-1,1-1 1,0 1-1,0-1 1,-1 1 0,1-1-1,0 1 1,-1 0 0,1-1-1,0 1 1,-1 0-1,1-1 1,-1 1 0,1 0-1,-1 0 1,1-1-1,-1 1 1,0 0 0,-18-8 247,2 7-141,-1 0 0,1 1 0,-1 0 1,1 2-1,-35 7 0,50-9-117,0 0 1,0 1-1,-1-1 1,1 1-1,0 0 0,0 0 1,0-1-1,0 1 1,0 0-1,0 1 1,0-1-1,0 0 1,0 1-1,1-1 1,-1 1-1,0-1 1,-1 4-1,8-5 11,1 0 0,0-1-1,-1 0 1,11-2 0,7-5-11,0-1 1,30-16-1,3-2-10,-52 25 3,1 0 1,-1 1 0,0-1 0,1 1 0,-1 0-1,1 0 1,0 1 0,8-1 0,-11 1 1,0 1 0,-1-1 0,1 0 0,0 1 0,-1 0 0,1-1 0,-1 1 0,1 0 0,-1 0 0,1 0 0,-1 0 0,0 0 0,1 0 1,-1 0-1,0 0 0,0 0 0,0 1 0,0-1 0,0 1 0,0-1 0,0 0 0,0 1 0,0 0 0,-1-1 0,1 1 0,-1-1 0,1 4 0,2 9 7,0 0-1,-1 1 1,0 15-1,-2-17-2,1 0-1,1 0 0,0 0 1,4 13-1,-6-26-15,1 0 1,-1 1-1,0-1 0,0 1 1,0-1-1,0 0 0,0 1 1,0-1-1,1 0 0,-1 1 1,0-1-1,0 0 0,0 0 1,1 1-1,-1-1 0,0 0 0,0 1 1,1-1-1,-1 0 0,0 0 1,1 0-1,-1 1 0,0-1 1,1 0-1,-1 0 0,0 0 1,1 0-1,-1 0 0,0 0 1,1 0-1,-1 0 0,1 1 1,-1-1-1,0 0 0,1-1 1,-1 1-1,0 0 0,1 0 1,-1 0-1,1 0 0,-1 0 1,0 0-1,1 0 0,-1 0 1,0-1-1,1 1 0,11-11-822,-5 1 528,-1 0-1,0 0 1,0 0-1,-1-1 1,7-21-1,-11 29 255,14-38-574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5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27 173 14203,'-11'56'3210,"6"-37"-1701,2 0 1,-3 28-1,5-46-1461,1 1 1,0-1-1,0 0 1,0 0-1,0 0 1,0 0 0,0 1-1,0-1 1,0 0-1,0 0 1,1 0-1,-1 0 1,0 0-1,1 0 1,-1 1-1,1-1 1,-1 0 0,1 0-1,0 0 1,-1 0-1,1-1 1,0 1-1,0 0 1,0 0-1,-1 0 1,1 0-1,2 0 1,-2-1-21,1 1 0,0-1 0,0 0 0,-1 0 0,1 0 0,0-1 0,0 1 0,-1 0 0,1 0 0,0-1 0,0 0 0,-1 1 0,1-1 0,-1 0 0,4-1 0,7-6-87,0 0 0,-1 0 0,15-15 0,42-50-443,-6 5-95,-61 67 582,0-1 0,0 1 0,0 0 1,1 1-1,-1-1 0,0 0 0,0 0 0,1 0 1,-1 1-1,0-1 0,3 0 0,-4 1 14,0 0 0,1 0 0,-1 0 0,0 0-1,0 0 1,1 0 0,-1 0 0,0 0 0,0 0 0,1 1-1,-1-1 1,0 0 0,0 0 0,1 0 0,-1 0-1,0 1 1,0-1 0,0 0 0,0 0 0,1 0 0,-1 1-1,0-1 1,0 0 0,0 0 0,0 1 0,0-1 0,0 0-1,0 0 1,1 1 0,-1-1 0,0 0 0,0 0 0,0 1-1,0-1 1,0 0 0,0 1 0,-6 36 95,3-25-69,-1 9 22,2-12-20,-1 1 0,2 0 0,-1-1 0,1 1 0,1 0 0,0 0 0,0 0 0,3 19 0,-2-28-25,-1-1-1,0 1 1,1 0 0,-1 0 0,0 0-1,1 0 1,-1 0 0,1 0 0,-1-1 0,1 1-1,0 0 1,-1 0 0,1-1 0,0 1-1,0 0 1,-1-1 0,1 1 0,0-1-1,0 1 1,0-1 0,0 1 0,0-1 0,-1 0-1,3 1 1,-1-1-1,0 0 1,0 0-1,0 0 1,0 0-1,0-1 0,0 1 1,0-1-1,0 1 1,0-1-1,-1 0 0,4-1 1,3-3-1,0 0 0,0-1 0,0 0 0,7-8 1,16-18 35,-1-2 0,-2-2 0,-2 0 0,-1-1 0,24-50 0,-29 51 343,-24 44-270,-1-1 0,1 1-1,0 0 1,-5 14-1,3-6 22,-12 27 303,-12 51-1,24-73-286,1 1 0,2-1 1,0 1-1,0 34 0,3-54-140,0 0 0,0 0 0,0-1 0,1 1 0,-1 0 0,0 0 0,1 0 0,-1-1 0,1 1 0,1 2 0,1-5-7,-1-12-2,-2-16-50,0-1 1,-9-51-1,10 83 38,1 0-1,-1 0 1,1-1 0,0 1-1,-1 0 1,1-1 0,0 0-1,0 1 1,0-1 0,0 0-1,0 0 1,1 0 0,-1 0-1,3 1 1,0 0 2,0-1 0,0 1 1,0-1-1,0 1 0,0-2 0,0 1 0,1 0 1,5-1-1,-5-1 7,-1-1 1,1 1 0,0-1-1,0-1 1,-1 1 0,1-1-1,-1 0 1,0 0-1,1 0 1,-2-1 0,1 1-1,0-1 1,5-6 0,15-11-1,-22 22 0,-2 7-2,-3 12-3,1-17 8,-3 26-2,-3 38-10,6-61 15,1 1 0,0-1-1,1 1 1,0-1 0,0 0 0,0 0 0,1 1 0,2 5 0,-3-10 1,-1-1 0,0 0 0,1 0 0,0 0 0,-1 0 0,1 0 0,-1 0 0,1 0 1,0-1-1,0 1 0,0 0 0,-1 0 0,1 0 0,0-1 0,0 1 0,0 0 0,0-1 0,0 1 1,0-1-1,1 1 0,-1-1 0,0 0 0,0 1 0,0-1 0,0 0 0,2 0 0,-1 0 5,1 0-1,0-1 0,-1 0 0,1 1 1,-1-1-1,1 0 0,-1 0 0,1 0 1,-1 0-1,0-1 0,3-1 0,2-2 13,-1 0 0,0 0 0,0-1 0,0 0 0,-1 0 0,0 0 0,5-8-1,-8 9 8,1 0-1,-1 0 1,0 0-1,-1-1 1,1 1-1,-1-1 1,0 1 0,-1-1-1,1 1 1,-1-1-1,0 1 1,0-1-1,-1 1 1,1-1-1,-4-9 1,-1 0 89,0 0 1,-1 1-1,-1 0 0,-11-18 1,16 29-83,1 0-1,-1 0 1,1-1 0,-1 1 0,1 0 0,0 0-1,-1-5 1,2 7-27,0 0-1,0 0 1,0 1-1,0-1 1,0 0-1,1 1 1,-1-1-1,0 0 1,0 0-1,1 1 1,-1-1-1,0 0 1,1 1-1,-1-1 1,0 1-1,1-1 1,-1 0-1,1 1 1,-1-1-1,1 1 1,0-1-1,-1 1 1,1 0-1,-1-1 1,1 1-1,0 0 1,-1-1 0,1 1-1,0 0 1,-1-1-1,1 1 1,0 0-1,0 0 1,-1 0-1,1 0 1,0 0-1,0 0 1,-1 0-1,2 0 1,27 0-9,46 4 0,-52-2-420,0 0 0,0-2 0,32-3 0,-43-1 122,-15-2-73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5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16740,'0'1'2064,"11"3"-1304,12-6-320,11-1 953,9-4-537,5 1-336,6 2-1000,2 2-1841,3 8 2017,-5 0-368,-3 6-272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5 230 20124,'2'10'407,"-2"0"0,1 0 0,-2-1 0,1 1 0,-3 10 0,0 22 608,3-41-990,-1 0-1,1 1 1,0-1 0,0 0-1,0 0 1,0 0 0,1 0-1,-1 0 1,0 0-1,0 0 1,1 0 0,-1 0-1,0 0 1,1 0 0,-1 0-1,1 0 1,-1-1 0,1 1-1,0 0 1,-1 0-1,1 0 1,0-1 0,-1 1-1,3 1 1,-2-2-15,1 1 1,-1-1-1,0 0 1,1 0-1,-1 0 0,0 0 1,1 0-1,-1 0 1,0 0-1,1 0 0,-1-1 1,0 1-1,0-1 1,1 1-1,-1-1 1,2 0-1,6-4-5,0-1 0,-1 1-1,14-13 1,5-7 7,-18 16-2,-1 1 1,2 0-1,-1 0 1,1 1 0,0 0-1,0 1 1,12-6-1,-21 12-6,-1 0-1,1-1 0,0 1 0,0 0 1,-1 0-1,1 0 0,0-1 1,0 1-1,-1 0 0,1 0 1,0 0-1,0 0 0,-1 0 0,1 0 1,0 0-1,0 1 0,-1-1 1,1 0-1,0 0 0,0 1 1,-1-1-1,1 0 0,0 1 0,-1-1 1,1 0-1,-1 1 0,1-1 1,0 1-1,-1-1 0,1 1 1,-1 0-1,1-1 0,-1 1 0,1-1 1,-1 1-1,0 0 0,1-1 1,-1 2-1,2 4 42,-1-1 0,1 1 0,-1-1 0,0 11 0,-1-12-11,0-1 1,0 1 0,1-1-1,-1 1 1,1-1 0,0 0-1,0 1 1,0-1 0,3 6-1,-3-9-21,-1 0-1,1 1 0,0-1 0,0 0 0,-1 1 0,1-1 1,0 0-1,0 0 0,-1 0 0,1 1 0,0-1 0,0 0 1,0 0-1,-1 0 0,1 0 0,0 0 0,0-1 1,0 1-1,-1 0 0,1 0 0,0 0 0,0-1 0,-1 1 1,1 0-1,0-1 0,-1 1 0,1-1 0,0 1 0,-1-1 1,2 0-1,22-19 125,-21 17-109,18-19 75,-15 16-79,0-1 1,0 1 0,0 1 0,1-1 0,0 1 0,0 0 0,0 0 0,9-3 0,-16 8-24,1 0-1,0-1 1,-1 1 0,1 0 0,0 0 0,-1 0-1,1 0 1,0 0 0,-1 0 0,1 0 0,0 0-1,-1 0 1,1 0 0,0 1 0,-1-1-1,1 0 1,0 0 0,-1 1 0,1-1 0,-1 0-1,1 1 1,0-1 0,-1 0 0,1 1-1,-1-1 1,1 1 0,-1-1 0,0 1 0,1-1-1,-1 1 1,1-1 0,-1 1 0,0 0 0,1-1-1,-1 1 1,0-1 0,0 1 0,0 0-1,1 0 1,4 35 17,-1-13-170,-4-22 98,1 0-1,-1-1 0,1 1 1,-1 0-1,1-1 1,0 1-1,-1-1 1,1 1-1,0-1 0,-1 1 1,1-1-1,0 1 1,0-1-1,-1 0 1,1 1-1,0-1 0,0 0 1,0 0-1,-1 0 1,1 1-1,0-1 0,0 0 1,0 0-1,0 0 1,-1 0-1,1-1 1,0 1-1,0 0 0,0 0 1,0 0-1,-1-1 1,1 1-1,0 0 0,0-1 1,-1 1-1,1-1 1,0 1-1,1-2 1,34-22-1917,-30 19 1680,138-97-7367,-144 102 7693,1 0 0,-1 0-1,0 0 1,0 0 0,0-1-1,0 1 1,0 0 0,0 0-1,0 0 1,0 0 0,0 0-1,1-1 1,-1 1-1,0 0 1,0 0 0,0 0-1,0 0 1,0 0 0,1 0-1,-1 0 1,0 0 0,0 0-1,0 0 1,0-1 0,1 1-1,-1 0 1,0 0 0,0 0-1,0 0 1,1 0 0,-1 0-1,0 0 1,0 0 0,0 0-1,0 1 1,1-1 0,-1 0-1,0 0 1,0 0 0,0 0-1,0 0 1,1 0-1,-1 0 1,0 0 0,0 0-1,0 0 1,0 1 0,0-1-1,0 0 1,1 0 0,-6 11 1175,-11 12 379,12-19-1178,1 1 0,-1-1 0,1 0 0,1 1 0,-1 0 0,0-1 0,1 1 0,0 0 0,0 0 0,1 1 0,-1-1 0,1 0 0,0 7 0,1-11-392,0 0 0,1 0-1,-1-1 1,1 1 0,-1 0-1,1 0 1,-1 0 0,1-1-1,-1 1 1,1 0 0,0-1-1,-1 1 1,1 0 0,0-1-1,0 1 1,0-1 0,-1 1 0,1-1-1,0 0 1,0 1 0,0-1-1,0 0 1,0 1 0,0-1-1,0 0 1,0 0 0,0 0-1,1 0 1,32 1-26,-28-1 34,-2 0-17,11 0 24,1 0 1,0 0 0,-1 2 0,1 0-1,-1 0 1,27 9 0,-42-11-19,1 0-1,-1 0 1,1 0 0,-1 0-1,1 0 1,-1 0 0,1 0-1,-1-1 1,0 1 0,1 0-1,-1 0 1,1-1 0,-1 1-1,1 0 1,-1 0 0,0-1-1,1 1 1,-1-1 0,0 1-1,1 0 1,-1-1 0,0 1-1,0-1 1,1 1 0,-1 0-1,0-1 1,0 1 0,0-1-1,0 1 1,0-1 0,1 1-1,-1-1 1,0 1 0,0-1-1,5-24 139,-4 20-112,7-44-226,-6 32-325,0 0-1,2 1 0,0-1 1,0 1-1,2 0 0,9-19 1,-12 29 305,1 1 0,1 0 0,-1 0 0,1 1 0,0 0 0,0 0 0,0 0-1,6-4 1,24-19 84,-19 13 414,-11 15 247,-5 11-62,-12 43 1049,7-35-1073,0 0-1,2 0 1,0 1-1,1-1 1,1 34-1,1-53-440,0 1 0,0-1 0,0 1 0,1 0 0,-1-1 0,0 1 0,0-1 0,1 1 0,-1-1 0,1 1 0,0-1-1,-1 1 1,1-1 0,0 0 0,0 1 0,0-1 0,0 0 0,0 0 0,0 1 0,0-1 0,0 0 0,0 0 0,1 0-1,-1 0 1,0-1 0,1 1 0,-1 0 0,0 0 0,1-1 0,-1 1 0,1-1 0,-1 0 0,1 1 0,0-1 0,-1 0-1,1 0 1,-1 0 0,1 0 0,-1 0 0,1 0 0,0 0 0,-1 0 0,1-1 0,-1 1 0,1-1 0,-1 1 0,1-1-1,-1 0 1,0 1 0,1-1 0,-1 0 0,3-2 0,9-7 2,-1 0-1,-1-1 1,1-1 0,-2 0 0,1 0-1,-2-1 1,14-23 0,7-7 11,13-20-73,-43 63 41,0 0 1,0 0-1,0 0 1,0 0-1,0-1 1,0 1 0,0 0-1,0 0 1,0 0-1,0 0 1,0 0-1,0 0 1,0 0 0,0-1-1,0 1 1,0 0-1,1 0 1,-1 0-1,0 0 1,0 0 0,0 0-1,0 0 1,0 0-1,0 0 1,0 0-1,0 0 1,1 0 0,-1 0-1,0 0 1,0 0-1,0 0 1,0 0-1,0 0 1,0 0-1,1 0 1,-1 0 0,0 0-1,0 0 1,0 0-1,0 0 1,0 0-1,0 0 1,1 0 0,-1 0-1,0 0 1,0 0-1,0 0 1,0 0-1,0 0 1,0 0 0,0 0-1,0 0 1,0 1-1,1-1 1,-1 0-1,0 0 1,1 11-713,-6 12-1217,0-15 1011,0 0-1,-1-1 1,0 0-1,-13 12 0,12-13 920,1 0-1,0 0 0,1 1 0,-1-1 0,-6 14 1,10-17 172,1 0 1,0 0-1,0 0 1,0 0-1,1 0 0,-1 0 1,1 0-1,0 1 1,-1-1-1,1 0 1,1 0-1,-1 0 1,0 1-1,1-1 1,0 0-1,0 0 0,0 0 1,0 0-1,2 5 1,0-4-66,0 1 1,-1-1 0,2 0-1,-1 0 1,0 0-1,1-1 1,0 1 0,0-1-1,0 0 1,0 0-1,0 0 1,1 0 0,-1-1-1,1 0 1,-1 0 0,1 0-1,0-1 1,0 1-1,0-1 1,0 0 0,0 0-1,0-1 1,0 0-1,1 0 1,-1 0 0,0 0-1,0-1 1,7-1-1,11-5-159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0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18732,'0'-1'40,"0"1"0,0 0 0,0 0-1,-1-1 1,1 1 0,0 0 0,0 0 0,0 0 0,0-1-1,0 1 1,-1 0 0,1 0 0,0 0 0,0 0 0,0-1 0,0 1-1,-1 0 1,1 0 0,0 0 0,0 0 0,0 0 0,-1 0-1,1 0 1,0 0 0,0-1 0,-1 1 0,1 0 0,0 0-1,0 0 1,-1 0 0,1 0 0,0 0 0,0 0 0,-1 0 0,1 1-1,0-1 1,0 0 0,0 0 0,-1 0 0,1 0 0,0 0-1,0 0 1,-1 0 0,-7 13 474,-1 17 1,2 9-443,2 0 0,1 0 0,2 1-1,2 0 1,2-1 0,1 1 0,3-1 0,18 72 0,-12-81-1059,-12-30 972,0 0-1,0 0 1,0 0-1,0 0 1,0 0-1,0 0 0,0 1 1,0-1-1,0 0 1,0 0-1,0 0 1,0 0-1,0 0 1,0 0-1,0 0 0,0 0 1,0 0-1,1 0 1,-1 0-1,0 0 1,0 0-1,0 1 1,0-1-1,0 0 0,0 0 1,0 0-1,0 0 1,0 0-1,1 0 1,-1 0-1,0 0 0,0 0 1,0 0-1,0 0 1,0 0-1,0 0 1,0 0-1,0 0 1,0 0-1,1 0 0,-1 0 1,0-1-1,0 1 1,0 0-1,0 0 1,0 0-1,0 0 1,0 0-1,0 0 0,0 0 1,0 0-1,0 0 1,1 0-1,-1 0 1,0 0-1,0 0 0,0-1 1,0 1-1,0 0 1,0 0-1,0 0 1,1-17-779,-3-8 179,-1-1 0,-1 1 0,-13-43 0,-31-69 2250,47 136-1599,1 1 1,0 0-1,0 0 1,0-1-1,-1 1 1,1 0-1,0-1 0,0 1 1,0 0-1,0-1 1,0 1-1,0-1 1,0 1-1,0 0 1,0-1-1,0 1 1,0 0-1,0-1 1,0 1-1,0 0 1,0-1-1,0 1 1,0 0-1,0-1 1,0 1-1,1 0 1,-1-1-1,0 1 1,0 0-1,0-1 1,1 1-1,-1 0 0,0 0 1,0-1-1,1 1 1,-1 0-1,0 0 1,0 0-1,1-1 1,-1 1-1,0 0 1,1 0-1,-1 0 1,0 0-1,1-1 1,-1 1-1,0 0 1,1 0-1,-1 0 1,1 0-1,-1 0 1,0 0-1,1 0 1,-1 0-1,29 5 684,-12-1-580,20-2-198,44-2 1,-41-4-32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3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1528 418 12499,'2'0'180,"0"-1"1,-1 1 0,1-1-1,-1 1 1,1-1 0,-1 0 0,1 0-1,-1 0 1,0 0 0,0 0-1,1 0 1,-1 0 0,0 0-1,0-1 1,0 1 0,0 0-1,0-1 1,0 1 0,-1-1 0,1 1-1,0-1 1,0-2 0,-1 2 6,0 0 0,0-1 0,0 1 1,0-1-1,-1 1 0,1 0 0,-1-1 1,1 1-1,-1 0 0,0 0 1,0 0-1,0-1 0,0 1 0,-1 0 1,-1-3-1,-5-5 15,-1 1 0,0-1 1,0 2-1,0-1 0,-1 1 0,-1 1 1,1 0-1,-1 0 0,-14-6 0,-16-6 164,-52-15 0,38 17-239,-101-17 1,-60 7 86,67 10 85,-365-75 158,493 87-462,-61-11-32,75 15 34,-1 0 0,0 1 1,0 0-1,0 0 0,0 1 1,0 0-1,-14 3 0,21-3-38,-1-1-1,1 0 0,-1 1 1,1-1-1,-1 1 1,1 0-1,0-1 0,-1 1 1,1 0-1,0 0 0,0 0 1,0 0-1,0 0 0,-1 0 1,2 0-1,-1 0 1,0 1-1,0-1 0,0 0 1,0 0-1,1 1 0,-1-1 1,1 1-1,-1-1 0,1 1 1,-1 1-1,1-2-30,0 0-1,1 1 1,-1-1-1,0 0 1,1 0-1,-1 0 1,1 0 0,0 0-1,-1 0 1,1 0-1,0-1 1,-1 1-1,1 0 1,0 0-1,0 0 1,0-1-1,0 1 1,0 0 0,0-1-1,0 1 1,0-1-1,0 1 1,0-1-1,0 1 1,0-1-1,0 0 1,0 0 0,0 1-1,0-1 1,1 0-1,-1 0 1,0 0-1,2-1 1,11 3-615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355 186 11715,'-6'-12'590,"0"0"0,2-1 0,-1 0 0,1 0 0,1 0 0,1 0 0,0 0 0,0-1 0,1 1 0,2-20 0,-1 31-520,0 1-1,0-1 0,0 1 1,1-1-1,-1 1 0,0 0 1,1-1-1,-1 1 0,1-1 1,0 1-1,-1 0 0,1 0 1,0-1-1,0 1 0,1-2 1,-21 28 326,-132 150 386,119-134-633,2 2 0,-35 65 0,59-98-141,1 0 0,0 1-1,1-1 1,1 1-1,-1 0 1,-1 14-1,5-23-11,-1 1-1,1-1 1,0 1-1,0-1 1,0 0-1,1 1 1,-1-1-1,0 0 1,1 1-1,0-1 1,-1 0-1,1 0 1,0 0-1,0 1 1,0-1-1,1 0 1,-1 0-1,0 0 1,1-1-1,-1 1 1,1 0-1,0-1 1,-1 1-1,1 0 1,0-1 0,0 0-1,0 0 1,0 1-1,0-1 1,0 0-1,1-1 1,-1 1-1,0 0 1,0-1-1,1 1 1,2 0-1,39 5-294,1-2 0,-1-2 0,60-4-1,-2 0-17,-39 5 88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17436,'5'20'1632,"25"-14"-976,13-6-280,19 0 560,5-7-55,14 1-345,-1 0-368,-4-1-800,-7 1 664,-10-4-232,-6-4-80</inkml:trace>
  <inkml:trace contextRef="#ctx0" brushRef="#br0" timeOffset="1">693 0 19652,'3'5'1649,"7"2"-1161,0 4-208,3 7 456,-5 3-88,-5 9-128,-4 7-152,-12 8-208,-4 4-72,-8 4-344,-3 0-312,-1-6 496,0 0-80,9-8-64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5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 13155,'-4'-13'1580,"1"23"-695,2 1-586,-11 88 528,1 110 0,5-59-684,-1 407 175,8-243-159,27 469 285,-14-18-306,-5-448-74,26-3-27,-17-162 12,-10-61-20,-6 151-1,-29 91-12,6-88 14,1 659-106,20-868 79,-21 469-53,-1-1-36,22-450-1323,-1-47 1089,0-8 179,-1-15-26,1 14 126,-2-30-345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5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60 18900,'-26'31'1301,"1"1"0,-28 46 0,-52 98-1438,51-71-11,83-157-2112,64-87-1,-44 70 1212,113-149 550,-159 215 1122,-2 5-330,-3 6 144,-20 41 597,3 0 0,-18 70-1,33-102-1010,1-1-1,0 1 1,2 0-1,0 0 0,1 0 1,0 0-1,2 0 1,0 0-1,0-1 1,2 1-1,9 28 1,46 83-1975,-53-109 1487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5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27 146 16003,'-14'-10'1713,"4"-4"-1001,7 8-232,9-1 808,8 0-167,8 1-377,2-1-144,9 3-488,2-5-296,3 1-640,-2-8 728,0-8-136,0-4-120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12 14587,'0'0'57,"0"-1"0,0 1 0,-1-1 1,1 1-1,0-1 0,0 1 0,0-1 0,0 1 0,-1-1 0,1 1 0,0-1 0,0 1 1,-1 0-1,1-1 0,0 1 0,-1-1 0,1 1 0,-1 0 0,1-1 0,0 1 1,-1 0-1,1 0 0,-1-1 0,1 1 0,-1 0 0,1 0 0,-1-1 0,1 1 0,-1 0 1,1 0-1,-1 0 0,1 0 0,-1 0 0,1 0 0,-1 0 0,1 0 0,-2 0 0,0 1 128,-1 0 0,0 0 0,0 0 0,1 0 0,-1 0 0,1 0 0,-5 4 0,-4 3 440,0 1 1,-12 12 0,8-6-287,2 1 0,-18 24 0,27-34-307,0 0 1,1 1 0,0-1-1,0 0 1,0 1 0,1 0-1,0-1 1,0 1 0,0 0-1,0 13 1,2-18-34,0 0 1,0-1-1,1 1 0,-1-1 1,1 1-1,-1 0 0,1-1 0,-1 0 1,1 1-1,0-1 0,0 1 1,0-1-1,0 0 0,0 1 1,0-1-1,0 0 0,0 0 1,0 0-1,1 0 0,-1 0 1,0 0-1,1 0 0,1 0 1,6 4-13,0-2 0,0 1 0,9 1 0,11 5-14,-25-8 37,1 1 0,-1-1-1,-1 0 1,1 1 0,0 0 0,-1 0-1,1 0 1,-1 0 0,0 1 0,0-1-1,0 1 1,0 0 0,-1 0 0,0 0-1,1 0 1,-2 0 0,1 0 0,0 1-1,-1-1 1,0 1 0,1 5 0,-1-5 50,-1 1 1,0 0-1,-1-1 1,1 1-1,-1-1 1,0 1-1,-1-1 1,1 1 0,-1-1-1,0 0 1,0 1-1,-1-1 1,1 0-1,-1-1 1,0 1-1,-1 0 1,-4 4 0,-34 33 665,38-39-785,0 1 1,-1-1 0,1-1-1,0 1 1,-1-1 0,0 1-1,1-1 1,-1 0 0,-7 1-1,11-3 22,1 0 0,-1 0-1,1 0 1,-1 0 0,1 0 0,-1 0-1,1 0 1,-1 0 0,1 0-1,0 0 1,-1 0 0,1 0 0,-1 0-1,1 0 1,-1-1 0,1 1 0,0 0-1,-1 0 1,1-1 0,-1 1-1,1 0 1,0 0 0,-1-1 0,1 1-1,0 0 1,-1-1 0,1 1-1,0-1 1,0 1 0,-1 0 0,1-1-1,0 1 1,0-1 0,0 1 0,0-1-1,-1 1 1,1 0 0,0-1-1,2-22-500,6 0-44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0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86 14115,'24'-86'6133,"-28"92"-3266,-26 45-1355,-16 40-1084,-37 106 1,81-192-428,0 0 1,1 0-1,0 0 0,-1 0 0,2 0 0,-1 0 1,0 8-1,2-12 0,-1 0 0,0 0 0,0 1-1,1-1 1,-1 0 0,1 0 0,-1 0 0,1 1 0,0-1 0,-1 0 0,1 0-1,0 0 1,-1 0 0,1 0 0,0 0 0,0-1 0,0 1 0,0 0 0,0 0-1,0-1 1,0 1 0,0 0 0,1-1 0,-1 1 0,0-1 0,0 0 0,0 1-1,1-1 1,-1 0 0,0 0 0,0 1 0,1-1 0,-1 0 0,0 0 0,2-1-1,9 1-226,-1 0-1,1-1 0,-1 0 0,1-1 0,-1 0 1,0-1-1,0 0 0,0 0 0,0-2 1,-1 1-1,1-1 0,-1-1 0,0 0 0,-1 0 1,1-1-1,15-15 0,-4-3-511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0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14923,'-44'95'4314,"36"-75"-3876,4-11-333,0 0 1,1 0 0,0 0-1,1 1 1,-1-1-1,2 1 1,-1-1 0,2 1-1,-1 12 1,1-22-102,0 1 0,0 0 0,0 0 0,1 0 1,-1-1-1,0 1 0,0 0 0,0 0 0,1 0 0,-1-1 0,0 1 0,1 0 0,-1-1 0,1 1 1,-1 0-1,1-1 0,-1 1 0,1 0 0,-1-1 0,1 1 0,0-1 0,-1 1 0,1-1 0,0 0 1,-1 1-1,2 0 0,0-1 0,-1 0 0,1 0 1,-1 0-1,1 0 1,-1 0-1,1-1 0,-1 1 1,1 0-1,-1-1 0,1 1 1,-1-1-1,1 1 1,1-2-1,6-4 17,1 0-1,-1 0 1,9-10 0,-12 11 4,4-3 19,-5 3 1,1 0-1,-1 0 1,1 1-1,0 0 1,0 0-1,1 1 1,12-6-1,-18 9-34,-1 0 1,1 0-1,0 0 0,-1-1 0,1 1 0,0 0 0,0 0 0,-1 0 0,1 0 1,0 0-1,-1 0 0,1 1 0,0-1 0,-1 0 0,1 0 0,0 0 0,-1 1 1,1-1-1,0 0 0,-1 1 0,1-1 0,-1 0 0,1 1 0,-1-1 1,1 1-1,0 0 0,7 18 245,-1-2-57,-6-16-193,-1-1 1,1 0-1,-1 1 0,1-1 0,-1 0 1,1 0-1,-1 1 0,1-1 0,0 0 1,-1 0-1,1 0 0,-1 0 0,1 0 1,0 0-1,-1 0 0,1 0 0,-1 0 1,1 0-1,0 0 0,-1 0 0,1 0 1,-1 0-1,1 0 0,0-1 0,-1 1 1,1 0-1,-1-1 0,1 1 0,-1 0 1,1-1-1,0 1 0,19-16 61,-15 12-52,22-18 21,-17 13-80,1 0 0,0 1 0,0 0 0,25-12-1,-35 19 37,0 1 0,0-1 0,-1 1 0,1 0-1,0-1 1,0 1 0,0 0 0,0 0-1,0 0 1,0 0 0,0-1 0,0 1-1,0 1 1,0-1 0,0 0 0,0 0 0,0 0-1,0 0 1,0 1 0,0-1 0,0 0-1,0 1 1,0-1 0,-1 1 0,1-1 0,0 1-1,0-1 1,0 1 0,-1 0 0,1-1-1,0 1 1,-1 0 0,1 0 0,0-1 0,-1 1-1,1 0 1,-1 0 0,0 0 0,1 0-1,-1 0 1,0 0 0,1 0 0,-1 0 0,0 0-1,0 0 1,0 0 0,0-1 0,0 3-1,1 6-32,-1 0-1,0 0 0,0 0 1,-3 10-1,3-14 47,-3 17-11,0-3 42,0 38 0,3-49-2,1-1 0,0 0 0,0 0-1,0 1 1,1-1 0,0 0 0,1-1 0,5 13 0,5 4 89,-1 1 1,-1 0 0,-2 1 0,8 28-1,-15-46-57,-1 1-1,1 0 0,-1 0 1,-1-1-1,1 1 1,-2 0-1,1 0 0,-1 0 1,0-1-1,0 1 0,-1 0 1,0-1-1,-1 1 0,1-1 1,-1 0-1,-1 0 0,1 0 1,-7 8-1,9-13-27,0 0-1,0-1 1,0 1 0,0-1-1,0 0 1,-1 1-1,1-1 1,0 0 0,-1 0-1,1 1 1,-1-1-1,1 0 1,-1-1 0,1 1-1,-1 0 1,0 0-1,0-1 1,1 1 0,-1-1-1,0 1 1,0-1 0,0 0-1,-3 0 1,3 0 6,0-1 1,-1 0-1,1 0 1,0 0-1,0 0 1,0-1 0,0 1-1,0 0 1,0-1-1,0 0 1,0 1-1,0-1 1,1 0-1,-1 0 1,-1-3-1,-4-5 73,1 0-1,1-1 0,0 0 1,0 0-1,-6-24 0,7 17-83,0 0-1,2 0 0,0-1 1,1 1-1,1-1 0,2-21 1,-1 34-38,-1 0 0,1 0 1,1 0-1,-1 0 1,1 0-1,0 0 0,0 0 1,1 0-1,0 1 1,0-1-1,0 1 0,1 0 1,-1 0-1,1 0 1,1 1-1,-1-1 0,0 1 1,1 0-1,0 0 1,0 1-1,0-1 1,7-2-1,9-2-519,45-11 1,-21 7 327,-6-2-31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0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51 12475,'42'-50'5326,"-63"89"-2162,10-14-2878,-106 232 781,8-14-589,81-191-327,10-20 27,2 0 1,-14 38-1,26-52-33,4-18-155,0 0-1,0 1 1,0-1 0,0 0 0,0 0 0,0 0-1,0 0 1,0 0 0,0 0 0,0 1 0,1-1-1,-1 0 1,0 0 0,0 0 0,0 0 0,0 0-1,0 0 1,0 0 0,0 1 0,0-1 0,0 0-1,0 0 1,0 0 0,0 0 0,1 0 0,-1 0-1,0 0 1,0 0 0,0 0 0,0 0 0,0 0-1,0 0 1,0 1 0,1-1 0,-1 0 0,0 0-1,0 0 1,0 0 0,0 0 0,0 0 0,0 0-1,1 0 1,-1 0 0,0 0 0,0 0 0,0 0-1,0-1 1,0 1 0,0 0 0,1 0 0,-1 0-1,0 0 1,0 0 0,2-2 23,0 1 1,0-1 0,0 0-1,0 0 1,0 0-1,-1 0 1,1 0-1,-1 0 1,2-3 0,20-39 54,-8 15-183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0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 16283,'0'0'43,"0"-1"0,0 1 0,0 0 0,0 0 0,0 0-1,1 0 1,-1 0 0,0 0 0,0 0 0,0-1-1,0 1 1,0 0 0,1 0 0,-1 0 0,0 0-1,0 0 1,0 0 0,0 0 0,1 0 0,-1 0-1,0 0 1,0 0 0,0 0 0,1 0 0,-1 0 0,0 0-1,0 0 1,0 0 0,0 0 0,1 0 0,-1 0-1,0 0 1,0 0 0,0 1 0,0-1 0,1 0-1,-1 0 1,0 0 0,0 0 0,0 0 0,0 0-1,0 1 1,0-1 0,1 0 0,-1 0 0,0 0 0,0 1-1,2 13 1025,-4 27-341,1-30-403,-1 47 116,2 0 0,3 0-1,13 77 1,-11-105-525,2-1 0,1-1 0,1 1 0,2-1 0,0-1-1,2 0 1,1-1 0,23 33 0,-34-52-3113,-15-18 1517,-26-27 197,35 34 1213,-40-40-56,-44-60-1,87 104 331,-19-33 1004,19 33-956,-1-1-1,1 1 1,0-1-1,-1 0 1,1 1-1,0-1 1,0 1-1,-1-1 0,1 0 1,0 1-1,0-1 1,0 0-1,0 1 1,0-1-1,0 0 1,0 1-1,0-1 1,0 0-1,0 0 1,1 1-1,-1-1 1,0 1-1,0-1 1,1 0-1,-1 1 1,0-1-1,1 1 1,-1-1-1,0 0 1,1 1-1,-1-1 1,1 1-1,-1-1 1,1 1-1,-1 0 1,1-1-1,-1 1 1,1-1-1,0 1 1,-1 0-1,1 0 0,-1-1 1,1 1-1,0 0 1,-1 0-1,1 0 1,1 0-1,11-1 411,1 1 0,-1 1 0,0 0 0,0 1-1,25 7 1,13 2-234,-23-7-344,63 6 29,-55-11-63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0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30 16115,'-6'2'1265,"2"-1"-1025,-1-1-152,-1 0 192,1-1-272,-5-2-240,-5-1-200,0 2-136,-8-5 304,-12 0-137,-5-2-103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0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2468 164 12771,'-299'2'3254,"-29"1"-2778,211 2-499,-138-1-121,213-6 83,0-2 0,0-1 1,1-3-1,-44-13 0,50 10 30,-151-41-23,162 48 61,-1 0 0,0 2 1,0 0-1,0 2 0,-43 5 1,-161 39 231,26-3 541,183-38-596,0 0 0,0-2 1,0 0-1,-1-2 1,1 0-1,0-1 0,0-1 1,0-1-1,0-1 1,-30-12-1,23 8-107,16 5-397,-1 1 0,1-2-1,1 0 1,-1 0 0,-10-8 0,19 12 270,0-1 0,1 0 0,-1 0 1,1 0-1,0 0 0,-1 0 0,1 0 1,0 0-1,0-1 0,0 1 0,0 0 0,1-1 1,-1 1-1,1 0 0,-1-1 0,1 1 1,0-1-1,0-3 0,3-32-497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14979,'2'-6'1360,"7"4"-1087,11-10-137,9-1 752,11-1-880,4 0-272,11-1 248,2 2-40,6 2-80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0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20084,'-5'26'2113,"4"4"-1529,7-2-264,11-2 968,17-6-688,7-3-184,10-11-576,5-3-424,3-12-656,0-6-184,-9-10 984,-7-1-305,-10-5-239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0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22 13859,'-23'30'960,"-2"-9"-888,-3-8-168,-3-7 296,1-6-528,-3-10-456,-3-2-384,-1-8 824,-5-1-200,3-8-137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0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1809 195 12651,'-99'16'341,"-1"-5"1,-1-4-1,-145-8 0,165-10-523,0-3-1,-129-40 0,-43-10-612,175 52 908,0 2-1,-93 2 0,-47 22 3552,198-11-3104,14-1-313,-1-1-1,0 0 0,0 0 1,0-1-1,0 1 1,0-2-1,-11-1 0,18 2-245,-1 0 0,1 0 0,0 0 0,-1 0 0,1 0 0,0 0 0,-1 0 0,1-1 0,0 1 0,0 0 0,-1 0 0,1 0 0,0-1 0,0 1 0,-1 0-1,1 0 1,0-1 0,0 1 0,-1 0 0,1-1 0,0 1 0,0 0 0,0 0 0,0-1 0,0 1 0,0 0 0,0-1 0,-1 1 0,1 0 0,0-1 0,0 1-1,0 0 1,0-1 0,0 0 0,8-12 111,15-8 6,0 6-149,6-2-58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0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98 16572,'0'1'37,"-1"-1"1,1 0 0,0 0-1,0 0 1,0 0 0,0 0-1,0 1 1,-1-1 0,1 0-1,0 0 1,0 0 0,0 0-1,0 0 1,-1 0 0,1 0-1,0 0 1,0 0 0,0 0-1,-1 0 1,1 1 0,0-1-1,0 0 1,0 0 0,-1-1-1,1 1 1,0 0 0,0 0-1,0 0 1,-1 0 0,1 0-1,0 0 1,0 0 0,0 0-1,-1 0 1,1 0 0,0 0-1,0 0 1,0-1 0,0 1-1,0 0 1,-1 0 0,1 0-1,0 0 1,0 0 0,0-1-1,0 1 1,0 0 0,0 0-1,0 0 1,-1-1 0,1 1-1,0 0 1,0 0 0,0 0-1,0 0 1,0-1 0,0 1-1,0 0 1,0 0 0,0 0-1,0-1 1,0 1 0,0 0-1,0 0 1,0 0 0,1-1-1,-1 1 1,-10 16 928,5 11-336,1 0 0,1 50 0,-2 5-404,1-32 122,-2-1 0,-3 0 0,-25 82-1,32-127-300,1 0 11,0 0 0,0 0 1,-1-1-1,0 1 0,0-1 0,0 1 0,0-1 1,0 0-1,-1 0 0,-4 6 0,6-9-48,1 0 0,-1 1 0,1-1 0,-1 0-1,1 0 1,-1 1 0,1-1 0,-1 0 0,1 0 0,-1 0-1,1 0 1,-1 0 0,1 1 0,-1-1 0,1 0 0,-1 0-1,1-1 1,-1 1 0,0 0 0,1 0 0,-1 0 0,1 0-1,-1 0 1,1 0 0,-1-1 0,1 1 0,-1 0 0,1-1 0,-1 1-1,1 0 1,0-1 0,-1 1 0,1 0 0,-1-1 0,1 1-1,0-1 1,-1 1 0,1 0 0,0-1 0,0 1 0,-1-1-1,1 1 1,0-1 0,0 1 0,0-1 0,0 0 0,-1 1-1,1-1 1,0 1 0,0-1 0,0 0 0,-5-37 186,5-12-153,3 0-1,2 0 1,2 0-1,2 0 1,2 1-1,30-81 1,-35 114-48,1-1 0,1 0 0,0 1 0,1 1 0,0 0 0,16-20 0,-22 32 2,0-1-1,0 1 1,0 0-1,1 0 1,-1 0-1,1 1 1,0-1-1,0 1 1,0 0-1,0 0 1,0 0-1,0 0 1,0 1-1,1-1 1,-1 1-1,0 1 1,1-1-1,-1 0 1,1 1-1,-1 0 1,1 0-1,-1 0 1,1 1-1,-1 0 1,1-1-1,-1 1 1,0 1 0,1-1-1,-1 1 1,5 2-1,-5-2 6,-1 0 1,1-1-1,-1 1 0,0 1 1,0-1-1,0 0 0,0 1 0,0-1 1,-1 1-1,1 0 0,-1 0 1,0 0-1,0 0 0,0 1 0,0-1 1,0 0-1,-1 1 0,1-1 1,1 7-1,-3-4 19,1-1 0,-1 0-1,0 0 1,0 0 0,0 0 0,-1 0 0,0 1 0,0-1 0,0 0-1,-1 0 1,0-1 0,1 1 0,-2 0 0,-2 5 0,-1 0-33,1-1 1,-2 0-1,0 0 1,0 0-1,0 0 0,-1-1 1,0-1-1,-1 1 1,0-1-1,0-1 1,-1 0-1,1 0 1,-1-1-1,-17 7 0,27-12-38,-1 1 0,0-1 0,0 0-1,1 0 1,-1 1 0,0-1 0,1 0-1,-1 0 1,0 0 0,0 0 0,1 0-1,-1 0 1,0 0 0,0 0 0,1 0-1,-1 0 1,0 0 0,1-1 0,-1 1-1,0 0 1,1 0 0,-1-1 0,0 1-1,1 0 1,-2-1 0,2 0 41,0 0 0,0 0 0,0 1 0,-1-1 0,1 0 0,0 0 0,0 1 0,0-1 0,0 0 0,0 0 1,0 1-1,1-1 0,-1 0 0,0 0 0,0 1 0,0-1 0,1 0 0,-1 1 0,1-2 0,2-3-47,0-1-1,0 1 0,1 0 1,8-9-1,17-12-359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0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16371,'-2'9'371,"0"1"-1,-1-1 1,1 0-1,-2 0 0,1-1 1,-1 1-1,-10 14 0,-5 15 767,-7 22-475,3 0 1,-28 121-1,91-312-881,13-60-529,-53 191 745,0 0-1,0 0 1,0 0-1,0 0 1,0 0-1,0 0 1,0 0-1,1 0 1,-1 0-1,0 0 1,0 0-1,0 0 1,0 0 0,0 0-1,0 0 1,0 0-1,0 0 1,0 0-1,0 0 1,1 0-1,-1 0 1,0 0-1,0 0 1,0 0-1,0 0 1,0 0-1,0 0 1,0 0-1,0 0 1,0 0-1,0 0 1,0 0-1,0 0 1,1 0-1,-1 0 1,0 0-1,0 0 1,0-1 0,0 1-1,0 0 1,0 0-1,0 0 1,0 0-1,0 0 1,0 0-1,0 0 1,0 0-1,0 0 1,0 0-1,0 0 1,0-1-1,0 1 1,0 0-1,2 14-81,-1 36 117,0-23 60,0-15 19,0 1 1,0-1 0,2 0-1,-1 0 1,2 0-1,-1 0 1,2-1 0,10 22-1,-22-51 243,-11-2-207,-29-28 1,31 33-74,0 0 0,-26-36 0,42 51-75,-1-1 0,0 0 0,1 1 0,-1-1 0,1 0 1,0 1-1,-1-1 0,1 0 0,-1 1 0,1-1 0,0 0 0,-1 0 0,1 1 0,0-1 0,0 0 0,0 0 0,0 0 1,0 0-1,0 1 0,0-1 0,0 0 0,0 0 0,0 0 0,0 1 0,0-1 0,1 0 0,-1 0 0,0 0 1,0 1-1,1-1 0,-1 0 0,1 1 0,-1-1 0,1 0 0,-1 1 0,1-1 0,-1 0 0,1 1 0,-1-1 1,1 1-1,0-1 0,-1 1 0,2-1 0,4-1-80,0-1 0,0 2 1,0-1-1,0 1 0,8-1 0,11-3 115,-11-1-72,0 0-1,0-1 0,19-12 0,11-11-135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1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65 15147,'-1'-1'120,"0"-1"-1,-1 1 0,1 0 1,0 0-1,0 1 1,-1-1-1,1 0 0,-1 0 1,1 1-1,-1-1 1,1 0-1,-1 1 0,1 0 1,-1-1-1,1 1 0,-1 0 1,1 0-1,-1 0 1,0 0-1,1 0 0,-3 0 1,3 1-17,0 0 0,-1 0 0,1 0 0,0 0 0,-1 0 0,1 1 0,0-1 0,0 0 1,0 0-1,0 1 0,0-1 0,1 1 0,-1-1 0,0 1 0,0-1 0,1 1 0,-1-1 0,1 1 0,0 0 0,-1-1 1,1 3-1,-8 53 743,3 0 1,3 74 0,1-38-541,0 36 96,5-211-255,19-276 133,-22 344-276,-1 6 1,1 1-1,-1-1 1,1 1-1,1-1 1,-1 0 0,1 1-1,0 0 1,1 0 0,0-1-1,5-9 1,-7 17-5,-1 0 1,1-1 0,-1 1 0,0-1-1,1 1 1,-1-1 0,1 1 0,-1 0-1,1-1 1,-1 1 0,1 0 0,0 0-1,-1-1 1,1 1 0,-1 0 0,1 0-1,-1 0 1,1 0 0,0 0 0,-1 0-1,1 0 1,-1 0 0,1 0 0,0 0-1,-1 0 1,2 0 0,14 11 12,7 22 1,-22-32-13,5 8 15,-1 1 0,0 0 0,-1 0 0,0 0 0,0 1 0,-1-1-1,0 1 1,-1 0 0,-1 0 0,2 13 0,-4-17 14,1-1 0,-1 0 1,1 1-1,-2-1 0,1 0 0,-1 0 0,0 0 0,0 0 0,-1 0 0,1 0 0,-1 0 0,-1-1 1,1 1-1,-1-1 0,0 0 0,0 0 0,0-1 0,-1 1 0,-6 4 0,6-4-117,-1-1-1,0 1 0,0-1 1,0 0-1,0-1 1,-1 1-1,1-1 0,-1-1 1,0 1-1,0-1 1,0 0-1,-13 1 0,20-3 46,-1 0 0,1 0 0,0 0 0,0 0 0,0 0 0,0 0 0,-1-1 0,1 1 0,0 0 0,0 0-1,0 0 1,0 0 0,0 0 0,-1 0 0,1-1 0,0 1 0,0 0 0,0 0 0,0 0 0,0 0 0,0-1-1,0 1 1,0 0 0,0 0 0,0 0 0,0-1 0,0 1 0,0 0 0,-1 0 0,2 0 0,-1 0 0,0-1 0,0 1-1,0 0 1,0 0 0,0 0 0,0-1 0,0 1 0,0 0 0,0 0 0,0 0 0,0 0 0,0-1 0,0 1 0,1 0-1,-1 0 1,0 0 0,0 0 0,0 0 0,0-1 0,0 1 0,1 0 0,-1 0 0,0 0 0,0 0 0,0 0 0,1 0-1,7-10-327,8 1-353,5-1-149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1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36 13227,'26'-36'3582,"-29"52"435,-3 12-3309,-109 250 990,103-257-1588,5-15-7,4-12-39,3-14-16,9-52-19,-5 41-68,0-1 0,-3-61 0,-3 82-9,-2 12 7,1 18 3,3-12 34,1-1 0,0 1 0,1-1 0,-1 0 0,1 0 0,0 0 0,1 0 0,-1 0 0,1 0 0,0 0 0,1-1 0,6 9 0,-7-10 25,0-1 0,1 1 0,-1-1 0,1 0 0,-1 0 0,1-1 0,0 1 0,0-1 0,0 0 0,1 0 0,-1 0 0,0 0 0,1-1 0,-1 0 0,1 0 0,0 0 0,-1 0 0,6-1 0,-27-14 200,8 8-212,0 0-1,0 0 0,1-1 1,0 0-1,1-1 0,-1 0 0,-10-15 1,5 3-53,0-1 1,-12-28-1,25 49 43,-1 0 0,1 0 0,0 0 0,0-1 0,0 1 0,0 0 0,0 0 0,0 0 0,0 0-1,0 0 1,0 0 0,-1 0 0,1 0 0,0 0 0,0-1 0,0 1 0,0 0 0,0 0 0,0 0-1,0 0 1,0 0 0,0 0 0,0 0 0,0-1 0,0 1 0,0 0 0,0 0 0,0 0 0,0 0 0,0 0-1,0 0 1,0-1 0,0 1 0,0 0 0,0 0 0,0 0 0,0 0 0,0 0 0,0 0 0,0 0-1,1 0 1,-1-1 0,0 1 0,0 0 0,0 0 0,0 0 0,0 0 0,0 0 0,0 0 0,0 0-1,0 0 1,1 0 0,-1 0 0,0 0 0,0 0 0,0 0 0,0 0 0,0 0 0,0-1 0,1 1-1,-1 0 1,0 0 0,0 0 0,12 6-30,17 15 14,-25-18 11,13 10-142,1-1 0,1-1-1,0 0 1,32 13-1,-43-21 14,-1-1 0,1 0 0,-1 0 0,1 0 0,0-1 0,-1 0 0,1-1 0,0 1 0,0-2 0,0 1 0,0-1 0,-1 0 0,1-1 0,0 0 0,-1 0-1,9-4 1,9-7-425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1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17148,'-3'27'1760,"3"2"-1240,0 2-240,2 4 736,8 1-399,1-1-73,2 0-304,3-2-200,-5-5-520,-5-3 792,3-7-328,-3-2-72,-2-7 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1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1156 15251,'-3'15'1224,"8"-17"-52,15-25-22,35-66 572,68-157 0,-63 107-1265,-6-3 1,43-191-1,-86 288-1022,6-69-1,-16 112-352,0 10 181,-1 22-314,1 10 132,1-23 386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1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15475,'2'0'115,"-1"0"-1,1 0 1,0 0 0,-1 0-1,1 0 1,-1 0-1,1-1 1,0 1-1,-1-1 1,1 1-1,-1-1 1,1 1 0,-1-1-1,1 0 1,-1 0-1,1 1 1,0-3-1,25-20 50,-19 15 60,99-100 1133,116-152-1,-165 189-1260,-52 63-103,-5 6 4,0 0 0,0 0 0,1 1 0,-1-1 0,0 0 0,1 1 0,-1-1 0,1 1 0,0 0 0,-1-1 0,1 1 0,0 0 0,0 0 0,0 0 0,0 0 0,3-1 0,-5 2 2,0 0 0,1 0 0,-1 0 0,0 0 0,1 0 0,-1 0-1,0 1 1,0-1 0,1 0 0,-1 0 0,0 0 0,1 0 0,-1 0 0,0 0-1,0 1 1,1-1 0,-1 0 0,0 0 0,0 0 0,0 1 0,1-1-1,-1 0 1,0 0 0,0 1 0,0-1 0,0 0 0,1 0 0,-1 1-1,0-1 1,0 0 0,0 1 0,0-1 0,0 1 0,3 14-19,-1 0 1,-1 1-1,0-1 1,-1 0-1,-2 24 1,0 4-20,9 152-379,-5-165 326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37 17732,'-20'-3'1992,"9"0"-1432,8 3-216,13 0 1201,20 0-825,10-1-184,12 1-320,5-2-208,9-1-312,3 0-144,3-1-528,-5 0 264,-7-2 407,-7 3-207,-11-1-176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1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14203,'-11'22'1824,"-4"6"-1071,-2 14-153,-4 2 960,0 9-456,-2 0-104,3 3-263,3-3-161,1-8-160,5-8-120,3-11-432,5-5-280,3-11-456,2-5 728,-2-7-184,0-3-49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17820,'7'1'81,"-1"0"0,1 1 0,-1 0 0,1 1 0,-1-1-1,0 1 1,0 0 0,0 1 0,-1-1 0,1 1 0,-1 0 0,0 1 0,0-1 0,0 1 0,0 0 0,-1 0 0,0 0 0,0 1 0,0 0 0,-1 0 0,0 0 0,0 0-1,-1 0 1,1 0 0,-1 1 0,-1-1 0,1 1 0,-1 0 0,0-1 0,-1 1 0,1 0 0,-1-1 0,-1 1 0,1 0 0,-4 11 0,0-1 17,0 0 1,-2-1-1,0 0 1,-1 0 0,-1 0-1,-15 23 1,-67 82 397,74-101-469,10-13 156,1 1-62,-1 0-1,0-1 1,0 0-1,-1 0 1,0-1-1,0 1 1,-1-1-1,1-1 1,-1 0-1,-10 5 1,-5-5 68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40 17612,'2'-8'413,"3"-23"3925,-5 31-4278,-6 18 810,-2 6-436,-2 6-176,2-1 1,0 1 0,2 1-1,-2 32 1,8-62-253,0 1-1,0-1 1,0 1 0,0-1 0,0 1-1,0-1 1,0 1 0,1-1 0,-1 0-1,1 1 1,-1-1 0,1 0-1,0 1 1,-1-1 0,1 0 0,0 0-1,0 0 1,0 1 0,0-1 0,0 0-1,0 0 1,0 0 0,0 0-1,0-1 1,0 1 0,1 0 0,-1 0-1,0-1 1,1 1 0,-1-1 0,0 1-1,1-1 1,2 1 0,4 0-4,1 0 0,-1-1 0,1 0 0,14-2 0,0 1 1,-15 1-6,0 0 1,-1 1-1,1-1 0,0 2 1,0-1-1,14 6 0,-20-7 3,0 1 0,0 0 0,0 0 0,0 0 0,-1 0-1,1 1 1,0-1 0,-1 0 0,1 1 0,-1-1 0,0 1-1,1-1 1,-1 1 0,0 0 0,0 0 0,0-1 0,0 1-1,0 0 1,0 0 0,-1 0 0,1 0 0,-1 0 0,1 0-1,-1 0 1,0 0 0,0 0 0,0 0 0,0 0 0,0 1-1,0-1 1,-1 3 0,0-2 17,1 0-1,-1 1 1,0-1 0,0 0-1,-1 0 1,1-1 0,0 1-1,-1 0 1,0 0 0,0-1-1,0 1 1,0-1 0,0 1 0,0-1-1,-5 4 1,2-3 32,0 1-1,-1-1 1,1-1 0,-1 1 0,1-1-1,-1 0 1,0 0 0,-6 1 0,-1-1 46,0-1 0,0 1 0,0-2 0,0 0 0,0-1 1,0 0-1,-16-4 0,7-1-331,16 3-550,15 1-877,35 3 531,-13 0 355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 16804,'-2'3'387,"0"0"1,0 1 0,0-1 0,1 1 0,-1-1 0,1 1-1,0 0 1,0-1 0,0 1 0,0 6 0,1-9-317,0 0 0,0 0 0,0-1 1,0 1-1,0 0 0,1 0 0,-1 0 0,0-1 1,0 1-1,1 0 0,-1 0 0,0-1 0,1 1 1,-1 0-1,1 0 0,-1-1 0,1 1 0,-1-1 1,1 1-1,-1 0 0,2 0 0,-1-1-20,0 1 0,1-1 0,-1 1 0,0-1 0,1 0 0,-1 0 0,0 0 0,1 1 0,-1-1 0,0-1 0,1 1 0,-1 0 0,0 0 0,1 0 0,-1-1 0,0 1 0,3-2 0,2 0 16,0-1 0,0 0-1,0 0 1,-1-1-1,0 1 1,1-1 0,-1-1-1,0 1 1,-1-1 0,1 0-1,-1 0 1,0 0-1,0 0 1,-1-1 0,0 1-1,0-1 1,0 0-1,0 0 1,-1-1 0,2-6-1,-4 13-59,0-1 1,0 1-1,0 0 0,1-1 0,-1 1 0,0 0 0,0-1 0,0 1 0,0 0 0,0-1 0,0 1 0,0 0 1,0-1-1,0 1 0,0 0 0,0-1 0,0 1 0,-1 0 0,1 0 0,0-1 0,0 1 0,0 0 0,0-1 1,0 1-1,-1 0 0,1 0 0,0-1 0,0 1 0,0 0 0,-1 0 0,1-1 0,-1 1 0,-8 5 129,-9 17-10,12-13-112,0 1 0,1 0 0,0 0 0,1 1-1,0-1 1,0 1 0,1 0 0,0 0-1,1 0 1,1 0 0,-1 19 0,2-29-13,0 0 0,0 0-1,0 1 1,0-1 0,1 0 0,-1 0 0,0 0 0,1 1 0,-1-1 0,1 0 0,0 0-1,-1 0 1,1 0 0,0 0 0,-1 0 0,1 0 0,0 0 0,0 0 0,0-1 0,0 1-1,0 0 1,0-1 0,0 1 0,0 0 0,0-1 0,0 1 0,0-1 0,1 1-1,-1-1 1,0 0 0,0 0 0,0 1 0,1-1 0,-1 0 0,0 0 0,0 0 0,1 0-1,-1 0 1,2-1 0,4 0 7,0-1-1,-1 1 1,1-1-1,-1-1 0,12-5 1,17-12 22,-2-2-1,-1-2 1,0-1 0,29-31-1,-34 33-24,-7 9-22,-20 14 16,0 0 0,1 0 0,-1 0 0,0 0 1,1 0-1,-1 0 0,0 0 0,1 0 0,-1 0 0,0 0 0,1 0 1,-1 0-1,0 0 0,1 0 0,-1 0 0,0 0 0,1 0 1,-1 0-1,0 1 0,1-1 0,-1 0 0,0 0 0,0 0 0,1 0 1,-1 1-1,0-1 0,0 0 0,1 0 0,-1 1 0,0-1 1,0 0-1,1 1 0,-1 2-3,1 1 0,0-1-1,-1 1 1,1-1 0,-1 1 0,0-1 0,0 1 0,-2 5 0,-1 23 19,1-20-26,1 1 0,0-1 1,0 1-1,1 0 0,1-1 0,0 1 1,4 17-1,-5-29-17,0 0 0,1 0 0,-1-1 0,0 1 0,0 0 0,0 0 0,1-1 0,-1 1 0,0 0 0,1-1 1,-1 1-1,0 0 0,1-1 0,-1 1 0,1 0 0,-1-1 0,1 1 0,0-1 0,-1 1 0,1-1 0,-1 1 0,1-1 0,0 0 0,-1 1 0,1-1 1,0 0-1,0 1 0,-1-1 0,1 0 0,0 0 0,0 0 0,-1 0 0,1 0 0,0 0 0,0 0 0,0 0 0,-1 0 0,1 0 0,0 0 0,0 0 1,-1 0-1,1-1 0,1 1 0,1-2-36,0 0 1,0 0 0,-1 0-1,1-1 1,-1 1 0,1-1-1,-1 1 1,4-7 0,12-18-300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22381,'-3'9'1640,"-2"-2"-1304,4-1-296,1 0-168,0-5 456,6-9-328,2-5-192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 16099,'0'0'76,"0"0"-1,-1-1 0,1 1 1,0 0-1,0-1 0,0 1 1,0 0-1,0-1 0,0 1 1,-1 0-1,1-1 0,0 1 1,0 0-1,0 0 0,-1-1 1,1 1-1,0 0 0,0 0 1,-1 0-1,1-1 0,0 1 1,0 0-1,-1 0 0,1 0 1,0 0-1,-1-1 0,1 1 1,0 0-1,-1 0 0,1 0 0,0 0 1,-1 0-1,1 0 0,0 0 1,-1 0-1,1 0 0,0 0 1,-1 0-1,1 0 0,0 0 1,-1 0-1,1 1 0,0-1 1,-1 0-1,1 0 0,0 0 1,-1 0-1,1 1 0,0-1 1,0 0-1,-1 0 0,1 0 1,0 1-1,0-1 0,-1 0 1,1 1-1,0-1 0,0 0 1,0 0-1,-1 1 0,0 1 223,-1 0 0,0 0 0,1 0-1,-1 0 1,1 0 0,0 0 0,0 0 0,-2 4-1,2 0-171,0 0-1,0-1 0,0 1 1,1 0-1,0 0 1,0-1-1,1 1 0,0 0 1,0-1-1,0 1 1,0 0-1,1-1 0,0 1 1,0-1-1,1 0 0,-1 0 1,6 8-1,-6-11-72,0 1-1,1 0 1,-1-1-1,0 1 1,1-1-1,0 0 1,0 0-1,-1 0 1,1 0-1,1 0 1,-1-1-1,0 1 1,0-1-1,0 0 0,1 0 1,-1 0-1,1-1 1,-1 1-1,0-1 1,1 1-1,-1-1 1,1 0-1,-1-1 1,1 1-1,-1-1 1,1 1-1,-1-1 1,0 0-1,7-3 1,-4 1 79,-1 0-1,1 0 1,-1-1 0,0 1-1,0-1 1,0-1 0,-1 1-1,1-1 1,-1 1 0,0-1-1,5-8 1,-8 10-91,1 1-1,-1-1 1,0 1 0,0-1-1,0 0 1,0 0-1,0 1 1,-1-1 0,1 0-1,-1 0 1,0 0-1,1-3 1,-2 4-39,1 1 0,0-1 0,-1 0 0,1 0 0,-1 1 0,0-1 0,0 0 0,1 1 0,-1-1 0,0 1 0,0-1 0,0 1 0,-1-1 0,1 1 0,0 0 0,0-1 0,-1 1 0,1 0 0,-1 0 0,-2-1 0,4 1-67,-1 1 0,1 0 0,0-1 0,-1 1 0,1 0 0,-1 0 0,1 0 1,-1-1-1,1 1 0,-1 0 0,1 0 0,0 0 0,-1 0 0,1 0 0,-1 0 1,1 0-1,-1 0 0,1 0 0,-1 0 0,1 0 0,-1 0 0,0 0 0,1 1-21,0-1 0,0 0 0,1 1-1,-1-1 1,0 0 0,0 1-1,0-1 1,1 0 0,-1 1-1,0-1 1,0 0 0,1 0 0,-1 1-1,0-1 1,0 0 0,1 0-1,-1 1 1,0-1 0,1 0-1,-1 0 1,0 0 0,1 0-1,-1 0 1,0 0 0,1 1 0,-1-1-1,0 0 1,1 0 0,-1 0-1,1 0 1,6 2-400,-1-1-1,1 0 1,-1 0-1,1 0 1,-1-1 0,12 0-1,7-2-556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31 17836,'-2'0'226,"0"1"0,-1-1 0,1 1 0,0 0 0,0 0 0,-1-1 0,1 1 0,0 1 0,0-1 0,0 0 0,0 0 0,0 1 0,-1 1 0,-23 23 1234,25-25-1288,-6 7 310,1 0 0,0 0 1,1 0-1,-8 15 1,11-19-405,0 0-1,1-1 1,0 1 0,-1 0 0,1 0 0,1 0-1,-1 0 1,0 0 0,1 0 0,0 0 0,0 0-1,0 0 1,1 0 0,0 4 0,-1-6-66,1-1-1,0 0 1,-1 0 0,1 1 0,0-1-1,-1 0 1,1 0 0,0 0 0,0 0-1,0 0 1,0 0 0,0 0 0,0 0-1,0 0 1,1-1 0,-1 1 0,0 0-1,0-1 1,0 1 0,1-1 0,-1 1-1,0-1 1,1 0 0,-1 1 0,1-1-1,-1 0 1,0 0 0,1 0 0,-1 0-1,0 0 1,1 0 0,-1 0 0,1-1-1,-1 1 1,0-1 0,1 1 0,1-2-1,4 0-1,-1 0-1,1-1 0,0 0 1,-1-1-1,11-7 1,-11 6 20,0 0 1,0-1 0,-1 0-1,1 0 1,-1 0 0,-1 0-1,1-1 1,-1 0-1,6-13 1,-8 16-10,0-1-1,-1 0 0,1 0 1,-1 0-1,0 0 1,0-1-1,-1 1 0,1 0 1,-1 0-1,0 0 1,-1-1-1,1 1 1,-1 0-1,0 0 0,0 0 1,-3-6-1,4 10-16,0 0 1,-1 0-1,1 0 0,0 0 1,-1 1-1,1-1 0,-1 0 0,1 0 1,-1 0-1,1 0 0,-1 1 0,0-1 1,1 0-1,-1 1 0,0-1 1,0 0-1,0 1 0,1-1 0,-1 1 1,0-1-1,0 1 0,0-1 1,0 1-1,0 0 0,-1-1 0,1 1-55,0 0 0,0 1-1,0-1 1,0 0-1,1 0 1,-1 1 0,0-1-1,0 0 1,1 1 0,-1-1-1,0 1 1,0-1-1,1 1 1,-1-1 0,0 1-1,1 0 1,-1-1 0,1 1-1,-1 0 1,1-1-1,-1 2 1,0-1 16,1 0 0,-1 0 0,1-1 0,-1 1 0,1 0 0,0 0 0,-1 0 0,1 0 0,0-1 0,0 1 0,0 0 0,0 0 0,-1 0 0,1 0 0,0 0 0,1 0 0,-1-1 0,0 1 0,0 0 0,0 0 0,0 0 0,1 0 0,-1 0 0,0-1 0,1 1 0,-1 0 0,1 0 0,-1-1 0,1 1 1,-1 0-1,1 0 0,-1-1 0,1 1 0,0-1 0,-1 1 0,1-1 0,0 1 0,0-1 0,-1 1 0,1-1 0,0 1 0,0-1 0,0 0 0,0 0 0,-1 1 0,1-1 0,0 0 0,0 0 0,0 0 0,0 0 0,0 0 0,0 0 0,0 0 0,0 0 0,21-5-413,5-7-107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16428,'-24'115'3677,"17"-91"-3122,1 1 1,2-1 0,0 1 0,1 0 0,1 34 0,2-56-505,1 1 0,-1-1 0,1 0-1,-1 0 1,1 0 0,0 0 0,0 0 0,0 0 0,0 0 0,1 0 0,-1 0 0,1 0 0,0-1 0,-1 1 0,4 2 0,-4-4-33,1 0 1,0 0-1,-1 0 0,1 0 1,0 0-1,-1 0 0,1-1 1,0 1-1,0-1 0,0 0 1,-1 1-1,1-1 1,0 0-1,0 0 0,0 0 1,0 0-1,0 0 0,-1-1 1,1 1-1,0 0 0,0-1 1,0 0-1,-1 1 1,1-1-1,0 0 0,2-2 1,5-2-4,0 0 0,-1-1 1,0 0-1,0 0 1,-1-1-1,0 0 1,0 0-1,0-1 1,-1 0-1,8-12 0,3-11 22,23-53 0,-12 24 18,-30 97 184,-5 8-149,3-22-168,0-1 0,1 0 0,2 1 0,0-1 0,5 42-1,-4-63 59,0 1-1,1 0 1,-1-1 0,1 1-1,-1 0 1,1-1-1,-1 1 1,1-1-1,0 1 1,0-1-1,0 1 1,0-1-1,0 1 1,0-1 0,0 0-1,0 0 1,2 2-1,9-1-251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18396,'-1'4'1454,"-20"142"1293,1-14-1281,-4 156-1,23-257-1301,0-19-56,0-1 0,1 0 0,1 1 0,-1-1 0,6 21 0,-6-31-104,0-1 0,0 0 0,0 1-1,0-1 1,0 0 0,0 1 0,0-1 0,0 0-1,0 1 1,0-1 0,0 0 0,0 0 0,0 1-1,0-1 1,0 0 0,1 1 0,-1-1 0,0 0-1,0 0 1,0 1 0,1-1 0,-1 0-1,0 0 1,0 1 0,1-1 0,-1 0 0,0 0-1,0 0 1,1 1 0,-1-1 0,0 0 0,1 0-1,-1 0 1,0 0 0,1 0 0,-1 0 0,0 0-1,0 0 1,1 0 0,-1 0 0,0 0 0,1 0-1,-1 0 1,0 0 0,1 0 0,-1 0-1,0 0 1,1 0 0,-1 0 0,0 0 0,1-1-1,-1 1 1,0 0 0,0 0 0,1 0 0,-1 0-1,0-1 1,0 1 0,1 0 0,-1 0 0,0-1-1,0 1 1,0 0 0,1 0 0,-1-1-1,0 1 1,0 0 0,0-1 0,0 1 0,10-23 58,-7-6-6,0-1 1,-2 1-1,-4-34 0,2 25-19,0 8-81,-2 0 0,-7-35 0,25 81-165,-7-6 158,1 1 0,0-1-1,12 9 1,-17-17 46,1 1 0,0-1-1,0 0 1,0 0 0,0-1 0,0 1-1,0-1 1,1 0 0,-1-1 0,0 1-1,0-1 1,1 0 0,-1-1-1,0 1 1,1-1 0,-1 0 0,0 0-1,0 0 1,0-1 0,0 0-1,0 0 1,9-5 0,-1 0 6,0-1 0,-1-1-1,0 0 1,-1 0 0,0-1 0,0-1 0,9-12 0,-6 6 27,0-2 1,-2 1-1,19-40 1,-25 45-5,0-1 1,-1 0 0,-1-1-1,0 1 1,-1-1 0,2-26-1,-5 38-17,0 0-1,0 0 0,0 0 1,0 0-1,-1 0 1,1 1-1,-1-1 0,-2-5 1,3 7-6,-1 1-1,1-1 1,0 1 0,-1-1 0,1 1 0,-1-1 0,1 1 0,-1-1-1,1 1 1,-1-1 0,1 1 0,-1 0 0,1-1 0,-1 1 0,0 0-1,1-1 1,-1 1 0,0 0 0,1 0 0,-1 0 0,0-1 0,1 1-1,-1 0 1,0 0 0,1 0 0,-1 0 0,0 0 0,1 0 0,-1 0-1,0 1 1,1-1 0,-1 0 0,0 0 0,1 0 0,-1 1 0,0-1-1,1 0 1,-1 1 0,1-1 0,-1 1 0,1-1 0,-1 0 0,1 1-1,-1 0 1,-4 3-1,0 0 0,1 0 0,0 1 0,0-1 0,1 1 0,-1 0 0,-4 8 0,-19 42 37,23-45-20,-12 25 128,-16 61 0,27-76-63,0 0-1,2 0 1,0 0 0,1 37 0,1-54-72,1-1 0,0 1 1,0-1-1,0 1 1,1 0-1,-1-1 1,1 1-1,-1-1 1,1 1-1,0-1 1,0 1-1,0-1 1,0 0-1,1 1 1,-1-1-1,1 0 1,-1 0-1,1 0 1,0 0-1,-1 0 1,1 0-1,0-1 1,0 1-1,0-1 1,1 1-1,-1-1 1,0 0-1,1 0 0,-1 0 1,0 0-1,1 0 1,-1 0-1,1-1 1,0 1-1,-1-1 1,1 1-1,-1-1 1,1 0-1,0 0 1,-1-1-1,1 1 1,2-1-1,6-1-29,0 0 0,0 0 0,0-2 0,-1 1-1,1-1 1,-1-1 0,0 1 0,0-2 0,-1 0 0,14-10 0,-17 12-32,0-1 0,-1 1 1,0-1-1,1-1 1,-2 1-1,1-1 0,-1 1 1,0-1-1,0-1 1,0 1-1,-1 0 0,0-1 1,-1 0-1,1 1 1,-1-1-1,0 0 0,0-9 1,-1 13 25,-1 0 0,0 0-1,-1 0 1,1 0 0,0 0 0,-1 0 0,0 1 0,1-1 0,-1 0 0,0 0 0,-1 0 0,1 1 0,0-1 0,-1 1 0,0-1 0,-2-3-1,3 6 26,1-1 0,-1 0 0,0 1-1,0-1 1,0 1 0,0-1-1,0 1 1,1-1 0,-1 1-1,0 0 1,0-1 0,0 1-1,0 0 1,0 0 0,0-1-1,0 1 1,0 0 0,0 0 0,-2 1-1,1-1 17,0 1 0,1-1-1,-1 1 1,0 0 0,0 0-1,1 0 1,-1 0 0,1 0-1,-1 0 1,1 0 0,-1 0-1,1 1 1,-1-1 0,0 2-1,-3 4 67,0-1-1,1 1 1,0 0 0,0 0-1,1 0 1,-1 1-1,2-1 1,-1 1-1,-1 9 1,3-14-77,0 0 1,1 1-1,-1-1 1,1 0-1,0 0 1,0 0-1,0 0 1,0 1-1,0-1 1,1 0-1,0 0 1,-1 0-1,1 0 1,0 0-1,1 0 1,-1 0-1,0 0 1,1 0-1,0-1 1,-1 1 0,1 0-1,0-1 1,0 0-1,1 1 1,-1-1-1,3 2 1,0-1-138,0 0 0,0-1 0,0 0 0,0 0 0,0 0 0,0 0 0,1-1 0,-1 0 0,1 0 0,-1 0 0,1-1 0,-1 0 0,1 0 0,-1 0 0,1 0 0,-1-1 0,1 0 0,-1-1 0,0 1 0,1-1 0,-1 0 0,0 0 0,0 0 0,0-1 0,5-3 0,23-18-444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19396,'-7'27'952,"-2"-1"0,-1 0 0,-1 0 0,-20 33 0,6-10 61,1 2-523,11-23-762,0 1 0,-32 45 0,45-74 235,0 0 1,-1 0-1,1 0 1,0 0-1,0 1 1,0-1-1,0 0 1,-1 0-1,1 0 1,0 0-1,0 0 1,0 0-1,-1 0 1,1 0-1,0 0 1,0 0-1,0-1 1,0 1-1,-1 0 1,1 0-1,0 0 1,0 0-1,0 0 1,0 0-1,-1 0 1,1 0-1,0 0 1,0-1-1,0 1 1,0 0-1,0 0 1,-1 0-1,1 0 1,0 0-1,0-1 1,0 1-1,0 0 1,0 0-1,0 0 1,0 0-1,0-1 1,0 1-1,0 0 1,0 0-1,0 0 1,0-1-1,0 1 1,0 0-1,0 0 1,0 0-1,0 0 1,0-1-1,0 1 1,0 0-1,0 0 1,0-1-1,-2-26-1242,1 0-1,1 0 0,5-35 0,0-4 758,-5 50 630,-1 12 25,1-1-1,0 1 1,0-1-1,1 1 0,-1 0 1,1-1-1,0 1 1,0 0-1,1 0 0,-1 0 1,1-1-1,2-4 1,-3 9-62,-1 0 1,1-1 0,-1 1-1,0 0 1,1-1-1,-1 1 1,1 0 0,-1-1-1,1 1 1,0 0-1,-1 0 1,1 0 0,-1-1-1,1 1 1,-1 0 0,1 0-1,-1 0 1,1 0-1,0 0 1,-1 0 0,1 0-1,-1 0 1,1 0-1,-1 0 1,1 1 0,0-1-1,-1 0 1,1 0 0,-1 0-1,1 1 1,-1-1-1,1 0 1,-1 1 0,1-1-1,-1 0 1,0 1-1,1-1 1,-1 1 0,1-1-1,-1 1 1,1 0 0,22 27 1479,-14-15-1087,-2-6-422,0 0-1,1 0 0,0 0 1,0-1-1,0-1 0,0 0 1,1 0-1,17 7 0,-19-9-38,-1-1 0,1 0-1,0-1 1,0 1 0,0-1-1,0 0 1,0-1 0,0 0-1,0 0 1,1-1 0,-1 0-1,0 0 1,8-2 0,12-8-182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19780,'0'17'2025,"-4"2"-1201,-1 4-296,4 1 936,0 1-263,1 0-393,0-3-216,1-3-560,3-5-280,3-11-912,2-3 1224,-3-10-265,-3-6-175,-2-14-160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19884,'0'1'113,"-1"1"0,0-1 0,0 0 0,0 0 0,0 0 0,0 0 0,0 0 0,0 0-1,0 0 1,-1 0 0,1 0 0,0 0 0,0-1 0,-3 2 0,1 0 47,-33 25 320,1 0 0,2 3 0,-57 65 0,79-76-470,13-18-35,8-9-60,21-23-252,-2-1 0,47-66 0,-95 126 265,7-10 142,-13 24-1,-4 28 211,26-63-212,1 1 0,0 0-1,0 0 1,1 0 0,0 0-1,1 0 1,0 9 0,0-22-19,1 1 1,-1 0 0,1-1 0,-1 1-1,-1-1 1,0-6 0,-3-1-62,-1-1 0,0 1 0,-1 0 0,0 0 0,-14-19 0,15 24-11,0 1 0,-1-1 0,1 1-1,-1 0 1,0 0 0,0 1 0,-1 0 0,0 0-1,0 1 1,-11-6 0,18 10 23,-1-1-1,0 1 1,1 0 0,-1 0-1,0-1 1,1 1 0,-1 0-1,0 0 1,1 0-1,-1 0 1,0 0 0,1 0-1,-1 0 1,0 0 0,1 0-1,-1 0 1,0 0 0,0 1-1,0-1 5,1 0 0,0 0 0,0 1 0,0-1 0,-1 0 0,1 1 0,0-1 0,0 0 0,0 0-1,0 1 1,0-1 0,0 0 0,0 1 0,0-1 0,0 0 0,0 1 0,0-1 0,0 0 0,0 1 0,0-1 0,0 0-1,0 1 1,0-1 0,0 0 0,0 1 0,0-1 0,1 0 0,-1 3 21,2-1-1,-1 0 1,0 0 0,0 0-1,1 0 1,-1 0 0,1-1-1,-1 1 1,1 0-1,0-1 1,1 2 0,13 6 110,-1 0 0,1-2 0,0 0 0,26 7 1,72 15 107,-97-26-277,39 9-168,85 6 0,-88-17 46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18420,'0'8'467,"0"0"0,-1 0 1,0-1-1,-1 1 0,0 0 1,0-1-1,-1 0 0,-6 15 0,-2 6 1044,3-2-1023,1 0 0,2 0 0,0 1-1,2 0 1,1 0 0,1 30 0,1-54-472,0 1-1,1-1 1,-1 0-1,1 1 1,-1-1-1,1 0 1,0 0-1,0 0 1,1 0-1,-1 0 1,0 0-1,1 0 1,0 0-1,2 2 1,-3-3-25,1-1 0,0 1 0,-1-1 0,1 0 0,0 0 0,0 0 0,0 0 0,0-1 0,0 1 0,0 0-1,0-1 1,0 1 0,0-1 0,0 0 0,0 1 0,0-1 0,0 0 0,0 0 0,0-1 0,0 1 0,0 0 0,1-1 0,1 0 0,24-8-206,-20 6 135,1 0 0,-1 0 0,0 1 0,1 0 0,11 0 0,-18 2 65,0 0 0,0 0 0,0 0 0,0 0 0,-1 1-1,1-1 1,0 1 0,0-1 0,0 1 0,-1-1 0,1 1 0,0 0 0,-1 0 0,1 0 0,-1 0 0,1 0 0,-1 1-1,1-1 1,-1 0 0,0 1 0,0-1 0,0 0 0,0 1 0,0 0 0,0-1 0,0 1 0,0 0 0,0-1-1,-1 1 1,1 2 0,1 4 58,-1-1 0,0 1 0,0 0-1,-1 0 1,0 0 0,-1 0 0,1 0-1,-2-1 1,1 1 0,-1 0 0,0-1-1,-1 1 1,1-1 0,-2 0 0,1 0-1,-6 10 1,5-11 40,1 0 0,-1 0-1,0 0 1,-1-1 0,1 1 0,-1-1-1,0 0 1,-1-1 0,1 1 0,-1-1-1,0 0 1,0 0 0,0-1 0,0 1-1,-1-2 1,1 1 0,-1-1 0,-10 3-1,16-5-123,-1 0 0,0 1-1,1-1 1,-1 0 0,0 0-1,0 0 1,1-1-1,-1 1 1,0 0 0,1-1-1,-1 1 1,0-1 0,1 1-1,-1-1 1,1 0-1,-1 1 1,1-1 0,-1 0-1,1 0 1,0 0 0,-1 0-1,1-1 1,-2-1-1,1 0-67,1 0 0,-1 0 0,1 0-1,0 0 1,0-1 0,0 1 0,0 0-1,1 0 1,-1-1 0,1 1 0,0-6-1,1-5-99,0-1 1,1 0-1,1 0 0,6-20 0,9-16-445,5-2-10</inkml:trace>
  <inkml:trace contextRef="#ctx0" brushRef="#br0" timeOffset="1">206 141 17212,'17'-9'2056,"-6"9"-1056,1 4-312,-4 14 1217,-2 6-249,-3 10-448,-3 2-263,0 7-337,-1 3-88,-1 0-272,2-3-192,3-7-488,3-8-320,4-15-665,4-4-239,0-18 1128,2-12-376,-4-14-176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17316,'0'2'262,"-1"-1"1,1 1 0,-1 0 0,1 0-1,-1 0 1,1 0 0,0 0-1,0 0 1,0 0 0,0-1 0,1 4-1,-1-2 86,0 6 158,0-1 0,0 1 0,1 0 0,1-1 0,0 1 0,0-1-1,5 14 1,-6-19-459,1-1 0,-1 1-1,0-1 1,1 0 0,-1 0-1,1 0 1,0 0 0,-1 0-1,1 0 1,0 0-1,0 0 1,0-1 0,1 1-1,-1-1 1,0 1 0,1-1-1,-1 0 1,1 0 0,-1 0-1,1-1 1,-1 1 0,1 0-1,-1-1 1,1 0 0,0 1-1,-1-1 1,1 0 0,0 0-1,2-1 1,4-1-24,0 0 0,-1 0-1,0-1 1,1 0 0,-1-1 0,0 1 0,13-10-1,23-10-7,-43 23-12,-1-1-1,1 1 0,0 0 0,0 0 0,-1-1 1,1 1-1,0 0 0,0 0 0,0 0 0,0 0 1,-1 0-1,1 0 0,0 0 0,0 0 1,0 0-1,-1 1 0,1-1 0,0 0 0,0 0 1,0 1-1,-1-1 0,1 1 0,0-1 1,-1 0-1,1 1 0,0-1 0,-1 1 0,1 0 1,0-1-1,-1 1 0,1-1 0,-1 1 0,1 0 1,-1-1-1,0 1 0,1 0 0,-1 0 1,0-1-1,1 1 0,-1 0 0,0 0 0,0 0 1,0-1-1,0 1 0,1 0 0,-1 0 1,0 0-1,-1 1 0,2 9 63,-1-1 1,0 1-1,-3 13 1,1-7 46,2-11-54,0 1 0,0-1 0,1 1-1,0-1 1,0 0 0,1 0 0,2 7 0,-4-11-40,1-1 0,-1 0 0,1 1 0,-1-1 0,1 0 0,0 0 0,0 0 0,0 0 0,0 1 1,-1-1-1,2 0 0,-1-1 0,0 1 0,0 0 0,0 0 0,0 0 0,0-1 0,1 1 0,-1 0 1,0-1-1,1 0 0,-1 1 0,0-1 0,1 0 0,-1 1 0,0-1 0,1 0 0,-1 0 0,1 0 0,-1 0 1,0 0-1,1-1 0,-1 1 0,1 0 0,-1-1 0,0 1 0,1-1 0,0 0 0,14-7 55,0 0 0,-1-1 0,0-1 0,-1-1-1,0 0 1,18-18 0,14-12-76,-44 40-6,-1 0 0,0 0 0,0 0 0,1 0 0,-1 0 0,1 0 0,-1 0 0,1 0 0,-1 1 0,1-1 0,0 1 0,-1-1 0,1 1 0,0-1 0,-1 1 0,1 0 1,0 0-1,-1 0 0,1 0 0,2 0 0,-3 1 2,0 0 0,1 0 0,-1 0 0,0 0 0,0 0 0,0 0 0,0 0 0,-1 0 0,1 0 0,0 0 0,0 0 0,-1 1 0,1-1 0,0 0 0,-1 1 0,1-1 0,-1 0 0,0 1 0,1-1 0,-1 0 0,0 1 0,0-1 0,0 1 0,0 1 0,2 52-1754,-2-50-405,1-8 1145,1-13 385,-1 12 339,2-19-752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243 164 15923,'-2'63'3012,"3"0"0,13 86 0,-8-99-2366,13 99-421,-19-148-247,0-1 1,0 0-1,0 0 1,0 0-1,0 1 1,0-1-1,0 0 1,0 0-1,0 1 1,0-1-1,0 0 1,0 0-1,0 1 1,0-1-1,0 0 1,0 0-1,-1 0 1,1 1-1,0-1 1,0 0 0,0 0-1,0 0 1,0 1-1,-1-1 1,1 0-1,0 0 1,0 0-1,0 0 1,0 1-1,-1-1 1,1 0-1,0 0 1,0 0-1,0 0 1,-1 0-1,1 0 1,0 0-1,0 0 1,-1 0-1,1 0 1,0 0 0,0 0-1,-1 0 1,1 0-1,0 0 1,0 0-1,0 0 1,-1 0-1,1 0 1,0 0-1,0 0 1,-1 0-1,1 0 1,0 0-1,0 0 1,0 0-1,-1-1 1,-13-7-700,13 7 631,-16-13-522,0-1 0,2-1 0,0 0 0,-24-33 0,23 27 297,-8-8-98,2-2 1,-29-53-1,44 71 422,1 0-1,1 0 1,-1 0-1,2 0 0,0-1 1,1 0-1,1 0 0,0 0 1,0-24-1,3 30 91,1 1 0,0 0 0,0-1 0,0 1 0,1 0 0,0 0 0,1 1-1,0-1 1,0 1 0,0 0 0,1 0 0,0 0 0,1 0 0,0 1 0,0 0 0,0 0 0,0 1 0,1-1 0,0 1 0,0 1-1,15-8 1,-14 8 17,1-1-1,0 2 1,0-1-1,1 1 1,-1 1-1,0-1 0,1 2 1,-1-1-1,1 1 1,0 1-1,0 0 1,-1 0-1,1 1 0,0 0 1,-1 1-1,1 0 1,-1 0-1,0 1 1,10 4-1,-16-6-99,0 1 0,0-1 0,0 1 0,0 0 0,0 0 0,0 1 1,0-1-1,-1 0 0,1 1 0,-1 0 0,0-1 0,0 1 0,0 0 0,0 0 0,0 0 0,0 1 0,-1-1 0,0 0 0,0 0 0,1 1 0,-2-1 0,1 1 1,0-1-1,-1 1 0,0-1 0,0 1 0,0 0 0,0-1 0,0 1 0,-1-1 0,1 1 0,-1-1 0,0 1 0,0-1 0,-2 4 0,-5 10 90,1-1 0,-2 0-1,0 0 1,-1-1 0,-19 22-1,7-10-411,-37 36-1,59-63 270,0 0 1,0 0-1,0 0 0,0 0 1,0 0-1,0 0 0,0 1 0,0-1 1,0 0-1,1 0 0,-1 0 1,0 0-1,0 0 0,0 0 1,0 0-1,0 0 0,0 0 1,0 0-1,0 0 0,0 0 1,0 0-1,0 0 0,0 0 1,0 0-1,0 1 0,0-1 1,0 0-1,1 0 0,-1 0 1,0 0-1,0 0 0,0 0 1,0 0-1,0 0 0,0 0 1,0 0-1,0 1 0,0-1 1,0 0-1,-1 0 0,11-4-174,6-6-325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14011,'6'27'1218,"-1"0"-1,-1 1 1,0 32 0,-3-35-205,1 1 1,1 0-1,11 40 1,-14-64-965,1-1 0,-1 1 0,1-1 0,-1 0 0,1 1 1,-1-1-1,1 1 0,0-1 0,0 0 0,0 1 0,0-1 0,0 0 1,0 0-1,0 0 0,0 0 0,0 0 0,2 1 0,-2-1-18,0-1-1,0 0 1,0 0-1,0 0 1,-1 0-1,1 0 1,0 0-1,0 0 0,0 0 1,0 0-1,-1 0 1,1-1-1,0 1 1,0 0-1,0 0 1,-1-1-1,1 1 0,0-1 1,0 1-1,-1 0 1,1-1-1,1 0 1,1-3 58,0 1 0,1-1 0,-1 0 1,0 0-1,-1 0 0,1 0 1,-1 0-1,4-9 0,0-5 66,-1 1-1,-1-1 0,0 0 1,-2 0-1,0-1 1,0 1-1,-2 0 1,-1-1-1,0 1 1,-6-32-1,1 36-113,0 11-17,5 4-23,0 0-1,0 0 1,1 0 0,-1 0 0,1 0 0,-1 0-1,1 0 1,-1 0 0,1 0 0,0 0 0,0 0-1,-1 0 1,1 1 0,0-1 0,0 0 0,0 0 0,0 0-1,0 2 1,0 3-2,1-1-1,-1 1 1,1 0 0,0 0-1,0 0 1,1-1-1,-1 1 1,1-1 0,1 1-1,-1-1 1,1 0 0,0 0-1,4 6 1,-6-9-1,1 0 0,0 0 0,0 0 0,0-1 0,0 1 0,1 0 0,-1-1 0,0 0 0,1 1 0,-1-1 0,1 0 0,-1 0 0,1-1 0,-1 1 0,1 0 0,0-1 1,-1 0-1,1 1 0,0-1 0,-1 0 0,1 0 0,0-1 0,0 1 0,-1 0 0,1-1 0,-1 0 0,1 0 0,0 0 0,-1 0 0,5-2 0,6-4 3,0-1-1,-1 0 1,0-1-1,0 0 1,-1-1-1,0 0 1,-1-1 0,17-22-1,3-8 4,27-54-1,-45 76-10,-12 19 7,0 0 0,0 0-1,0 0 1,0 0 0,0 0-1,0 0 1,0 0-1,1-1 1,-1 1 0,0 0-1,0 0 1,0 0-1,0 0 1,0 0 0,0 0-1,0 0 1,0 0-1,0 0 1,1 0 0,-1 0-1,0 0 1,0 0 0,0 0-1,0 0 1,0 0-1,0 0 1,0 0 0,0 0-1,1 0 1,-1 0-1,0 0 1,0 0 0,0 0-1,0 0 1,0 0 0,0 0-1,0 0 1,0 0-1,1 0 1,-1 0 0,0 0-1,0 0 1,0 0-1,0 0 1,0 0 0,0 0-1,0 0 1,0 0-1,0 1 1,0-1 0,1 0-1,-1 0 1,0 0 0,0 0-1,0 0 1,0 0-1,0 0 1,0 0 0,0 1-1,2 10-6,-1 13 7,-5 22 14,1-23 35,1 0 1,2 0-1,0 0 1,6 46-1,-5-67-41,-1 0 0,0-1 0,1 1 0,-1 0 0,1 0 0,0 0 0,-1-1 0,1 1 0,0 0 0,0-1-1,0 1 1,0 0 0,1-1 0,-1 1 0,0-1 0,1 0 0,-1 0 0,1 1 0,-1-1 0,3 1 0,-2-1-1,0-1 0,-1 0 0,1 0 1,0 0-1,-1 0 0,1 0 0,-1 0 0,1-1 1,0 1-1,-1 0 0,1-1 0,-1 1 0,1-1 1,-1 0-1,1 1 0,-1-1 0,0 0 0,1 0 1,-1 0-1,0 0 0,1 0 0,-1 0 0,0 0 1,1-2-1,7-7 27,-1-1 0,0 1-1,-1-1 1,0-1 0,0 0 0,8-23 0,22-79 156,-37 114-190,-2 53-36,1-49 23,-2 17-161,0 0-1,2-1 1,0 1 0,1 0 0,4 30 0,3-35-920,-7-15 1059,0-1-1,0 0 0,0 0 0,1 1 0,-1-1 0,0 0 0,0 0 0,1 0 0,-1 0 0,0 1 0,1-1 0,-1 0 0,0 0 0,0 0 0,1 0 0,-1 0 0,0 0 0,1 0 0,-1 0 0,0 0 0,1 0 0,-1 0 0,0 0 0,1 0 0,-1 0 0,0 0 0,1 0 0,0-1-28,1 0 0,-1 0 0,0 0 0,0 0 0,0 0 0,0 0 0,0 0 0,0-1 0,0 1 0,0 0 0,-1-1 0,1 1 0,0 0 0,-1-1 0,1 1 0,0-4 0,6-26-705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20292,'12'11'1493,"5"-4"-2080,0 0 1,1-1-1,0-2 0,-1 1 1,2-2-1,-1 0 1,18-1-1,59 12-3230,-94-14 3936,1 0 1,0 0 0,-1 1-1,1-1 1,-1 0 0,1 1-1,-1-1 1,1 1 0,-1 0-1,1 0 1,-1 0-1,1-1 1,-1 1 0,0 0-1,0 1 1,1-1 0,-1 0-1,0 0 1,0 0 0,0 1-1,0-1 1,0 0-1,-1 1 1,1-1 0,0 1-1,-1-1 1,1 1 0,-1-1-1,1 1 1,-1 2-1,0 1 275,-1 0 1,1 0-1,-1 0 0,-1-1 0,1 1 0,-1 0 0,1 0 0,-5 7 0,-31 67 3972,37-78-4351,0-1 1,0 0-1,0 0 0,-1 1 1,1-1-1,0 0 0,0 1 1,0-1-1,0 0 0,0 1 1,0-1-1,0 0 0,0 1 1,0-1-1,0 0 0,0 1 1,0-1-1,0 0 0,0 1 1,0-1-1,0 0 0,0 1 1,0-1-1,0 0 0,1 1 1,-1-1-1,0 0 0,0 0 0,0 1 1,1-1-1,-1 0 0,0 1 1,13-1 57,24-13-446,-25 8 312,-7 4 9,1-1-1,-1 1 0,1 0 1,-1 1-1,1-1 0,-1 1 0,1 0 1,0 0-1,-1 1 0,1 0 1,-1 0-1,11 3 0,-13-2 45,1-1-1,-1 1 1,0-1-1,0 1 1,-1 0 0,1 0-1,0 0 1,-1 1-1,1-1 1,-1 1 0,0-1-1,1 1 1,-1 0-1,0 0 1,-1 0-1,1 0 1,-1 0 0,1 0-1,-1 0 1,0 0-1,0 1 1,1 4-1,-1 0 96,-1 1-1,0-1 0,0 0 0,0 1 0,-1-1 0,0 0 0,-1 1 0,0-1 0,-5 15 0,4-16 1,1-1 1,-1 1-1,-1-1 1,1 0-1,-1 0 1,0 0-1,0-1 1,-1 1-1,0-1 1,0 0-1,0 0 1,-7 4-1,11-8-103,-1 0 0,1 0-1,-1 0 1,0 0-1,1 0 1,-1-1 0,0 1-1,0 0 1,0-1 0,0 0-1,0 1 1,0-1 0,1 0-1,-1 0 1,0 0 0,0 0-1,0 0 1,0 0-1,0-1 1,0 1 0,0-1-1,1 1 1,-3-2 0,2 1-1,0-1-1,0 1 1,0-1 0,0 1 0,1-1 0,-1 0 0,1 1 0,-1-1 0,1 0 0,0 0-1,0 0 1,0 0 0,0-1 0,0 1 0,0 0 0,0 0 0,1 0 0,-1-1 0,1-1-1,-1-32-266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2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 16187,'2'0'318,"33"-2"3432,-23-4-1751,-12 5-1949,0 1 1,0 0-1,0-1 0,0 1 0,0-1 0,0 1 0,0-1 1,0 1-1,0-1 0,0 1 0,0 0 0,0-1 0,0 1 0,-1-1 1,1 1-1,0-1 0,0 1 0,-1 0 0,1-1 0,0 1 1,0 0-1,-1-1 0,1 1 0,0 0 0,-1-1 0,1 1 0,-1 0 1,1 0-1,0 0 0,-1-1 0,-1 0-31,1 1-1,0-1 0,-1 0 1,1 1-1,-1-1 1,1 1-1,-1 0 1,1-1-1,-1 1 1,1 0-1,-1 0 1,1 0-1,-1 0 0,1 0 1,-1 0-1,1 0 1,-1 1-1,1-1 1,-1 1-1,1-1 1,-1 1-1,1-1 1,-1 1-1,1 0 0,0-1 1,0 1-1,-1 0 1,1 0-1,0 0 1,0 0-1,0 0 1,0 1-1,-1 1 1,-4 3 18,1 0 0,0 0 0,0 1 0,-7 14 1,6-8 1,0 1 0,1 0 0,-4 18 0,7-25-31,1-1 0,-1 1 0,2 0 1,-1 0-1,1-1 0,0 1 1,0 0-1,1 0 0,2 8 0,-3-14-7,0 0 1,1 0-1,-1 0 0,0 0 0,1 0 0,-1-1 0,0 1 0,1 0 1,-1 0-1,1-1 0,0 1 0,-1 0 0,1-1 0,0 1 0,-1 0 1,1-1-1,0 1 0,-1-1 0,1 1 0,0-1 0,0 0 0,0 1 1,-1-1-1,3 1 0,-1-1 2,0 0-1,0 0 1,0 0 0,-1 0 0,1 0-1,0-1 1,0 1 0,0-1 0,0 1-1,4-2 1,4-3 8,0-1 0,0 0 0,11-8 1,-14 9-9,18-14 19,35-22-4,-55 38-17,0 1-1,1-1 1,-1 1-1,1 0 1,0 0-1,-1 0 1,1 1-1,0 0 1,9 0-1,-12 1 7,0 0-1,-1 1 0,1-1 1,0 1-1,-1 0 0,1 0 0,0 0 1,-1 0-1,1 0 0,-1 1 1,0-1-1,1 1 0,-1 0 0,0-1 1,0 1-1,0 0 0,0 0 1,0 1-1,-1-1 0,3 4 0,-2-4 18,0 1 0,0-1-1,-1 0 1,2 1-1,-1-1 1,0 0-1,0 0 1,1 0-1,-1-1 1,1 1-1,-1-1 1,1 1-1,5 1 1,-6-3-1,1 0 1,0 1 0,-1-1-1,1-1 1,0 1-1,-1 0 1,1-1 0,-1 1-1,1-1 1,0 0-1,-1 0 1,1 0-1,-1 0 1,0 0 0,4-3-1,31-25 154,-33 25-156,19-17 63,-16 13-62,1 1 1,0-1-1,0 2 0,1-1 1,17-9-1,-26 16-22,1-1-1,0 1 1,-1 0-1,1-1 0,0 1 1,0 0-1,-1-1 1,1 1-1,0 0 1,0 0-1,0 0 1,-1 0-1,1 0 0,0 0 1,0 0-1,0 0 1,-1 0-1,1 0 1,0 1-1,0-1 1,-1 0-1,1 0 0,0 1 1,0-1-1,-1 0 1,1 1-1,0-1 1,-1 1-1,1-1 1,-1 1-1,1-1 0,0 1 1,-1 0-1,1-1 1,-1 1-1,0-1 1,1 1-1,-1 0 0,1 0 1,-1-1-1,0 1 1,0 0-1,1 0 1,-1-1-1,0 2 1,2 6-20,-1 0 1,0-1-1,0 1 1,-1 9-1,2 11 262,3-21-219,2-6-11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14 318 19780,'-1'1'181,"0"0"0,0 0 0,0 0 0,0 1-1,1-1 1,-1 0 0,0 0 0,1 1 0,-1-1 0,0 0-1,1 1 1,0-1 0,-1 1 0,1-1 0,0 2 0,-2 25 744,1-26-656,1 1-127,0 17 437,0 0-1,4 28 1,-4-44-559,1 1-1,0-1 1,0 0-1,0 0 1,0 0 0,1 0-1,-1 0 1,1 0-1,0 0 1,0-1 0,1 1-1,-1 0 1,1-1-1,0 0 1,0 0 0,0 0-1,6 5 1,-6-7-11,0 1-1,1-1 1,-1 0 0,0 0-1,1-1 1,-1 1 0,1-1-1,-1 1 1,1-1 0,-1 0 0,1-1-1,-1 1 1,1-1 0,-1 1-1,1-1 1,-1 0 0,0 0-1,0 0 1,1-1 0,-1 1-1,3-3 1,10-5 31,-1 0-1,24-21 1,-34 27-29,26-27 63,-26 24-65,1 0 0,0 0 0,0 1 0,0 0 0,0 0 0,1 1 0,0-1 0,10-4 0,-16 9-9,-1 0 0,1 0 0,0 0 0,0 0 0,0 0 0,-1 0 0,1 0 1,0 0-1,0 0 0,0 0 0,-1 1 0,1-1 0,0 0 0,0 1 0,-1-1 0,1 0 0,0 1 0,-1-1 0,1 1 0,0-1 0,-1 1 1,1-1-1,-1 1 0,1-1 0,-1 1 0,1 0 0,-1-1 0,1 1 0,-1 0 0,0-1 0,1 1 0,-1 1 0,10 30-32,-8-23 13,-1-4 5,1 0 0,-1 0 1,1 0-1,0 0 1,1-1-1,-1 1 1,1-1-1,5 7 0,-7-10-14,0 1 0,1-1 0,-1 0 0,1 0-1,-1 0 1,1 0 0,0 0 0,-1 0-1,1 0 1,0-1 0,-1 1 0,1-1 0,0 1-1,0-1 1,0 1 0,-1-1 0,1 0 0,0 0-1,0 0 1,0 0 0,0-1 0,0 1 0,-1 0-1,1-1 1,0 1 0,0-1 0,1 0-1,20-10-879,-1 0-1,0-1 0,0-2 1,32-26-1,27-16-1036,-72 50 1746,4-2-669,0 0 0,1 0 0,0 2 1,0 0-1,22-7 0,-35 13 934,0 0-1,-1 0 1,1-1 0,0 1-1,-1 0 1,1 0 0,0 0-1,-1 0 1,1 0 0,0 0-1,-1 0 1,1 0 0,0 0-1,-1 0 1,1 1-1,0-1 1,-1 0 0,1 0-1,0 0 1,-1 1 0,2 0-1,-2-1 4,0 1-1,0-1 1,0 1-1,0-1 0,0 1 1,1-1-1,-1 1 0,0-1 1,0 1-1,-1-1 0,1 1 1,0-1-1,0 1 0,0-1 1,0 1-1,0-1 1,-1 1-1,1-1 0,0 0 1,0 1-1,-1 0 0,-21 27 1897,19-26-1905,-30 40 3124,31-39-3018,0-1 0,0 2 0,0-1 0,0 0 0,1 0 1,0 0-1,-1 1 0,1-1 0,0 1 0,1-1 0,-1 0 1,0 8-1,2-11-155,-1 1 1,0 0-1,0 0 0,1 0 1,-1 0-1,0 0 0,1-1 1,-1 1-1,1 0 0,-1 0 1,1-1-1,-1 1 1,1 0-1,0-1 0,-1 1 1,1-1-1,0 1 0,-1 0 1,1-1-1,0 0 0,0 1 1,-1-1-1,1 1 1,0-1-1,0 0 0,0 0 1,0 1-1,0-1 0,0 0 1,-1 0-1,1 0 0,0 0 1,0 0-1,0 0 0,0 0 1,0 0-1,0-1 1,0 1-1,0 0 0,5-2-13,0 1 0,0-1 0,0 0 0,8-4 0,3-3-12,1-1 1,-2-1-1,0-1 1,0 0 0,-1-1-1,0 0 1,-1-2-1,21-27 1,-17 17 45,-1 0 0,-2-1 0,0-1 0,-2-1 0,10-29 0,-22 54-24,4-8 69,-1 0 0,-1 0 1,1 0-1,-2-1 0,0 0 0,0 1 0,0-21 0,-2 32-71,0 0 0,0-1 0,0 1 0,0 0 0,0-1-1,0 1 1,0 0 0,0 0 0,-1-1 0,1 1 0,0 0 0,0 0 0,0-1 0,0 1-1,0 0 1,0 0 0,-1-1 0,1 1 0,0 0 0,0 0 0,0 0 0,-1-1 0,1 1 0,0 0-1,0 0 1,0 0 0,-1 0 0,1 0 0,0-1 0,0 1 0,-1 0 0,1 0 0,0 0 0,0 0-1,-1 0 1,1 0 0,0 0 0,-1 0 0,1 0 0,0 0 0,0 0 0,-1 0 0,1 0-1,0 0 1,0 0 0,-1 0 0,-11 9 174,5 0-109,1 0-1,0 1 0,0 0 0,1 0 0,0 0 0,-3 12 0,-19 68 254,21-65-211,-4 41 0,9-57-192,1-1 0,0 1 0,0-1-1,1 1 1,0-1 0,1 1 0,-1-1 0,5 13 0,-5-19-28,1 1 1,-1-1 0,0 1 0,1-1-1,-1 0 1,1 1 0,0-1 0,0 0 0,-1 0-1,2 0 1,-1 0 0,0-1 0,0 1-1,0-1 1,1 1 0,-1-1 0,1 0-1,-1 0 1,1 0 0,0 0 0,-1 0 0,6 1-1,11 0-518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11 127 18428,'-2'-4'203,"0"0"0,1 0 1,0 0-1,0 0 0,0 0 0,0 0 1,0 0-1,1 0 0,0 0 0,0 0 1,0 0-1,0 0 0,1 0 0,-1 0 1,1 0-1,0 0 0,0 0 0,1 0 1,-1 0-1,1 0 0,0 1 0,4-7 0,-5 8-162,0 0 0,1 0-1,-1 0 1,0 0 0,1 0-1,0 1 1,-1-1-1,1 0 1,0 1 0,0 0-1,0-1 1,0 1 0,0 0-1,0 0 1,0 0-1,0 0 1,0 0 0,1 1-1,-1-1 1,0 1 0,1-1-1,-1 1 1,0 0-1,1 0 1,-1 0 0,0 0-1,1 0 1,-1 0 0,0 1-1,0-1 1,1 1-1,-1 0 1,0 0 0,0 0-1,0 0 1,1 0-1,-1 0 1,-1 0 0,1 1-1,2 1 1,2 2-26,0 1-1,-1 0 1,0 0 0,0 1-1,0-1 1,-1 1 0,0 0-1,0 0 1,-1 1 0,5 11 0,-4-4-1,0 0 1,0-1 0,-1 1 0,1 28 0,-4-30 8,-1 0-1,0 0 1,0 0-1,-2 0 1,-6 21-1,-27 58 159,26-70-116,1 0-1,0 1 1,2 0 0,-6 30 0,13-50-61,-1 1 0,1 0 0,0 0 0,0 0 0,0 0 0,0 0 0,1 0 0,-1-1 1,1 1-1,0 0 0,0 0 0,0-1 0,1 1 0,-1-1 0,5 7 0,-4-7-11,0-1-1,0 0 1,1 0 0,-1 0-1,1 0 1,-1 0 0,1-1 0,-1 1-1,1-1 1,0 1 0,0-1 0,0 0-1,0 0 1,0 0 0,0-1-1,0 1 1,0-1 0,0 0 0,0 0-1,5 0 1,3-1-137,0 0 0,0-1 0,0 0 0,0-1 0,0 0 0,-1-1 0,1 0 0,-1-1 0,10-6-1,-14 8-16,-1 0-1,0 0 0,1-1 0,-2 0 0,1 0 1,0 0-1,-1-1 0,0 1 0,0-1 1,0 0-1,-1 0 0,1 0 0,-1-1 0,0 1 1,-1-1-1,1 1 0,2-12 0,-5 14 79,1 0 0,-1 1 0,0-1-1,0 0 1,0 0 0,0 1 0,-2-6 0,-11-17-675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16323,'0'0'88,"0"0"0,0 1-1,0-1 1,0 1-1,0-1 1,0 0 0,0 1-1,0-1 1,0 1-1,0-1 1,0 0-1,0 1 1,0-1 0,0 0-1,1 1 1,-1-1-1,0 0 1,0 1 0,0-1-1,1 0 1,-1 1-1,0-1 1,0 0-1,1 1 1,-1-1 0,0 0-1,1 0 1,-1 1-1,0-1 1,1 0 0,-1 0-1,19 5 1215,24-5-529,-38 0-581,32-3-593,0-1 0,55-13 0,-51 6-2279,0-2 0,38-18-1,-78 30 2693,1 0-1,-1 1 1,1-1-1,-1 0 0,1 1 1,0-1-1,-1 1 1,1 0-1,-1 0 0,1-1 1,0 1-1,-1 0 1,1 0-1,0 1 1,-1-1-1,1 0 0,0 0 1,-1 1-1,1-1 1,-1 1-1,1 0 0,-1-1 1,1 1-1,-1 0 1,1 0-1,-1 0 1,0 0-1,1 0 0,1 2 1,1 3 789,0 0-1,0 0 1,-1 0 0,0 0-1,5 14 1,-5-13-280,0 0-1,0 1 0,8 11 0,-10-17-450,1-1-1,-1 1 0,1-1 0,-1 1 0,1-1 0,-1 0 0,1 0 1,0 0-1,0 0 0,0 0 0,-1 0 0,1 0 0,0 0 1,0-1-1,0 1 0,0-1 0,0 0 0,0 1 0,0-1 0,0 0 1,1 0-1,-1 0 0,0-1 0,0 1 0,0 0 0,0-1 0,0 1 1,0-1-1,0 0 0,-1 0 0,1 1 0,2-3 0,8-3 83,-1-1 0,0-1 0,0 1 0,9-11 0,-1 3 10,-19 15-159,8-6 31,0 0-1,0 0 1,1 1 0,-1 0 0,12-4 0,-18 8-27,0 1-1,-1-1 0,1 1 0,0-1 0,0 1 0,0 0 0,0 0 0,-1 0 0,1 0 0,0 0 1,0 0-1,0 0 0,0 0 0,0 1 0,-1-1 0,1 1 0,0 0 0,0-1 0,-1 1 0,1 0 1,0 0-1,-1 0 0,1 0 0,-1 0 0,1 0 0,-1 1 0,1-1 0,-1 0 0,0 1 0,0-1 1,0 1-1,0-1 0,0 1 0,1 2 0,1 3 63,0 0 1,0 1-1,-1-1 1,0 1-1,1 8 0,4 16 398,-6-31-445,-1 0 0,0 0 0,0-1 0,1 1 0,-1 0 0,0 0 0,1 0 0,-1 0 0,1 0 0,-1-1 0,1 1 1,-1 0-1,1 0 0,0-1 0,-1 1 0,1-1 0,0 1 0,-1 0 0,1-1 0,0 1 0,0-1 0,0 0 0,0 1 0,-1-1 0,1 1 0,0-1 0,0 0 0,0 0 1,0 0-1,0 0 0,0 0 0,0 1 0,0-2 0,0 1 0,0 0 0,0 0 0,0 0 0,-1 0 0,1 0 0,0-1 0,0 1 0,0-1 0,1 0 1,5-2 27,0-1 0,0 0 0,-1-1 0,9-7 0,-1 1-198,-12 10 135,25-15-840,-26 15 771,0 0 0,0 1 0,0-1-1,0 1 1,0 0 0,0-1 0,0 1 0,0 0-1,0-1 1,0 1 0,0 0 0,0 0-1,0 0 1,0 0 0,0 0 0,0 0-1,0 0 1,0 1 0,0-1 0,0 0-1,0 0 1,0 1 0,0-1 0,1 1-1,-4 2-761,-1-3 289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18020,'11'6'540,"1"0"1,0-2-1,0 1 1,21 4-1,-7-2-866,24 6-1834,0-3 0,88 7 0,-133-16 1930,8 1 2924,-23 7-262,6-6-2740,-4 2 1188,-37 33 2128,42-35-2883,-1 1 1,1-1-1,0 1 0,0 0 1,0 0-1,1 1 0,-1-1 0,1 1 1,-3 6-1,5-10-128,0 0 0,0 1 0,0-1 0,0 0 0,0 1 0,0-1 0,0 0 0,0 0 0,1 1 0,-1-1 0,0 0 0,1 0 0,-1 0 0,1 1-1,-1-1 1,1 0 0,-1 0 0,1 0 0,0 0 0,0 0 0,0 0 0,-1 0 0,1 0 0,0 0 0,0-1 0,0 1 0,0 0 0,0-1 0,1 1 0,-1 0 0,2 0 0,6 3-107,0 0 1,1-1-1,11 3 0,-6-2 5,-9-2 58,0 0 1,1 0 0,-2 1 0,1 0 0,0 0 0,-1 0 0,1 1 0,-1 0 0,7 6 0,-10-8 46,0 1 0,0-1 0,0 1 0,0 0-1,-1 0 1,1-1 0,-1 1 0,0 0 0,0 0 0,0 0 0,0 0 0,0 1 0,-1-1 0,0 0 0,1 0 0,-1 0 0,0 0 0,0 1 0,-1-1 0,0 6 0,-1-3 7,0 0-1,0 1 1,-1-1 0,1 0 0,-1-1-1,-6 10 1,8-14-33,0 1 0,0-1 0,-1 1 0,1-1 0,-1 1 0,1-1 0,-1 0 0,1 1 0,-1-1 0,0 0 0,-2 1 0,3-2-2,1 0-1,-1 1 0,0-1 1,0 0-1,0 0 0,0 0 1,0 0-1,0 0 0,0 0 1,0 0-1,0 0 0,0-1 1,0 1-1,0 0 0,0 0 1,1-1-1,-1 1 0,0-1 1,0 1-1,0-1 0,0 1 1,1-1-1,-1 1 0,-1-2 1,-8-12-176,3-8-52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1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50 22653,'23'0'1936,"6"-3"-1384,2-2-288,8-3 785,5 1-385,2 0-728,-1 0-624,-7 0-641,0 1 1073,-14 6-296,-1 0-152</inkml:trace>
  <inkml:trace contextRef="#ctx0" brushRef="#br0" timeOffset="1">1 351 19780,'41'-4'2249,"10"-9"-1537,7-7-288,5-2 1096,5 2-1120,1-3-440,-8-1 200,-6 3-144,-15 2-248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14683,'11'2'480,"85"18"3346,-86-18-3447,-1-2 1,0 1 0,1-1 0,-1 0 0,1-1 0,-1 0 0,0-1 0,12-3-1,-19 4-305,0 0-1,0 0 0,0 0 0,0 0 0,0 0 1,0 0-1,0-1 0,0 1 0,-1-1 0,1 1 1,0-1-1,-1 0 0,1 1 0,-1-1 0,0 0 1,0 0-1,0 0 0,1 0 0,-2 0 0,1 0 1,0-1-1,0-2 0,-1 4-41,1-1 0,-1 1 1,-1 0-1,1-1 0,0 1 0,0 0 0,0-1 1,-1 1-1,1 0 0,-1-1 0,1 1 0,-1 0 1,1-1-1,-1 1 0,0 0 0,0 0 0,0 0 1,1 0-1,-1 0 0,0 0 0,0 0 0,0 0 1,-1 0-1,1 0 0,0 0 0,0 1 0,0-1 1,-1 1-1,1-1 0,0 1 0,0-1 0,-1 1 1,1-1-1,-1 1 0,1 0 0,0 0 1,-3 0-1,-2-1 4,0 1 1,0 1-1,0-1 1,-1 1-1,1 0 1,0 0-1,0 1 1,0-1 0,0 2-1,1-1 1,-1 0-1,0 1 1,1 0-1,0 1 1,0-1-1,0 1 1,-7 6-1,6-5-38,1-1 0,1 1 0,-1 0-1,1 1 1,0-1 0,0 1 0,0 0-1,1-1 1,0 2 0,0-1 0,0 0-1,1 1 1,0-1 0,0 1-1,-1 12 1,3-18 1,-1 0 0,1 0-1,0 0 1,0 0-1,0 0 1,0 1 0,0-1-1,0 0 1,0 0 0,1 0-1,-1 0 1,0 0 0,1 0-1,-1 0 1,0 0 0,1 0-1,-1 0 1,1 0 0,-1 0-1,1-1 1,0 1 0,-1 0-1,1 0 1,0 0 0,0-1-1,0 1 1,-1 0-1,1-1 1,0 1 0,0-1-1,0 1 1,0-1 0,0 1-1,0-1 1,0 0 0,0 1-1,0-1 1,0 0 0,0 0-1,0 0 1,1 0 0,-1 0-1,0 0 1,0 0 0,0 0-1,0 0 1,0-1 0,0 1-1,0 0 1,0-1-1,2 0 1,7-3 0,1 0 1,-1-1-1,19-11 0,-18 10 2,-10 5 1,14-8-7,1 1 1,0 0-1,24-7 1,-36 14-7,0 0 0,0 0 0,0 0 0,0 0 1,1 1-1,-1 0 0,0 0 0,0 0 0,1 0 0,-1 1 1,0-1-1,0 1 0,0 0 0,0 0 0,0 1 0,0-1 1,0 1-1,0 0 0,0 0 0,3 3 0,18 22-112,2 3-24,-26-29 139,1 1 1,-1-1 0,1 0 0,0 0-1,-1 1 1,1-1 0,0 0 0,0 0-1,0-1 1,0 1 0,0 0 0,0-1-1,3 1 1,-3-1 7,1 0 1,-1-1-1,0 1 0,0-1 0,0 0 1,0 1-1,1-1 0,-1 0 0,0-1 1,0 1-1,-1 0 0,1 0 0,0-1 1,0 1-1,-1-1 0,3-3 0,26-33-43,-23 29 1,42-58-742,-49 67 772,0 0 1,1 0 0,-1-1 0,0 1 0,0 0 0,0-1-1,0 1 1,0 0 0,1 0 0,-1 0 0,0-1 0,0 1-1,0 0 1,1 0 0,-1 0 0,0-1 0,0 1 0,1 0-1,-1 0 1,0 0 0,0 0 0,1 0 0,-1-1 0,0 1-1,1 0 1,-1 0 0,0 0 0,0 0 0,1 0 0,-1 0-1,0 0 1,1 0 0,-1 0 0,0 0 0,0 0 0,1 0-1,-1 1 1,0-1 0,1 0 0,-1 0 0,0 0 0,0 0 0,1 0-1,-1 0 1,0 1 0,0-1 0,1 0 0,-1 0 0,0 0-1,0 1 1,0-1 0,1 0 0,-1 0 0,0 1 0,0-1-1,0 0 1,0 0 0,0 1 0,0-1 0,0 0 0,1 1-1,-1-1 1,0 0 0,0 1 0,1 18-358,-4 11-269,-10 37 0,3-10-27,9-52 475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2 365 13747,'0'1'185,"0"0"0,-1 0 1,1 0-1,0 0 0,0 0 0,0 0 1,0 0-1,0-1 0,0 1 0,0 0 1,0 0-1,0 0 0,0 0 0,1 0 1,-1 0-1,1 1 0,-1-2-66,0 1 0,1-1 0,-1 0 1,1 1-1,-1-1 0,0 0 0,1 1 0,-1-1 0,1 0 0,-1 0 1,0 0-1,1 1 0,-1-1 0,1 0 0,-1 0 0,1 0 0,-1 0 1,1 0-1,-1 0 0,1 0 0,-1 0 0,2 0 0,0-1 110,1 0 0,0 1-1,0-1 1,0 0 0,0-1 0,-1 1-1,1-1 1,-1 1 0,3-3-1,7-5 62,-1-2 0,0 1 0,0-2 0,-1 1 0,-1-2-1,0 1 1,8-17 0,-5 8-82,-2-1-1,0 0 1,12-43-1,-20 55-135,1-1 0,-2 0 0,1 1 0,-1-21 0,-1 28-60,0 0 0,0 1-1,0-1 1,-1 0 0,1 1 0,-1-1-1,1 0 1,-1 1 0,0-1-1,0 0 1,0 1 0,-1-1 0,1 1-1,0 0 1,-1-1 0,0 1-1,1 0 1,-1 0 0,0 0 0,0 0-1,0 0 1,-1 1 0,-2-3-1,3 3-7,0 1-1,0-1 1,1 1-1,-1 0 0,0 0 1,0-1-1,0 1 0,0 0 1,0 1-1,0-1 0,0 0 1,0 0-1,0 1 0,0-1 1,0 1-1,0 0 0,1 0 1,-1-1-1,0 1 0,0 0 1,1 0-1,-1 1 1,1-1-1,-1 0 0,1 0 1,-2 3-1,-3 2-3,1 0-1,-1 0 1,1 1 0,-7 14 0,6-11-8,2 1 0,0-1 0,0 1 0,1 0 0,-4 18 0,7-25 6,-1 0-1,1-1 0,0 1 0,0 0 0,0-1 0,1 1 0,0 0 0,-1-1 0,3 7 0,-2-8 2,0-1 0,-1 1 1,1-1-1,0 1 1,0-1-1,0 1 0,1-1 1,-1 0-1,0 0 0,0 0 1,1 0-1,-1 0 1,0 0-1,1 0 0,-1 0 1,1 0-1,0 0 1,-1-1-1,1 1 0,-1-1 1,4 1-1,9 0 8,0 0-1,1-1 0,-1 0 1,0-1-1,15-3 0,25-2 23,-32 5 10,0 1-1,0 0 1,0 2 0,0 1 0,0 0 0,-1 2 0,0 1-1,0 0 1,29 14 0,-49-20-29,-1 0 1,0 0-1,0 0 0,1 1 0,-1-1 1,0 0-1,0 0 0,1 0 1,-1 0-1,0 0 0,0 0 0,1 0 1,-1 0-1,0 0 0,1 0 1,-1 0-1,0 0 0,0 0 1,1 0-1,-1 0 0,0 0 0,0 0 1,1 0-1,-1 0 0,0 0 1,0-1-1,1 1 0,-1 0 1,0 0-1,0 0 0,1 0 0,-1-1 1,0 1-1,0 0 0,1-1 1,0-11 305,-6-13 64,-5-5-468,-2 0 0,-2 1 0,0 1 1,-2 0-1,-20-27 0,59 60-3286,-15-2 3069,18 2-573,4 0-244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26 16916,'-10'11'383,"1"1"0,0 0 0,1 1 0,0 0 1,1 0-1,1 1 0,0-1 0,1 2 1,0-1-1,1 0 0,1 1 0,0 0 0,1 0 1,0 0-1,2 0 0,1 24 0,0-30-327,1-1-1,0 0 1,1 0-1,0 0 1,0-1-1,0 1 0,1-1 1,1 1-1,6 8 1,7 7-17,29 28-1,-4-3-22,-30-33-16,31 42-2,-41-53 8,0 1-1,-1 0 0,1 0 0,-1-1 1,0 1-1,0 1 0,-1-1 1,1 0-1,-1 0 0,0 9 1,-1-12 0,0-1 0,0 0 0,0 0 0,0 1 0,0-1 0,0 0 0,0 0 0,-1 0 0,1 1 0,-1-1 0,1 0 0,-1 0 0,1 0 0,-1 0 0,0 0 0,1 0 0,-1 0 0,0 0 0,0 0 1,0 0-1,0 0 0,0-1 0,0 1 0,0 0 0,0-1 0,0 1 0,0-1 0,0 1 0,0-1 0,0 1 0,0-1 0,-1 0 0,1 1 0,0-1 0,0 0 0,0 0 0,-1 0 0,1 0 1,0 0-1,0 0 0,-1 0 0,-1-1 0,-2 0 14,1 0 0,-1 0 0,0 0 0,0-1 0,0 1 0,1-1 1,-1-1-1,1 1 0,-7-5 0,5 2-20,0 0 1,0-1 0,1 1-1,-1-1 1,1-1-1,1 1 1,-1-1-1,1 1 1,0-1-1,1-1 1,-5-12-1,5 9-26,0-1 0,1 1 0,0-1 0,1 1 0,0-1 0,1 0-1,1-15 1,3 2-32,1 0-1,1 0 0,0 0 1,2 1-1,1 0 0,21-38 0,6-1 136,74-97 0,-110 160-67,0-1 1,1 1-1,-1-1 1,0 1-1,0 0 1,1-1-1,-1 1 1,0-1-1,1 1 1,-1 0-1,0-1 1,1 1-1,-1 0 1,0 0-1,1-1 1,-1 1-1,1 0 1,-1 0-1,1 0 1,-1-1-1,1 1 1,-1 0-1,1 0 1,0 0-1,1 10 182,-7 32 74,3-26-141,-1 14 76,2 0-1,2 34 1,-1-55-166,1-1-1,0 0 1,1 0-1,0 0 1,0 0-1,0 0 1,1 0-1,0-1 1,1 1 0,0-1-1,0 0 1,9 12-1,-12-17-70,0-1 0,1 0 0,-1 1 0,0-1 0,0 0 0,1 0-1,-1 0 1,0 0 0,1 0 0,-1 0 0,1-1 0,-1 1 0,1 0 0,-1-1 0,1 1-1,0-1 1,-1 0 0,1 0 0,0 1 0,-1-1 0,1 0 0,0 0 0,-1 0 0,1-1 0,0 1-1,-1 0 1,1-1 0,0 1 0,-1-1 0,1 1 0,-1-1 0,1 0 0,-1 1 0,1-1-1,-1 0 1,0 0 0,3-2 0,1-2-123,-1 1 1,0-1-1,0 0 0,0 0 1,-1-1-1,1 1 0,-1-1 0,3-8 1,8-28-333,-3-6-165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14707,'1'2'257,"0"0"0,0 0 0,-1 1 0,1-1 0,-1 0 0,0 1 0,0-1 0,0 0 0,0 0 0,0 1 0,0-1 1,0 0-1,-2 4 0,1 0 406,0 8 663,-1 2-379,1 1 0,0-1-1,1 0 1,4 27 0,-3-39-908,0 0-1,0 0 1,0-1-1,0 1 1,1 0-1,-1 0 0,1 0 1,0-1-1,0 1 1,1-1-1,-1 0 1,1 0-1,0 0 1,-1 0-1,1 0 1,0 0-1,1-1 0,-1 1 1,0-1-1,1 0 1,0 0-1,-1 0 1,8 2-1,-6-3-43,-1 1-1,0 0 1,1 0 0,-1 0-1,0 1 1,0-1 0,0 1-1,0 0 1,-1 0-1,1 0 1,-1 1 0,0-1-1,0 1 1,0 0 0,2 4-1,-2-2-1,0-1 0,-1 1 1,0-1-1,0 1 0,-1 0 0,0 0 0,0 0 0,0 0 1,0 0-1,-1 0 0,-1 10 0,1-14 14,0 1 1,0-1-1,-1 1 0,1 0 1,0-1-1,-1 1 0,0-1 0,0 0 1,0 1-1,0-1 0,0 0 1,0 1-1,-1-1 0,1 0 0,-1 0 1,1 0-1,-1 0 0,0 0 1,0-1-1,0 1 0,0 0 0,0-1 1,0 1-1,0-1 0,-1 0 1,1 0-1,-3 1 0,1-1-27,1 0 1,-1-1-1,0 0 0,1 1 1,-1-2-1,1 1 0,-1 0 0,0 0 1,1-1-1,-1 0 0,1 0 1,-1 0-1,1 0 0,-1-1 0,1 1 1,0-1-1,0 0 0,-5-3 0,4 2-186,1 1-1,0-1 0,-1 0 0,1 0 0,1 0 0,-1 0 0,0 0 1,1-1-1,-3-4 0,4 6 107,0 0 0,1 0-1,-1 1 1,1-1 0,-1 0 0,1 0 0,0 0 0,-1 0 0,1 0 0,0 0-1,0-1 1,1 1 0,-1 0 0,0 0 0,1 0 0,-1 1 0,1-1-1,-1 0 1,1 0 0,0 0 0,2-3 0,9-12-782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35 17868,'6'-35'2774,"-16"55"174,1 23-2575,2 1-1,2 0 1,2 0-1,2 0 1,1 0-1,10 59 1,-10-97-345,1-3-24,-1 0 0,0-1 0,0 1 0,1 0 1,-1-1-1,1 1 0,0-1 0,0 1 0,0-1 0,0 0 0,0 1 1,1-1-1,-1 0 0,1 0 0,2 3 0,-4-5-10,0 0-1,0 0 1,1 1-1,-1-1 0,0 0 1,0 0-1,0 0 1,1 0-1,-1 0 0,0 0 1,0 0-1,0 0 1,1 0-1,-1 0 1,0 0-1,0 0 0,1 0 1,-1 0-1,0 0 1,0 0-1,0-1 0,1 1 1,-1 0-1,0 0 1,0 0-1,0 0 1,1 0-1,-1 0 0,0-1 1,0 1-1,0 0 1,0 0-1,1 0 0,-1 0 1,0-1-1,0 1 1,0 0-1,0 0 1,0 0-1,0-1 0,0 1 1,0 0-1,2-15-210,-6-15-127,-3 10 224,0 0-1,-1 0 1,0 1-1,-2 0 1,0 1-1,-17-22 1,4 4 615,22 36-482,1 0 0,0 0 0,0-1 0,0 1 0,-1 0 0,1-1 0,0 1 0,0 0 0,0-1 0,0 1 0,0 0 1,0-1-1,0 1 0,0 0 0,0-1 0,0 1 0,0 0 0,0-1 0,0 1 0,0 0 0,0-1 0,0 1 0,0 0 0,0-1 0,0 1 0,0 0 0,0 0 0,1-1 0,-1 1 0,0 0 0,0-1 0,0 1 0,1 0 0,-1 0 0,0-1 0,0 1 1,1 0-1,-1 0 0,0 0 0,0-1 0,1 1 0,-1 0 0,0 0 0,1 0 0,-1 0 0,0 0 0,1 0 0,-1-1 0,0 1 0,1 0 0,-1 0 0,21-1 249,-18 1-203,25-1 14,-8 1-153,0 0 0,0-2 1,0 0-1,0-1 0,32-10 0,-49 11-88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20252,'3'4'1969,"0"-4"-1473,1-3-424,3 0 584,0-5-256,-5-1-56,-8-9-408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 19836,'-1'-1'136,"0"1"1,-1-1-1,1 1 0,0-1 0,-1 1 0,1 0 0,-1 0 0,1 0 1,0 0-1,-1 0 0,1 0 0,0 0 0,-1 0 0,1 0 0,-1 1 1,1-1-1,0 1 0,-1-1 0,1 1 0,0-1 0,0 1 1,0 0-1,-1-1 0,1 1 0,0 0 0,0 0 0,0 0 0,0 0 1,0 0-1,0 0 0,0 0 0,1 0 0,-2 3 0,-5 5 173,1 0 0,1 1-1,-6 12 1,8-15-121,-9 17-137,2 1-1,0-1 1,2 1-1,1 1 0,-6 35 1,13-60-60,0-1 0,0 1-1,0-1 1,0 1 0,0-1 0,0 1 0,0-1 0,0 1-1,0-1 1,1 0 0,-1 1 0,0-1 0,0 1 0,0-1-1,1 1 1,-1-1 0,0 0 0,1 1 0,-1-1-1,0 1 1,1-1 0,-1 0 0,0 1 0,1-1 0,-1 0-1,1 0 1,-1 1 0,1-1 0,-1 0 0,1 0 0,-1 0-1,1 0 1,-1 1 0,1-1 0,24 2-156,-4-1 45,-10 3 80,-1 0 0,0 1-1,-1-1 1,1 2 0,-1 0-1,0 0 1,0 0 0,-1 1-1,0 1 1,0-1-1,-1 1 1,9 12 0,-11-14 26,-2 0 0,1 0 1,0 0-1,-1 1 0,-1-1 1,1 1-1,-1 0 0,3 13 1,-4-15 17,-1-1 0,0 1 0,0 0 0,0-1 0,0 1 0,-1 0 0,0-1 0,0 1 0,0-1 0,0 1 0,-1-1 1,0 0-1,0 1 0,-3 5 0,4-8 5,-1 0 1,1 0 0,-1 0-1,1 0 1,-1 0 0,0 0-1,0 0 1,0-1 0,0 1-1,0-1 1,0 1 0,0-1-1,0 0 1,0 0 0,-1 0-1,1 0 1,0 0-1,-1 0 1,1-1 0,-1 1-1,1-1 1,-1 0 0,1 0-1,-1 0 1,1 0 0,-1 0-1,1 0 1,-4-1 0,3 0-27,0 0 0,0 0 0,0-1 0,0 1 0,0-1 0,0 0-1,0 1 1,1-1 0,-1 0 0,1-1 0,-1 1 0,1 0 0,0-1 0,0 1 0,0-1 0,0 0 0,1 1 0,-1-1 0,1 0 0,-1 0 0,0-4 0,1 4-40,0 0 0,0 0 0,0 0 0,1 0 0,-1 0 0,1 0 0,0 0 0,0 0 0,0 0 0,0 0 0,1 0 0,-1 0 0,1 0 0,0 0 0,-1 0 0,1 1 0,1-1 0,-1 0 0,0 0 0,3-3 0,-1 3-62,0-1 1,0 1-1,1 0 1,-1 1-1,1-1 1,0 1-1,-1-1 1,1 1-1,0 0 1,0 1-1,0-1 0,1 1 1,5-2-1,20-4-165,0-1 0,-1-2 0,0-1 0,29-16 0,-54 25 376,0 0-1,0 0 1,1 0-1,-1 0 1,0 1-1,1-1 1,-1 1-1,8-1 1,-10 2-50,0 0 0,0 0 0,0 1 0,-1-1 0,1 0 0,0 1 0,-1-1 0,1 1 0,0 0 0,-1 0 0,1-1 0,-1 1 0,1 0 0,-1 0-1,1 0 1,-1 1 0,0-1 0,1 0 0,-1 0 0,0 1 0,0-1 0,0 1 0,0-1 0,0 1 0,1 1 0,1 4 79,0 1-1,0-1 1,-1 1-1,2 10 0,9 24 332,-12-42-466,-1 0-1,0 0 1,0 0 0,1 0 0,-1 0 0,0 0 0,0 0-1,0-1 1,1 1 0,-1 0 0,0 0 0,0 0 0,0 0 0,1 0-1,-1-1 1,0 1 0,0 0 0,0 0 0,0 0 0,1 0-1,-1-1 1,0 1 0,0 0 0,0 0 0,0 0 0,0-1 0,0 1-1,0 0 1,0 0 0,0-1 0,0 1 0,0 0 0,0 0-1,0 0 1,0-1 0,0 1 0,0 0 0,0 0 0,0-1 0,3-11-854,0-59-2005,-3 52 2456,0-30-459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18548,'-5'6'1872,"1"4"-1191,-2-3-337,4 0 1384,0 1-848,2-4-912,0-3-392,4-1-1304,4-1 1496,4-1-288,1 1-185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60 364 17700,'-22'51'2729,"15"-37"-2136,1 1 0,-8 27 1,4 18-126,9-54-453,1-1 1,0 0-1,0 1 0,1-1 1,-1 0-1,1 0 0,0 1 1,1-1-1,2 7 0,-4-11-7,0 0-1,1 0 1,-1 0 0,1 0-1,-1 0 1,1 0 0,-1-1-1,1 1 1,-1 0-1,1 0 1,0-1 0,-1 1-1,1 0 1,0-1 0,0 1-1,0-1 1,-1 1-1,1-1 1,0 1 0,0-1-1,0 0 1,0 1 0,0-1-1,0 0 1,0 0 0,0 1-1,0-1 1,0 0-1,0 0 1,0 0 0,0 0-1,0-1 1,0 1 0,-1 0-1,1 0 1,0 0-1,0-1 1,0 1 0,0 0-1,0-1 1,0 1 0,0-1-1,-1 1 1,1-1-1,0 0 1,1 0 0,4-5 50,0 1 0,0-1 0,-1 0 0,8-10 1,16-23 78,-3-1 0,-1-1 1,-3-1-1,-1-1 0,-2-1 1,-2 0-1,-1-2 1,9-53-1,-23 91-127,1-8 31,2-29 0,-4 41-35,-1 1 1,-1-1-1,1 0 1,0 0-1,-1 0 1,0 1-1,0-1 1,0 0-1,0 1 1,-1-1-1,1 0 0,-5-5 1,6 7-6,-1 1 1,0 0 0,0 0-1,0 0 1,0 0-1,0 0 1,0 0-1,0 0 1,0 1-1,0-1 1,-1 0-1,1 1 1,0-1-1,0 0 1,-1 1-1,1 0 1,0-1-1,-1 1 1,1 0-1,0-1 1,-1 1-1,1 0 1,0 0-1,-2 0 1,0 1 0,0 0 0,0 0 0,0 0-1,0 0 1,1 0 0,-1 1 0,0-1 0,1 1 0,-1-1 0,-3 4-1,-4 5 6,1-1 0,0 1 0,1 0-1,-7 12 1,6-10 7,0 2 1,2-1 0,0 1-1,0 0 1,1 0-1,1 1 1,-5 20-1,10-33-12,-1 0 1,1-1-1,0 1 0,0 0 1,0 0-1,0 0 0,1 0 0,-1 0 1,0-1-1,1 1 0,-1 0 1,1 0-1,0-1 0,0 1 1,0 0-1,-1-1 0,1 1 0,1 0 1,-1-1-1,0 0 0,0 1 1,1-1-1,-1 0 0,0 1 1,3 0-1,3 2-53,1 1 1,-1-2-1,1 1 1,13 3-1,13 6-400,-15-1-52,-1 1 1,-1 0 0,0 1-1,16 18 1,-18-18 292,9 7-407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 20340,'-2'-1'110,"-1"1"0,1-1 0,-1 1 0,0-1 0,1 1 0,-1 0 0,1 0 0,-1 0 0,0 0-1,1 0 1,-1 1 0,1-1 0,-1 1 0,1-1 0,-4 3 0,1-1 4,0 1 0,0-1 0,1 1 0,0 0 0,-1 1 0,1-1 0,-4 5 0,-2 3 60,1 1-1,0 0 1,0 1-1,-9 19 0,0 13 68,17-42-215,0 1 1,0-1-1,0 1 0,0-1 0,1 1 1,0 0-1,0 0 0,0-1 0,0 1 1,1 5-1,0-8-17,0 0 1,0 1-1,0-1 0,0 0 1,1 1-1,-1-1 0,0 0 1,1 0-1,-1 0 0,0 0 1,1 0-1,-1-1 0,1 1 1,-1 0-1,1-1 0,0 1 1,-1-1-1,1 1 0,0-1 1,-1 0-1,3 1 0,14 4 9,-5 1-15,-1 0 1,0 2-1,0-1 1,-1 2-1,0-1 1,0 2-1,-1-1 1,0 2 0,12 14-1,-3 2-5,0 0 1,27 57-1,-38-68 22,-2 0 0,0 0-1,0 0 1,5 33 0,-10-43 28,0 0 1,0 0-1,-1 0 0,0 0 1,0 0-1,0-1 1,-1 1-1,0 0 0,0 0 1,0 0-1,-1-1 0,0 1 1,0-1-1,0 1 1,-1-1-1,1 0 0,-8 10 1,9-13-13,-1 0 1,0 0 0,-1 0-1,1 0 1,0 0-1,0-1 1,-1 1-1,1-1 1,-1 1 0,1-1-1,-1 0 1,0 0-1,0 0 1,1 0-1,-1 0 1,0-1 0,0 1-1,0-1 1,0 0-1,0 0 1,1 0-1,-1 0 1,0-1 0,0 1-1,0-1 1,0 1-1,1-1 1,-1 0-1,0 0 1,0 0 0,1-1-1,-1 1 1,1-1-1,-4-2 1,-1-1-27,1 0-1,0-1 1,0 0-1,0 0 1,0 0-1,1-1 1,0 1 0,1-1-1,0-1 1,-7-13-1,8 13-147,0 0 0,1-1 0,0 1 0,0-1 0,1 1 0,0-1 0,1 1 1,-1-1-1,2 0 0,-1 1 0,1-1 0,3-11 0,0 8-127,0 0-1,0 0 1,1 0 0,1 1 0,0 0 0,1 0 0,15-19 0,8-6-392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1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20540,'-10'17'1921,"4"3"-1233,-1 3-328,7 6 840,0 3-192,9-1-599,5-2-289,6-8-937,5-6 793,0-5-224,4-9-56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88 18084,'-5'4'308,"-1"0"1,1 0-1,0 0 1,1 0-1,-1 1 1,1 0-1,0 0 1,0 0-1,-4 9 1,5-10-171,0 1 0,1-1-1,0 1 1,0 0 0,0 0 0,1-1 0,0 1 0,0 0-1,0 0 1,0 0 0,1 0 0,0 8 0,0-13-123,0 1 0,0 0 0,0 0 0,0-1 0,0 1 0,0 0 0,0 0 0,0-1 0,1 1 0,-1 0 0,0-1 0,1 1-1,-1 0 1,0-1 0,1 1 0,-1 0 0,1-1 0,-1 1 0,1-1 0,-1 1 0,1-1 0,-1 1 0,1-1 0,-1 1 0,1-1 0,0 0 0,-1 1 0,1-1 0,0 0 0,-1 1 0,1-1 0,0 0 0,0 0 0,-1 0 0,1 0 0,0 0 0,0 0 0,-1 0 0,1 0 0,0 0 0,-1 0-1,1 0 1,0 0 0,0 0 0,-1 0 0,1-1 0,0 1 0,-1 0 0,1-1 0,0 1 0,6-4 49,-1 0 0,0 0-1,0 0 1,7-6 0,-4 3 1,-4 3-33,0 1 1,0 0-1,0 0 1,1 0-1,-1 1 0,0 0 1,1 0-1,0 0 1,10-1-1,-13 2-25,0 1 0,1 0 0,-1 1 0,1-1 0,-1 1 0,0-1 0,1 1 0,-1 0 0,0 0-1,0 0 1,1 1 0,-1-1 0,0 1 0,0 0 0,-1 0 0,1 0 0,0 0 0,2 3 0,3 3-1,0 1 0,-1 0-1,10 15 1,2 4 31,-19-28-26,0 1 0,1-1 1,-1 1-1,0-1 0,1 1 0,-1-1 0,1 1 0,-1-1 1,1 1-1,-1-1 0,1 0 0,-1 1 0,1-1 1,-1 0-1,1 1 0,-1-1 0,1 0 0,0 0 1,-1 1-1,1-1 0,-1 0 0,1 0 0,0 0 1,-1 0-1,1 0 0,-1 0 0,1 0 0,0 0 0,0-1 9,0 1 0,0-1 0,0 1 0,0-1 0,-1 0 0,1 0 0,0 1 0,0-1 0,-1 0 0,1 0 0,-1 0 0,1 0 0,-1 0 0,1 0 0,0-1 0,9-38 523,-7 22-382,-1-1 0,-1 0 0,0 0 0,-2 1 0,0-1 0,-1 0 1,-1 0-1,-1 1 0,-10-33 0,13 47-952,2 6 228,8 9-73,4 5 276,2-1-123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17732,'31'176'5196,"-25"-130"-4571,-2-5-104,3-1 1,1 1-1,14 40 1,-22-79-497,1 0 0,0 0 0,0 0 0,-1 0 0,1 0 0,1-1 0,-1 1-1,0 0 1,0-1 0,1 1 0,2 2 0,-3-4-12,0 0-1,0 1 1,-1-1-1,1 1 1,0-1-1,0 0 1,0 0-1,0 0 1,0 0-1,1 0 0,-1 0 1,0 0-1,0 0 1,0 0-1,0 0 1,0 0-1,0 0 1,0-1-1,0 1 1,-1-1-1,1 1 1,0 0-1,0-1 1,0 0-1,0 1 0,1-2 1,3-2 23,1 0-1,-1-1 1,0 0-1,0 0 1,0-1 0,-1 1-1,6-10 1,26-51 139,-21 37-108,99-188-223,-113 216 108,9-16-363,-4 12-312,-6 5 687,1 0 0,-1 0 0,0 0 0,0 0 0,0 0 0,0 0 0,0 0 0,1 0 0,-1 0 0,0 0 0,0 0-1,0 0 1,0 0 0,0 0 0,1 0 0,-1 0 0,0 0 0,0 0 0,0 0 0,0 0 0,0 0 0,0 0 0,1 1 0,-1-1-1,0 0 1,0 0 0,0 0 0,0 0 0,0 0 0,0 0 0,0 1 0,0-1 0,0 0 0,0 0 0,1 0 0,-1 0 0,0 0-1,0 1 1,0-1 0,0 0 0,0 0 0,0 2-49,0 0 0,-1-1 0,1 1 0,0 0 0,0-1 0,-1 1 0,1-1 0,-1 1 0,0 0 0,1-1 0,-1 1 0,0-1 0,-1 3 1,-8 10-743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15795,'16'40'1313,"-2"-4"-1009,3-5-120,3-5 320,-2-7-88,0-15-600,4-6-240,3-12 328,0-7-120,1-9-64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11 196 16083,'-5'34'1446,"4"-27"-1055,-1 0 0,1 0 0,1 0 0,0 15 0,-1-22-359,1 0 1,0 0-1,0 0 0,0 0 0,0 1 0,0-1 1,0 0-1,0 0 0,0 0 0,0 0 1,0 1-1,0-1 0,0 0 0,0 0 0,0 0 1,0 1-1,0-1 0,0 0 0,0 0 0,0 0 1,0 0-1,0 1 0,0-1 0,0 0 1,1 0-1,-1 0 0,0 0 0,0 1 0,0-1 1,0 0-1,0 0 0,0 0 0,1 0 0,-1 0 1,0 0-1,0 1 0,0-1 0,0 0 1,0 0-1,1 0 0,-1 0 0,0 0 0,0 0 1,0 0-1,1 0 0,-1 0 0,0 0 0,0 0 1,0 0-1,1 0 0,-1 0 0,6-11 919,4-22-65,-5-42 271,-6 74-1103,-1 4-44,-1 6-16,2 2-6,1 0 1,0 0-1,0-1 1,1 1-1,1 0 1,-1-1 0,2 1-1,6 19 1,-8-29 14,-1 1 0,1-1 0,0 1 0,0-1 0,0 1 0,-1-1 0,1 0 0,0 0 0,1 1 0,-1-1 0,0 0 0,0 0 0,0 0 0,1 0 0,-1 0 1,0-1-1,1 1 0,-1 0 0,1 0 0,-1-1 0,1 1 0,-1-1 0,1 0 0,0 1 0,-1-1 0,1 0 0,-1 0 0,1 0 0,0 0 0,-1 0 0,1 0 0,0-1 0,-1 1 0,1 0 0,-1-1 0,1 1 0,-1-1 0,2-1 0,7-2 22,0-1 0,0-1 0,-1 0 0,13-10 0,-11 8-5,14-11 19,41-27-37,-61 43-19,1 0 0,-1 0 0,1 0 0,0 1 0,0 0 0,0 0 0,0 1-1,0 0 1,12-1 0,-16 2 7,1 0-1,-1 0 0,0 0 1,1 0-1,-1 1 1,1-1-1,-1 1 0,0 0 1,0 0-1,1-1 1,-1 2-1,0-1 0,0 0 1,0 0-1,0 1 1,0-1-1,0 1 0,2 2 1,0 1-19,0 1-1,-1-1 1,0 1 0,0-1 0,3 9 0,-5-9 27,1-1 0,-1 0 1,1 0-1,0 0 0,1 0 0,-1 0 0,1 0 0,-1-1 0,1 1 1,0-1-1,1 0 0,4 5 0,-6-7 9,-1-1-1,1 1 0,0-1 1,-1 1-1,1-1 1,-1 0-1,1 1 1,0-1-1,-1 0 0,1 0 1,0 0-1,-1 0 1,1-1-1,0 1 1,-1 0-1,1-1 0,-1 1 1,1-1-1,0 1 1,-1-1-1,1 0 1,1-1-1,31-24 114,-30 23-105,49-52 84,-8 8-324,-33 39-28,-4 10 51,-7 0 175,0 0 0,0 0 1,0 0-1,-1 0 0,1 0 1,0 1-1,-1-1 0,1 3 1,-1-2 26,0-1 0,1 1 0,0-1 1,-1 0-1,1 1 0,0-1 0,0 0 1,2 4-1,6-3 105,5-11 74,3-8-69,-2-1-1,0 0 1,0-1-1,13-22 1,-13 17-52,2 1 1,20-21-1,-42 64 226,-1-5-59,0 1-1,-5 25 1,10-35-156,0 0 0,0 0 0,0 0 0,1 1 0,0-1 0,1 0 0,0 0 0,2 13 0,-2-18-90,-1-1 1,0 0 0,0 0-1,1 0 1,-1 0-1,1 0 1,-1 0 0,1 0-1,0 0 1,-1 0-1,1 0 1,0 0 0,-1 0-1,1 0 1,0 0-1,0 0 1,0-1-1,0 1 1,0 0 0,0-1-1,0 1 1,0-1-1,0 1 1,0-1 0,0 1-1,1-1 1,-1 0-1,0 0 1,0 1 0,0-1-1,2 0 1,-2-1-13,1 1 1,-1-1-1,0 1 1,1-1-1,-1 1 1,1-1-1,-1 0 1,0 0-1,0 0 1,1 0-1,-1 0 1,0 0-1,0 0 1,0 0 0,0 0-1,0 0 1,-1-1-1,1 1 1,0 0-1,0 0 1,-1-1-1,1 1 1,-1-1-1,1 1 1,-1-2-1,6-27-347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3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20588,'-11'-8'1857,"8"8"-1617,4 0 976,5 0-656,4 2-544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26 173 16275,'-1'0'78,"1"0"0,0-1 0,-1 1 0,1 0 0,-1 0 0,1-1 0,0 1 0,-1 0 0,1 0 0,-1 0 0,1 0 0,-1 0 0,1-1 0,-1 1-1,1 0 1,0 0 0,-1 0 0,1 0 0,-1 0 0,1 0 0,-1 0 0,1 1 0,-1-1 0,1 0 0,-1 0 0,1 0 0,0 0 0,-1 1 0,1-1 0,-1 0-1,0 1 1,-6 15 1423,4 27 284,3-41-1641,0 17 1,1 0 0,0-1 0,1 1 0,1-1 0,1 0-1,0 0 1,2 0 0,0 0 0,11 21 0,-15-35-133,-1-1 1,1 0 0,1-1 0,-1 1-1,0 0 1,1-1 0,-1 1 0,1-1-1,0 0 1,0 1 0,-1-1-1,1-1 1,1 1 0,-1 0 0,4 1-1,-4-3 5,0 1-1,0-1 1,-1 1-1,1-1 1,0 0-1,0 0 1,0 0-1,0-1 1,-1 1-1,1-1 1,0 1-1,0-1 1,-1 0-1,1 0 1,0 0-1,-1-1 1,1 1-1,-1-1 1,3-1-1,2-2 28,-1-1 0,0 1 0,0-1 0,-1 0 0,0 0 1,0-1-1,0 0 0,3-7 0,0-2 60,0 1 0,-2-1 0,6-20 0,-6 18-20,-2 0 0,0 0 0,-1 0 0,-1 0 0,-1-32-1,4 78-125,1 0 0,1 0 0,1-1 0,2 0 0,22 45 0,-28-65 43,0 1-1,0-1 0,1 0 1,0 0-1,0-1 0,1 1 1,0-1-1,0-1 0,11 9 1,-14-12 10,-1-1 0,1 1-1,1-1 1,-1 1 0,0-1 0,0 0 0,0 0 0,1-1 0,-1 1 0,0-1 0,1 1 0,-1-1 0,1 0 0,-1 0 0,0-1 0,1 1 0,-1-1 0,0 1 0,1-1 0,-1 0-1,0 0 1,0-1 0,0 1 0,0-1 0,0 1 0,3-3 0,3-3 58,0 0-1,-1-1 1,0 1-1,-1-2 1,0 1-1,0-1 1,-1 0 0,0 0-1,0-1 1,-1 1-1,0-1 1,-1-1-1,5-14 1,-3 2 77,0 0 0,-2 0 0,0-1 0,-2 1 0,0-32 1,-1 41-100,-2 0 0,0-1 1,-1 1-1,0 0 0,-1 0 1,-1 0-1,-7-20 0,10 32-54,0 1-1,0-1 0,0 1 1,0-1-1,0 1 0,0-1 1,0 1-1,0 0 0,-1 0 1,1 0-1,-2-2 1,2 3-11,0-1 1,1 1 0,-1 0 0,0 0 0,1 0 0,-1-1 0,0 1 0,1 0 0,-1 0 0,0 0-1,1 0 1,-1 0 0,0 0 0,0 0 0,1 0 0,-1 0 0,0 0 0,1 1 0,-1-1-1,0 0 1,-1 2-41,1-1 0,-1 0 0,1 0 1,-1 0-1,1 1 0,0-1 0,-1 1 0,1-1 0,0 1 0,0 0 0,0-1 0,0 1 0,1 0 0,-1 0 0,0-1 0,1 1 0,-1 0 0,1 3 0,-2 9-345,1 0 0,1 0-1,0 0 1,1 0 0,0 0 0,2 0 0,-1 0-1,8 19 1,2-2-418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16740,'6'10'1455,"5"8"428,-10-18-1803,-1 0 0,1 1 0,-1-1-1,1 1 1,-1-1 0,1 0 0,-1 1-1,1-1 1,-1 0 0,1 1 0,0-1-1,-1 0 1,1 0 0,0 0 0,-1 0-1,1 0 1,-1 1 0,1-1 0,0 0 0,-1 0-1,1 0 1,0-1 0,-1 1 0,1 0-1,-1 0 1,1 0 0,0 0 0,0-1-1,8-5 158,0-1-1,0 0 0,-1 0 0,0-1 1,0 0-1,-1 0 0,0-1 0,6-10 1,12-13-26,-16 22-156,32-35 134,-38 42-174,1-1-1,0 1 0,0 0 0,0 1 1,0-1-1,0 1 0,0-1 0,1 1 1,7-2-1,-11 4-10,1-1 0,-1 1 0,0 0 0,1 0 0,-1 0 0,1 0 0,-1 0-1,0 0 1,1 0 0,-1 0 0,1 0 0,-1 1 0,0-1 0,1 1 0,-1-1 0,0 1 0,1-1 0,-1 1 0,0 0 0,0-1 0,0 1-1,0 0 1,0 0 0,0 0 0,1 1 0,1 2-3,0 0 1,-1 1-1,0-1 0,0 0 0,3 9 1,1 2-61,-6-15 56,0 1 0,0-1 1,0 1-1,1-1 1,-1 1-1,0-1 0,0 0 1,0 1-1,1-1 1,-1 1-1,0-1 0,1 0 1,-1 1-1,0-1 0,1 0 1,-1 1-1,1-1 1,-1 0-1,0 0 0,1 1 1,-1-1-1,1 0 1,-1 0-1,1 0 0,-1 0 1,1 1-1,-1-1 0,1 0 1,-1 0-1,1 0 1,-1 0-1,1 0 0,-1 0 1,1 0-1,-1 0 0,1-1 1,-1 1-1,1 0 1,-1 0-1,0 0 0,1 0 1,-1-1-1,1 1 1,-1 0-1,1 0 0,-1-1 1,0 1-1,1 0 0,-1-1 1,0 1-1,1 0 1,-1-1-1,0 1 0,1-1 1,-1 1-1,0-1 0,21-31-71,-17 25 56,14-22-434,-1 0 0,-1-2-1,-1 0 1,14-49 0,-19 41 49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17956,'-2'36'601,"2"-1"0,2 1 0,1-1 0,2 0-1,1 0 1,1 0 0,3-1 0,0 0 0,25 50 0,-33-79-555,0-1 1,0 0-1,1 0 0,0 0 0,0 0 1,0 0-1,0 0 0,1-1 0,-1 0 1,7 5-1,-8-7-40,-1 0 1,1 0-1,-1-1 1,1 1-1,0-1 0,0 1 1,-1-1-1,1 0 1,0 1-1,0-1 0,0 0 1,-1 0-1,1 0 1,0 0-1,0-1 0,-1 1 1,1 0-1,0-1 1,0 1-1,-1-1 0,1 0 1,0 1-1,-1-1 1,1 0-1,-1 0 0,1 0 1,-1 0-1,1 0 1,-1-1-1,0 1 0,0 0 1,2-2-1,5-7 7,-1 1 0,0-1-1,0-1 1,-1 1 0,0-1 0,-1-1-1,6-16 1,21-86 32,-31 111-44,-1-1-6,7-21-124,-1 0 0,-2-1 0,0 0 0,-1-37 0,-3 62 88,0 0 1,0 0-1,0 1 1,0-1-1,0 0 1,0 0-1,0 0 1,0 0 0,-1 1-1,1-1 1,0 0-1,-1 0 1,1 0-1,0 1 1,-1-1 0,1 0-1,-1 0 1,-6 8-1268,-4 26-787,3 8-1264,-4 61-1,11-86 2924,1-1 1,1 1-1,0 0 1,1 0-1,1 0 1,0-1-1,6 16 1,-8-27 532,0 0-1,1-1 1,-1 1 0,1-1 0,0 1-1,0-1 1,1 0 0,-1 1 0,0-1 0,1 0-1,0-1 1,0 1 0,0 0 0,0-1-1,0 0 1,1 0 0,-1 0 0,1 0 0,-1 0-1,1-1 1,0 1 0,-1-1 0,1 0-1,0 0 1,0 0 0,0-1 0,0 0-1,0 1 1,0-1 0,0-1 0,0 1 0,0 0-1,4-2 1,3-1 155,-1 1 1,0-2-1,0 0 0,0 0 0,0 0 1,-1-1-1,0-1 0,0 0 0,0 0 1,-1-1-1,10-8 0,-10 5 85,0 1 1,-1-2-1,0 1 0,7-13 0,10-15 1826,-17 61-345,-5-15-1727,0-1 1,0 0-1,1 0 1,0 0-1,1-1 1,6 12 0,-8-16-86,-1-1 0,0 1 0,1-1 0,-1 0 0,1 1 0,-1-1 0,1 0 0,-1 0 0,1 0 0,0 0 0,0 0 1,0 0-1,0 0 0,-1-1 0,1 1 0,0-1 0,0 1 0,0-1 0,0 0 0,0 0 0,0 0 0,0 0 0,0 0 1,0 0-1,0-1 0,0 1 0,0-1 0,0 1 0,0-1 0,3-1 0,4-3 1,0 0 1,0-1-1,0-1 0,-1 1 1,1-1-1,-2-1 0,1 1 1,-1-1-1,0-1 0,8-13 1,-6 11-168,-1-1 1,2 1-1,0 1 0,19-17 1,-28 26 138,0 1-1,0-1 1,0 1 0,-1-1 0,1 1 0,0 0-1,0-1 1,0 1 0,0 0 0,0 0 0,0-1-1,0 1 1,0 0 0,0 0 0,0 0 0,0 0 0,0 0-1,0 1 1,-1-1 0,1 0 0,0 0 0,0 1-1,0-1 1,0 0 0,0 1 0,0-1 0,0 1 0,-1-1-1,1 1 1,0-1 0,0 1 0,-1 0 0,1-1-1,0 1 1,-1 0 0,1 0 0,-1-1 0,1 1 0,-1 0-1,1 0 1,-1 0 0,1 1 0,3 7 1,0 0 0,0 0 1,3 15-1,-3-8 145,3-1 57,0 0-1,0 0 1,2-1-1,0-1 1,14 18-1,59 58 278,-55-63-458,-2 1 0,31 42 1,-53-64 0,0 1 0,0-1 1,0 1-1,-1 0 0,1 0 1,-1 0-1,-1 0 0,1 0 1,-1 1-1,1 9 0,-2-14 6,0-1-1,0 1 0,0 0 1,-1 0-1,1 0 0,0-1 1,-1 1-1,1 0 0,-1 0 1,0-1-1,1 1 0,-1 0 1,0-1-1,0 1 0,0-1 1,0 1-1,0-1 0,0 1 1,-1-1-1,1 0 1,0 0-1,-1 1 0,1-1 1,-1 0-1,1 0 0,-1 0 1,0-1-1,1 1 0,-1 0 1,0-1-1,1 1 0,-1-1 1,0 1-1,0-1 0,0 0 1,1 0-1,-1 0 0,0 0 1,0 0-1,-2 0 0,-5-1 23,1-1 0,0 1 0,0-1 0,-1-1 0,1 1 0,0-1-1,1-1 1,-1 0 0,1 0 0,-1 0 0,1-1 0,-8-6 0,-5-6 9,0-1 0,-27-33 0,32 34-52,1-1 1,-22-37-1,32 49 3,1-1 0,0 0 0,0 0 0,0 0 0,1 0 0,0 0 0,0 0 0,1-1 0,0 1 0,0-1 0,1 1 0,1-13 0,0 16-23,0-1 0,1 1 1,0-1-1,0 1 0,0 0 1,1 0-1,-1 0 0,1 0 0,0 0 1,0 0-1,5-4 0,17-24 95,-13 4-98,-3-2-48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17548,'15'1'1552,"7"-1"-1496,-11-3-224,2 3 2072,2-1-1760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203 170 13771,'-23'-2'1779,"12"0"-647,0 1 0,0 1 0,-16 0 0,22 1-921,0 0-1,1 0 1,-1 0-1,1 1 1,0 0-1,0-1 1,-1 1 0,1 1-1,0-1 1,1 1-1,-7 4 1,4-1-125,0 0-1,1 0 1,0 1 0,0-1 0,1 1-1,0 0 1,0 0 0,0 1 0,1-1-1,0 1 1,1 0 0,0-1 0,-3 15-1,3-8-88,1 0 0,0 0 0,1 0 0,0 0-1,1 0 1,0 0 0,5 16 0,-5-26-16,0 0 0,0-1 0,1 1 0,-1-1 1,1 1-1,-1-1 0,1 1 0,5 4 0,-6-7 14,-1 0-1,1 0 0,0 0 0,0 0 1,0-1-1,0 1 0,0 0 0,0-1 1,1 1-1,-1-1 0,0 1 0,0-1 1,0 1-1,1-1 0,-1 0 0,0 0 1,0 1-1,1-1 0,-1 0 0,0 0 1,0 0-1,1-1 0,-1 1 0,0 0 1,0 0-1,0-1 0,1 1 0,-1 0 1,0-1-1,0 0 0,2 0 0,2-2 4,-1-1-1,1 1 0,-1-1 0,1 0 1,-1 0-1,0 0 0,-1-1 1,1 1-1,5-11 0,24-50 101,-19 29 125,0 0-1,-3-1 1,0 0-1,-3-1 1,-1 1-1,-2-2 1,0-44-1,-3 97-220,0 0 0,0 0 0,7 18 0,-1 1-82,-4-15 29,0 0 0,2 0 0,0 0 0,1-1 0,1 0 0,12 20 0,-19-35 45,0 0 0,0-1-1,0 1 1,0-1 0,0 1 0,1-1-1,-1 0 1,0 1 0,1-1 0,0 0-1,-1 0 1,1 0 0,-1 0 0,1 0 0,0 0-1,0-1 1,0 1 0,-1-1 0,1 1-1,2-1 1,-2 0 6,0 0-1,0 0 1,0-1-1,-1 1 1,1-1-1,0 1 1,0-1-1,-1 0 1,1 0-1,0 0 1,-1 0-1,1 0 1,-1 0-1,1 0 0,-1 0 1,2-3-1,4-4 14,-2 1 0,1-2 0,-1 1 0,0 0 0,-1-1 0,5-12 0,-1-7 32,-7 18-23,2 1 0,-1 1 0,7-15 0,1 64-66,-7-28 32,14 50-32,-15-58 41,0 0 1,0 0 0,0 0-1,1-1 1,-1 1-1,1-1 1,1 0 0,-1 0-1,8 7 1,-10-9 4,1-1 0,-1 0 0,1-1 0,-1 1 1,1 0-1,0 0 0,0-1 0,-1 1 0,1-1 0,0 1 0,0-1 0,0 0 0,0 0 1,-1 0-1,1 0 0,0 0 0,0 0 0,0 0 0,0-1 0,-1 1 0,1-1 0,0 1 1,0-1-1,-1 0 0,1 0 0,0 0 0,-1 0 0,1 0 0,-1 0 0,1 0 0,-1 0 0,2-2 1,7-6 24,-2 0 1,1 0-1,11-18 1,-14 19-17,30-46 93,-23 32-18,24-28 0,-37 49-84,1 0 0,0-1 0,0 1 1,0 0-1,0 0 0,0 0 0,0 0 0,0 0 1,0 0-1,0 0 0,1 0 0,-1 1 0,0-1 1,1 0-1,-1 1 0,0-1 0,1 1 0,-1-1 1,1 1-1,-1 0 0,1-1 0,-1 1 0,1 0 1,-1 0-1,1 0 0,-1 0 0,1 1 0,-1-1 1,1 0-1,-1 0 0,0 1 0,1-1 0,-1 1 1,3 1-1,1 2 2,0 0 0,0 1 1,-1 0-1,0 0 0,1 0 0,5 10 1,15 16 14,-24-29-6,0-1 0,1 0 0,-1 0 0,0 0 0,1 0 0,0 0 0,-1 0-1,1 0 1,0-1 0,-1 1 0,1 0 0,0-1 0,-1 0 0,1 1 0,0-1-1,0 0 1,0 0 0,0 0 0,-1 0 0,5-1 0,-4 1 24,1-1 0,0-1 0,0 1 0,-1 0 0,1-1 1,-1 1-1,1-1 0,-1 0 0,0 0 0,1 0 0,2-4 0,2-2 122,-1-1 1,0 0-1,0-1 0,-1 1 0,8-20 0,-2-12 323,-10 39-486,-1 0 0,0 1 1,1-1-1,-1 0 0,0 1 0,0-1 1,0 0-1,0 1 0,-1-1 1,1 0-1,0 1 0,-1-1 1,1 1-1,-1-1 0,0 1 0,1-1 1,-1 1-1,0-1 0,0 1 1,0-1-1,0 1 0,-1-2 1,21 6-3242,-2-3 2578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1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14571,'0'-3'247,"1"0"1,-1 0-1,1 0 1,0 1-1,0-1 0,0 0 1,0 1-1,0-1 0,0 0 1,1 1-1,0-1 0,-1 1 1,1 0-1,0 0 1,0 0-1,0 0 0,0 0 1,0 0-1,1 0 0,-1 0 1,5-2-1,5-2 517,1 0 1,-1 0-1,17-4 0,-2 2 65,1 0-1,43-5 1,-59 11-664,0 1-1,-1 0 1,1 1 0,0 1-1,0 0 1,0 0 0,0 1-1,18 6 1,-28-8-137,1 1-1,-1 0 1,0 0 0,0 0 0,0 0 0,1 0 0,-1 1-1,0-1 1,-1 1 0,1-1 0,0 1 0,0 0 0,-1 0-1,1-1 1,-1 1 0,1 0 0,0 3 0,-1-3-15,-1-1 1,1 1 0,-1 0-1,1 0 1,-1 0 0,0 0-1,0 0 1,0 0 0,0 0-1,-1 0 1,1 0 0,0 0-1,-1 0 1,1 0 0,-1-1-1,-1 4 1,-2 3-8,-1 0 0,0-1 0,0 0 0,-1 0-1,0 0 1,0-1 0,-10 9 0,-39 29-50,-28 24-45,73-58 42,1 0-1,-1 0 0,2 1 0,-1 0 0,-9 17 0,17-26 8,-1 1 1,1-1-1,0 1 0,-1 0 1,1-1-1,0 1 0,1 0 1,-1 0-1,0 0 0,1-1 1,0 1-1,-1 0 0,1 0 1,0 0-1,1 0 1,-1 0-1,0 0 0,1 0 1,0-1-1,-1 1 0,1 0 1,0 0-1,1-1 0,-1 1 1,0-1-1,1 1 0,-1-1 1,1 1-1,0-1 1,0 0-1,0 0 0,0 0 1,0 0-1,0 0 0,6 3 1,0 0-227,2-1 0,-1 1 0,0-1 0,1-1 1,0 0-1,0 0 0,0-1 0,19 2 0,-5-3-103,0-1-1,-1-2 0,1 0 0,-1-1 1,0-1-1,1-1 0,34-14 0,25-11-582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40 349 16532,'-8'19'1009,"0"0"1,-9 36 0,15-46-857,1 0 1,-1 0-1,2 0 1,-1 0-1,1 0 1,0 0-1,1 0 0,3 16 1,-4-23-135,1-1 0,-1 0 1,0 1-1,1-1 0,-1 0 1,1 1-1,-1-1 0,1 0 1,0 0-1,-1 0 0,1 1 1,0-1-1,0 0 0,0 0 1,0 0-1,0 0 0,0 0 1,0-1-1,2 2 0,-2-2 1,-1 1 0,1-1 0,0 0-1,0 0 1,0 0 0,0 0-1,0 0 1,0-1 0,0 1 0,0 0-1,0 0 1,0-1 0,-1 1-1,1 0 1,0-1 0,0 1 0,0-1-1,-1 1 1,1-1 0,0 1-1,0-2 1,5-3 85,-1 0-1,0-1 1,-1 0 0,0 0-1,7-12 1,3-12 119,-1 0 0,-2 0 0,0-1 0,-3 0 0,0-1 0,-2 0 0,-2 0 1,-1-1-1,-1 1 0,-4-48 0,1 66-167,-1-1 1,-6-25-1,8 37-55,-1 1 0,1-1 0,-1 1 0,0 0 0,0-1 0,0 1 0,0-1 0,0 1 0,-1 0 0,1 0 0,-1 0-1,1 0 1,-1 0 0,0 0 0,0 0 0,0 1 0,0-1 0,0 0 0,0 1 0,0 0 0,0-1 0,-1 1-1,-3-1 1,4 2-4,0 0 0,0 0 0,0 1 0,0-1 0,1 1 0,-1-1-1,0 1 1,0 0 0,0-1 0,0 1 0,1 0 0,-1 0 0,0 0-1,1 1 1,-1-1 0,1 0 0,-1 1 0,1-1 0,0 0 0,-1 1 0,1 0-1,0-1 1,0 1 0,0 0 0,0-1 0,0 4 0,-5 7 3,1 0 1,-6 22 0,10-32 0,-6 21 26,2 0 1,-4 38 0,8-49-1,0 1 1,1-1-1,1 0 1,0 0-1,0 1 1,7 20-1,-7-30-15,0 1 1,0-1-1,1 1 1,0-1-1,-1 0 0,1 0 1,0 0-1,1 0 1,-1 0-1,0-1 0,1 1 1,0 0-1,-1-1 1,1 0-1,0 0 0,0 0 1,4 2-1,3 0-89,0 0-1,0-1 1,1 0-1,14 2 1,-17-4 12,-1 0 1,1 1-1,0 0 1,-1 0-1,1 1 1,-1-1-1,0 2 1,0-1-1,11 8 1,-3 6-120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 16932,'1'-1'68,"-1"1"0,0 0 1,1 0-1,-1 0 0,0 0 1,1 0-1,-1 0 1,1 0-1,-1 0 0,0 0 1,1 0-1,-1 0 0,0 0 1,1 1-1,-1-1 1,0 0-1,0 0 0,1 0 1,-1 0-1,0 1 0,1-1 1,-1 0-1,0 0 1,0 0-1,1 1 0,-1-1 1,0 0-1,0 0 0,1 1 1,-1-1-1,0 0 1,0 1-1,0-1 0,0 0 1,0 1-1,1-1 0,-1 0 1,0 1-1,0-1 1,0 1-1,0 16 413,-1-14-201,-12 97 2918,-16 48-2757,24-126-304,-3 9-347,6-28-173,5-19-114,10-60-884,3 2-1,29-80 0,-44 151 1383,0 1-1,0-1 1,1 0-1,-1 1 0,1-1 1,-1 1-1,1-1 0,0 1 1,2-3-1,-4 5 11,1 0 0,-1 0 0,0-1 0,0 1 0,1 0 0,-1 0 0,0 0 0,1 0 0,-1 0 0,0-1 0,0 1 0,1 0 0,-1 0 0,0 0 0,1 0 0,-1 0 0,0 0 0,1 0 0,-1 0 0,0 0 0,1 0 0,-1 0 0,0 0 0,1 0 0,-1 1 0,0-1 0,1 0 0,-1 0 0,0 0 0,1 1 16,0 0 0,0 0 1,0 0-1,-1 0 0,1 0 0,-1 0 1,1 0-1,0 0 0,-1 0 1,0 0-1,1 0 0,-1 3 1,8 32 589,-2 1 0,2 38 1,-5-34-209,11 54-1,-12-84-553,1 0-1,0 0 0,1-1 1,0 1-1,0-1 0,1 1 1,10 15-1,-9-22-128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18236,'9'5'1680,"4"-4"-1320,7-2-152,4-4 761,9-8-961,3-1-376,5-6 352,1-7-97,4-3-103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16956,'-12'23'431,"1"0"1,1 0 0,1 1 0,2 0 0,0 0 0,1 1 0,1 0 0,2 0-1,0 0 1,2 1 0,3 50 0,0-69-363,-1 0 1,1 0-1,0 0 0,0 0 0,1-1 1,0 1-1,0-1 0,0 1 1,1-1-1,0 0 0,7 9 0,-9-13-40,0-1 0,0 1-1,0 0 1,0 0-1,0-1 1,0 1 0,0-1-1,0 0 1,1 1-1,-1-1 1,0 0 0,1-1-1,-1 1 1,1 0-1,-1-1 1,1 1 0,-1-1-1,1 0 1,0 0-1,-1 0 1,1 0 0,-1 0-1,1 0 1,0-1-1,-1 1 1,1-1 0,-1 0-1,0 0 1,1 0-1,-1 0 1,0 0 0,1 0-1,-1-1 1,3-1-1,-2 0 20,0 1-1,0-1 1,-1 1-1,1-1 1,0 0-1,-1 0 1,0 0-1,0 0 0,0 0 1,0-1-1,0 1 1,-1-1-1,1 1 1,-1-1-1,0 0 1,0 1-1,0-1 0,0-5 1,-1 7-31,0 0 0,0 0-1,0-1 1,-1 1 0,1 0 0,0 0 0,-1-1-1,0 1 1,1 0 0,-1 0 0,0 0 0,0 0 0,-1 0-1,1 0 1,0 0 0,0 0 0,-1 0 0,1 1 0,-1-1-1,0 0 1,1 1 0,-1 0 0,0-1 0,0 1 0,0 0-1,0 0 1,0 0 0,0 0 0,0 0 0,-4-1-1,-38-5 134,42 7-146,-1 0-1,1 0 1,0 0-1,-1 0 1,1 0-1,0 0 1,0 1-1,-1-1 1,1 1-1,0-1 1,0 1-1,0 0 1,-1 0-1,1 0 1,0 0-1,-2 3 1,4-4-4,-1 0 0,1 0 0,0 0 0,0 1 0,0-1 0,-1 0 0,1 0 1,0 0-1,0 1 0,0-1 0,0 0 0,0 1 0,0-1 0,0 0 0,-1 0 0,1 1 0,0-1 0,0 0 1,0 1-1,0-1 0,0 0 0,0 0 0,0 1 0,0-1 0,1 0 0,-1 0 0,0 1 0,0-1 0,0 0 1,0 1-1,0-1 0,0 0 0,1 1 0,9 5-2,16 1-16,-26-7 17,37 5-41,-26-4 54,0 0 0,0 1 0,0 0 0,20 8-1,-28-9-58,1 1-1,-1 0 1,0 0-1,0 0 0,0 0 1,0 0-1,0 1 1,-1-1-1,1 1 0,-1 0 1,1 0-1,-1 0 1,0 0-1,0 0 1,0 0-1,-1 1 0,1-1 1,-1 1-1,1 3 1,0 1-167,0 0 0,-1 0 0,0-1 0,0 1 0,-1 0 0,0 10 0,-2-9-238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110 339 19532,'-5'0'247,"0"-1"0,0 1 0,0 0 0,0 1 0,0-1 0,0 1 0,0 0 0,0 0 0,0 1 0,0 0 0,-7 3 0,9-3-158,0 0-1,0 0 0,1 0 0,-1 1 0,1-1 0,-1 1 0,1-1 0,0 1 0,0 0 0,0 0 0,0 0 0,1 0 0,-1 0 0,1 0 0,0 1 0,0-1 0,-1 7 0,0-1-69,0-1 0,1 1 0,1 0 0,-1 0 0,1 0 0,1 0 0,0-1 0,0 1 0,1 0 0,0 0 0,0-1 0,1 1 0,4 9 0,-6-17-19,-1 0 1,0 0-1,1-1 1,-1 1 0,1 0-1,-1 0 1,1-1-1,-1 1 1,1 0 0,0 0-1,-1-1 1,1 1 0,0-1-1,0 1 1,-1-1-1,1 1 1,0-1 0,0 1-1,0-1 1,-1 0 0,1 0-1,0 1 1,0-1-1,0 0 1,0 0 0,0 0-1,0 0 1,0 0-1,0 0 1,0 0 0,-1 0-1,1 0 1,0 0 0,0-1-1,0 1 1,0 0-1,0-1 1,0 1 0,-1 0-1,1-1 1,0 1 0,0-1-1,-1 1 1,1-1-1,0 0 1,-1 1 0,1-1-1,0 0 1,-1 1-1,1-2 1,3-3 14,0 0 0,-1 0 0,0 0 0,0 0 0,0-1 0,2-5 0,1-7 62,-2 1 0,0-1 1,-1 0-1,-1 0 0,0-32 1,-2 49-77,0 1-1,0 0 1,0 0 0,-1 0 0,1 0 0,0 0 0,0 0-1,0-1 1,0 1 0,0 0 0,0 0 0,0 0 0,0 0-1,0 0 1,0-1 0,0 1 0,0 0 0,0 0 0,0 0-1,0 0 1,0 0 0,0-1 0,1 1 0,-1 0 0,0 0-1,0 0 1,0 0 0,0 0 0,0 0 0,0 0 0,0-1 0,0 1-1,0 0 1,0 0 0,1 0 0,-1 0 0,0 0 0,0 0-1,0 0 1,0 0 0,0 0 0,1 0 0,-1 0 0,0 0-1,0 0 1,0 0 0,0-1 0,0 1 0,0 0 0,1 0-1,-1 0 1,0 1 0,0-1 0,0 0 0,0 0 0,0 0 0,1 0-1,-1 0 1,0 0 0,0 0 0,11 11 12,13 25-34,-19-29 19,6 11-14,1 0 1,2-1-1,-1 0 0,32 28 0,-44-44 22,1 0-1,-1 1 1,1-1-1,-1 0 0,1 0 1,0 0-1,0 0 1,-1 0-1,1 0 1,0-1-1,0 1 0,0-1 1,0 1-1,0-1 1,0 0-1,0 0 0,0 1 1,0-2-1,0 1 1,0 0-1,3-1 1,-2 0 12,-1 0 1,1 0 0,-1-1 0,0 1 0,1-1 0,-1 0 0,0 0 0,0 0 0,0 0 0,0 0-1,-1 0 1,1 0 0,0-1 0,2-4 0,1-3 57,-1 0 0,0 0 1,0 0-1,-1-1 0,4-20 0,2-56 349,-6 47-297,-2 47-174,0 1 1,0-1 0,5 12-1,0-1-10,-3 2-7,-2-14 51,0 0 1,0-1-1,0 1 0,1-1 1,-1 0-1,1 1 0,0-1 1,6 9-1,-8-14 12,0 0 0,1 0 0,-1 0 0,0 0 0,0 0 0,1 0 0,-1 0 0,0 1 0,1-1 0,-1-1 0,0 1 0,0 0 0,1 0 0,-1 0 0,0 0 0,0 0 0,1 0 0,-1 0 0,0 0 0,0 0 0,1 0 0,-1-1 0,0 1 0,0 0 0,0 0 0,1 0 1,-1 0-1,0-1 0,0 1 0,0 0 0,1 0 0,-1 0 0,0-1 0,0 1 0,0 0 0,0 0 0,0-1 0,0 1 0,0 0 0,0 0 0,1-1 0,-1 1 0,0 0 0,0-1 0,0 1 0,0 0 0,-1-1 0,6-16 10,-5 17-10,16-127 69,-16 126-72,0 1-1,0-1 0,0 1 0,0-1 1,0 1-1,0-1 0,1 1 1,-1-1-1,0 0 0,0 1 1,0-1-1,1 1 0,-1-1 0,0 1 1,1 0-1,-1-1 0,0 1 1,1-1-1,-1 1 0,1-1 1,-1 1-1,0 0 0,1-1 0,-1 1 1,1 0-1,-1 0 0,2-1 1,-1 1-2,-1 0 0,1 1-1,0-1 1,0 0 0,-1 1 0,1-1 0,0 0 0,-1 1 0,1-1 0,0 1 0,-1-1 0,1 1 0,0-1 0,-1 1 0,1-1 0,0 2 0,19 32-102,-20-33 104,17 37-101,-13-28 96,0 0 0,0 0 0,1 0 0,0-1-1,1 0 1,0 0 0,12 14 0,-17-22 10,-1 0 1,1-1-1,0 1 0,-1-1 0,1 1 1,0-1-1,0 1 0,-1-1 1,1 0-1,0 1 0,0-1 0,0 0 1,-1 0-1,1 1 0,0-1 0,0 0 1,0 0-1,0 0 0,0 0 1,-1 0-1,1 0 0,0 0 0,0 0 1,0-1-1,0 1 0,-1 0 0,1 0 1,0-1-1,0 1 0,0-1 1,-1 1-1,1 0 0,0-1 0,-1 1 1,1-1-1,0 0 0,-1 1 0,1-1 1,-1 0-1,1 1 0,0-2 1,3-4 12,-1 1 1,0-1 0,0 0 0,3-8-1,-5 11-13,17-52 52,-2 0 1,-3-2-1,-2 0 0,-3 0 0,2-60 1,-3 164-158,0 5 124,2 1-1,16 54 1,-15-74 15,2 0 0,2-1 0,0-1-1,24 38 1,40 42 15,-27-40-11,-36-46 0,-14-13 3,-1-12-40,0 0 0,-1 0 0,1 0 0,0 1 0,-1-1 0,1 0 0,0 0-1,-1 0 1,1 0 0,0 0 0,-1 0 0,1 0 0,0 0 0,-1 0 0,1 0 0,0 0 0,-1 0-1,1 0 1,0 0 0,-1 0 0,1 0 0,0 0 0,-1 0 0,1 0 0,0 0 0,-1-1 0,1 1-1,0 0 1,-1 0 0,1 0 0,-1-1 0,-18-10 31,1-1 1,1-1-1,0 0 1,0-2-1,1 0 1,-17-21-1,23 25-17,0 1 0,1-2-1,0 1 1,1-1-1,-8-17 1,14 26-50,1 0 0,0 0-1,0 0 1,0 0 0,0 0 0,1 0 0,-1 0-1,1 0 1,0-1 0,0 1 0,0 0 0,0 0-1,0 0 1,1-1 0,-1 1 0,1 0 0,0 0-1,0 0 1,0 0 0,1 0 0,-1 0 0,0 1 0,1-1-1,0 0 1,0 1 0,0-1 0,0 1 0,0 0-1,5-5 1,12-8-513,0 1 0,34-20-1,-13 12 91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17644,'6'8'626,"0"0"1,1 0 0,-1 0-1,1-1 1,1 0 0,0 0-1,8 5 1,-2-1 92,1 1-476,0 0 0,1-1 1,0-1-1,0 0 0,28 11 1,-40-19-268,1-1 0,-1 1 0,1-1 0,0 0 0,-1 0 0,1 0 0,0 0 0,0-1 0,-1 0 0,1 0 0,0 0 0,0-1 0,0 0 0,-1 0 0,1 0 0,0 0 1,-1-1-1,1 1 0,-1-1 0,0-1 0,1 1 0,-1 0 0,0-1 0,-1 0 0,1 0 0,0 0 0,4-5 0,-1-1-282,-1 1-1,0-1 0,-1 0 1,0 0-1,0-1 0,-1 0 1,0 1-1,3-13 1,-5 13-103,0 1 1,-1 0 0,1-1-1,-2 1 1,1-1 0,-1 1-1,0-1 1,-1 1 0,0-1 0,-3-12-1,1 18-166,1 9 495,-1 10 387,1 40 1303,2-1 0,9 75 0,-2-39-388,-2-31-718,13 61-1,-18-120-483,8 24 665,-8-24-678,0 0 1,1-1-1,-1 1 1,0-1-1,1 1 0,-1-1 1,1 1-1,-1-1 1,1 1-1,-1-1 1,1 1-1,-1-1 1,1 0-1,-1 1 1,1-1-1,0 0 1,-1 1-1,1-1 1,0 0-1,-1 0 1,1 0-1,0 0 1,-1 1-1,1-1 1,0 0-1,-1 0 1,1 0-1,0 0 1,-1-1-1,1 1 1,0 0-1,-1 0 1,1 0-1,0 0 1,-1-1-1,2 1 1,12-11 54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14843,'16'10'1905,"4"10"-953,-1 5-424,2 5 1592,2 0-959,0 3-457,1-2-368,-1 0-872,-6-7 784,-4-8-336,-1-8-48,-4-8-104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17604,'-2'0'97,"1"0"1,-1 0-1,1 0 1,-1 0-1,0 0 1,1 1-1,-1-1 0,1 0 1,-1 1-1,1 0 1,-1-1-1,1 1 1,0 0-1,-1 0 1,1 0-1,0 0 1,-1 0-1,1 0 0,0 0 1,0 0-1,0 0 1,0 0-1,0 1 1,0-1-1,0 1 1,1-1-1,-1 0 1,0 1-1,1-1 1,-1 3-1,-2 4-34,0-1-1,0 1 1,1 0-1,-2 13 1,4-20-54,-1 1 1,1 0-1,0-1 1,0 1-1,0 0 0,0-1 1,1 1-1,-1 0 1,0-1-1,1 1 1,-1 0-1,1-1 1,-1 1-1,1-1 0,0 1 1,-1-1-1,1 0 1,2 3-1,0-1 11,0-1 0,0 1 0,0-1-1,1 0 1,-1 0 0,5 2 0,5 4-11,10 5 21,-4-3 88,-1 1 0,0 1 0,28 25 0,-44-36-61,-1 0-1,0 0 0,0 0 0,0 0 0,0 0 0,-1 0 1,1 0-1,0 1 0,0-1 0,-1 0 0,1 0 1,0 1-1,-1-1 0,0 0 0,1 1 0,-1-1 0,0 0 1,1 1-1,-1-1 0,0 1 0,0-1 0,0 0 1,0 1-1,-1-1 0,1 1 0,0-1 0,0 0 0,-1 1 1,1-1-1,-1 0 0,1 1 0,-1-1 0,0 0 1,0 0-1,1 1 0,-1-1 0,0 0 0,0 0 0,0 0 1,0 0-1,0 0 0,0 0 0,-1-1 0,-1 2 1,-6 4 224,0 0 1,-1-1-1,0 0 1,-16 5-1,20-7-242,4-3-68,-29 11-107,29-11-29,1 1 0,-1-1 0,0 0 0,1 1 0,-1-1 0,0 0 0,0 0 0,0 0-1,1 0 1,-1 0 0,0-1 0,0 1 0,1 0 0,-4-2 0,5 2 73,-1-1 1,1 0-1,0 1 1,0-1-1,0 1 1,0-1-1,0 1 1,0-1-1,0 0 1,0 1-1,0-1 0,0 1 1,0-1-1,0 0 1,0 1-1,0-1 1,0 1-1,1-1 1,-1 1-1,0-1 1,0 1-1,1-1 1,-1 1-1,0-1 0,1 1 1,0-2-1,9-12-591,4-1-379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4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16 144 11771,'11'-28'2279,"-9"14"-665,-3 14-1526,1 0 0,0 0 0,0-1 0,0 1 0,0 0 1,-1 0-1,1 0 0,0-1 0,0 1 0,0 0 0,-1 0 1,1 0-1,0 0 0,0 0 0,-1-1 0,1 1 0,0 0 1,0 0-1,-1 0 0,1 0 0,0 0 0,0 0 0,-1 0 1,1 0-1,0 0 0,0 0 0,-1 0 0,1 0 0,0 0 1,0 0-1,-1 0 0,1 0 0,0 1 0,0-1 0,-1 0 1,1 0-1,0 0 0,0 0 0,-1 0 0,1 1 0,0-1 1,0 0-1,-2 2 23,0-1 1,1 1 0,-1-1-1,1 1 1,0 0 0,-1 0-1,1 0 1,0 0 0,0 0-1,0 0 1,0 0 0,1 0-1,-1 0 1,0 0 0,1 0-1,0 0 1,-1 1 0,1-1-1,0 0 1,0 0-1,1 3 1,-1 7 98,0-1 1,5 20-1,-4-24-152,1-1-1,0 0 0,0 1 1,0-1-1,1 0 0,0-1 1,6 11-1,-7-14-35,-1-1 0,0 1 0,0 0 0,1-1 0,-1 0 0,1 1 0,-1-1 1,1 0-1,0 1 0,-1-1 0,1 0 0,0 0 0,0-1 0,0 1 0,0 0 0,0-1 0,0 1 0,0-1 0,0 1 0,0-1 0,0 0 0,0 0 0,0 0 0,0 0 0,0 0 0,0-1 0,0 1 0,0 0 0,2-2 0,3 0 57,0-2 0,0 1-1,-1-1 1,1 0-1,-1 0 1,0 0-1,10-11 1,36-43 389,-40 42-360,1 2 0,0 0 0,16-13 0,-28 26-106,0 0-1,0 0 1,0 0 0,0 0 0,0 1 0,0-1-1,0 0 1,0 1 0,1-1 0,-1 1 0,0-1-1,0 1 1,1-1 0,-1 1 0,0 0 0,1 0-1,-1 0 1,0 0 0,1 0 0,-1 0 0,0 0-1,1 0 1,-1 0 0,0 1 0,1-1 0,-1 0-1,0 1 1,0-1 0,1 1 0,-1 0 0,0-1-1,0 1 1,0 0 0,0 0 0,0-1 0,2 3-1,2 3 0,-1 0-1,0 1 0,0-1 0,-1 1 0,5 12 1,8 13 59,-16-32-57,1 0-1,-1 1 1,0-1 0,1 0 0,-1 1-1,0-1 1,1 0 0,-1 0 0,1 0 0,-1 1-1,0-1 1,1 0 0,-1 0 0,1 0 0,-1 0-1,0 0 1,1 0 0,-1 0 0,1 0 0,-1 0-1,1 0 1,-1 0 0,0 0 0,1 0 0,-1 0-1,1 0 1,-1 0 0,1-1 0,-1 1-1,0 0 1,1 0 0,-1 0 0,0-1 0,1 1-1,-1 0 1,0-1 0,1 1 0,-1 0 0,0 0-1,1-2 1,12-14 61,12-26-86,-13 19-297,23-31 0,-31 49 80,0 0 0,0 0 0,0 1 0,1-1 0,-1 1 1,1 0-1,0 1 0,0-1 0,1 1 0,-1 0 0,9-4 0,-11 7 100,-1-1 1,0 0-1,0 1 1,1-1-1,-1 1 1,0 0-1,1 0 1,-1 0-1,0 0 0,0 0 1,1 0-1,-1 1 1,0-1-1,1 1 1,-1-1-1,0 1 0,0 0 1,0 0-1,2 1 1,7 7-737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5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58 226 16796,'-11'15'867,"1"1"0,-14 31 0,22-43-736,0 0 0,0 0 0,1 1 1,-1-1-1,1 1 0,0 0 0,0-1 0,1 1 0,0 0 0,-1-1 0,1 1 0,1 0 1,-1-1-1,1 1 0,0 0 0,2 6 0,-3-10-110,1 0-1,-1 0 1,1 0 0,-1 0 0,1 0 0,-1 0-1,1-1 1,0 1 0,-1 0 0,1 0-1,0-1 1,0 1 0,0 0 0,0-1-1,-1 1 1,1-1 0,0 1 0,0-1-1,0 0 1,0 1 0,0-1 0,0 0-1,0 0 1,0 1 0,0-1 0,0 0 0,0 0-1,0 0 1,0 0 0,0-1 0,0 1-1,0 0 1,0 0 0,0 0 0,0-1-1,0 1 1,0-1 0,0 1 0,0-1-1,0 1 1,1-1 0,3-2 20,0-1 0,-1 1-1,1-1 1,-1 0 0,1 0 0,3-5 0,3-5 28,0-1 0,-2 0-1,1-1 1,-2 0 0,0 0 0,-1-1 0,7-25 0,-7 14 43,-1 1-1,-1-1 0,-1 0 1,-1-29-1,-2 53-88,-1 0 1,0 0 0,-1-1-1,1 1 1,-1 0-1,1 0 1,-1 0 0,0 0-1,-3-5 1,4 9-22,0-1 0,0 1 0,0 0 1,0 0-1,0 0 0,0 0 0,0-1 0,0 1 1,-1 0-1,1 0 0,0 0 0,0 0 0,0 0 1,0 0-1,-1 0 0,1-1 0,0 1 0,0 0 0,0 0 1,0 0-1,-1 0 0,1 0 0,0 0 0,0 0 1,0 0-1,-1 0 0,1 0 0,0 0 0,0 0 1,0 0-1,-1 0 0,1 0 0,0 0 0,0 0 1,0 0-1,0 0 0,-1 0 0,1 1 0,0-1 0,0 0 1,0 0-1,0 0 0,-1 0 0,1 0 0,0 0 1,0 1-1,0-1 0,0 0 0,0 0 0,0 0 1,-1 0-1,1 1 0,0-1 0,0 0 0,-6 12 38,-2 20-4,1 0 1,2 0-1,1 1 1,1-1-1,2 42 1,1-62-11,0 1-1,0-1 1,1 1 0,1-1 0,0 0 0,1 0 0,0 0 0,7 17 0,-10-28-20,1 1 0,0 0 0,0-1-1,0 1 1,0-1 0,0 1 0,0-1 0,0 0 0,0 1 0,1-1 0,-1 0-1,0 0 1,1 0 0,-1 0 0,1 0 0,-1 0 0,1 0 0,0-1 0,-1 1-1,1 0 1,0-1 0,2 1 0,-2-1 1,1 0 0,-1-1 0,1 1 0,-1-1 0,0 1 0,1-1 1,-1 0-1,0 0 0,0 0 0,1 0 0,-1 0 0,0 0 0,0-1 0,2-1 0,4-4 5,-1 0-1,0 0 1,-1 0 0,0-1-1,0 0 1,9-16 0,-9 13-4,-1-1 1,0 0-1,0-1 1,-1 1-1,-1-1 1,0 0-1,0 1 1,-1-1-1,0-19 1,-4 26-17,0 6 3,-3 12 2,-4 20 7,9-32-4,-2 9 15,0 0 1,1 0-1,1 12 0,-1-20-9,1 0 0,0 1 0,0-1 0,0 0 0,0 0 0,0 0 0,0 0 0,1 0 0,-1 0 0,0 0 0,0 0 0,1 0 0,-1 0 0,1 0 0,-1 0 1,1 0-1,-1 0 0,1 0 0,-1-1 0,1 1 0,0 0 0,0 0 0,-1 0 0,1-1 0,0 1 0,0 0 0,0-1 0,0 1 0,0-1 0,0 1 0,0-1 0,0 0 0,0 1 0,0-1 1,0 0-1,0 0 0,0 1 0,0-1 0,2 0 0,11-3 25,1 0 1,-1 0 0,16-7-1,-16 5-5,-1 0 0,1 2 0,26-4 0,0 5-15,-39 2-9,-1 0 1,0 0-1,0 0 0,0 0 1,0 0-1,0-1 0,1 1 1,-1 0-1,0 0 0,0 0 0,0 0 1,0 0-1,0-1 0,0 1 1,0 0-1,0 0 0,0 0 1,1-1-1,-1 1 0,0 0 1,0 0-1,0 0 0,0 0 0,0-1 1,0 1-1,0 0 0,0 0 1,0 0-1,0-1 0,0 1 1,-1 0-1,1 0 0,0 0 0,0 0 1,0-1-1,0 1 0,0 0 1,0 0-1,0 0 0,0 0 1,0 0-1,-1-1 0,1 1 0,0 0 1,0 0-1,0 0 0,0 0 1,0 0-1,-1-1 0,-8-11 61,6 9-33,-3-7 21,-1 0 0,1 0 0,1 0 0,0-1 0,0 1 0,1-1 0,-5-21 0,9 32-51,0 0 0,0-1-1,0 1 1,-1 0 0,1 0 0,0-1-1,0 1 1,0 0 0,0-1-1,0 1 1,0 0 0,1-1 0,-1 1-1,0 0 1,0 0 0,0-1-1,0 1 1,0 0 0,0-1 0,0 1-1,1 0 1,-1 0 0,0-1-1,0 1 1,0 0 0,0 0 0,1 0-1,-1-1 1,0 1 0,0 0-1,1 0 1,-1 0 0,0 0 0,0-1-1,1 1 1,-1 0 0,14 3-21,17 13-23,-28-14 38,9 5-6,-1 0 0,1-2 0,1 1 0,-1-1 0,17 3 0,-23-6 4,0-1 1,0 0-1,0-1 1,0 1-1,-1-1 0,1-1 1,0 1-1,0-1 1,0 0-1,0 0 1,-1 0-1,1-1 1,0 0-1,6-4 1,6-4-179,25-21 1,-34 23 74,0 1 0,1 0 0,0 1 0,0 0 0,0 0 0,1 1 0,20-6 0,-29 10 98,1 1 0,-1 0 1,0-1-1,1 1 0,-1 0 1,0 1-1,1-1 0,-1 0 1,0 1-1,1-1 1,-1 1-1,0 0 0,0 0 1,0 0-1,1 0 0,-1 0 1,0 0-1,0 1 0,-1-1 1,1 1-1,0-1 0,0 1 1,-1 0-1,1-1 1,-1 1-1,1 0 0,-1 0 1,0 0-1,0 0 0,0 0 1,0 1-1,1 3 0,3 7 114,-1 1-1,-1 0 0,0 0 1,1 17-1,-2-15 56,2-4-316,-4-12 158,0 0 0,0 0-1,0 0 1,0 0-1,0 0 1,0-1 0,0 1-1,0 0 1,0 0-1,0 0 1,0 0 0,0 0-1,0-1 1,0 1-1,0 0 1,0 0 0,0 0-1,0 0 1,0 0-1,1-1 1,-1 1 0,0 0-1,0 0 1,0 0-1,0 0 1,0 0 0,0 0-1,0 0 1,1 0-1,-1 0 1,0-1 0,0 1-1,0 0 1,0 0-1,1 0 1,-1 0 0,0 0-1,0 0 1,0 0-1,0 0 1,0 0 0,1 0-1,-1 0 1,0 0-1,0 0 1,0 0 0,0 0-1,0 1 1,1-1-1,-1 0 1,0 0 0,0 0-1,0 0 1,0 0-1,0 0 1,1 0 0,-1 0-1,0 0 1,0 0-1,0 1 1,0-1 0,0 0-1,0 0 1,0 0-1,0 0 1,1 1 0,3-16-132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1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15 15163,'-25'-5'668,"0"1"0,0 1-1,-42 1 1,58 2-496,0 1-1,0 0 1,0 0-1,0 1 1,1 0-1,-1 1 1,1 0-1,-1 0 1,1 1-1,0 0 1,0 1-1,1-1 1,-12 10-1,17-12-118,0-1 0,0 1 0,0-1 0,1 1 0,-1 0 0,1 0 0,-1 0 0,1 0 0,-1 0 0,1 0 0,0 0 0,0 0 0,0 1 0,0-1 0,1 0 0,-1 1 0,1-1 0,-1 0 0,1 1 0,0-1 0,0 1 0,0-1 0,0 0 0,0 1 0,0-1 0,1 1 0,-1-1 0,2 4 0,0-2 5,0-1 0,1 1-1,-1-1 1,0 0 0,1 0-1,0 0 1,0 0 0,0-1-1,0 1 1,0-1 0,0 0-1,0 1 1,1-2 0,0 1 0,-1 0-1,6 1 1,4 0 74,0 0 1,0 0 0,1-1-1,-1-1 1,1-1-1,0 0 1,-1 0 0,1-1-1,-1-1 1,1-1-1,-1 0 1,0 0 0,0-1-1,0-1 1,-1 0-1,1-1 1,-1 0 0,-1-1-1,1 0 1,16-14-1,-26 18-86,1 1-1,-1-1 0,1 0 1,-1 0-1,0 0 1,0 0-1,0-1 0,-1 1 1,1-1-1,-1 1 0,2-5 1,-3 6-34,0 1 1,1-1-1,-1 1 0,0-1 1,0 1-1,0-1 1,0 1-1,0-1 1,-1 0-1,1 1 1,0-1-1,-1 1 1,1-1-1,-1 1 1,1 0-1,-1-1 0,0 1 1,0-1-1,1 1 1,-1 0-1,0 0 1,0-1-1,0 1 1,-1 0-1,1 0 1,0 0-1,0 0 1,-3-1-1,-2-1-63,0 1 1,-1 0-1,1 0 0,-1 0 1,1 1-1,-1 0 1,1 0-1,-1 1 0,0 0 1,1 0-1,-12 2 0,14-2-69,0 1-1,1 0 0,-1 0 1,0 0-1,0 0 0,1 1 0,-1 0 1,1 0-1,-6 3 0,7-4 11,1 1 0,-1-1 0,1 0 0,0 1 0,0 0 0,-1-1 0,1 1 0,0-1 0,0 1 0,0 0 0,1 0 0,-1 0 0,0 0 0,1-1 0,-1 1 0,1 0 0,-1 0 0,1 0-1,0 3 1,0-4 74,0 0-1,0 0 0,0 0 0,0 0 0,0 0 1,1 0-1,-1 0 0,0-1 0,0 1 1,1 0-1,-1 0 0,1 0 0,-1 0 0,0-1 1,1 1-1,0 1 0,19 10-696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5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19204,'0'0'103,"1"0"0,-1 0 0,1-1 1,-1 1-1,1 0 0,-1 0 0,1 0 0,0 0 0,-1 0 0,1 0 0,-1 0 0,1 0 0,-1 1 1,1-1-1,0 0 0,-1 0 0,1 0 0,-1 1 0,1-1 0,-1 0 0,1 0 0,-1 1 0,0-1 1,1 0-1,-1 1 0,1-1 0,-1 1 0,0-1 0,1 1 0,-1-1 0,0 1 0,1-1 0,-1 1 1,0-1-1,0 1 0,1-1 0,-1 1 0,0-1 0,0 1 0,0-1 0,0 1 0,0-1 1,0 2-1,5 29 940,-4-27-875,0 7 18,6 38 208,-7-47-378,1 1-1,0 0 0,0 0 1,0 0-1,0-1 1,0 1-1,1 0 1,-1-1-1,1 1 0,0-1 1,0 0-1,0 1 1,3 2-1,-3-4-12,-1-1-1,0 1 1,0-1-1,1 1 1,-1-1-1,0 0 1,1 0-1,-1 1 0,1-1 1,-1 0-1,0 0 1,1 0-1,-1 0 1,0-1-1,1 1 1,-1 0-1,1-1 1,-1 1-1,0-1 1,0 1-1,1-1 1,-1 1-1,0-1 1,0 0-1,0 0 1,0 1-1,1-1 1,-1 0-1,0 0 1,-1 0-1,2-2 1,5-4 4,-1 0 1,0 0-1,6-11 1,3-7 8,-1 0 1,-1-1-1,-1-1 1,-2 0-1,-1 0 1,-1-1-1,7-43 1,-9 145-147,-5-60 118,-1 3 7,1 0-1,0 0 1,2 1-1,0-1 0,6 19 1,-9-35 6,0 0-1,0-1 1,1 1 0,-1 0 0,0 0-1,1 0 1,-1 0 0,1 0 0,-1 0-1,1-1 1,-1 1 0,1 0 0,0 0-1,-1-1 1,1 1 0,0 0 0,-1-1-1,1 1 1,0-1 0,0 1 0,0-1-1,-1 1 1,1-1 0,1 1 0,-1-1 0,0-1 0,0 1 0,0 0 1,0 0-1,0-1 0,0 1 0,0-1 1,0 1-1,-1-1 0,1 1 0,0-1 1,0 1-1,-1-1 0,1 0 1,0 1-1,-1-1 0,1 0 0,1-1 1,2-5 4,1-1 1,-1 1 0,-1-1-1,4-9 1,2-12 8,-1-1 0,-1 1 0,-1-1 0,2-46 0,-8 73-72,-1 5 16,-1 12-8,-1 22-15,3-13 11,1 41-15,-1-60 67,1-1-1,-1 1 1,1 0-1,0 0 1,0-1-1,0 1 1,1 0-1,-1-1 1,1 0-1,0 1 1,0-1-1,5 6 1,-6-8 1,0 0 1,-1-1-1,1 1 1,0-1-1,0 1 1,0 0-1,0-1 1,0 0-1,0 1 1,1-1-1,-1 0 1,0 1-1,0-1 1,0 0-1,0 0 1,0 0-1,0 0 1,0 0-1,1 0 1,-1 0-1,0 0 1,0-1-1,0 1 1,0 0-1,0-1 1,0 1-1,0-1 1,0 1-1,2-2 1,28-22 21,-23 17-17,4-4 3,0 2-1,0 0 0,1 0 0,1 1 0,-1 0 1,28-9-1,-36 15-9,1 0 0,0 0 0,0 1 1,0 0-1,0 1 0,0-1 0,0 1 1,0 0-1,1 0 0,-1 1 0,0 0 1,0 0-1,0 1 0,-1-1 0,1 1 1,0 0-1,-1 1 0,1-1 0,-1 1 1,8 5-1,14 18-8,-7-6 38,-20-20-23,1 1-1,-1-1 0,1 1 0,-1-1 1,0 0-1,1 1 0,-1-1 0,1 0 0,-1 1 1,1-1-1,-1 0 0,1 0 0,0 0 1,-1 0-1,1 1 0,-1-1 0,1 0 0,-1 0 1,1 0-1,-1 0 0,1 0 0,0 0 0,-1 0 1,1 0-1,-1-1 0,1 1 0,-1 0 1,1 0-1,-1 0 0,1-1 0,-1 1 0,1-1 1,1 0 10,-1 0 0,0 0 0,0-1 0,0 1 0,0-1 0,0 1 0,0-1 0,0 1 0,-1-1 0,2-2 0,7-44 315,-6 25-140,-2-1-1,-1 0 0,-4-30 0,3 40-128,-2 1-1,1 0 1,-2 0 0,0 1-1,0-1 1,-1 1-1,-9-17 1,13 29-77,1 0 0,0-1 0,0 1 0,0 0 0,0 0 0,0 0-1,0 0 1,0-1 0,0 1 0,0 0 0,0 0 0,0 0 0,0 0 0,0-1 0,0 1 0,0 0 0,0 0 0,0 0 0,0 0 0,0-1 0,0 1-1,0 0 1,0 0 0,1 0 0,-1 0 0,0 0 0,0-1 0,0 1 0,0 0 0,0 0 0,0 0 0,0 0 0,1 0 0,-1 0 0,0 0 0,0 0-1,0-1 1,0 1 0,1 0 0,-1 0 0,0 0 0,0 0 0,0 0 0,0 0 0,0 0 0,1 0 0,-1 0 0,0 0 0,0 0 0,0 0 0,0 0-1,1 0 1,-1 0 0,0 0 0,0 0 0,0 0 0,0 0 0,1 0 0,-1 1 0,0-1 0,0 0 0,0 0 0,0 0 0,0 0 0,1 0 0,16 4-955,-12-2 541,39 6-545,-16-6 314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5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133 457 15259,'-2'-5'409,"0"0"0,-1 0 0,0 0 0,0 0-1,0 0 1,0 0 0,-1 1 0,1-1 0,-1 1 0,0 0 0,-1 1-1,-4-5 1,7 7-307,1 0 0,-1 0 0,1 0 0,-1 0 0,0 1 0,1-1 0,-1 0 0,0 1 0,0-1 0,1 1 0,-1-1 0,0 1 0,0 0 0,0 0 0,0 0 0,1 0 0,-1 0 0,0 0 0,0 1-1,0-1 1,0 1 0,1-1 0,-1 1 0,0 0 0,1-1 0,-1 1 0,0 0 0,1 0 0,-1 0 0,1 0 0,-1 0 0,1 1 0,0-1 0,-1 0 0,1 1 0,0-1 0,0 1 0,0-1 0,0 1 0,-1 2 0,-1 2-20,0 1 0,0 0 1,1 0-1,0 0 0,0 0 1,1 1-1,0-1 0,0 0 1,0 1-1,1-1 0,1 13 1,2 0-68,0 0 0,0 0 0,9 23 0,-9-35-23,0 1 1,0-1-1,1 1 1,0-1 0,1 0-1,9 12 1,-13-19 4,0 1 0,0-1 0,0 0 1,0 1-1,0-1 0,1 0 0,-1 0 1,1 0-1,-1 0 0,1 0 0,-1 0 1,1 0-1,-1-1 0,1 1 0,0-1 1,-1 1-1,1-1 0,0 1 0,-1-1 1,1 0-1,0 0 0,0 0 0,0 0 1,-1 0-1,1 0 0,0 0 0,-1-1 0,1 1 1,0-1-1,0 1 0,-1-1 0,1 0 1,-1 0-1,1 1 0,-1-1 0,1 0 1,-1 0-1,1 0 0,-1-1 0,0 1 1,0 0-1,2-3 0,4-3-3,-1-2-1,0 1 1,-1-1 0,0 0-1,0 0 1,-1 0 0,0-1-1,0 1 1,-1-1-1,2-10 1,1-11 55,5-61 0,-10 77-49,-1-5-3,1 17-90,1 8-116,8 34-38,-7-19 138,2-1-1,0 1 0,2-2 0,0 1 0,12 22 0,-19-40 111,1 0-1,-1 0 1,1 0 0,0 0-1,-1 0 1,1 0 0,0 0-1,0 0 1,0 0-1,-1-1 1,1 1 0,0 0-1,0 0 1,0-1-1,0 1 1,0-1 0,1 1-1,-1-1 1,0 1-1,0-1 1,0 0 0,0 1-1,2-1 1,-2 0 4,0-1-1,0 1 1,0-1 0,0 1 0,0-1 0,0 1-1,0-1 1,0 0 0,0 1 0,0-1-1,0 0 1,0 0 0,0 0 0,-1 0 0,1 0-1,0 0 1,-1 0 0,2-1 0,2-7 47,0-1 0,0 1 1,4-19-1,-1-1 55,-1 1 0,-1-1 0,-2 1-1,-1-1 1,-1 0 0,-5-44 0,1 60-126,1 20-58,1 25-39,3 7 46,1-1 1,2 1-1,12 43 0,-17-80 71,1 0 0,0 0 0,-1 0 0,1 0 0,0 0 0,0 0 0,0 0 0,0 0 0,0 0 0,1-1 0,-1 1 0,2 2 0,-2-4 3,-1 0-1,1 0 0,-1 1 0,0-1 1,1 0-1,-1 0 0,1 0 0,-1 0 1,1 0-1,-1 1 0,1-1 0,-1 0 1,1 0-1,-1 0 0,1 0 0,-1-1 1,1 1-1,-1 0 0,1 0 0,-1 0 0,1 0 1,-1 0-1,1-1 0,-1 1 0,1 0 1,-1 0-1,0-1 0,1 1 0,-1 0 1,1-1-1,2-3 16,0 1 0,0-1 0,-1 0 0,0 0 0,0 0 0,0 0 0,0 0 0,0 0 0,1-6 0,10-45 192,7-64 0,-18 106-194,4-6-84,-6 19 65,1 0-1,-1 0 0,0 0 1,0 0-1,0 0 0,1 0 1,-1 0-1,0 0 0,0 0 1,1 0-1,-1 0 0,0 0 1,0 0-1,0 0 0,1 0 1,-1 0-1,0 0 0,0 0 1,0 0-1,1 0 0,-1 0 1,0 0-1,0 1 0,0-1 1,1 0-1,-1 0 0,0 0 1,0 0-1,0 0 0,0 1 1,1-1-1,-1 0 0,0 0 1,0 0-1,0 1 0,0-1 1,0 0-1,0 0 0,0 0 1,0 1-1,14 33-169,-13-31 168,1 6-26,1 1 3,0 0-1,0-1 0,1 1 1,0-1-1,0 1 0,1-1 1,1-1-1,10 15 0,-15-22 29,0 0 0,0-1 0,0 1-1,0 0 1,0 0 0,0 0 0,0-1-1,0 1 1,0-1 0,1 1 0,-1-1-1,0 1 1,0-1 0,1 0 0,-1 0 0,0 0-1,1 1 1,-1-1 0,0 0 0,1-1-1,-1 1 1,0 0 0,1 0 0,-1 0-1,0-1 1,0 1 0,1-1 0,-1 1-1,0-1 1,0 1 0,0-1 0,0 0-1,0 0 1,0 1 0,0-1 0,2-2 0,2-2 11,0 0 1,0-1-1,-1 0 1,0 0 0,4-7-1,8-16 57,-2-1-1,0-1 0,-3 1 0,10-37 0,-8 13 66,9-91 0,-18 133-147,0 18-40,2 23-29,-5-28 83,25 163-43,20 88 469,-36-209-287,2 0-1,2-1 0,34 68 1,-5-39-115,-80-108-26,2-1 1,1-2-1,2-2 1,-32-53-1,62 91-5,-1 0-1,2 0 1,-1 0-1,0 0 1,1 0-1,0 0 1,-1 0-1,2 0 1,-2-5-1,3 7-24,-1 0-1,0 0 0,0 0 0,1 0 1,-1 1-1,1-1 0,0 0 1,-1 0-1,1 1 0,0-1 0,0 1 1,0-1-1,0 1 0,0-1 0,1 1 1,-1-1-1,0 1 0,1 0 0,-1 0 1,1 0-1,-1-1 0,4 0 1,86-51-1496,-53 26 1125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5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64 286 15875,'-3'1'149,"0"-1"0,1 1 0,-1-1 0,1 1-1,-1 0 1,1 0 0,-1 0 0,1 0 0,0 0-1,-1 1 1,1-1 0,0 1 0,0-1-1,0 1 1,0 0 0,0 0 0,1 0 0,-1 0-1,0 0 1,1 0 0,0 0 0,-1 1 0,1-1-1,0 1 1,0-1 0,0 1 0,0 3 0,-2 2-46,1 0 0,1 0 0,-1 1 0,1-1 0,1 0 0,0 0 0,1 15 0,-1-22-103,0 0 0,0 1 1,0-1-1,0 1 0,0-1 1,1 1-1,-1-1 0,1 0 0,-1 1 1,1-1-1,-1 0 0,1 0 1,0 1-1,0-1 0,0 0 0,-1 0 1,1 0-1,0 0 0,0 0 1,0 0-1,1 0 0,-1 0 1,0 0-1,0-1 0,0 1 0,1 0 1,-1-1-1,0 1 0,1-1 1,-1 1-1,2-1 0,0 0-2,0 0 0,0 0-1,-1-1 1,1 1 0,0-1 0,0 0-1,0 0 1,-1 0 0,1 0 0,-1 0-1,1-1 1,-1 1 0,1-1 0,-1 1-1,3-3 1,6-6-10,-1 0 1,0-1-1,0 0 1,-1-1-1,0 0 0,-1-1 1,-1 1-1,7-15 0,0-6 50,-1 0 0,10-39 0,-17 47 65,0 1 0,-2-1 0,0 0-1,-1-50 1,-6 109 272,20 117-128,-12-130-177,0 1 0,1-1 0,1 0 0,18 38 0,-22-54-40,0 1-1,1-1 1,-1 0 0,1 0-1,0 0 1,0-1 0,1 1-1,6 4 1,-10-8-17,1 0 1,-1 0-1,1 0 0,-1 0 0,1-1 1,-1 1-1,1 0 0,0-1 0,-1 0 1,1 1-1,0-1 0,0 0 0,-1 0 1,1 0-1,0 0 0,0 0 0,-1 0 1,1 0-1,0-1 0,-1 1 0,1-1 1,0 1-1,-1-1 0,1 0 0,-1 1 1,1-1-1,-1 0 0,1 0 0,-1 0 1,0 0-1,1 0 0,-1-1 0,0 1 1,2-3-1,2-2 14,-1 0 0,1-1-1,-2 1 1,1-1 0,-1 0 0,0-1 0,0 1 0,-1 0-1,3-12 1,-3 8-23,0-1 0,-1 0 0,0 0 0,0 0 0,-3-17 0,3 68-245,0-31 225,1 0 0,0 0 0,1 0 0,0 0 0,0-1 0,0 1 1,1-1-1,8 12 0,-10-17 14,0 1 0,0-1 0,0 1 0,0-1 0,0 0 0,1 0 0,-1 0 0,1-1 0,-1 1 0,1 0 0,0-1 0,0 0 0,0 0 0,-1 0 0,1 0 0,0 0 0,0 0 0,0-1 0,1 1 0,-1-1 0,0 0 0,0 0 0,0 0 0,0 0 1,0-1-1,4 0 0,4-3 0,-1 0 0,0 0 1,0-1-1,0 0 0,0-1 0,-1 0 1,0-1-1,11-9 0,-9 7 8,-1-1-1,-1 0 0,1-1 0,-2 0 0,0 0 1,9-16-1,-16 24 2,0 1 0,0-1 0,0 0 0,0 1-1,-1-1 1,1 0 0,-1 0 0,0 0 0,1 1 0,-2-5 0,1 6-4,0 1 0,0-1 0,0 0 0,0 1-1,0-1 1,-1 1 0,1-1 0,0 0 0,0 1 0,-1-1 0,1 1 0,0-1 0,-1 1 0,1-1 0,0 1 0,-1-1 0,1 1-1,-1-1 1,1 1 0,-1 0 0,1-1 0,-1 1 0,1 0 0,-1-1 0,1 1 0,-1 0 0,0 0 0,1 0 0,-1-1-1,1 1 1,-1 0 0,0 0 0,1 0 0,-1 0 0,0 0 0,1 0 0,-1 0 0,1 0 0,-1 0 0,0 0 0,1 1 0,-1-1-1,1 0 1,-1 0 0,0 1 0,1-1 0,-1 0 0,1 0 0,-1 1 0,1-1 0,-1 1 0,0 0 0,-1 0 10,1 0 0,-1 0 0,0 0 0,1 0 0,-1 0 0,1 0 0,0 1 0,-1-1 0,1 1 0,0-1 0,0 1 0,0-1 0,0 1 0,0 0 0,0-1 0,0 1 0,0 0 0,1 0 0,-1 0 0,1 0 1,-1-1-1,1 1 0,0 0 0,0 0 0,0 0 0,0 0 0,0 0 0,0 0 0,1 0 0,-1 0 0,0 0 0,1-1 0,0 3 0,0-1 8,1 1 0,-1-1 0,1 0 0,0 0 0,0 0 0,0 0 0,0 0 0,0-1 0,0 1 0,1-1 0,-1 1 0,1-1 0,0 0 0,0 0 0,0 0 0,0 0 0,4 1 0,-2-1-51,0-1 0,0 1 0,0-2 0,0 1-1,0 0 1,0-1 0,1 0 0,-1 0 0,0 0 0,0-1 0,0 0 0,0 0-1,0 0 1,0-1 0,7-2 0,-5 1-60,0-1 1,0 0-1,-1 0 1,1-1-1,-1 0 1,0 0-1,0 0 1,0-1-1,7-9 0,7-13-176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5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21797,'2'13'1376,"-1"-4"-1760,4-1 256,-3-6 328,3-2-144,-2-5-192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5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15979,'16'25'1977,"0"8"-1273,4 13-232,1 7 1232,7 10-791,0 5-161,2-1-240,-1-2-96,-6-10-320,-4-6-112,-5-14-280,-8-10-208,-9-13-520,-2-6 760,-15-14-56,-4-6-177,-15-13-23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5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14979,'1'-13'433,"1"0"0,0 0 0,1 0 0,1 0 0,0 1 0,0-1 0,1 1-1,1 0 1,0 0 0,1 1 0,0 0 0,0 0 0,1 0 0,1 1 0,0 0 0,0 1 0,1 0-1,0 1 1,0 0 0,14-8 0,-14 10-291,1-1-1,1 2 1,-1 0-1,1 0 1,0 1 0,0 1-1,0 0 1,0 0-1,1 1 1,-1 1-1,1 0 1,-1 1 0,19 1-1,-25 0-135,0 0 0,0 0 0,-1 0 0,1 1 0,-1 0 0,1 0 0,-1 0 0,1 1 0,-1 0 1,0 0-1,0 0 0,-1 0 0,1 1 0,-1 0 0,1 0 0,4 7 0,-6-7-6,0 0 1,-1 0-1,1 0 0,-1 1 1,-1-1-1,1 1 0,0 0 1,-1-1-1,0 1 1,0 0-1,-1 0 0,1 0 1,-1 0-1,0-1 1,0 1-1,-1 0 0,1 0 1,-1 0-1,0 0 1,-2 4-1,-4 9-125,0-2-1,-1 1 1,-1-1 0,-1-1 0,0 1 0,-1-2-1,0 1 1,-2-2 0,-14 14 0,5-8-860,22-19 961,-1 1 0,1-1-1,0 1 1,-1-1 0,1 1 0,-1-1 0,1 0-1,-1 1 1,1-1 0,-1 0 0,0 1-1,1-1 1,-1 0 0,1 0 0,-1 0 0,1 1-1,-1-1 1,0 0 0,1 0 0,-1 0 0,0 0-1,1 0 1,-1 0 0,1 0 0,-1 0-1,0-1 1,1 1 0,-1 0 0,1 0 0,-1 0-1,0-1 1,1 1 0,-1 0 0,1 0-1,-2-2 1,1-7-553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5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14331,'9'19'808,"-1"0"-1,0 1 1,-2 0 0,8 41 0,-9-38 431,0 1 1,17 41 0,-14-56-483,-2-13-246,0-14-38,-3-8-289,-1-1-1,-1 1 1,-2 0-1,0 0 1,-2 0-1,-1 0 0,-1 0 1,-1 0-1,-1 1 1,-14-32-1,14 44-187,7 13 3,0 0 0,0 0 0,-1 0-1,1 0 1,0 0 0,0 0 0,0 0 0,0 0 0,0-1 0,0 1 0,0 0 0,0 0 0,0 0 0,0 0 0,0 0 0,0 0 0,0 0 0,-1 0 0,1 0 0,0 0 0,0 0 0,0 0 0,0 0 0,0 0 0,0 0 0,0 0 0,0 0 0,0 0 0,0 0 0,-1 0 0,1 0 0,0 0 0,0 0 0,0 0 0,0 0 0,0 0 0,0 0 0,0 0 0,0 1 0,0-1 0,0 0 0,0 0-1,0 0 1,0 0 0,-1 0 0,1 0 0,0 0 0,0 0 0,0 0 0,0 0 0,0 0 0,0 0 0,0 0 0,0 1 0,0-1 0,0 0 0,0 0 0,0 0 0,0 0 0,2 24-105,20 45-43,-19-62 145,0-1-1,0 1 1,0-1 0,1 0-1,0 0 1,0 0 0,1-1-1,4 6 1,-7-10 8,0 1 0,0-1 1,0 0-1,0 0 0,0 0 0,0 0 0,0 0 0,0 0 1,0 0-1,0-1 0,1 1 0,-1-1 0,0 0 0,0 1 1,1-1-1,-1 0 0,0 0 0,0-1 0,1 1 1,-1 0-1,0-1 0,0 1 0,0-1 0,0 0 0,1 0 1,-1 0-1,0 0 0,0 0 0,-1 0 0,1 0 0,0-1 1,0 1-1,2-4 0,4-2 21,-1 0 1,0-1-1,0 0 1,-1 0-1,10-18 1,-10 16-5,-1-1 0,0-1 0,0 1 1,-1-1-1,-1 1 0,0-1 0,0 0 0,0-13 1,-5 12-56,-4 18 2,-6 20-29,9-9 39,1-1 0,1 1 1,0-1-1,4 32 0,-3-40 25,1 1-1,0 0 1,1-1 0,0 0-1,0 1 1,0-1-1,1 0 1,0 0 0,1 0-1,-1 0 1,1-1 0,6 8-1,-8-13 4,-1 0 0,0 1 0,1-1 0,-1 0-1,1 0 1,0 0 0,-1 0 0,1 0 0,0 0 0,0-1-1,0 1 1,0-1 0,-1 1 0,1-1 0,0 1 0,0-1-1,0 0 1,0 0 0,0 0 0,0 0 0,0-1 0,0 1-1,0 0 1,0-1 0,-1 1 0,1-1 0,0 0 0,0 0-1,-1 1 1,1-1 0,0 0 0,-1 0 0,1-1 0,-1 1-1,3-2 1,3-3 15,-1-1 0,1 1 0,-1-1 0,-1 0 0,0 0-1,5-9 1,0 0-9,-2-1 0,0 1 0,-1-1 0,-1-1 0,-1 1 0,0-1-1,-1 0 1,-1 0 0,-1 0 0,0-21 0,-3 76-134,0-25 33,0 0 1,1 0-1,1 0 1,-1 1-1,2-1 1,0 0-1,0-1 1,1 1 0,5 14-1,-7-25 33,-1 0 1,1 0-1,-1 0 1,1-1-1,-1 1 1,1 0-1,-1 0 0,1-1 1,0 1-1,-1 0 1,1-1-1,0 1 0,-1 0 1,1-1-1,1 1 1,-1-1 32,-1 0 1,0 1 0,1-1 0,-1 0-1,1 0 1,-1 0 0,1 0-1,-1-1 1,1 1 0,-1 0 0,0 0-1,1 0 1,-1 0 0,1 0-1,-1 0 1,1-1 0,-1 1-1,0 0 1,1 0 0,-1-1 0,0 1-1,1-1 1,2-1-63,-1-1 0,0 0 0,0 0 0,-1 0 0,1 0-1,2-5 1,6-18-460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5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14899,'3'10'139,"0"-1"-1,1 0 1,0 0-1,0 0 1,1-1-1,0 1 1,9 9 0,-12-16-204,-1 0 0,1 0 1,-1-1-1,1 1 0,0-1 1,0 1-1,-1-1 0,1 0 1,0 0-1,0 0 0,0 0 1,1 0-1,-1 0 0,0 0 1,0-1-1,0 1 1,1-1-1,-1 0 0,0 1 1,0-1-1,1 0 0,-1-1 1,0 1-1,1 0 0,-1 0 1,0-1-1,0 0 0,0 1 1,1-1-1,-1 0 0,0 0 1,0 0-1,0 0 0,0 0 1,0-1-1,-1 1 1,3-3-1,12-11-611,0 2 3299,-14 18-833,-4 10-283,-4 8-89,3-12-819,1 0 0,-1 0 0,0 21 0,3-32-586,1 1 0,-1 0-1,0-1 1,1 1 0,-1-1 0,1 1 0,-1-1 0,1 1 0,-1-1-1,1 1 1,-1-1 0,1 1 0,0-1 0,-1 0 0,1 1 0,-1-1-1,1 0 1,0 0 0,-1 0 0,1 1 0,0-1 0,-1 0 0,1 0-1,0 0 1,0 0 0,-1 0 0,1 0 0,1 0 0,28-1-89,-22 1 91,8 0-68,0 1 1,-1 1 0,20 4-1,-30-5 50,1 0 1,0 1-1,-1 0 0,1 0 0,-1 1 1,1-1-1,-1 1 0,0 0 0,0 1 1,0-1-1,7 8 0,-11-10 36,0 0 0,-1 0-1,1 0 1,0 0 0,0 0 0,-1 1-1,1-1 1,-1 0 0,1 0 0,-1 1-1,1-1 1,-1 0 0,0 1 0,0-1-1,1 0 1,-1 1 0,0-1 0,0 0-1,-1 1 1,1-1 0,0 0 0,0 1-1,-1 1 1,0 0 60,-1 0-1,1 0 1,-1 0 0,0-1-1,0 1 1,0 0-1,0-1 1,0 1 0,-5 2-1,-1 2 187,-1-1 1,1 0-1,-2 0 0,1-1 0,-12 5 1,14-7-266,0-1 1,0 0 0,1-1 0,-1 1 0,0-1 0,0 0 0,0-1 0,0 0-1,0 0 1,-13-2 0,18 1-128,0 1 0,1-1-1,-1 1 1,0-1 0,0 0 0,0 0 0,1 0-1,-1 0 1,0 0 0,1 0 0,-1 0 0,1-1-1,-1 1 1,1 0 0,0-1 0,-1 1-1,0-3 1,1 2-66,0-1 0,0 1 1,1-1-1,-1 1 0,1-1 0,-1 0 0,1 1 0,0-1 0,0 1 0,0-1 0,0 0 0,0 1 0,1-1 1,-1 1-1,1-1 0,1-3 0,4-11-855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5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7 795 16027,'13'-8'1100,"0"1"-1,-1-2 0,-1 1 0,1-2 0,-1 1 0,13-16 0,-20 19-969,1 1-1,-1-1 1,0 0-1,0 0 1,-1 0-1,0-1 1,0 1-1,0-1 1,-1 0 0,0 0-1,0 0 1,-1 0-1,0 0 1,1-13-1,-3 17-122,1 1 0,0-1 0,0 0 0,-1 1 0,0-1 0,1 1 0,-1-1 0,0 1 0,0-1 0,-1 1 1,1-1-1,0 1 0,-1 0 0,1 0 0,-1 0 0,0 0 0,-3-4 0,3 5-4,1 1 0,0-1 1,-1 0-1,1 0 0,-1 1 1,1-1-1,-1 0 0,0 1 1,1 0-1,-1-1 0,0 1 1,1 0-1,-1 0 0,0 0 0,1 0 1,-1 0-1,0 0 0,1 1 1,-1-1-1,1 0 0,-1 1 1,0-1-1,1 1 0,-1 0 1,1 0-1,-1-1 0,1 1 1,0 0-1,-1 0 0,0 2 1,-5 3 4,0 0 0,1 1 0,0 0 0,1 1 0,-1-1 0,1 1 0,1 0 0,-1 0 0,2 1 1,-1-1-1,1 1 0,0 0 0,1 0 0,0 0 0,-2 15 0,3-13-5,0-1-1,1 0 1,0 1 0,0-1-1,1 1 1,0-1 0,1 0-1,1 1 1,-1-1 0,1 0-1,1-1 1,0 1 0,9 16-1,-10-23-39,-1 0 0,1 1-1,-1-1 1,1 0 0,0 0 0,0-1-1,1 1 1,-1-1 0,0 0-1,1 1 1,0-1 0,-1-1 0,1 1-1,0-1 1,0 1 0,0-1 0,0 0-1,0 0 1,0-1 0,0 1-1,0-1 1,6 0 0,-4-1-32,0 0 1,0 0-1,-1 0 1,1-1-1,-1 1 1,1-1-1,-1-1 1,0 1-1,1-1 1,-1 0-1,-1 0 1,1 0-1,0-1 1,-1 0-1,6-5 0,18-26-304</inkml:trace>
  <inkml:trace contextRef="#ctx0" brushRef="#br0" timeOffset="1">209 1 22197,'8'14'1648,"-3"13"-1200,-2 5-208,9 9 648,-1 4-359,9 8-129,2-2-136,1 4-400,4-2-352,-1 0-737,-2-2 1073,-4-2-272,3-2-88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1:5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19300,'6'13'1512,"-5"-8"-1231,1 0-346,-2-4 1210,-2-4-1041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1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30 14619,'1'-1'79,"0"0"-1,-1 0 0,1 0 1,-1 1-1,1-1 1,-1 0-1,1 0 1,-1 0-1,0 0 1,0 0-1,1 0 0,-1 0 1,0 0-1,0 0 1,0 0-1,0 0 1,0 0-1,0 0 1,0 0-1,0 0 0,-1 0 1,1-1-1,-1 2-35,1-1 0,-1 0-1,0 1 1,1-1-1,-1 1 1,0-1 0,0 1-1,1 0 1,-1-1 0,0 1-1,0 0 1,1-1-1,-1 1 1,0 0 0,0 0-1,0 0 1,0 0 0,0 0-1,1 0 1,-2 0-1,-7 0 364,-1 2-1,1-1 0,-17 6 0,8-2 82,-1 2 0,1 1 0,0 0 0,-22 14 0,32-18-316,0 2 1,0-1 0,1 1 0,0 0-1,0 0 1,0 1 0,1 0-1,0 0 1,0 1 0,1 0 0,-5 9-1,9-14-124,-1-1 0,1 0-1,1 1 1,-1-1 0,0 1-1,0-1 1,1 1 0,0-1-1,-1 1 1,1-1 0,0 1-1,0-1 1,0 1 0,1-1-1,-1 1 1,1-1 0,-1 1-1,1-1 1,0 1 0,0-1-1,1 3 1,1-2-17,-1 0 0,1 0-1,-1 0 1,1-1 0,0 1 0,0-1 0,0 0 0,0 0 0,0 0 0,1 0-1,-1 0 1,7 2 0,5 0-9,0 0-1,0-1 1,1-1-1,-1 0 1,30-1-1,-18-2 1,-1-1-1,1-1 1,-1-2 0,35-10-1,-50 12-12,-1-1 0,1 1 0,-1-2 0,0 0 0,-1 0-1,1-1 1,-1 0 0,0 0 0,-1-1 0,1 0 0,-1-1 0,-1 0 0,9-11-1,-14 17-8,0-1 0,0 0 0,-1 1 0,0-1 0,1 0 0,-1 0 0,0 1 0,0-1 0,-1 0 0,1 0 0,-1 0 0,1 0 0,-1 0 0,0 0 0,0-1 0,0 1 0,0 0 0,-1 0 0,0-4 0,-1 4-8,1 0 0,-1 0-1,0-1 1,0 1 0,0 1 0,0-1 0,0 0 0,-1 0 0,1 1 0,-1 0 0,0-1 0,0 1 0,0 0 0,0 0 0,0 1 0,-4-3 0,-3 0-31,0 0 1,-1 1 0,0 0-1,1 0 1,-1 1-1,0 1 1,0-1 0,-16 2-1,20 0-41,-1 0-1,1 1 1,0 0-1,0 0 0,0 0 1,0 1-1,0 0 1,0 1-1,0 0 1,0 0-1,1 0 0,-1 1 1,-9 7-1,15-10 3,0 0-1,-1 0 0,1 0 1,0 0-1,0 0 0,0 1 1,0-1-1,0 0 0,0 1 1,1-1-1,-1 1 0,0-1 0,1 1 1,-1-1-1,1 1 0,-1-1 1,0 4-1,2-4-22,-1 1 0,0-1 1,0 0-1,1 0 0,-1 0 0,1 1 0,-1-1 0,1 0 1,-1 0-1,1 0 0,0 0 0,-1 0 0,1 0 1,0 0-1,0 0 0,0 0 0,0 0 0,1 0 0,4 3-191,1 0 0,-1-1 0,1 1 0,0-2 0,0 1 1,13 2-1,28 6-774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16724,'1'0'61,"0"0"0,1 1 0,-1-1 0,0 1 0,0-1 0,0 1 0,0 0 0,0-1 0,0 1 0,0 0 1,0 0-1,0-1 0,0 1 0,0 0 0,0 0 0,0 0 0,-1 0 0,1 0 0,0 0 0,-1 0 0,1 1 1,-1-1-1,1 0 0,-1 0 0,0 0 0,0 1 0,1-1 0,-1 0 0,0 0 0,0 1 0,0-1 0,0 0 0,0 2 1,-2 5 65,1 0 1,-1-1 0,0 0-1,-4 11 1,2-9 0,-66 163 255,-14 39-195,83-207-187,-1 0 1,1 0 0,0 0 0,0 1 0,1-1-1,-1 0 1,1 1 0,0 6 0,0-11-1,1 1 0,-1 0 0,0 0 0,0 0 0,1-1 0,-1 1 0,0 0 0,1-1 0,-1 1 1,1 0-1,-1-1 0,1 1 0,-1 0 0,1-1 0,0 1 0,-1-1 0,1 1 0,0-1 0,0 1 0,1 0 3,0-1-1,0 1 1,0-1-1,0 1 1,0-1-1,0 0 1,0 1-1,0-1 1,0 0-1,4-1 1,25-4 34,-1-2 1,0-1-1,33-14 0,10-1-13,-31 13-167,-31 8 48,0 0 0,0-1 0,0 0 0,0-1 0,-1 0 0,13-7 0,-10 1-78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39 14299,'12'-28'1796,"-8"18"-789,-8 15 1203,-27 65-1677,2 1-1,3 1 0,-23 108 1,36-122-467,-10 105 0,21-136-226,1 1 0,2-1 0,1 1 0,1-1 1,1 0-1,9 30 0,-12-50 105,1-1 0,1 1 1,-1-1-1,1 1 0,0-1 0,0 0 0,7 9 0,-9-15 36,0 1-1,0 0 1,-1-1 0,1 1-1,0 0 1,0-1-1,0 1 1,0-1 0,1 0-1,-1 1 1,0-1-1,0 0 1,1 1-1,-1-1 16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18588,'-2'0'1536,"-6"9"-1088,-2 3-240,-5 6 657,1 2-297,3 3-232,-1-2-232,4-4-488,3-4-376,5-11 608,0-1-64,7-11-153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17668,'-10'20'1480,"7"-1"-1056,-1-6-184,3-5 424,1-5 993,5-9-1377,3-6 176,2-4-200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19660,'1'0'1961,"-1"2"-1497,-1 2-200,-2 2 1032,1-1-848,2 2-152,-1 2-296,1-2-208,0 0-480,3-1-216,0-3 1888,-1 0-1152,3-3-120,-1-2 24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14379,'0'0'88,"1"1"-1,-1-1 1,0 0-1,1 1 1,-1-1 0,0 0-1,1 1 1,-1-1-1,0 1 1,0-1-1,1 0 1,-1 1 0,0-1-1,0 1 1,0-1-1,0 1 1,1-1-1,-1 1 1,0-1 0,0 1-1,0-1 1,0 1-1,0-1 1,0 1-1,0-1 1,0 0 0,-1 1-1,1-1 1,0 1-1,0-1 1,0 1-1,-5 22 1480,4-19-691,0 3-614,0 0-1,0 0 0,0 0 1,1 0-1,0 1 0,1 7 1,-1-13-265,0-1 0,0 1 0,1-1-1,-1 1 1,0 0 0,1-1 0,-1 1 0,1-1 0,0 1 0,0-1 0,-1 0 0,1 1 0,0-1-1,0 0 1,0 1 0,0-1 0,0 0 0,1 0 0,-1 0 0,0 0 0,0 0 0,1 0 0,-1-1 0,1 1-1,-1 0 1,1-1 0,-1 1 0,1 0 0,-1-1 0,1 0 0,-1 1 0,1-1 0,3 0 0,2-1-197,1 0 0,-1 0 0,0 0 1,1-1-1,-1-1 0,0 1 1,0-1-1,0 0 0,9-6 0,57-41-1952,-59 40 1714,10-9-343,-19 14 629,0 0 0,1 0-1,0 1 1,0 0 0,0 0-1,9-3 1,-13 9 833,-4 5-244,-6 7 209,-86 130 3789,78-115-4275,1 1 0,2 0 0,-11 37 0,18-46-521,5-15 299,0 0 1,-1-1-1,1 1 1,-1-1-1,0 0 1,-1 0-1,1 1 1,-1-2-1,-5 8 0,-2-5-190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15587,'0'0'34,"0"0"0,0 0 0,0 0 0,0 0 0,1-1-1,-1 1 1,0 0 0,0 0 0,0 0 0,0 0 0,0 0 0,1 0-1,-1 0 1,0 0 0,0 0 0,0 0 0,0 0 0,0 0 0,1 0-1,-1 0 1,0 0 0,0 0 0,0 0 0,0 0 0,0 0 0,0 0-1,1 0 1,-1 1 0,0-1 0,0 0 0,0 0 0,0 0 0,0 0-1,0 0 1,1 0 0,-1 0 0,0 0 0,0 1 0,0-1 0,0 0-1,0 0 1,0 0 0,0 0 0,0 0 0,0 0 0,0 1-1,0-1 1,0 0 0,0 0 0,0 0 0,0 0 0,0 1 0,8 9 242,9 35 757,-2 1 0,15 84-1,-28-124-981,3 17 1,-1 0 0,-1 1 0,-1 0 0,-1-1 0,-1 1 0,-1 0 0,-1 0 0,-1-1 0,-1 1 0,-1-1 0,-1 0 0,-1 0 0,-1-1 0,-17 33 0,12-30-195,-1-1-1,-1-1 1,-1 0-1,-1-2 0,-26 27 1,-6-7-115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2:2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1124 274 11955,'-205'98'923,"161"-73"-880,2 1 0,-60 50 0,55-33-51,1 1 0,2 3 0,-62 85 0,57-60 25,3 3-1,-41 91 0,31-44 99,5 3-1,6 2 1,5 1-1,6 2 1,6 1-1,-20 243 1,45-314-43,3-1 0,2 0 1,12 67-1,-9-95-29,2 0 0,2 0 0,0-1 0,2 0 0,1-1 0,2 0 0,26 42 0,-22-46-29,1 0 0,1-1 1,1-1-1,1 0 0,2-2 0,-1-1 0,2-1 0,1-1 0,0-1 1,1-1-1,1-2 0,0-1 0,1-1 0,1-1 0,0-1 1,0-2-1,54 7 0,-48-11-8,1-1 0,0-2 0,-1-1 0,1-2 0,0-2 1,-1-1-1,0-2 0,0-1 0,-1-2 0,0-2 0,0-1 0,-2-1 0,0-2 0,0-2 1,-2-1-1,56-43 0,-40 23-3,-1-3 0,-2-1 0,-3-3 0,55-75 1,-46 46 15,-3-1 0,55-123 0,-70 124 1,-4-1 0,-3-2 0,-4 0 0,21-150 0,-32 133 21,-5 0 1,-4 0-1,-20-176 1,8 195 60,-4 1 1,-3 1-1,-4 0 1,-2 1 0,-36-71-1,32 87 28,-2 1 1,-3 2-1,-2 1 0,-3 1 0,-1 3 0,-67-66 1,77 88 55,-1 2 1,-1 1 0,-1 2-1,-1 1 1,-1 1 0,-1 2 0,-1 2-1,0 1 1,-1 1 0,0 3-1,-1 0 1,0 3 0,-1 1-1,0 2 1,-40 0 0,-102 14 217,180-9-403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2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12403,'0'-3'1577,"6"-3"-902,9-4-109,1 3-346,1-1 0,0 2 0,0 1 0,1 0 0,32-5 0,97-1-191,-68 7 34,188-10-41,144-14 147,336-26 212,15 50-352,335 11 22,-447-10-55,-494 5 33,890 48 3,-983-46-30,232 27 25,37 1-24,-101-12 30,-17-1-12,306 30-8,-454-42 8,0-3 0,124-7 0,-185 2 37,-12-3-327,-10-5-26,14 3 149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2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18 9690,'-9'-17'2594,"6"19"-1035,1 11-612,0 50-472,2 0-1,4 0 1,11 64 0,6 101 49,-20-88-202,13 266-192,0 181-94,-75 109 27,52-627-47,-35 728 246,74 1-23,-30 57 84,-15-267-155,-11 170 129,-11-379-111,25-122 85,6-71-209,3-159-53,2-15 0,-1-1-1,2 1 1,-1 0-1,2 0 1,-1 0-1,2-1 1,5 24 0,-7-35-13,0 1 1,0-1 0,0 0 0,0 1 0,0-1 0,0 1 0,0-1-1,1 0 1,-1 1 0,0-1 0,0 0 0,0 1 0,1-1 0,-1 0 0,0 1-1,0-1 1,1 0 0,-1 0 0,0 1 0,0-1 0,1 0 0,-1 0-1,0 0 1,1 1 0,-1-1 0,1 0 0,-1 0 0,0 0 0,1 0-1,-1 0 1,0 0 0,1 0 0,-1 0 0,1 0 0,8-11-39,3-23 18,-2-13-14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1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2282 1 15403,'-47'16'1195,"-110"47"1610,142-56-2469,0 2 0,0 0-1,1 0 1,0 1 0,1 1-1,0 0 1,-18 22 0,28-30-262,1-1-1,0 1 1,0 0 0,0 0 0,0 0 0,1 0 0,-1 0 0,1 0-1,-1 0 1,1 0 0,0 1 0,1-1 0,-1 1 0,0-1 0,1 0-1,0 1 1,0-1 0,0 1 0,0-1 0,1 5 0,1-4-29,-1-1 1,1 0 0,-1 1-1,1-1 1,0 0-1,0 0 1,1-1 0,-1 1-1,1 0 1,-1-1 0,1 1-1,0-1 1,0 0-1,0 0 1,0 0 0,0 0-1,0-1 1,7 3 0,6 2-6,1-1 1,0-1-1,0 0 1,0-1-1,0-1 1,0-1-1,0 0 1,27-3-1,-23 0-10,0-1-1,0-1 1,-1-1 0,0 0-1,0-2 1,33-14 0,-47 18-53,0-1 1,-1 1-1,1-1 1,-1 0 0,0 0-1,0-1 1,0 1-1,0-1 1,5-8-1,-9 11-41,1 0-1,-1-1 0,0 1 0,1-1 0,-1 1 1,0-1-1,0 0 0,-1 1 0,1-1 0,-1 0 1,1 0-1,-1 1 0,0-1 0,0 0 0,0 0 1,0 0-1,-1 0 0,1 1 0,-1-1 0,0 0 1,1 1-1,-1-1 0,0 0 0,-3-3 0,1 1 7,-1 0 0,0 1-1,0-1 1,0 1 0,0 0 0,-1 0-1,0 1 1,1-1 0,-1 1 0,-1 0-1,1 1 1,-11-5 0,-41-8-438</inkml:trace>
  <inkml:trace contextRef="#ctx0" brushRef="#br0" timeOffset="1">0 852 14403,'450'-60'5655,"-198"24"-3287,1147-148 2551,-1183 157-4844,235-34-2063,-407 50 1585,-44 11 388,1 0-1,0 0 1,-1 0-1,1 0 1,0-1-1,-1 1 1,1 0-1,-1-1 1,1 1-1,-1 0 1,1-1-1,-1 1 1,1-1-1,-1 1 1,1-1 0,-1 1-1,1-1 1,-1 1-1,0-1 1,1 0-1,-1 1 1,0-1-1,1 1 1,-1-1-1,0 0 1,-3-15-503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2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39 573 10842,'-5'5'731,"4"-3"-489,0 0 1,0-1-1,0 1 0,-1-1 0,1 1 1,-1-1-1,1 1 0,-1-1 0,1 0 0,-1 0 1,0 0-1,0 0 0,1 0 0,-1 0 1,0-1-1,0 1 0,0 0 0,-3 0 0,6-12 1459,7-3-1394,1 2 0,0-1 0,1 1 1,14-13-1,3-4-133,25-32-56,108-129-20,-124 143-11,-2-2 0,31-60 0,-58 91 47,-1 8 200,-5 10-329,-1 0 0,1 0 1,0 0-1,-1 0 0,1 0 1,0 1-1,-1-1 0,1 0 1,0 0-1,-1 1 1,1-1-1,-1 1 0,1-1 1,-1 0-1,1 1 0,-1-1 1,1 1-1,-1-1 0,1 1 1,0 0-1,84 75-2,-48-35-42,-1 2 1,-3 2 0,36 62-1,-63-98-88,48 75-2055,-47-75 2012,0-1 0,0 0 0,1 0 0,0-1 0,0 0 0,1-1 1,10 7-1,20 4-531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2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15587,'18'4'4390,"83"20"-3160,-79-18-1101,-10-3-95,-1 0-1,1 1 0,-1 0 1,1 0-1,-1 2 0,-1-1 1,1 1-1,17 14 1,-26-18-32,0 0 1,-1 0 0,0 0 0,1 0 0,-1 0 0,0 0 0,0 0 0,0 0-1,0 0 1,-1 0 0,1 1 0,-1-1 0,1 0 0,-1 1 0,0-1-1,0 0 1,1 1 0,-2-1 0,1 0 0,0 1 0,0-1 0,-1 0 0,0 1-1,1-1 1,-1 0 0,-1 3 0,-3 7 26,-1 0-1,-1-1 1,-11 17-1,9-14 11,-240 321 907,243-329-1115,3-3 120,0 0 1,1-1-1,-1 1 1,1 0-1,0 1 1,0-1-1,0 0 1,0 1-1,0-1 1,1 1 0,0-1-1,0 1 1,0 0-1,-1 4 1,7-2-224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28 12155,'1'-1'311,"0"-1"1,-1 0 0,1 1 0,0-1 0,-1 0 0,0 1-1,1-1 1,-1 0 0,0 0 0,0-3 0,-3 0 1655,-6 12-290,-8 15-943,1 1-1,-14 27 1,26-42-714,0 0 0,0 1 0,1 0 0,0-1 0,1 1 0,0 0 0,0 0 0,1 1 0,0-1 0,1 12 0,0-19-12,0 0 0,0 0-1,1 0 1,-1 1 0,1-1 0,-1 0 0,1 0 0,0 0 0,0 0-1,0 0 1,0 0 0,0-1 0,1 1 0,-1 0 0,0 0-1,1-1 1,-1 1 0,1-1 0,3 3 0,-2-2-42,1 0 0,0 0 0,-1-1 1,1 1-1,0-1 0,0 0 0,0 0 0,0 0 0,9 0 1,-4-1 67,0 0 0,0 0 0,0-1 1,0 0-1,0-1 0,-1 0 1,1 0-1,0-1 0,8-4 0,-11 4 4,-1 0 0,0 0 0,0 0 0,0-1 0,0 0-1,-1 0 1,6-6 0,6-15 21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17316,'-12'0'1496,"6"1"-1232,1 4-592,3-1 2657,9-1-2049,2 0 72,11-1-72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11498,'-12'13'898,"11"-12"-827,-1 0 0,1 0-1,0 0 1,0 1 0,0-1 0,0 0-1,0 1 1,0-1 0,0 0 0,0 1 0,1-1-1,-1 1 1,0-1 0,1 1 0,0-1-1,-1 1 1,1 0 0,0-1 0,-1 1-1,1 0 1,0-1 0,0 1 0,1-1-1,-1 1 1,0 0 0,0-1 0,1 1 0,-1-1-1,2 3 1,4 24 439,-2 0-1,0 0 1,-2 0 0,-1 0-1,-3 41 1,1-4-351,6 197 59,0-86 435,19 306 664,2-139-190,15 9-703,8 139-405,-23-33-25,-1-15 3,26 267 85,-45-657-53,58 361 240,-48-334-247,-4 0 1,-3 1-1,-4 0 0,-4 1 1,-10 92-1,-12 34-51,-10 112-48,24 1 117,16-108 34,7 321 278,-16-503-298,10 322 394,2 69-403,-12-390-62,-14 146 4,6-100 151,8-77-160,0 0 1,0 0-1,0 1 0,0-1 0,-1 0 1,1 0-1,0 0 0,-1 0 0,1 0 1,0 0-1,-1 0 0,1 0 0,-1 0 1,1-1-1,-1 1 0,0 0 0,1 0 1,-1 0-1,0 0 0,0-1 0,0 1 1,1 0-1,-1-1 0,-2 2 0,2-2-2,1 0-1,-1 0 0,0 0 0,0 0 1,0 0-1,0 0 0,1-1 0,-1 1 1,0 0-1,0 0 0,1-1 0,-1 1 1,0 0-1,0-1 0,1 1 0,-1-1 1,0 1-1,1-1 0,-1 1 0,0-1 1,1 1-1,-1-1 0,1 0 1,-1 1-1,1-1 0,0 0 0,-1 1 1,1-1-1,-1 0 0,1-1 0,-7-14-215,1-5-10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12275,'0'0'29,"-1"0"-1,0 0 1,0 0 0,1 1 0,-1-1 0,0 0 0,1 0 0,-1 1 0,1-1 0,-1 1 0,0-1 0,1 0 0,-1 1 0,1-1-1,-1 1 1,1-1 0,-1 1 0,1 0 0,-1-1 0,1 1 0,0-1 0,-1 1 0,1 0 0,0-1 0,0 1 0,-1 0 0,1-1-1,0 1 1,0 0 0,0 0 0,0-1 0,0 1 0,0 0 0,0 0 0,0-1 0,0 1 0,0 0 0,0-1 0,1 1 0,-1 0-1,0-1 1,0 1 0,1 0 0,-1-1 0,0 1 0,1 0 0,-1-1 0,1 1 0,-1-1 0,1 1 0,0 0 0,2 2 5,-1 1 1,1-1-1,1 1 1,-1-1-1,0 0 1,1 0-1,4 2 1,-4-2 29,0 0 1,0 1-1,0-1 1,0 1-1,-1 0 1,1 0-1,-1 0 1,0 0-1,0 1 1,0-1-1,-1 1 1,3 7-1,3 9 316,8 36 1,-8-28-184,50 148 422,-43-141-571,1-1-1,38 60 1,16 13 53,6 11 323,124 149-1,-155-218-345,-3 1-1,-3 3 1,53 91 0,-67-97-89,70 125 36,-77-145-7,1-1 1,1 0 0,47 45 0,24 8 3,-47-43-14,-1 2 0,52 62 0,-14 8 36,-51-66-48,1-1 0,3-1 0,57 54 0,103 52-17,-122-97 17,98 90 1,-161-132 1,66 65 24,139 105 0,-87-88-24,134 124 0,-228-186 8,1-1 1,49 30-1,78 34-23,-86-50 14,92 65 0,-114-67 14,2-2 0,111 56-1,-74-53-2,-38-18 8,-1 3 0,-1 1 0,84 59 0,174 137-353,-139-105 233,32 21 52,-164-117 34,58 21 0,-23-11-9,20 5 90,-32-14 90,-46-15 197,-1 1-1,-1 1 1,1 1 0,-1 0-1,-1 1 1,14 13 0,-10-8-24,-14-12-544,-6-4-105,-11-5 67,-6-8 102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 12339,'-5'8'808,"13"-3"-720,4-7-24,15-1 88,7-1-8,14-2-144,5-4-72,10-1-744,4-4 744,5 1-88,-2 0-96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10930,'46'2'913,"-3"0"-1009,-3-2-593,0-3 1354,2-4-730,2-3-143</inkml:trace>
  <inkml:trace contextRef="#ctx0" brushRef="#br0" timeOffset="1">1033 62 12123,'48'8'848,"1"-8"-1472,-2-3 640,2-4 184,1 1-128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5769,'40'4'184,"-6"-4"-120,1 0-120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17 9218,'0'-1'131,"0"1"1,0-1-1,0 1 0,0-1 1,0 1-1,0-1 0,0 1 0,0-1 1,0 1-1,0-1 0,0 1 1,0-1-1,-1 1 0,1-1 1,0 1-1,0-1 0,-1 1 1,1 0-1,0-1 0,-1 1 1,1-1-1,0 1 0,-1-1 1,-4-4 3505,2 12-957,4 11-2722,0-14 59,0 1 0,0-1 0,-1 1 0,1-1 0,-1 1-1,0-1 1,-1 0 0,0 7 0,0-6-4,1 0-1,-1 0 1,1 1 0,0-1 0,2 8-1,1 7 25,2 37-1,-2-22-2,3 105 406,-4-79-281,1 62-110,-2-4-2,-1-20-15,-2 15 8,2-72-48,4 51-9,-1 0 172,0-7 110,1 19 44,-2-25-196,1 43 201,-3 13 13,-1-33-251,-2-55-80,2 103-59,-8-45 137,5-79-9,1 1 0,2 48 0,1 24 69,-1-73-120,-7 110 82,-5-6 168,6-85-115,0 56 0,4 151-215,-4-129 128,3-56-86,-4 27-12,-3 19 156,8-94-130,1 40-1,-1 2-62,-1-11 31,-4 36 50,3-8 24,-12 73-280,9-75 80,3 12 8,-2 13-26,-19 100-66,25-193 235,1 25-20,1 62-57,3-57 68,-5-37 21,1 0 0,-1 0 0,0 0 0,1 0 0,-1 0 0,0-1 0,0 1 0,0 0 0,0-1 1,0 1-1,-2 1 0,1 0 10,-1 0-1,1 1 1,0-1 0,0 0 0,1 1-1,-3 6 1,-6 25 18,4-2-85,3-13-38,-10 31 0,9-41 90,3-9 8,0 0 0,1 0 0,-1 0 0,1 0 0,-1 0 1,1 0-1,0 0 0,-1 0 0,1 0 0,0 0 0,0 0 0,0 0 0,0 0 1,0 1-1,0-1 0,0 0 0,0 0 0,0 0 0,1 2 0,0 1-1,-1 1 0,1-1 0,-1 1 0,0-1 0,0 1 0,0 0 0,-1-1 0,1 0 0,-3 9 0,-1 9-7,0 12 18,3-26-5,-1 0-1,2 0 0,-1 0 0,1 0 1,1 8-1,-1-10-86,-3-17-117,0-8-614,-1 8 464,0-1 132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5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82 12243,'1'-2'189,"-1"0"1,1 0 0,0 0 0,-1 0 0,0 0 0,1-1 0,-1 1-1,0 0 1,0 0 0,0 0 0,-1 0 0,1 0 0,0 0 0,-1 0-1,1 0 1,-1 0 0,0 0 0,0 0 0,1 0 0,-1 0 0,-3-2-1,2 1 73,-1 1-1,1-1 0,-1 1 0,0 0 0,0 0 0,0 0 0,0 0 0,0 0 0,0 1 0,-1 0 0,1 0 0,-5-2 1,-3 1 41,0 0 1,-1 1 0,1 0 0,-1 0 0,1 1-1,-1 1 1,1 0 0,0 1 0,0 0 0,-1 0-1,-12 6 1,11-4-94,1 1-1,0 0 1,1 1-1,-1 0 0,1 1 1,0 0-1,1 1 1,0 0-1,-16 16 0,22-20-127,1 1-1,-1-1 0,1 1 0,0 0 0,0 1 1,1-1-1,-1 0 0,1 1 0,0-1 0,0 1 0,-1 10 1,3-14-61,0 1 1,0 0-1,0-1 1,0 1-1,0 0 1,1-1-1,-1 1 1,1-1-1,0 1 1,-1-1-1,1 1 1,0-1-1,1 1 1,-1-1-1,0 0 1,1 1-1,-1-1 1,1 0-1,0 0 1,0 0-1,0 0 1,0-1-1,0 1 1,0 0-1,0-1 1,0 0-1,1 1 1,3 1-1,4 0 9,0 0-1,0 0 1,0 0 0,0-2-1,0 1 1,0-1 0,0-1-1,1 1 1,-1-2-1,12-1 1,-3-1 69,-1 0-1,1-1 1,-1-1-1,30-12 1,-37 12-4,0-1-1,0 0 1,-1 0-1,0-1 1,0-1 0,-1 1-1,0-2 1,12-12-1,-18 18-61,-1 0-1,0 0 0,1 0 0,-1 0 0,0 0 1,-1 0-1,1-1 0,-1 1 0,1 0 0,-1-1 1,0 0-1,0 1 0,0-1 0,-1 1 0,0-1 1,1 0-1,-1 0 0,0 1 0,-1-1 0,1 0 1,-1 1-1,1-1 0,-1 0 0,0 1 0,-1-1 1,1 1-1,0 0 0,-1-1 0,0 1 0,0 0 0,-4-5 1,4 5-30,-1 1 1,1-1 0,-1 1 0,0 0-1,0 0 1,0 0 0,-1 0-1,1 0 1,0 1 0,-1-1 0,1 1-1,-1 0 1,1 0 0,-1 0-1,0 1 1,1-1 0,-1 1 0,0 0-1,-5 1 1,6-1-92,1 0 0,0 0 0,0 0 0,-1 1 0,1-1 0,0 1 0,0 0 0,0-1 0,0 1-1,0 0 1,0 0 0,0 1 0,0-1 0,0 0 0,0 1 0,0-1 0,1 1 0,-1-1 0,1 1 0,-1 0 0,1 0 0,-1-1 0,1 1 0,0 0 0,0 0 0,0 0 0,0 1 0,1-1 0,-1 0 0,0 0-1,0 5 1,1-6-7,0 1-1,0-1 1,0 1-1,0-1 1,0 0-1,1 1 1,-1-1-1,0 1 1,1-1-1,-1 0 1,1 1-1,-1-1 1,1 0-1,0 1 1,0-1-1,-1 0 1,1 0-1,0 0 1,0 0-1,0 0 1,0 0-1,0 0 0,1 0 1,-1 0-1,0 0 1,0-1-1,0 1 1,1 0-1,-1-1 1,0 1-1,3 0 1,21 5-904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13427,'30'5'3590,"5"-4"-3391,1 0 0,-1-3 0,61-9 0,-4 0-152,64-2 12,264-24 55,346-6-54,4 42-49,-354 3-8,255 9 4,-2 0-2,-60-9-4,456-2 6,-722 1 14,186-4-2,456 3-15,-900 7 40,56 2 2,-113-9 56,0-1 1,55-9-1,-16-10 1224,-59 17-844,-1-1-5551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14355,'-6'9'1298,"-9"13"39,15-21-1215,-1-1-1,1 1 0,-1 0 0,1 0 1,-1 0-1,1 0 0,0 0 1,0-1-1,-1 1 0,1 0 0,0 0 1,0 0-1,0 0 0,0 0 1,0 0-1,0 0 0,0 0 0,0 1 1,1-1-66,0 0 1,-1-1-1,1 1 1,0-1-1,0 1 0,-1-1 1,1 1-1,0-1 1,0 0-1,0 1 1,0-1-1,0 0 1,-1 0-1,1 1 0,0-1 1,0 0-1,0 0 1,0 0-1,0 0 1,1-1-1,25-2 180,-18 2-129,9-1-12,25-4 27,0 3-1,68 2 0,-100 2-117,-1 1 0,0 0 0,0 0 0,1 1 0,-1 0 0,13 6 0,-21-8-4,1 0 1,-1 0 0,0 1-1,0-1 1,0 0-1,0 1 1,0-1-1,0 1 1,0 0 0,-1 0-1,1 0 1,0 0-1,-1 0 1,0 0-1,1 0 1,-1 0 0,0 0-1,0 1 1,0-1-1,-1 0 1,1 1-1,0-1 1,-1 1-1,0-1 1,1 1 0,-1-1-1,0 1 1,0-1-1,-1 1 1,1-1-1,0 1 1,-2 2 0,0 1 1,0 1 1,-1-1 0,0 0 0,0 0 0,-1-1-1,1 1 1,-7 7 0,-36 36 36,31-34-3,-133 149 372,131-143-396,2 0 0,1 1 1,0 0-1,2 1 1,1 1-1,-13 35 1,23-50-1090,6-15 740,7-17 113,0-7-167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25 514 12979,'-15'13'1471,"6"-5"-314,15-15 568,428-462 1675,-389 415-3380,-45 54-19,0 0 0,0-1 0,0 1 0,0 0-1,0 0 1,0-1 0,0 1 0,1 0-1,-1 0 1,0-1 0,0 1 0,0 0 0,0 0-1,1 0 1,-1 0 0,0-1 0,0 1-1,1 0 1,-1 0 0,0 0 0,0 0 0,0 0-1,1 0 1,-1-1 0,0 1 0,0 0-1,1 0 1,-1 0 0,0 0 0,1 0 0,-1 0-1,0 0 1,0 0 0,1 0 0,-1 0-1,0 0 1,0 0 0,1 1 0,-1-1 0,0 0-1,0 0 1,1 0 0,-1 0 0,0 0-1,0 0 1,0 1 0,1-1 0,-1 0 0,0 0-1,0 0 1,0 0 0,1 1 0,-1-1 0,0 0-1,0 0 1,0 1 0,0-1 0,0 0-1,0 0 1,0 1 0,1-1 0,-1 0 0,0 0-1,0 1 1,1 15 27,-3 22 30,1 0 0,6 47-1,-3-70-87,0-1 0,1 1 0,1-1 0,0 0 0,1 0 0,0-1-1,1 0 1,0 1 0,10 12 0,-12-21 80,0-1 0,0 1 0,1-1 0,-1 1 0,1-1 0,0-1 0,0 1 0,1-1 0,-1 0 0,1 0 0,-1 0 0,1-1 0,0 0 0,0 0 0,0-1 0,11 2 0,7-1 26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18436,'2'11'1920,"6"0"-1432,9 2-199,-6-3 1255,6-1-1176,4-1-152,0-2-200,2 0-208,0-2-528,-2 2-216,-2-4-545,-3 0 1105,-2-5-360,-1-4-136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17964,'-17'30'2136,"-4"8"-1392,-5 13-247,-1 0 1311,1 7-976,2-3-96,3 4-360,-1-6-296,7-5-712,2-7-432,0-11 840,3-3-192,5-4-184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9906,'0'40'456,"-4"-7"-336,-3-2-32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3721,'-50'262'5288,"2"-15"-721,14 241-3779,14-110-541,-5-203 1500,-5 55 2741,31-218-5463,0-33-444,-1 5 955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10650,'-6'-12'2317,"9"20"-851,12 21-500,0-4-621,2-1-1,1-1 1,1 0-1,1-1 1,38 32-1,69 37 169,183 98 0,-252-156-310,124 85 111,53 29 170,-154-108-263,-43-22 70,0 2-1,-1 2 0,52 38 0,-41-21-35,2-2 0,1-3 0,64 32 0,-17-9-8,-21-11-142,25 13 4,-51-27 17,1-3 1,70 28 0,-31-25-83,111 45-5,-161-57-29,-1 1 0,70 47 0,210 144 358,-239-157-302,-1 4 0,91 86 0,-123-101-55,153 108-12,-141-110 12,-2 2-1,-2 3 1,51 54 0,-64-52-14,2-3 0,1-2 0,82 58 0,-53-51 14,102 72 9,-145-97-17,-2 1 0,0 2 0,34 41-1,-32-29 6,82 95-9,-89-109 3,0-2 1,2 0-1,29 19 0,4-3 2,78 57-5,-114-77 1,-1 0 0,-1 2 0,30 36 0,-25-22-8,-10-12-12,1-1 1,1-1 0,1 0 0,34 27 0,42 13-18,-37-27 33,-49-29-15,1 0 0,-1-1 1,1 0-1,21 6 0,-47-20 129,9 7-872,1 0 0,0 0 0,-1 1 0,-10-3 0,-21 2-179,15-7-92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18604,'0'5'1936,"2"8"-1391,-2 9-217,-5 6 928,1 5-632,0 7-144,1 3-192,0-3-112,3-4-104,1-3-120,1-7-328,1-2-232,-2-4-504,-1-9-1753,0-3 2321,0-1-368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19452,'-4'9'513,"0"0"0,0 0 0,-11 16 0,10-18-368,0 1 0,0 0-1,1 1 1,-6 16-1,7-17-82,1 1 1,0-1-1,1 1 0,0-1 0,0 1 0,1 0 0,1 13 0,-1-18-66,1 0 1,0 0 0,0 0-1,1-1 1,-1 1 0,1 0-1,0-1 1,0 1-1,0-1 1,0 0 0,0 1-1,1-1 1,0 0-1,-1 0 1,1-1 0,0 1-1,0-1 1,7 5 0,29 14-39,-29-16 42,0 0 0,-1 0 0,1 0 0,-1 2 0,-1-1 0,1 1 0,-1 0 0,0 1 0,7 9 0,-14-16 14,0 1 1,0-1-1,0 1 0,0-1 0,-1 1 1,1-1-1,0 1 0,-1-1 0,1 1 0,-1-1 1,0 1-1,0 0 0,0-1 0,1 1 1,-2 0-1,1-1 0,0 1 0,0 0 1,0-1-1,-2 4 0,1-2 29,0-1 0,0 0 0,-1 1 0,0-1-1,1 0 1,-1 0 0,0 0 0,0 0 0,0 0 0,0 0 0,-4 2 0,-5 2 154,-1 0 1,1 0 0,-1-1 0,-15 4 0,-111 28 806,121-31-1219,17-6 183,0 0 0,0 0 0,-1 0 0,1 1 0,0-1 0,0 0 0,0 0 0,0 0 0,0 0 0,0 0 0,0 1 0,0-1 0,0 0 0,0 0 0,0 0 0,1 0 0,-1 0 0,0 1 0,0-1 0,0 0 0,0 0 0,0 0-1,0 0 1,0 0 0,0 0 0,0 0 0,0 1 0,0-1 0,1 0 0,-1 0 0,0 0 0,0 0 0,0 0 0,0 0 0,0 0 0,0 0 0,0 0 0,1 0 0,-1 0 0,0 0 0,0 0 0,0 0 0,0 1 0,0-1 0,1 0 0,-1 0 0,0 0 0,0-1 0,0 1 0,31 5-1924,-11-5 1251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23 16051,'-7'12'557,"0"0"-1,0-1 0,-1 0 0,-13 14 0,14-18-319,1 0 0,0 0 0,0 1 0,0 0-1,1 0 1,1 0 0,-1 1 0,1 0 0,-4 15 0,7-23-223,1 0 0,0-1 1,0 1-1,-1 0 0,1 0 1,0 0-1,0 0 0,0 0 1,0-1-1,0 1 1,0 0-1,0 0 0,1 0 1,-1 0-1,0 0 0,0-1 1,1 1-1,-1 0 1,0 0-1,1 0 0,-1-1 1,1 1-1,-1 0 0,1-1 1,-1 1-1,1 0 1,-1-1-1,1 1 0,0 0 1,-1-1-1,1 1 0,0-1 1,0 0-1,-1 1 0,1-1 1,0 1-1,0-1 1,0 0-1,0 0 0,-1 0 1,1 1-1,0-1 0,0 0 1,0 0-1,0 0 1,0 0-1,-1 0 0,1 0 1,0-1-1,1 1 0,7-1-18,-1-1 0,0 0 0,1 0 0,7-5 0,-12 6 5,20-9-133,0-1 0,-1-2 0,-1 0 0,0-1 0,0-1 0,-2-1 0,0-1 0,-1-1 0,-1 0 0,29-37 0,-54 66 284,1 0 0,0 1 0,-8 25 0,1-6 165,8-18-209,-1-1 0,2 1 0,0 0 0,0 0 0,1 0 0,1 1 0,0-1 0,1 1 0,0 0 0,1-1 0,1 1 1,0 0-1,1-1 0,1 0 0,4 17 0,11 29-38,23 93-25,-38-136-40,-1 0-1,0 1 0,-1-1 0,-1 1 0,-1-1 1,0 1-1,-5 21 0,4-30 2,0-1 0,-1 0 0,0 1 1,0-1-1,0 0 0,-1-1 0,0 1 0,-1-1 0,-8 11 0,10-13 12,-1-1 0,0 1-1,0-1 1,0 0 0,0 0-1,0 0 1,-1 0 0,0-1-1,1 0 1,-1 0 0,0 0-1,0 0 1,0-1 0,0 0-1,-8 1 1,11-2-13,0 0 0,0 0 0,1 0 1,-1 0-1,0 0 0,0 0 0,1 0 0,-1-1 0,0 1 0,0-1 0,1 1 0,-1-1 1,0 0-1,1 0 0,-1 0 0,1 0 0,-1 0 0,1 0 0,-1 0 0,1 0 1,0 0-1,0-1 0,-1 1 0,1-1 0,0 1 0,0-1 0,0 1 0,1-1 0,-1 1 1,0-1-1,1 0 0,-1 1 0,1-1 0,-1 0 0,1 0 0,0 1 0,0-1 1,-1-2-1,1-6 5,0 1 0,1 0 1,0-1-1,0 1 0,1 0 1,4-12-1,4-10-171,2-1 0,1 2 0,1 0 0,35-53 0,-8 24 128,60-64 0,-65 85-97,-1 8-25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5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84 19820,'-1'0'155,"-1"1"-1,0-1 1,1 1 0,-1-1-1,1 1 1,-1 0 0,1 0-1,-1-1 1,1 1 0,0 0-1,-1 0 1,1 1-1,-2 1 1,-17 20-32,15-17 136,-10 12 361,1 0 0,-18 32 0,27-40-471,-1 1 0,1 0 0,1 0 0,0 0-1,1 0 1,-4 23 0,7-31-119,-1 0 0,1 0 0,0 0 0,0 0 0,1 0 0,-1 0 0,0 0 0,1 0 0,0 0 0,2 5 0,-3-6-20,1-1 0,0 0 0,0 1-1,0-1 1,0 0 0,0 0 0,1 0-1,-1 0 1,0 0 0,0 0 0,1 0 0,-1 0-1,1 0 1,-1-1 0,1 1 0,-1 0-1,1-1 1,-1 1 0,1-1 0,-1 0 0,1 1-1,2-1 1,5 0 11,0 0-1,-1-1 1,1 0-1,0-1 1,-1 0-1,1 0 0,-1 0 1,1-1-1,-1-1 1,0 1-1,0-1 1,11-8-1,-1 0 95,1-2 0,-2 0 0,29-28 0,-26 20 69,-1-2 0,27-39 0,-39 51-87,0 0-1,-1 0 1,0 0 0,-1-1-1,0 0 1,-1 0 0,5-24-1,-9 36-86,0 0-1,1 0 0,-1 1 0,0-1 1,0 0-1,0 0 0,0 1 0,0-1 1,0 0-1,-1 0 0,1 0 1,0 1-1,0-1 0,0 0 0,-1 1 1,1-1-1,0 0 0,-1 0 0,0 0 1,1 1-6,-1-1 1,1 1-1,-1 0 0,1 0 1,0 0-1,-1 0 1,1 0-1,-1 0 1,1 0-1,-1 0 1,1 0-1,-1 0 1,1 0-1,0 0 1,-1 0-1,1 0 0,-1 0 1,1 0-1,-1 0 1,1 1-1,0-1 1,-1 0-1,0 1 1,-21 18 60,-4 15-41,2 2 0,1 1 0,2 1 0,-20 51 0,37-80-24,-13 38 11,16-44-10,1 1 0,-1-1 0,0 1 1,1 0-1,0-1 0,0 1 0,0-1 0,0 1 1,1-1-1,-1 1 0,2 3 0,-1-5 0,0-1-1,0 1 1,0-1 0,0 1 0,0-1-1,1 1 1,-1-1 0,0 0-1,1 0 1,-1 0 0,1 0 0,-1 0-1,1 0 1,-1 0 0,1 0 0,0 0-1,0-1 1,-1 1 0,1-1-1,0 1 1,0-1 0,0 0 0,-1 0-1,1 1 1,0-1 0,0-1-1,3 1 1,5-1-5,0 0 0,0 0 0,17-6 0,-6 1-23,0-2 0,-1-1 0,0 0 0,0-1 0,-1-2 0,0 0 0,-1 0 0,-1-2 0,0 0 0,-1-1 0,21-25 0,-100 116-134,63-77 160,0 1 1,0 0 0,0 0 0,0-1 0,0 1-1,0 0 1,0 0 0,0-1 0,0 1 0,0 0-1,0 0 1,0 0 0,0-1 0,0 1 0,-1 0-1,1 0 1,0 0 0,0-1 0,0 1 0,0 0-1,-1 0 1,1 0 0,0-1 0,0 1 0,0 0-1,0 0 1,-1 0 0,1 0 0,0 0 0,0 0-1,-1 0 1,1-1 0,0 1 0,0 0 0,-1 0-1,1 0 1,0 0 0,0 0 0,-1 0 0,1 0-1,0 0 1,0 0 0,0 0 0,-1 0-1,1 1 1,0-1 0,0 0 0,-1 0 0,1 0-1,0 0 1,0 0 0,0 0 0,-1 0 0,1 1-1,0-1 1,0 0 0,0 0 0,-1 0 0,1 0-1,0 1 1,0-1 0,0 0 0,0 0 0,0 0-1,0 1 1,-1-1 0,1 1 0,2-29-1,0 11 33,-5 8-13,-2 12-34,-6 12-14,11-13 37,-26 34-36,15-21 74,-16 29-1,24-40-38,2 0-1,-1 0 1,0 0-1,1 0 1,0 0-1,-1 0 1,2 1-1,-1-1 1,0 0-1,1 1 1,0-1-1,1 8 1,-1-10-4,0-1-1,1 1 1,-1-1 0,1 1 0,-1-1 0,1 0 0,-1 1-1,1-1 1,0 0 0,0 1 0,0-1 0,0 0 0,0 0 0,0 0-1,0 0 1,0 0 0,0 0 0,1 0 0,-1 0 0,0 0-1,0 0 1,1-1 0,-1 1 0,1-1 0,-1 1 0,1-1 0,-1 1-1,1-1 1,-1 0 0,1 0 0,-1 0 0,1 0 0,-1 0 0,1 0-1,-1 0 1,1 0 0,1-1 0,5 0 4,1-1 1,-1-1-1,0 1 0,1-1 0,7-4 1,109-64 59,-86 46-35,60-27 1,-94 50-28,-1 0 0,1 1 0,0-1 0,0 1 1,0 0-1,0 0 0,8 0 0,-12 1-5,0 0 0,-1 0 0,1 0 0,0 0 0,0 1 0,0-1 0,0 0 0,-1 0 1,1 1-1,0-1 0,0 0 0,-1 1 0,1-1 0,0 1 0,0-1 0,-1 1 0,1-1 0,0 1 0,0 1 0,0-1 0,-1 0 0,0 0 0,1 0 0,-1 1-1,0-1 1,1 0 0,-1 0 0,0 1 0,0-1 0,0 0 0,0 0 0,0 1-1,0-1 1,-1 0 0,1 0 0,0 1 0,-1 1 0,-3 6-7,0 1 0,0-1 0,0 0 0,-7 9 1,5-10 6,1 1 1,1 0 0,-7 17 0,11-25 0,0-1 0,0 0 0,0 1 1,0-1-1,0 0 0,0 1 0,0-1 0,0 1 0,0-1 0,0 0 1,0 1-1,0-1 0,0 0 0,0 1 0,0-1 0,0 0 0,0 1 1,1-1-1,-1 0 0,0 1 0,0-1 0,0 0 0,1 0 0,-1 1 1,0-1-1,0 0 0,1 0 0,-1 1 0,0-1 0,0 0 0,1 0 1,-1 0-1,0 1 0,1-1 0,-1 0 0,0 0 0,1 0 0,-1 0 1,0 0-1,1 0 0,-1 0 0,1 0 0,-1 0 0,0 0 0,1 0 1,-1 0-1,0 0 0,1 0 0,-1 0 0,0 0 0,1 0 0,-1 0 1,0-1-1,1 1 0,-1 0 0,0 0 0,1 0 0,-1-1 0,22-7 67,-12 2-37,0 0 0,-1 0-1,0-1 1,0 0 0,-1 0 0,0-1 0,0-1 0,11-14 0,-15 18-13,-1 0 1,0 1 0,0-1 0,-1 0 0,0 0-1,1-1 1,-2 1 0,1 0 0,0-1-1,-1 1 1,0-1 0,-1 1 0,1-1 0,-1 0-1,0 1 1,0-1 0,-1 0 0,0 1-1,-1-7 1,-9-4 60,7 11-8,11 8-10,3 1-141,-1-1 0,1 0 0,0 0 0,0-1 0,0-1 0,1 1 0,-1-2 0,0 1 0,1-1 0,-1-1 0,0 0 0,0 0 0,20-6 0,17-12-163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20 15923,'6'-9'2306,"4"-1"4708,-14 26-5867,-7 4-1001,1 0 1,-12 35 0,6-13-129,4-15-24,2 0-1,1 1 1,1 0-1,1 0 1,2 1 0,-2 31-1,6-58 5,1 1 1,0 0-1,0-1 1,0 1-1,1-1 0,-1 1 1,0-1-1,1 0 1,0 1-1,-1-1 0,1 1 1,0-1-1,0 0 1,1 0-1,-1 1 0,0-1 1,1 0-1,-1 0 1,3 2-1,-2-3 0,1 1-1,-1-1 0,0 0 1,1 0-1,-1 0 1,1-1-1,-1 1 1,1-1-1,-1 1 1,1-1-1,0 0 1,-1 0-1,1 0 1,-1 0-1,1 0 1,0-1-1,-1 1 1,4-2-1,10-2-29,-1-2 1,0 0-1,0 0 1,25-16-1,-16 8-275,-22 13 185,-1 0 1,1 0 0,0 0 0,-1 0 0,1 1 0,0-1 0,-1 0 0,1 1-1,0-1 1,0 1 0,0 0 0,-1-1 0,1 1 0,0 0 0,0 0-1,0 0 1,2 1 0,-7-5-359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14843,'2'11'1569,"-1"-1"-945,2 1-248,-3 3 1088,0 6-608,0 5-304,0 1-40,-3 1-199,0 0-105,2 0-88,-2-2-80,1-7-537,2-5-247,2-9 600,4-4-96,4-14-120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19 105 16500,'11'-34'3903,"-13"66"-1288,2-29-2588,-11 57 555,-5 112-1,17-162-394,3-8-44,7-15 44,10-28 27,-13 20-118,-2 0 0,0 0 1,5-39-1,-9 48-69,-1-1-1,-1 1 1,0-1-1,-1 1 1,0 0-1,-1-1 1,0 1-1,-5-14 1,7 25-25,0 0 1,0 0-1,-1 0 1,1 0-1,0 1 0,-1-1 1,1 0-1,-1 0 1,1 0-1,-1 1 1,1-1-1,-1 0 1,1 1-1,-1-1 1,0 0-1,1 1 0,-2-1 1,2 1-3,-1 0 1,1 0-1,0 0 1,0 0-1,-1 0 0,1 0 1,0 0-1,0 0 1,-1 0-1,1 0 1,0 0-1,0 0 1,0 1-1,-1-1 0,1 0 1,0 0-1,0 0 1,0 0-1,-1 0 1,1 1-1,0-1 0,0 0 1,0 0-1,0 0 1,0 1-1,0-1 1,-1 0-1,1 0 1,0 1-1,0-1 0,0 0 1,0 0-1,0 1 1,0-1-1,0 0 1,0 1-1,0 0-2,0 0 1,0 0-1,0 0 0,0 0 0,0 0 1,0 0-1,0 0 0,1 0 1,-1 0-1,0 0 0,1 0 1,-1-1-1,0 1 0,1 0 0,-1 0 1,1 0-1,-1 0 0,1 0 1,0-1-1,-1 1 0,1 0 1,0 0-1,0-1 0,0 1 0,-1-1 1,1 1-1,0-1 0,0 1 1,0-1-1,0 1 0,0-1 1,1 1-1,3 0-4,-1-1 0,1 1 1,0-1-1,-1 0 0,1 0 1,0 0-1,0 0 0,-1-1 1,1 0-1,-1 0 0,9-3 1,3-3-7,29-16 1,-32 16 21,0 0 1,20-7 0,-33 14-10,1-1 0,0 1 0,-1 0-1,1 0 1,-1-1 0,1 1 0,0 0 0,-1 0-1,1 0 1,0 0 0,-1 0 0,1 0 0,0 0-1,-1 0 1,1 0 0,0 0 0,-1 0 0,1 0-1,0 0 1,-1 1 0,1-1 0,0 0 0,-1 0-1,1 1 1,-1-1 0,1 0 0,-1 1 0,1-1-1,0 1 1,-1-1 0,0 1 0,1-1 0,-1 1-1,1-1 1,-1 1 0,0-1 0,1 1 0,-1-1-1,0 1 1,1 0 0,-1-1 0,0 2 0,1 3 2,-1-1 0,0 1 0,0-1 0,0 1 0,-1 6 0,-1 2 1,2-7-13,0 29-198,-10 58 1,14-64-2055,-5-32 1736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14211,'-1'0'50,"1"0"0,0 1 1,0-1-1,0 0 0,0 0 0,0 0 0,0 1 0,0-1 1,0 0-1,0 0 0,0 1 0,0-1 0,1 0 0,-1 0 1,0 0-1,0 1 0,0-1 0,0 0 0,0 0 0,0 0 1,0 0-1,0 1 0,1-1 0,-1 0 0,0 0 1,0 0-1,0 0 0,0 1 0,1-1 0,-1 0 0,0 0 1,0 0-1,0 0 0,1 0 0,-1 0 0,0 0 0,0 0 1,0 0-1,1 0 0,-1 0 0,0 0 0,0 0 0,1 0 1,-1 0-1,0 0 0,0 0 0,0 0 0,1 0 0,-1 0 1,0 0-1,0 0 0,0 0 0,1 0 0,-1 0 1,0 0-1,0 0 0,0-1 0,1 1 0,-1 0 0,17-12 731,-9 5-62,55-41 1444,56-58 0,-8 5-710,113-100-1469,-224 201-5,0 0-1,0 0 1,0 0-1,0 0 1,0-1 0,0 1-1,0 0 1,0 0 0,0 0-1,0 0 1,-1 0-1,1 0 1,0 0 0,0 0-1,0 0 1,0 0 0,0 0-1,0 0 1,0 0 0,0 0-1,0 0 1,0 0-1,0 0 1,0 0 0,0 0-1,0-1 1,0 1 0,0 0-1,0 0 1,0 0 0,0 0-1,0 0 1,0 0-1,0 0 1,-8 5-267,3 3-67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17300,'-6'38'1808,"1"-7"-1048,0-1-312,3-3 841,2-2-249,-3-5-376,3-3-136,0-5-352,1-2-112,1-9-152,0 2-136,3-6-368,-5-3-272,0-5 1104,0-2-456,-7-7-40,1-2-88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3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14347,'10'-10'626,"0"1"0,0 1 0,0-1 0,1 2 0,0-1 0,1 2 0,12-7-1,-20 12-536,0-1 0,0 1-1,-1 0 1,1 0-1,0 0 1,0 0-1,0 1 1,0-1-1,0 1 1,0 0-1,0 1 1,0-1-1,0 1 1,0-1-1,0 1 1,0 0-1,0 1 1,0-1-1,-1 1 1,1 0-1,0-1 1,-1 1-1,0 1 1,1-1-1,-1 1 1,0-1-1,5 6 1,-5-4-74,0-1-1,0 1 1,-1 0 0,1-1 0,-1 1 0,0 0 0,0 0 0,0 1-1,-1-1 1,0 0 0,1 1 0,-1-1 0,-1 0 0,1 1 0,-1-1 0,1 1-1,-2 4 1,0-1 39,0-1 0,0 0 0,-1 0 0,0 0 0,-1 0 0,1-1 0,-1 1 0,0 0 0,-1-1 0,-4 6 0,2-3-14,-1 0 0,0 0 0,-1-1 0,0 0 0,0 0 0,-1-1 0,1 0 0,-2-1-1,1 0 1,-1 0 0,1-1 0,-2 0 0,-17 5 0,27-9-36,1-1 0,-1 0 1,0 1-1,1-1 0,-1 0 0,0 0 0,1 0 1,-1 0-1,0 0 0,1 0 0,-1 0 0,0 0 1,1 0-1,-1 0 0,1 0 0,-1 0 0,0-1 1,1 1-1,-1 0 0,0 0 0,1-1 1,-1 1-1,1 0 0,-1-1 0,1 1 0,-1 0 1,1-1-1,-1 1 0,1-1 0,-1 1 0,1-1 1,-1 1-1,1-1 0,-1 0 0,1 0 7,0 0 0,0 0 0,0 0 1,0-1-1,0 1 0,0 0 0,0 0 0,1 0 0,-1 0 0,0 0 0,0 0 0,1 0 0,-1 0 0,1 0 1,-1 0-1,1 0 0,-1 1 0,1-1 0,0 0 0,1-1 0,12-14-87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16724,'1'0'61,"0"0"0,1 1 0,-1-1 0,0 1 0,0-1 0,0 1 0,0 0 0,0-1 0,0 1 0,0 0 1,0 0-1,0-1 0,0 1 0,0 0 0,0 0 0,0 0 0,-1 0 0,1 0 0,0 0 0,-1 0 0,1 1 1,-1-1-1,1 0 0,-1 0 0,0 0 0,0 1 0,1-1 0,-1 0 0,0 0 0,0 1 0,0-1 0,0 0 0,0 2 1,-2 5 65,1 0 1,-1-1 0,0 0-1,-4 11 1,2-9 0,-66 163 255,-14 39-195,83-207-187,-1 0 1,1 0 0,0 0 0,0 1 0,1-1-1,-1 0 1,1 1 0,0 6 0,0-11-1,1 1 0,-1 0 0,0 0 0,0 0 0,1-1 0,-1 1 0,0 0 0,1-1 0,-1 1 1,1 0-1,-1-1 0,1 1 0,-1 0 0,1-1 0,0 1 0,-1-1 0,1 1 0,0-1 0,0 1 0,1 0 3,0-1-1,0 1 1,0-1-1,0 1 1,0-1-1,0 0 1,0 1-1,0-1 1,0 0-1,4-1 1,25-4 34,-1-2 1,0-1-1,33-14 0,10-1-13,-31 13-167,-31 8 48,0 0 0,0-1 0,0 0 0,0-1 0,-1 0 0,13-7 0,-10 1-78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39 14299,'12'-28'1796,"-8"18"-789,-8 15 1203,-27 65-1677,2 1-1,3 1 0,-23 108 1,36-122-467,-10 105 0,21-136-226,1 1 0,2-1 0,1 1 0,1-1 1,1 0-1,9 30 0,-12-50 105,1-1 0,1 1 1,-1-1-1,1 1 0,0-1 0,0 0 0,7 9 0,-9-15 36,0 1-1,0 0 1,-1-1 0,1 1-1,0 0 1,0-1-1,0 1 1,0-1 0,1 0-1,-1 1 1,0-1-1,0 0 1,1 1-1,-1-1 16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18588,'-2'0'1536,"-6"9"-1088,-2 3-240,-5 6 657,1 2-297,3 3-232,-1-2-232,4-4-488,3-4-376,5-11 608,0-1-64,7-11-153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17668,'-10'20'1480,"7"-1"-1056,-1-6-184,3-5 424,1-5 993,5-9-1377,3-6 176,2-4-200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5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392 106 17892,'2'-5'297,"-1"0"1,0 1 0,0-1-1,0 0 1,0 0-1,-1 0 1,0 0-1,0 1 1,0-1 0,-2-9-1,2 12-181,-1-1-1,0 1 0,0 0 0,0 0 1,0 0-1,0 0 0,0 0 1,0 0-1,-1 0 0,1 0 1,-1 0-1,1 1 0,-1-1 0,0 0 1,1 1-1,-1 0 0,0-1 1,0 1-1,0 0 0,0 0 1,0 0-1,-1 0 0,1 0 1,-4 0-1,-2 0 51,0 0 0,0 1 0,0 0 1,0 0-1,0 1 0,0 0 0,0 0 0,0 1 1,1 0-1,-1 0 0,0 1 0,-9 5 0,-11 6 42,-44 29-1,47-27-171,-34 30-1,53-41-32,0 1-1,1-1 1,-1 1-1,1 0 1,1 0-1,-1 1 1,1 0-1,0-1 1,0 1-1,-5 15 1,9-21-4,0 0 0,0 1 0,0-1 0,0 0 0,0 1 0,0-1 0,0 0 1,0 1-1,1-1 0,-1 0 0,0 1 0,1-1 0,-1 0 0,1 0 0,-1 1 0,1-1 0,0 0 1,0 0-1,-1 0 0,1 0 0,0 0 0,0 0 0,0 0 0,0 0 0,0 0 0,0-1 0,0 1 1,0 0-1,1-1 0,-1 1 0,2 0 0,5 2-3,0 0-1,0 0 1,14 2 0,-19-4 2,62 11-43,53 13 5,-105-21 34,-1 0 0,0 1 0,0 0-1,0 1 1,-1 0 0,0 1-1,12 9 1,-21-15 4,0 1 1,0 0-1,0 0 0,0 0 1,0 0-1,0 0 1,-1 0-1,1 0 0,-1 1 1,1-1-1,-1 1 0,0-1 1,0 1-1,0-1 0,0 1 1,-1 0-1,1-1 1,-1 1-1,1 0 0,-1 3 1,-1-2 3,1 0 0,-1 0 0,0 0 0,-1 0 0,1 0 0,-1 0 0,1-1 0,-1 1 0,0-1 1,0 1-1,-1-1 0,-3 5 0,-6 4 17,-1 0 1,0 0 0,-1-1-1,0-1 1,-21 11 0,17-11 4,0 0 0,-29 10 1,40-18-62,-1 1 0,0-1 0,0-1 0,0 1 0,0-1 0,0-1 0,-1 1 0,1-1 1,-8-2-1,14 2-26,0 0 0,0 0 0,0 0 0,1-1 1,-1 1-1,0-1 0,0 0 0,1 1 1,-1-1-1,0 0 0,1 0 0,-1 0 0,1 0 1,-1 0-1,1 0 0,0-1 0,-1 1 1,1 0-1,0-1 0,0 1 0,0-1 0,0 1 1,0-1-1,0 1 0,0-1 0,1 0 0,-1 1 1,1-1-1,-1-3 0,0 1-6,1 0-1,1 0 1,-1 0-1,0 0 1,1 0-1,0 0 0,0 0 1,0 0-1,1 0 1,-1 0-1,1 0 1,3-5-1,24-33-531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19660,'1'0'1961,"-1"2"-1497,-1 2-200,-2 2 1032,1-1-848,2 2-152,-1 2-296,1-2-208,0 0-480,3-1-216,0-3 1888,-1 0-1152,3-3-120,-1-2 24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14379,'0'0'88,"1"1"-1,-1-1 1,0 0-1,1 1 1,-1-1 0,0 0-1,1 1 1,-1-1-1,0 1 1,0-1-1,1 0 1,-1 1 0,0-1-1,0 1 1,0-1-1,0 1 1,1-1-1,-1 1 1,0-1 0,0 1-1,0-1 1,0 1-1,0-1 1,0 1-1,0-1 1,0 0 0,-1 1-1,1-1 1,0 1-1,0-1 1,0 1-1,-5 22 1480,4-19-691,0 3-614,0 0-1,0 0 0,0 0 1,1 0-1,0 1 0,1 7 1,-1-13-265,0-1 0,0 1 0,1-1-1,-1 1 1,0 0 0,1-1 0,-1 1 0,1-1 0,0 1 0,0-1 0,-1 0 0,1 1 0,0-1-1,0 0 1,0 1 0,0-1 0,0 0 0,1 0 0,-1 0 0,0 0 0,0 0 0,1 0 0,-1-1 0,1 1-1,-1 0 1,1-1 0,-1 1 0,1 0 0,-1-1 0,1 0 0,-1 1 0,1-1 0,3 0 0,2-1-197,1 0 0,-1 0 0,0 0 1,1-1-1,-1-1 0,0 1 1,0-1-1,0 0 0,9-6 0,57-41-1952,-59 40 1714,10-9-343,-19 14 629,0 0 0,1 0-1,0 1 1,0 0 0,0 0-1,9-3 1,-13 9 833,-4 5-244,-6 7 209,-86 130 3789,78-115-4275,1 1 0,2 0 0,-11 37 0,18-46-521,5-15 299,0 0 1,-1-1-1,1 1 1,-1-1-1,0 0 1,-1 0-1,1 1 1,-1-2-1,-5 8 0,-2-5-190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15587,'0'0'34,"0"0"0,0 0 0,0 0 0,0 0 0,1-1-1,-1 1 1,0 0 0,0 0 0,0 0 0,0 0 0,0 0 0,1 0-1,-1 0 1,0 0 0,0 0 0,0 0 0,0 0 0,0 0 0,1 0-1,-1 0 1,0 0 0,0 0 0,0 0 0,0 0 0,0 0 0,0 0-1,1 0 1,-1 1 0,0-1 0,0 0 0,0 0 0,0 0 0,0 0-1,0 0 1,1 0 0,-1 0 0,0 0 0,0 1 0,0-1 0,0 0-1,0 0 1,0 0 0,0 0 0,0 0 0,0 0 0,0 1-1,0-1 1,0 0 0,0 0 0,0 0 0,0 0 0,0 1 0,8 9 242,9 35 757,-2 1 0,15 84-1,-28-124-981,3 17 1,-1 0 0,-1 1 0,-1 0 0,-1-1 0,-1 1 0,-1 0 0,-1 0 0,-1-1 0,-1 1 0,-1-1 0,-1 0 0,-1 0 0,-1-1 0,-17 33 0,12-30-195,-1-1-1,-1-1 1,-1 0-1,-1-2 0,-26 27 1,-6-7-115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36 12731,'1'-11'1555,"-1"9"-1343,0 1-1,0 0 0,0 0 0,0-1 0,0 1 0,1 0 1,-1-1-1,0 1 0,1 0 0,-1 0 0,1 0 0,-1-1 1,1 1-1,-1 0 0,3-4 2833,-7 14-2578,-3 23-127,0 1-1,-1 33 0,-3 18 50,4-29-244,3 0-1,3 58 1,1-79-98,13 448 238,-7-338-250,-1 43 6,-8 9-31,-1 30 1,4 120 3,4-215-9,-13 110-2,2-92-5,0 19-3,0-28 15,12 146 0,9 270-32,-14-456 38,-17 178-19,15-250 12,-1 8-1,-8 125 2,25 127-32,-6-196 18,-5 57 1,0 1-3,15 177 54,-19-314-183,-4-12-542,-9-17-804,7 6 1495,-4-2-411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10938,'0'0'70,"0"1"0,0-1-1,0 0 1,0 0 0,0 1-1,0-1 1,0 0 0,1 0-1,-1 0 1,0 1 0,0-1-1,0 0 1,0 0 0,0 0-1,1 1 1,-1-1 0,0 0-1,0 0 1,0 0 0,1 0-1,-1 0 1,0 1 0,0-1-1,1 0 1,-1 0 0,0 0-1,0 0 1,0 0 0,1 0-1,-1 0 1,0 0 0,0 0-1,1 0 1,-1 0 0,16-2 1342,19-8-236,-30 9-952,9-3 8,-1 1 0,1 1 0,-1 0 0,1 1 1,0 1-1,0 0 0,24 3 0,99 26 46,-95-18-249,47 6-1,287 8 119,-135-13-128,167-6-11,-245-8 2,98-4 21,-174 7-34,341 8-17,-108-14 35,-1-24 0,11-12-26,427-33 24,-318 65 11,-252 12-20,-113-1-1,141 5-31,241-2 33,124-8 25,-33-26 428,-155 1 157,-145 41-218,-36 1 337,-203-13-486,-8-1-269,0-1 1,0 1-1,0 0 1,0 0-1,0 0 1,0 0-1,0 0 1,0 0 0,0 0-1,0 0 1,0 0-1,0-1 1,0 1-1,0 0 1,0 0-1,0 0 1,0 0-1,0 0 1,0 0-1,0 0 1,0 0 0,0-1-1,0 1 1,0 0-1,0 0 1,0 0-1,0 0 1,0 0-1,0 0 1,0 0-1,0 0 1,0 0 0,0 0-1,0-1 1,0 1-1,0 0 1,1 0-1,-1 0 1,0 0-1,0 0 1,0 0-1,0 0 1,0 0 0,0 0-1,0 0 1,0 0-1,0 0 1,1 0-1,-1 0 1,0 0-1,0 0 1,0 0-1,0 0 1,0 0 0,0 0-1,0 0 1,0 0-1,0 0 1,1 0-1,-1 0 1,0 0-1,0 0 1,0 0-1,0 0 1,0 0-1,0 0 1,0 0 0,-2-14-564,3 1 228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15635,'-4'-2'1930,"12"-1"-1170,13-2-161,41-1-405,0 2-1,0 3 1,1 3 0,75 13-1,-128-14-177,-1 1 0,0 1 0,16 6-1,-23-8-2,0 0 0,0 0-1,0 0 1,-1 0 0,1 0-1,-1 0 1,1 1-1,-1-1 1,1 1 0,-1-1-1,2 3 1,-3-3 2,1 0 0,-1 0-1,1 0 1,-1 0 0,0 0 0,0 0 0,0 0 0,0 0-1,1 0 1,-1 0 0,0 0 0,-1 0 0,1 0 0,0 0-1,0 0 1,0 0 0,-1 0 0,1 0 0,0 0 0,-1 0-1,1 0 1,-1 0 0,1-1 0,-1 2 0,-9 11 246,1 0 1,-2 0 0,0-1-1,-16 14 1,-56 39 697,40-32-518,-102 79 410,83-67-3342,62-45 2474,0 0 0,0 0 0,0 0 0,0 1 0,-1-1 0,1 0 0,0 0 0,0 0 0,0 0 0,0 0 0,-1 1 0,1-1 0,0 0 1,0 0-1,0 0 0,-1 0 0,1 0 0,0 0 0,0 0 0,0 0 0,-1 0 0,1 0 0,0 0 0,0 0 0,0 0 0,-1 0 0,1 0 0,0 0 0,0 0 0,0 0 0,-1 0 0,1 0 0,0 0 0,0 0 0,0 0 0,-1 0 1,1-1-1,0 1 0,0 0 0,0 0 0,0 0 0,-1 0 0,1 0 0,0-1 0,0 1 0,0 0 0,0 0 0,0 0 0,0 0 0,-1-1 0,1 1 0,0 0 0,0 0 0,0 0 0,0-1 0,0 1 0,0 0 0,0 0 0,0-1 1,0 1-1,0 0 0,0 0 0,0 0 0,0-1 0,0 1 0,0 0 0,0 0 0,0 0 0,1-1 0,0-21-730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14691,'1'-3'309,"0"-1"-1,0 1 1,0-1-1,0 1 1,1-1 0,-1 1-1,1 0 1,0-1-1,0 1 1,0 0-1,5-5 1,36-40 581,-27 32-542,99-92 711,-22 23-440,-91 83-598,1-1 12,-1 0-1,1 0 1,0 0-1,0 1 0,0-1 1,0 1-1,1 0 1,-1 0-1,1 0 0,-1 0 1,1 1-1,6-3 1,-9 4-26,-1 0 0,1 1 0,0-1 0,0 0 0,0 0-1,0 1 1,-1-1 0,1 0 0,0 1 0,0-1 0,-1 1 0,1-1 0,0 1 0,-1-1 0,1 1 0,0-1 0,-1 1 0,1 0 0,-1-1 0,1 1 0,-1 0 0,1-1 0,-1 1 0,0 0 0,1 0 0,-1 0 0,0-1 0,1 3 0,9 31 70,-8-24-44,17 59 72,-9-28-361,22 56 1,-31-96 222,11 20-514,-12-21 535,0 1 0,1-1 1,-1 0-1,1 1 0,-1-1 1,1 1-1,-1-1 0,1 0 1,-1 0-1,1 1 0,-1-1 0,1 0 1,-1 0-1,1 0 0,-1 0 1,1 1-1,-1-1 0,1 0 1,0 0-1,-1 0 0,1 0 0,-1 0 1,1 0-1,-1-1 0,1 1 1,-1 0-1,1 0 0,0 0 1,-1 0-1,1-1 0,-1 1 0,1 0 1,-1-1-1,1 1 0,-1 0 1,0-1-1,1 1 0,-1 0 1,1-1-1,-1 0 0,11-15-303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15971,'0'8'1721,"5"6"-929,-4 3-328,-1 2 1352,3 4-903,6 5-289,1 0-96,4 2-232,-1-7-256,1-5-448,5-2-184,2-12-504,-1-7-257,-1-15 905,1-4-240,-6-12-248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16444,'-7'29'1656,"-8"15"-920,-3 5-296,-7 7 848,5 7-351,2-2-169,2-2-152,6-10-584,4-8-344,7-16-496,7-11-145,6-13 633,0-8-160,5-26-272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68 16043,'20'-5'1521,"-12"5"-985,-5 0-240,-3 7 616,-3 6-152,-5 8-192,-5 5-119,0 4-233,0 2-88,0-2-128,3-2-160,4-3-465,4-5-175,-3-13 600,-2-7-104,-3-12-192</inkml:trace>
  <inkml:trace contextRef="#ctx0" brushRef="#br0" timeOffset="1">1 44 14043,'13'-7'701,"0"1"0,0 0 0,1 2 1,0-1-1,0 1 0,0 1 0,27-2 0,-6 2-238,0 2 0,38 5 0,-63-4-441,1 2 0,0 0 1,0 0-1,-1 1 1,1 0-1,-1 1 1,0 0-1,14 8 0,-22-11-5,1 1-1,-1-1 0,0 1 0,1 0 0,-1-1 0,0 1 0,0 0 0,0 0 0,0 0 0,-1 1 0,1-1 0,-1 0 0,1 1 0,-1-1 0,0 1 0,0-1 0,0 1 1,0 0-1,0-1 0,-1 1 0,1 0 0,-1 0 0,0-1 0,1 1 0,-1 0 0,-1 0 0,1 0 0,0-1 0,-1 1 0,1 0 0,-1-1 0,0 1 0,0 0 0,0-1 1,0 1-1,0-1 0,-2 3 0,-6 8 167,1 0 1,-2 0-1,1-1 1,-2-1 0,0 1-1,0-2 1,-1 0-1,0 0 1,-1-1-1,-25 14 1,29-18-135,0 0 1,0-1-1,-1 0 0,1 0 1,-1-1-1,0-1 0,0 1 1,0-2-1,0 1 0,0-1 1,-1-1-1,1 0 0,0 0 1,0-1-1,-1 0 0,1-1 1,-13-4-1,19 5-138,0-1-1,1 0 1,-1 1 0,0-1 0,1-1-1,-1 1 1,1 0 0,-1-1 0,1 0 0,0 0-1,0 0 1,1 0 0,-1 0 0,1 0-1,-1-1 1,1 1 0,0-1 0,0 0-1,0 0 1,1 0 0,0 1 0,-1-1-1,1-1 1,0-4 0,2-11-483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17620,'1'0'92,"0"0"0,0 1 0,0-1 0,0 0 0,0 1 0,-1-1 0,1 1 0,0-1 0,0 1 0,0-1 0,-1 1 0,1 0 0,0-1 0,-1 1 0,1 0 0,0 0 0,-1-1 0,1 1 0,-1 0 0,0 0 0,1 0 0,-1 0 0,1 0 0,-1-1 0,0 1 0,0 0 0,0 0 0,1 0 0,-1 0 0,0 0 0,0 0 0,0 0 0,-1 0 0,1 0 0,0 1 0,-8 43 1169,5-31-536,-6 31 472,2 2 0,-1 70 1,8-92-1243,1 0 1,2 0-1,0-1 1,2 1 0,0-1-1,14 36 1,-18-59-70,0 1 0,0-1 0,-1 1 0,1-1 0,0 1 0,-1 0 1,0 0-1,1-1 0,-1 1 0,0 0 0,0 0 0,0 1 0,-11-12-2215,-20-36-341,12 16 1873,10 16 1172,0-1 0,0-1 0,2 1 1,-11-28-1,18 42-326,0-1 1,0 1-1,0 0 1,0-1-1,0 1 1,0-1-1,0 1 1,0 0-1,1 0 1,-1-1-1,0 1 1,0 0 0,0-1-1,0 1 1,1 0-1,-1-1 1,0 1-1,0 0 1,1 0-1,-1-1 1,0 1-1,0 0 1,1 0-1,-1 0 1,0 0-1,1-1 1,-1 1-1,0 0 1,1 0-1,-1 0 1,0 0-1,1 0 1,-1 0-1,0 0 1,1 0-1,-1 0 1,0 0-1,1 0 1,-1 0-1,0 0 1,1 0 0,-1 0-1,0 0 1,1 0-1,-1 0 1,0 1-1,1-1 1,-1 0-1,1 0 1,25 7 650,-21-6-485,30 9-318,1-2-1,0-1 0,0-2 1,1-1-1,38-2 1,-30-6-204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19500,'-12'2'1585,"4"6"-1153,2 2-168,6 6 1048,10 0-976,13 1-96,1 0-24,2-3-112,4-2-104,0-5-272,-2-1-144,-3-5-408,-2-1-224,-4-5 752,-3-7-217,-3-1-119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3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16868,'-17'22'1584,"-12"15"-1016,-4 3-192,3 10 880,0 5-487,6 8-217,4-5-136,7 5-600,1-4-432,7-4 592,2-5-136,3-9-120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4865 9786,'0'0'1728,"4"-2"1902,17-14-2496,7-18-130,41-61 1,-49 64-842,2 1 1,1 1-1,1 1 1,2 1 0,0 1-1,2 1 1,1 1-1,35-21 1,270-188 657,-195 118-613,-77 65-164,129-78 0,-106 82-36,-39 23 8,-1-2 0,-1-2-1,45-36 1,-45 25-1,57-49-18,118-76-1,-105 85 23,55-33-11,-147 97-10,13-7 6,45-20 0,41-24 3,-75 41-3,-1-2 1,-1-1-1,68-58 0,-100 75-2,-1-1-1,15-18 0,-15 16 2,24-21 0,64-62 3,-49 57-10,2 2 0,1 3 0,98-48 0,-101 57 6,-2-2 0,63-46 0,80-79 50,-156 124-40,213-154-53,-66 51-4,-80 57 57,61-49-1,204-179-34,-299 254 23,108-57 1,-79 50 1,-3-4-15,156-128 1,-142 98-159,4 6 0,225-127-1,-204 134 13,-4-5 0,135-110 0,-147 89 42,-51 43 50,-21 19 40,27-22 301,-59 50-975,-16 10-173,-8 4 616,-1 1-119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15299,'5'2'207,"1"1"0,-1 1 0,1-1 0,-1 1 0,0 0-1,0 0 1,-1 1 0,1-1 0,-1 1 0,0 0 0,0 0 0,-1 0 0,6 10-1,2 8 58,-1 0 0,7 26 0,-12-36-98,6 22 71,-1 0 0,-1 1 0,5 50 0,-12-64-24,-1 0 1,-1 0 0,-1 0-1,-1 0 1,-1 0 0,-11 41 0,1-20 37,-3-1 0,-1-1 0,-27 48 0,44-88-285,-1-1-1,1 1 1,0 0 0,-1-1 0,1 1 0,0-1 0,-1 1-1,1-1 1,-1 1 0,1-1 0,-1 1 0,1-1-1,-1 1 1,1-1 0,-1 0 0,0 1 0,1-1-1,-1 0 1,1 1 0,-2-1 0,1 0 20,1 0 0,-1 0 0,1-1 0,0 1-1,-1 0 1,1 0 0,-1-1 0,1 1 0,0 0 0,-1-1 0,1 1 0,0 0 0,-1-1 0,1 1 0,0-1 0,0 1-1,-1 0 1,1-1 0,0 1 0,0-1 0,0 1 0,0-1 0,-1 1 0,1-1 0,0 1 0,0 0 0,0-1 0,-3-12-334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17084,'-1'0'91,"0"0"0,0 0 0,0 0 0,-1 1 0,1-1 0,0 1 0,0-1 0,0 1 0,0-1 0,0 1 0,0-1 0,0 1 0,0 0 0,0 0 0,0-1 0,0 1 1,0 0-1,1 0 0,-1 0 0,0 0 0,1 0 0,-1 0 0,0 2 0,-16 33 370,13-25 11,-3 3-317,1 0 0,0 0 0,1 0 0,1 1 0,1 0 0,0 0 0,0 0 0,2 0 0,0 0 0,1 29 0,0-42-159,1 1-1,-1-1 0,0 0 1,0 0-1,1 0 0,0 0 0,-1 0 1,1 1-1,0-1 0,0-1 1,0 1-1,0 0 0,0 0 0,0 0 1,1 0-1,-1-1 0,1 1 1,-1-1-1,1 1 0,0-1 1,-1 1-1,1-1 0,0 0 0,0 0 1,0 0-1,0 0 0,0 0 1,0-1-1,0 1 0,0 0 0,0-1 1,1 0-1,1 1 0,0-1-73,0-1-1,0 0 0,1 1 0,-1-1 1,0-1-1,0 1 0,-1-1 0,1 1 1,0-1-1,0 0 0,-1 0 0,1-1 0,-1 1 1,0-1-1,1 0 0,3-4 0,0-2-258,0 0 0,0 0-1,0-1 1,-1 1-1,-1-2 1,1 1 0,-2-1-1,1 1 1,-2-1-1,5-22 1,-9 16 182,1 17 170,0 0-1,0 0 1,0 0-1,0 0 1,-1-1-1,1 1 0,0 0 1,0 0-1,0 0 1,0 0-1,-1 0 1,1 0-1,0 0 0,0 0 1,0 0-1,-1 0 1,1 0-1,0 0 1,0 0-1,-1 0 1,1 0-1,0 0 0,0 0 1,0 0-1,-1 0 1,1 0-1,0 0 1,0 1-1,0-1 0,0 0 1,-1 0-1,1 0 1,0 0-1,0 0 1,0 0-1,0 1 1,0-1-1,-1 0 0,-1 2 144,0 1 0,0-1-1,0 1 1,0-1 0,1 1-1,-1 0 1,-2 5 0,-1 7 291,0 0 0,1 0 1,1 0-1,-2 17 1,4-28-452,1 0 1,0 0-1,-1 1 1,1-1-1,1 0 1,-1 0-1,1 0 1,-1 0 0,1 0-1,0 0 1,1 0-1,-1 0 1,1 0-1,-1 0 1,1-1-1,1 1 1,-1-1-1,0 1 1,1-1 0,4 5-1,-6-7-34,0 0 0,0-1 0,0 1 0,0 0 0,1-1 0,-1 1 0,0-1 0,0 1 0,0-1 0,1 0 0,-1 1 0,0-1 0,1 0 1,-1 0-1,0 0 0,0 0 0,1 0 0,-1 0 0,0-1 0,1 1 0,-1 0 0,0 0 0,0-1 0,1 1 0,-1-1 0,0 1 0,0-1 0,0 0 0,0 0 0,0 1 0,0-1 0,2-1 0,7-10-388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43 16187,'3'-13'1401,"-3"10"-1175,1 0 0,-1 0 0,1 0 0,0 0 0,0 0 0,0 0 0,2-4 0,-2 7-185,-1 0 0,0 0-1,0 0 1,0 0 0,0 0-1,0-1 1,0 1 0,0 0-1,0 0 1,0 0 0,0 0 0,1 0-1,-1 0 1,0 0 0,0 0-1,0 0 1,0 0 0,0 0-1,0 0 1,0 0 0,0 0 0,1 0-1,-1 0 1,0 0 0,0 0-1,0 0 1,0 0 0,0 0-1,0 0 1,1 0 0,-1 0 0,0 0-1,0 0 1,0 0 0,0 0-1,0 0 1,0 0 0,0 0-1,0 0 1,1 0 0,-1 0 0,0 1-1,0-1 1,0 0 0,0 0-1,0 0 1,5 8 707,1 11-413,-6-19-282,12 40 65,-2 1 0,6 56 0,-14-82-62,-1 1 1,-1-1 0,0 1-1,-1-1 1,-1 0-1,0 1 1,-1-1 0,-1 0-1,-9 25 1,11-37-54,1 0-1,-1 0 1,0 0 0,0 0 0,0 0-1,0-1 1,0 1 0,-5 3-1,7-5-28,-1-1 0,0 1-1,0 0 1,0-1 0,0 1-1,0-1 1,0 1 0,0-1-1,0 0 1,0 1-1,0-1 1,0 0 0,0 0-1,0 0 1,0 0 0,0 0-1,0 0 1,0 0 0,0 0-1,0 0 1,0 0-1,0-1 1,0 1 0,0 0-1,0-1 1,0 1 0,0 0-1,1-1 1,-1 1 0,0-1-1,0 0 1,-1-1-1,-3-2 21,0-2-1,1 1 0,0-1 1,0 1-1,0-1 0,0 0 1,1 0-1,-3-10 0,-1-3 6,1 1 1,-3-19-1,0-19-219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13707,'13'14'1888,"0"-1"-1087,4-5-313,5-5 1128,6-1-720,4-5-216,-1-7-800,-2-6 1481,-2-10-1241,-8-4-16,-6-3-48</inkml:trace>
  <inkml:trace contextRef="#ctx0" brushRef="#br0" timeOffset="1">264 1 16988,'-8'43'1915,"5"-33"-1650,1 0 0,0 0 1,1 0-1,0 0 0,1 0 0,0 0 1,0 1-1,1-1 0,3 16 0,-1-17-173,0 1 0,1-1-1,0 0 1,1 0 0,10 16-1,-12-22-71,-1 1 0,1-1 0,0 0 0,0 0 0,0 0 0,0-1 1,0 1-1,1-1 0,-1 1 0,1-1 0,-1 0 0,1-1 0,0 1 0,0-1 0,0 1 0,0-1 0,4 0 0,-6-1 5,1 0-1,-1-1 0,0 1 1,0-1-1,0 0 1,0 1-1,0-1 0,0 0 1,0 0-1,0 0 1,0-1-1,0 1 0,0 0 1,-1-1-1,1 1 0,-1-1 1,1 1-1,-1-1 1,1 0-1,-1 0 0,0 0 1,0 0-1,1-2 1,2-3 62,-1 0 0,1 1 0,-2-1 0,1 0 0,2-12 0,-4 13-97,0 0 0,-1 0 0,0 0-1,0 0 1,0 0 0,-1-1 0,0 1 0,0 1-1,0-1 1,-1 0 0,0 0 0,0 0-1,0 1 1,-1-1 0,0 1 0,0 0 0,0 0-1,-1 0 1,1 0 0,-1 1 0,-1-1-1,1 1 1,0 0 0,-1 0 0,0 0 0,-9-4-1,-3-4-139,4-3-49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20372,'1'4'238,"0"1"-1,0-1 0,0 0 1,1 0-1,0-1 0,0 1 1,0 0-1,0-1 0,1 1 1,-1-1-1,1 1 0,0-1 0,0 0 1,0 0-1,0-1 0,6 5 1,-6-5-389,0 1 0,0-1 0,1 0 0,-1 0 1,1 0-1,0 0 0,-1 0 0,1-1 0,0 0 0,0 0 0,0 0 1,0 0-1,0 0 0,0-1 0,0 0 0,0 0 0,0 0 1,0 0-1,7-2 0,-4 0-504,0-2 1,-1 1-1,1-1 1,-1 0-1,1 0 1,-1 0-1,0-1 0,5-6 1,6-7-1731,17-23 1,-9 10 2016,-52 69 6713,-14 32-3234,23-39-1977,13-22-1043,-1 1 0,1-1 0,1 1-1,0 0 1,0 0 0,1 0-1,0 0 1,1 1 0,-2 11-1,4-21-116,0 0 0,0-1 0,0 1 0,0 0-1,0 0 1,0 0 0,0-1 0,0 1 0,0 0-1,0 0 1,0 0 0,1-1 0,-1 1 0,0 0-1,1 0 1,-1-1 0,0 1 0,1 0 0,-1-1-1,1 1 1,-1 0 0,1-1 0,-1 1 0,1-1-1,0 1 1,-1-1 0,1 1 0,0-1 0,-1 1-1,1-1 1,0 0 0,-1 1 0,1-1 0,0 0-1,0 0 1,0 1 0,-1-1 0,1 0 0,0 0-1,0 0 1,1 0 0,12 0-353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18804,'0'9'1848,"1"-3"-1343,3 1-265,2-3 1080,7 8-840,6-7-112,4-3-232,5-1-160,1-6-432,1 2-224,-4-4-368,-2-6 800,-9-5-161,-8 3-215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2 249 15699,'-2'13'1505,"14"-11"-889,5-2-200,9-2 736,5-4-456,4-6-472,1-5-352,1 0 272,-3 0-104,-6 1-184</inkml:trace>
  <inkml:trace contextRef="#ctx0" brushRef="#br0" timeOffset="1">531 18 17396,'-13'23'1904,"9"-4"-1112,-1-2-312,5-3 1497,6-1-1129,4-7-368,3-1-144,7-6-560,4 0-368,6-8-592,-2-8 2176,0-8-1176,-2 0-104,-2-3-96</inkml:trace>
  <inkml:trace contextRef="#ctx0" brushRef="#br0" timeOffset="2">787 1 17236,'-13'33'1752,"-2"5"-992,-4 3-272,5-3 729,-1 4-209,5-9-280,3-2-176,6-9-512,1-1-288,0-9-728,3-2 2032,1-7-1160,0-3-40,6-5-64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5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15475,'-4'-1'318,"-1"0"0,0 0-1,0 1 1,0 0 0,-1 0-1,1 0 1,0 0 0,0 1-1,0 0 1,1 0 0,-1 1 0,0-1-1,0 1 1,1 0 0,-1 0-1,1 0 1,-7 5 0,4-2 59,0 0-1,0 0 1,1 0 0,0 0 0,0 1 0,0 0 0,1 1 0,0-1 0,-8 14 0,11-18-322,1 0 1,0 0-1,0 0 1,1 0 0,-1-1-1,0 1 1,1 0-1,-1 0 1,1 0 0,-1 1-1,1-1 1,0 0-1,0 0 1,0 0-1,0 0 1,0 0 0,1 0-1,-1 0 1,1 0-1,-1 0 1,2 2 0,-1-2-23,0 0 1,1-1 0,-1 1 0,1-1-1,-1 0 1,1 0 0,0 1 0,-1-1-1,1 0 1,0 0 0,0-1 0,0 1-1,0 0 1,0-1 0,-1 1 0,1-1-1,4 1 1,4 0 6,1-1 0,-1 1 0,1-2 0,-1 0 1,1 0-1,19-6 0,-20 5-21,-1-2 0,0 1 0,0-1 0,0 0 1,0-1-1,-1 0 0,0 0 0,0-1 0,0 0 1,-1-1-1,1 0 0,-2 0 0,1 0 0,-1-1 0,7-9 1,-12 10-33,-8 10-14,-10 12-1,10-7-6,0 0 0,1 1 0,0 0 1,-7 15-1,11-22-63,1 1 1,0-1 0,0 1-1,0-1 1,0 1-1,0 0 1,1-1 0,-1 1-1,1 0 1,-1-1-1,1 1 1,0 0 0,0 0-1,0-1 1,1 1-1,-1 0 1,1 0 0,-1-1-1,1 1 1,0-1-1,0 1 1,3 4 0,-3-6 10,0 0 1,0 0-1,0 0 1,0 0 0,0 0-1,0 0 1,1-1-1,-1 1 1,0 0-1,1-1 1,-1 1 0,0-1-1,1 1 1,-1-1-1,1 0 1,-1 0-1,1 1 1,-1-1 0,2 0-1,29-5-693,-2-5-103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18916,'0'16'1648,"-9"1"-1168,-4 3-207,3 10 559,2 2-320,-1-4-104,-1 1-136,7 3-496,3-5-296,0-3-464,-1-7 784,-8-17-144,-1-8-161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4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15755,'20'-1'1298,"0"1"0,0 1 0,0 1 0,34 7 0,-26-4-981,-6-2-123,-1 1 0,0 1 0,0 1 0,0 1 1,21 11-1,-37-16-186,0 0 1,0 1-1,-1 0 1,1 0 0,-1 0-1,1 1 1,-1-1-1,-1 1 1,1 0 0,0 0-1,-1 0 1,0 1 0,0-1-1,0 1 1,0 0-1,-1 0 1,0 0 0,0 0-1,0 0 1,-1 0-1,0 0 1,0 1 0,0-1-1,0 0 1,-1 11-1,-1-5 21,-1 0-1,0 0 0,-1 0 0,0-1 0,0 1 1,-1-1-1,-1 0 0,0 0 0,0 0 0,-1-1 0,0 1 1,0-1-1,-1-1 0,-1 1 0,1-1 0,-1-1 1,-1 1-1,-15 10 0,15-12-42,-1 1 1,0-1 0,-1-1-1,1 0 1,-1 0-1,0-1 1,0 0-1,-1-1 1,1 0-1,-1-1 1,1-1 0,-1 0-1,0 0 1,1-1-1,-1 0 1,0-1-1,-16-4 1,-4-5-74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5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2531 10538,'30'-21'4348,"-16"13"-3942,0 1 1,1 1-1,26-9 0,6-2-285,-1-2 93,1 2 1,1 1 0,72-12-1,-93 23-107,88-13 434,136-42 1,-233 54-489,133-46 351,-70 20-257,113-48 0,53-40 272,-158 78-352,133-46 1,101-7 31,54 3-115,-187 36 30,-160 45-10,-19 6 0,1 1 1,21-5-1,-17 5-1,-1 0 0,22-10 0,11-2 11,-11 6-10,-12 4 2,-1-1-1,30-13 1,15-5 11,-50 19-13,0 0 1,21-11 0,50-23 9,-58 27-6,41-22 0,-47 22-5,43-17 0,-10 6-1,358-127 42,-318 119-38,109-24-7,2 0 18,119-42 3,-222 67-33,45-16 4,88-33-5,-25 10-54,192-54-439,7 26 111,-298 72 382,250-51 70,-193 36-56,-76 15-1,126-44-18,-54 15 6,-112 35 18,94-46-1,-97 36 2,-40 21-4,1 0 1,0 2-1,30-12 0,-18 12-599,-39 4 353,5-1 101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17140,'-3'31'2488,"-3"-13"-1924,0 0 1,1 1-1,-3 34 0,7-47-500,1 0-1,-1-1 0,1 1 1,1 0-1,-1-1 1,1 1-1,0-1 0,1 1 1,-1-1-1,1 1 0,0-1 1,0 0-1,1 0 1,-1 0-1,1 0 0,0 0 1,6 6-1,-6-8-51,1 0-1,0-1 1,0 1 0,0-1-1,0 0 1,0 0 0,1 0-1,-1-1 1,0 1-1,1-1 1,-1 0 0,1 0-1,0-1 1,5 1 0,-7-1-52,-1 0 0,1 1 1,0-1-1,-1-1 1,1 1-1,0 0 0,-1-1 1,1 1-1,-1-1 1,1 0-1,-1 0 0,1 0 1,-1 0-1,1 0 1,-1 0-1,0-1 0,0 1 1,0-1-1,0 0 1,0 0-1,0 0 0,0 0 1,0 0-1,-1 0 1,1 0-1,1-4 0,5-26-262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0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20780,'-21'6'1625,"-1"2"-1225,1 1-240,13-6-64,11-3-576,6-2 592,-1-5-48,8-6-360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15051,'-6'-4'1280,"7"1"-783,-1 6 159,2 5-168,-1 5-192,-1 0-152,0 4-128,3 3-72,-3 3-344,2 2-96,-2 0 384,-3 1-48,4 4-104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12187,'0'49'1016,"-1"-5"-784,0 1-112,-1-2 400,1-5-112,1 1-256</inkml:trace>
  <inkml:trace contextRef="#ctx0" brushRef="#br0" timeOffset="1">9 1006 9178,'0'41'464,"0"-2"-336,2-6-80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1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5913,'0'35'280,"-1"-2"-208,-2-3-8</inkml:trace>
  <inkml:trace contextRef="#ctx0" brushRef="#br0" timeOffset="1">29 731 10410,'-5'51'888,"0"-4"-784,-1-4-416,2-4 56,1-5 192,0-1-112,1-4-104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5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18948,'-6'-3'1808,"3"4"-1183,0 6-241,5 5 872,0 1-296,4 2-392,3 1-208,1 1-232,3-4-136,1-1-320,2-8-208,1-4-368,2-3-256,1-8 608,-2-4 96,1-6-193,-2 1-103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5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122 224 13803,'0'4'1696,"-8"10"-751,-4 6-329,-3 8 1336,0 6-568,-2 9-367,3 0-137,-1 1-224,4 5-104,4-3-384,2-4-152,4-7-528,0-4-192,1-14-464,0-1-1193,0-15 1777,1-2-424,2-24-153</inkml:trace>
  <inkml:trace contextRef="#ctx0" brushRef="#br0" timeOffset="1">453 4 17156,'3'-4'1552,"-4"16"-1064,-6 1-176,-5 11 768,1 3-295,1 6-337,-3 3-136,1 0-120,1 1-24,5-8-104,0 1-152,5-10-432,-2-4-288,2-15 671,-6 0-175,-1-11-72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5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147 232 19772,'-15'9'830,"0"1"1,1 0-1,1 1 0,-20 19 0,27-23-592,0 0 0,0 0 0,1 0 0,0 1 0,0 0 0,0 0 1,1 0-1,1 1 0,-1-1 0,-2 12 0,6-19-211,0 0 1,-1 0 0,1 1 0,0-1-1,0 0 1,0 1 0,0-1 0,0 0 0,0 0-1,0 1 1,0-1 0,0 0 0,1 1-1,-1-1 1,0 0 0,1 0 0,-1 0-1,1 1 1,0-1 0,-1 0 0,1 0 0,0 0-1,1 1 1,-1-1-16,1 0 0,-1 0 0,1 0 0,0 0 1,0 0-1,-1-1 0,1 1 0,0 0 0,0-1 0,0 0 0,0 1 0,-1-1 0,1 0 0,3 0 1,2-1-33,0 0 0,0 0 0,1 0 0,-1-1 1,0 0-1,0 0 0,9-5 0,-7 2-98,1-1 1,-1-1-1,0 0 0,0 0 1,-1 0-1,0-1 0,0-1 0,-1 1 1,0-1-1,11-19 0,-13 13-337,-6 15 439,1 0 1,0 0-1,0 0 0,-1-1 1,1 1-1,0 0 1,0 0-1,-1 0 0,1 0 1,0 0-1,0 0 0,-1 0 1,1 0-1,0 0 0,0 0 1,-1 0-1,1 0 0,0 0 1,0 0-1,-1 0 0,1 0 1,0 0-1,0 1 0,-1-1 1,1 0-1,0 0 0,0 0 1,0 0-1,-1 0 0,1 1 1,0-1-1,-4 2-51,1 1 1,0-1-1,-1 1 0,1 0 1,-4 5-1,3-2 18,1-1 0,0 0 1,0 1-1,0 0 0,1-1 0,0 1 1,0 0-1,-2 11 0,4-15-29,-1 0 0,1-1-1,0 1 1,0 0 0,0 0 0,0 0-1,0-1 1,0 1 0,1 0 0,-1 0-1,0-1 1,1 1 0,0 0-1,-1 0 1,1-1 0,0 1 0,0-1-1,0 1 1,0-1 0,0 1 0,0-1-1,0 1 1,1-1 0,-1 0 0,0 0-1,1 0 1,-1 0 0,1 0-1,-1 0 1,1 0 0,-1 0 0,1 0-1,0-1 1,3 1 0,1 1-301,0-1 0,0 0 0,0 0 0,0-1 1,1 0-1,-1 0 0,0 0 0,0-1 0,0 0 0,1 0 0,-1 0 1,10-5-1,-7 2-78,0 0 0,0-1 1,-1 0-1,0-1 1,0 0-1,0 0 0,10-11 1,-3 0 27,-2 0 0,1 0 0,-2-2 0,0 1 1,-2-2-1,14-31 0,-14 26 1063,-1 0 0,-1 0 0,-1-1 0,-1 0 0,4-47 0,-10 72-524,0 0 0,0 0 1,0 0-1,0 0 1,0 1-1,0-1 0,0 0 1,0 0-1,0 0 0,0 0 1,0 0-1,0 0 1,-1 0-1,1 0 0,0 0 1,-1 0-1,1 1 1,-1-1-1,1 0 0,-1 0 1,1 0-1,-2 0 0,1 1-23,1 0 1,-1 0-1,0 0 0,0 0 0,1 0 0,-1 1 0,0-1 0,1 0 0,-1 0 0,0 1 0,1-1 0,-1 0 0,1 1 0,-1-1 0,0 1 0,1-1 0,-1 1 0,1-1 0,-1 1 0,1-1 0,-1 2 0,-4 5 492,-1 0 0,2 0 0,-7 12 0,0 5 244,2 1 0,0 0 0,2 0 0,-8 52 0,12-58-627,2 0 0,1 1 0,0-1 0,1 0 0,1 1 0,1-1 0,7 26 0,9 18-701,-45-112 114,-29-63 438,54 109-6,-1 0-1,1 0 0,0 0 1,0 0-1,0 0 0,1-1 0,-1 1 1,0-6-1,1 9-31,0-1 1,0 0-1,1 1 1,-1-1-1,0 1 1,0-1-1,0 1 0,1-1 1,-1 1-1,0-1 1,1 1-1,-1-1 1,0 1-1,1 0 1,-1-1-1,0 1 0,1-1 1,-1 1-1,1 0 1,-1-1-1,1 1 1,1-1-6,0 1 0,-1-1 1,1 1-1,0-1 1,-1 1-1,1 0 1,0 0-1,0 0 0,-1 0 1,3 0-1,51 6-759,-30-3 20,43 1-1,-20-7 314,2-1-125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1:59:5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 16996,'2'-2'225,"1"1"0,0 0 1,-1-1-1,1 1 0,0 0 1,0 1-1,0-1 0,0 0 1,-1 1-1,1 0 0,0 0 1,0 0-1,5 0 0,45 6 1372,-43-4-1065,9 1-222,1 1 0,-2 1 0,1 1-1,-1 1 1,1 0 0,-2 1 0,33 21-1,-43-25-290,-1 1 1,0 0-1,-1 0 0,1 0 0,-1 1 1,0 0-1,0 0 0,-1 0 0,0 0 1,5 10-1,-7-12-17,0 1 0,-1 0-1,0 0 1,0 0 0,0 0 0,0 0 0,-1 0 0,0 0-1,0 0 1,0 0 0,0 1 0,-1-1 0,0 0 0,0 0-1,0-1 1,-5 10 0,1-3 5,0-1-1,-1 0 1,0 0-1,-1-1 1,0 0 0,-1 0-1,1-1 1,-2 0-1,1 0 1,-1-1 0,0 0-1,-1 0 1,0-1-1,0 0 1,-21 8 0,7-5-40,0-1-1,-1 0 1,0-2 0,0-1 0,0-1 0,-29 1-1,46-5 48,-1 1-272,-1-1 0,0 0 0,-17-2 1,26 2 216,0 0 1,0 0 0,-1 0 0,1 0 0,0-1-1,0 1 1,0 0 0,0 0 0,1-1 0,-1 1 0,0-1-1,0 1 1,0-1 0,0 1 0,0-1 0,0 1 0,1-1-1,-1 0 1,0 0 0,0 1 0,1-1 0,-1 0-1,1 0 1,-1 0 0,1 0 0,-1 0 0,1 0 0,-1 1-1,1-1 1,0 0 0,-1 0 0,1 0 0,0 0 0,0 0-1,0-1 1,0 1 0,0 0 0,0 0 0,0 0-1,0 0 1,0 0 0,1 0 0,-1 0 0,0 0 0,1-1-1,6-12-545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11 14467,'12'-10'1780,"-11"9"-779,-3 2-25,-20 16 1207,-11 13-1854,1 2 0,2 1 0,1 2 0,-29 45-1,43-58-294,2 0 0,1 1 0,1 0-1,1 1 1,-12 40 0,18-48-35,1-1 0,0 1 0,1 0 0,1 0 0,0 0 0,2 0 0,-1 0 0,2 0 0,0-1 0,6 21 0,-6-28-82,1-1-1,0 1 1,0-1-1,0 0 1,1 0-1,1 0 1,-1-1-1,1 0 1,0 0-1,0 0 1,1 0-1,-1-1 1,1 0-1,1 0 1,-1 0-1,1-1 1,12 7-1,16 3-244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 15115,'12'-4'6057,"-12"4"-5941,-5 17 3,-7 28-275,3 0 0,-6 78 0,15-121 69,0-1 0,0 0 0,0 0 0,0 0-1,0 1 1,0-1 0,1 0 0,-1 0 0,0 0 0,1 0-1,-1 0 1,0 1 0,1-1 0,-1 0 0,1 0 0,0 0 0,-1 0-1,1 0 1,0 0 0,0-1 0,1 3 0,-1-3 32,0 0 0,-1 0 0,1 1 1,0-1-1,0 0 0,0 0 0,-1 0 0,1 0 0,0 0 1,0 0-1,0 0 0,0 0 0,-1 0 0,1 0 1,0-1-1,0 1 0,0 0 0,-1 0 0,1-1 0,0 1 1,-1-1-1,1 1 0,0 0 0,0-1 0,-1 0 1,1 1-1,-1-1 0,1 1 0,-1-1 0,1 0 0,0-1 1,8-10-570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16323,'6'1'2273,"-6"-4"-1921,0 1 984,0-4-648,3 4-567,0 2-346,0-1 241,-2 0-120,-1-1-120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19388,'-7'15'1240,"3"3"-1104,-2 2-88,5 3 80,-2 2-344,3-1-480,1-2-96,2-9 600,6-6-176,-1-7-160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17500,'-7'25'1561,"3"-12"-1190,1-1 0,-3 19 0,5-29-349,1 0 0,0 1 0,0-1 0,0 0 0,0 1 0,0-1 0,0 0 0,1 1 0,-1-1 0,1 0 0,-1 0 0,1 0 0,0 1 0,0-1 0,0 0 0,0 0 0,1 0 0,-1 0 0,2 2 0,-1-3-73,0 1 0,0-1 0,1 0 1,-1 0-1,0 0 0,0 0 0,1 0 0,-1-1 1,1 1-1,-1-1 0,0 1 0,1-1 0,-1 0 1,1 0-1,-1 0 0,1 0 0,-1 0 0,1-1 1,-1 1-1,0-1 0,1 0 0,-1 1 1,4-3-1,5-2-336,0 0 0,0-1 0,13-9-1,17-13-1209,38-36 0,-75 62 1833,-4 5 16,-9 13 278,-18 24 465,7-10-699,1 0 0,1 1 0,2 1 0,1 0 0,2 1 0,1 1 0,1 0 0,2 0 0,-6 54 1,12-65-495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5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13803,'-2'3'1600,"2"7"-944,3 12 734,14 20-1161,-6-15-74,16 55-1,-25-71-127,0 1 0,-1 0-1,0 0 1,0-1 0,-2 1 0,1 0-1,-1 0 1,-4 14 0,-3 4 7,-1 0 0,-2-1-1,0 0 1,-2 0 0,-19 29 0,10-22-45,-2-2 1,-1 0 0,-38 38-1,12-23-14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14307,'21'0'648,"9"-7"-632,8-2-8,12-1 56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9082,'47'4'1008,"-1"2"-728,-2-4-232,7 3 1128,-3 0-1352,5 1-64,2 3-152,-2-2-264,3 0 424,-2-3-104,2 2-16</inkml:trace>
  <inkml:trace contextRef="#ctx0" brushRef="#br0" timeOffset="1">1394 134 12627,'52'7'640,"5"-7"-632,2-3-8,12 0 96</inkml:trace>
  <inkml:trace contextRef="#ctx0" brushRef="#br0" timeOffset="2">2361 164 8250,'66'0'368,"2"0"-248,2-6-128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12315,'71'0'608,"0"-1"-432,4-3-136</inkml:trace>
  <inkml:trace contextRef="#ctx0" brushRef="#br0" timeOffset="1">1275 40 12875,'57'7'336,"4"-8"-320,4-1 8,10-2-24</inkml:trace>
  <inkml:trace contextRef="#ctx0" brushRef="#br0" timeOffset="2">2542 6 10274,'63'3'480,"5"-6"-360,4-3-16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5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 19332,'-3'-1'241,"1"0"-1,-1 1 1,0-1 0,0 1-1,0 0 1,0 0-1,0 0 1,0 0 0,0 0-1,0 1 1,0 0-1,1-1 1,-6 3-1,-34 16 1743,34-14-1601,0 0 1,1 0-1,0 1 1,0 0-1,1 0 1,-1 0 0,-6 11-1,12-16-356,0 0-1,0 1 0,0-1 1,0 1-1,0 0 1,0-1-1,0 1 1,1 0-1,-1-1 0,1 1 1,-1 0-1,1 0 1,0 0-1,-1-1 1,1 1-1,0 0 0,0 0 1,0 0-1,1-1 1,-1 1-1,0 0 1,1 0-1,-1 0 1,1-1-1,0 1 0,-1 0 1,1-1-1,0 1 1,0-1-1,0 1 1,0-1-1,0 1 0,1-1 1,-1 1-1,0-1 1,1 0-1,-1 0 1,0 0-1,1 0 0,0 0 1,-1 0-1,3 1 1,47 19-407,-42-18 260,-1 0 1,0 0 0,0 0 0,0 1-1,0 1 1,12 8 0,-19-12 103,0 0-1,0-1 1,0 1 0,0 0 0,0 0-1,0 0 1,-1 0 0,1 0 0,0 0 0,0 0-1,-1 0 1,1 0 0,-1 0 0,1 0-1,-1 1 1,0-1 0,1 0 0,-1 0-1,0 0 1,0 1 0,0-1 0,0 0-1,0 0 1,0 1 0,0 0 0,-1 0-4,0 0 1,0 0 0,0 0-1,0-1 1,0 1-1,0-1 1,-1 1 0,1-1-1,-1 1 1,1-1-1,-1 0 1,1 1 0,-1-1-1,-1 1 1,-5 2 92,0 0 1,-1 0-1,1-1 0,-1 0 1,-14 3-1,-27 1 168,28-7-120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1:5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11042,'61'4'801,"4"-2"-729,4-4-489,6-3 617,2-5-119,8-2-105</inkml:trace>
  <inkml:trace contextRef="#ctx0" brushRef="#br0" timeOffset="1">991 1 13419,'16'8'1304,"-4"1"-976,0-5-240,1 0 648,4-1-1152,2-3 552,2-3-264,3 2-88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0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4004 11514,'-2'0'219,"0"1"-1,0-1 1,0 1-1,0-1 1,0 1-1,0 0 0,0 0 1,0 0-1,1 0 1,-1 0-1,0 0 1,1 1-1,-1-1 0,1 0 1,-1 1-1,1-1 1,0 1-1,0 0 0,0-1 1,0 1-1,0 0 1,0 0-1,0 0 1,0-1-1,1 1 0,-1 0 1,1 0-1,-1 4 1,-2 3-132,3-9-82,0 0 0,0 0 1,0 0-1,0 0 0,0 0 0,0 0 1,0 0-1,0 0 0,0 0 0,0 0 0,0 0 1,0-1-1,0 1 0,0 0 0,1 0 1,-1 0-1,0 0 0,0 0 0,0 0 1,0 0-1,0 0 0,0 0 0,0 0 1,0 0-1,0 0 0,0 0 0,0 0 1,0 0-1,0 0 0,1 0 0,-1 0 1,0 0-1,0 0 0,0 0 0,0 0 1,0 0-1,0 0 0,0 0 0,0 0 1,0 0-1,0 0 0,0 0 0,0 1 0,0-1 1,1 0-1,-1 0 0,0 0 0,0 0 1,0 0-1,0 0 0,0 0 0,0 0 1,0 0-1,0 0 0,0 0 0,0 0 1,0 0-1,0 0 0,0 1 0,0-1 1,0 0-1,0 0 0,0 0 0,0 0 1,0 0-1,0 0 0,11-7 379,20-18 334,-18 15-441,36-27 394,77-43 0,-38 33-614,65-38-29,-135 73-23,31-17 6,-2-2-1,-2-2 0,56-51 0,-67 50-6,1 2 1,1 1-1,2 2 0,1 1 0,1 2 0,1 2 0,47-19 1,-31 17 0,-1-3 0,-2-1 0,0-4 0,-3-1 0,54-47 0,0-1-7,4 5 1,222-119-1,-231 145 10,203-115-1,-242 125-3,108-98 1,-155 126-5,29-24 1,2 1 1,1 3-1,76-45 0,15 12 5,-75 38-2,-1-2 0,61-43 0,2-15-5,255-170-5,-326 226 8,6-5-8,2 3 0,103-43 0,-95 51-8,-2-3 1,0-3-1,-3-3 0,115-84 1,-77 47-119,3 5 0,4 4 0,129-55 0,97-33-50,-252 113 183,-1-4-1,-3-3 0,117-88 1,-142 96-2,76-41 1,65-21 0,-110 59 1,38-31 0,-79 44-23,50-23-1,-79 45 10,-12 7-37,-9 4-167,4-4 65,0 0 0,1 0 0,-1 0 0,0 0-1,0-1 1,0 1 0,0-1 0,0 1 0,0-1 0,0 0 0,0 0 0,-1 0 0,1 0 0,-2 0 0,-5-5-317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0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14 16860,'0'-1'105,"1"0"1,-1 1-1,1-1 1,-1 0-1,1 0 1,-1 0-1,1 0 1,0 0-1,-1 0 1,1 1-1,0-1 1,0 0-1,0 1 1,-1-1-1,3-1 1,0 5 645,-5 10-195,-88 206 1524,18-51-1810,70-163-266,0-1 25,1 1-1,-1-1 1,1 0 0,0 1-1,-1 6 1,2-10-17,0 0 1,0 0-1,0-1 1,0 1-1,0 0 1,1 0-1,-1 0 1,0-1-1,0 1 1,1 0-1,-1 0 1,0-1-1,1 1 1,-1 0-1,0 0 1,1-1-1,-1 1 1,1-1-1,0 1 1,-1 0-1,1-1 1,-1 1-1,1-1 1,0 1-1,-1-1 1,1 0-1,0 1 1,0-1-1,-1 0 1,1 1-1,0-1 1,0 0-1,-1 0 1,1 0-1,0 0 1,0 0-1,1 0 1,7 1 115,1-1 1,-1 0-1,1-1 1,-1 0 0,17-4-1,49-18 358,-41 12-318,43-10-294,-40 12-1226,69-27 0,-93 28 729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0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69 18052,'-38'73'2667,"19"-40"-2117,1 1-1,2 1 0,2 0 0,-19 70 0,32-100-545,0 0-1,0-1 1,1 1-1,0 0 1,1 6-1,-1-10-4,0-1-1,0 1 1,0-1 0,0 1-1,0-1 1,0 1-1,0-1 1,0 1-1,1-1 1,-1 1-1,0-1 1,0 1-1,1-1 1,-1 1-1,0-1 1,0 1-1,1-1 1,-1 0-1,1 1 1,-1-1-1,0 1 1,1-1 0,-1 0-1,1 0 1,-1 1-1,1-1 1,-1 0-1,1 0 1,-1 1-1,1-1 1,-1 0-1,1 0 1,-1 0-1,1 0 1,-1 0-1,1 0 1,-1 0-1,1 0 1,-1 0-1,1 0 1,-1 0-1,1 0 1,0 0 0,-1 0-1,1 0 1,-1-1-1,1 1 1,-1 0-1,0 0 1,1-1-1,-1 1 1,1 0-1,-1-1 1,1 1-1,-1 0 1,1-1-1,3-3-15,1 0 0,-1 0-1,0 0 1,0 0-1,0-1 1,-1 0-1,1 1 1,-1-1 0,4-10-1,21-53-209,-24 59 183,16-43-326,-3-1 1,-2-1 0,13-84-1,-29 144 411,0 3 17,0 0 0,0-1 0,1 1 0,1 10 0,-1-15-44,1-1 1,-1 0 0,1 0 0,0 0 0,0 0 0,0 0-1,0 0 1,1 0 0,-1 0 0,1 0 0,0 0 0,-1-1-1,1 1 1,0 0 0,1-1 0,-1 0 0,0 0 0,6 4-1,-1-3 0,-1 0 0,2 0 0,-1-1 0,0 1 0,0-2 0,1 1 0,-1-1 0,1 0 0,-1-1 0,1 0 0,-1 0 0,1-1 0,-1 1 0,1-2 0,8-1 0,9-3 3,-1-2 1,0 0-1,26-13 1,31-17-60,-81 39 40,0 0-1,0-1 1,0 1-1,1-1 1,-1 1-1,0 0 1,0-1-1,0 1 1,0 0-1,0-1 1,0 1-1,0-1 1,0 1-1,-1 0 1,1-1-1,0 1 1,0-1-1,0 1 1,-1 0-1,1-1 1,0 1-1,-1-1 1,1 1-1,-1 0 1,-20 32 6,-61 109-232,70-118 158,2 0-1,0 1 1,2 0 0,-8 34 0,13-20-23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2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399 131 10362,'2'-6'551,"0"0"0,0 0 0,-1 0 0,0 0 0,0-1 0,0 1 0,-1 0 0,0-1 0,0 1 0,-1-7 0,0 5 80,1-1 0,0 1 0,0 0 0,3-15 0,-5 36-57,1-1 0,1 0 0,1 15 0,0-3-367,1 108 222,-2 77-9,-16 48 95,11-142-180,-25 147-1,-14 49-267,21-137-48,-3 307 8,20-222-26,-3-17 0,-13 205 26,-17 596-14,22-412-22,8-470 10,2 25-24,-24 284-74,-77 179 26,102-626 72,2 0 0,0 1 0,2-1 0,0 1 0,2 0-1,0-1 1,7 42 0,8-23-2087,-15-42 2039,0 0-1,0 0 0,0 0 0,0 0 0,0 0 1,0-1-1,0 1 0,0 0 0,0 0 1,0 0-1,0 0 0,0 0 0,0 0 0,0 0 1,0 0-1,0 0 0,0 0 0,0 0 1,0 0-1,1-1 0,-1 1 0,0 0-47,0 0 47,0 0 0,0 0 0,0 0 1,0 0-1,0 0 0,0 0 0,0 0 0,0 0 1,0 0-1,0 0 0,1 0 0,-1 0 1,0 0-1,0 0 0,0 0 0,0 0 0,0 0 1,0 0-1,0 0 0,0 0 0,0 0 0,0 0 1,0 0-1,1 0 0,-1 0 0,0 0 1,0 0-1,0 0 0,0 0 0,0 0 0,0 0 1,0 0-1,0 0 0,2-9-204,-2 7-36,4-10-436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2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13483,'-10'-9'1336,"17"6"-201,22 5 253,-21-1-1260,112-3 1637,-73 0-1451,59 5 0,66 20-166,88 6-80,405-37 187,-184-3-199,72 14 8,185 0 112,228 25-28,-467-7-98,431 25 24,741-26 366,-1107-33-355,16-1-58,-509 12-23,48-4 9,223 19 1,-284-7-12,-22-2 3,-1 1 0,1 1-1,47 15 1,-80-20-13,0 0 0,0 0 0,1 0-1,-1-1 1,0 0 0,0 1 0,1-1 0,-1-1 0,0 1 0,1 0-1,-1-1 1,0 1 0,5-3 0,2-1-74,0 0 1,17-11-1,-19 10 31,-1 1-1,1 0 1,0 0-1,17-5 1,-18 8-220,0 1 0,0-1 0,1 1-1,-1 0 1,7 2 0,-7-2-85,0 1-1,1-1 0,-1 0 0,14-2 1,-15-1 97,-2-2-102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2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11002,'0'-1'227,"0"0"-1,0 0 0,0 0 0,0 0 0,0-1 1,0 1-1,0 0 0,0 0 0,0 0 0,1 0 1,-1 0-1,0 0 0,1-1 0,-1 1 0,1 0 1,-1 0-1,1 0 0,0-1 0,1 2-11,-1 0 0,0 0-1,1 0 1,-1-1 0,0 1 0,1 0-1,-1 0 1,0 1 0,1-1 0,-1 0 0,0 0-1,1 1 1,1 0 0,5 1-479,42 6 831,88 3 0,-58-6-513,-75-5-50,0 1 0,-1-1 0,1 1 0,-1 0 0,1 0 0,-1 0 0,7 4 0,-10-5 5,0 1 0,0 0 0,1 0 0,-1 0 0,0 0 0,0 0 0,0 0 0,0 1 0,0-1 0,-1 0 1,1 0-1,0 1 0,0-1 0,-1 0 0,1 1 0,-1-1 0,1 1 0,-1-1 0,0 1 0,1-1 0,-1 1 0,0-1 0,0 1 0,0-1 0,0 1 0,0-1 0,-1 3 0,0 4 59,-1 0-1,0 0 1,-1 0-1,0 0 1,0 0-1,0-1 1,-1 1-1,-5 6 1,-42 58 531,38-56-452,-39 45 58,-107 97 1,157-156-256,-6 4-88,7-3-71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2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8 593 17140,'-8'9'1489,"11"-25"-914,15-30 226,2 1 0,36-58 0,-29 56-513,14-31 85,-10 19-109,2 1-1,50-67 0,-82 124-262,19-21 115,-13 21-18,-3 12-6,-2 14-20,1 0-1,1 0 1,2-1 0,12 38-1,45 87 32,-38-93-835,20 62 0,-27-65 156,-16-48 195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2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29 13683,'-9'-15'2085,"8"15"-2023,1 0-1,0 0 0,0 0 1,-1 0-1,1 0 1,0-1-1,-1 1 1,1 0-1,0 0 1,0 0-1,-1 0 1,1 0-1,0 0 1,-1 0-1,1 0 1,0 0-1,-1 0 0,1 0 1,0 0-1,-1 0 1,1 0-1,0 0 1,-1 0-1,1 1 1,0-1-1,0 0 1,-1 0-1,1 0 1,-2 2 81,1-1 1,0 1 0,0-1-1,0 1 1,0-1 0,0 1-1,0 0 1,1-1 0,-1 1-1,0 0 1,1 0 0,-1-1-1,1 1 1,0 3 0,-24 162 1980,-24 258-1224,49-411-848,2-17 5,5-26-6,-5 9-36,76-426 148,-77 435-163,16-61 7,-16 67-8,-1 1 0,1-1 0,0 0 0,0 1 0,1-1 0,-1 1 0,1 0 0,0 0 0,0 0 0,1 0 1,5-5-1,-7 7-2,1 1 0,-1 0 0,0 0 0,1 0 0,-1 0 0,1 0 1,-1 1-1,1-1 0,-1 1 0,1 0 0,0-1 0,-1 1 0,1 0 1,-1 0-1,1 1 0,0-1 0,-1 1 0,1-1 0,-1 1 0,1 0 1,-1 0-1,1 0 0,-1 0 0,0 0 0,0 1 0,1-1 1,-1 1-1,0-1 0,0 1 0,2 2 0,0-1 5,-1 1 0,1 0 0,-1 0 0,0 0 0,0 0 0,0 0 0,0 0 0,-1 1 0,0 0 0,0-1 0,0 1 0,0 0 0,-1 0 0,2 8 0,-4-6 13,1 0 1,-1 0-1,0 0 0,-1-1 1,1 1-1,-1 0 0,-1-1 1,1 0-1,-1 1 1,0-1-1,-1 0 0,-4 6 1,-7 10 75,-31 33 0,46-55-90,-35 36-360,-55 45 0,82-75-1141,17-16 968,25-20 110,17-11-238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19684,'0'2'111,"0"1"-1,0 0 0,0 0 0,0-1 1,0 1-1,0 0 0,1 0 1,0 0-1,-1-1 0,1 1 1,0 0-1,0-1 0,1 1 1,-1-1-1,0 1 0,1-1 0,-1 0 1,1 0-1,0 1 0,0-1 1,0 0-1,4 3 0,-3-3-96,0 0 0,0 0-1,0 0 1,1 0 0,-1-1-1,0 1 1,1-1 0,-1 0-1,1 0 1,-1 0 0,1 0-1,0 0 1,-1-1 0,1 0-1,0 0 1,-1 0 0,6-1-1,3-2-72,-1 0-1,1-1 1,0-1-1,-1 0 0,0 0 1,18-12-1,-9 3-667,-1-1 0,26-24 1,-38 32 183,0 0 0,-1 0 1,0-1-1,0 0 0,0 0 0,-1 0 1,0-1-1,-1 0 0,0 0 1,0 0-1,-1 0 0,3-12 1,-22 62 1795,-24 168 2626,35-167-3409,2 0 0,2 0 0,5 45 0,-1-65-338,1-16-108,-1-12-27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5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35 16876,'-3'-1'286,"0"0"0,-1-1 1,1 1-1,-1 0 1,0 1-1,1-1 0,-1 1 1,0-1-1,1 1 1,-1 0-1,0 0 0,1 1 1,-1-1-1,-5 2 1,3 0 53,0 0 0,0 0 1,0 1-1,0 0 0,0 0 1,1 1-1,0-1 1,-6 5-1,6-3-182,0-1-1,0 1 1,0-1-1,1 1 1,-1 1-1,1-1 1,1 1 0,-1-1-1,1 1 1,0 0-1,0 0 1,0 1-1,1-1 1,0 0 0,1 1-1,-2 12 1,2-17-144,1-1 0,0 1-1,1-1 1,-1 1 0,0-1 0,0 1 0,1-1 0,-1 0 0,0 1 0,1-1 0,0 1 0,-1-1 0,1 0-1,0 0 1,0 1 0,-1-1 0,1 0 0,0 0 0,0 0 0,0 0 0,0 0 0,2 1 0,-1-1 4,1 0 1,-1 0 0,0 0 0,1 0 0,-1 0-1,1-1 1,-1 1 0,1-1 0,-1 0-1,1 0 1,4 0 0,3-1 18,-1-1 1,0 1-1,0-2 0,0 1 1,17-8-1,-16 5-2,0-1 0,-1 0 0,1 0-1,-2-1 1,1 0 0,-1 0 0,13-15-1,-16 16-35,0 0-1,0-1 0,-1 0 0,0 0 1,0 0-1,0 0 0,-1-1 1,0 1-1,-1-1 0,0 0 0,2-9 1,-4 17-2,0-1 1,1 0-1,-1 0 1,0 0-1,0 0 1,0 0-1,0 0 1,0 0-1,0 0 1,0 0-1,0 1 1,0-1 0,0 0-1,-1 0 1,1 0-1,0 0 1,-1 0-1,1 0 1,0 1-1,-1-1 1,1 0-1,-1 0 1,1 1-1,-1-1 1,0 0-1,1 0 1,-1 1 0,0-1-1,1 1 1,-3-2-1,2 2-1,0 0-1,-1 0 1,1 0 0,0 0-1,0 1 1,-1-1-1,1 0 1,0 0 0,0 1-1,-1-1 1,1 1-1,0-1 1,0 1 0,0 0-1,0-1 1,0 1-1,-1 0 1,1 0-1,1 0 1,-1 0 0,-2 2-1,-4 5-4,-1 1 0,1 1-1,1-1 1,-1 1-1,2 1 1,-7 14 0,9-19 17,1 0 1,0 1 0,0-1 0,0 1-1,1-1 1,0 1 0,0-1 0,1 1-1,0 0 1,0-1 0,1 1 0,1 11-1,-1-16 3,0 0-1,0 0 0,0 0 0,0 0 1,0 0-1,1 0 0,-1 0 0,1 0 1,-1 0-1,1 0 0,0-1 0,0 1 1,-1-1-1,1 0 0,0 1 0,0-1 1,1 0-1,-1 0 0,0 0 0,0 0 1,0-1-1,1 1 0,-1 0 0,0-1 1,1 0-1,-1 1 0,0-1 0,1 0 1,-1 0-1,0-1 0,3 1 1,3-1 22,0 0 1,0-1-1,0 1 1,0-2 0,0 1-1,0-1 1,14-7 0,-12 3-8,0 0 0,-1 0 0,1-1 0,-2-1 0,1 1 0,-1-1 0,0-1 0,-1 1 0,0-1 0,0-1 0,-1 1 0,-1-1 0,0 0 0,0-1 0,5-19 0,-12 25 19,-4 12-41,-6 15-29,10-15 32,1 0 1,-1 0-1,1 0 1,0 0-1,0 0 1,1 1-1,0 10 1,1-15-1,-1 0 0,0 0 0,1 0 0,-1 0 0,1 0 0,0 0 0,-1-1 0,1 1 0,0 0 0,0 0 0,0-1 0,1 1 0,-1-1 0,0 1 0,1-1 0,-1 1 1,1-1-1,-1 0 0,1 1 0,-1-1 0,1 0 0,0 0 0,0 0 0,-1-1 0,1 1 0,0 0 0,0-1 0,3 1 0,1 0 4,0 0 1,0-1-1,0 0 1,0 0-1,0 0 0,0-1 1,0 0-1,0 0 1,-1-1-1,1 1 0,0-1 1,-1-1-1,1 1 1,-1-1-1,0 0 0,1 0 1,-2 0-1,1-1 1,0 1-1,-1-1 0,1-1 1,-1 1-1,0 0 1,-1-1-1,1 0 0,-1 0 1,0 0-1,5-11 1,-6 0-4,-2 16-8,0 0 0,0 0 1,-1-1-1,1 1 0,0 0 0,0 0 1,0 0-1,0 0 0,0-1 1,0 1-1,-1 0 0,1 0 0,0 0 1,0 0-1,0 0 0,-1 0 0,1 0 1,0-1-1,0 1 0,0 0 1,0 0-1,-1 0 0,1 0 0,0 0 1,0 0-1,0 0 0,-1 0 0,1 0 1,0 0-1,0 0 0,-1 0 1,1 0-1,0 0 0,0 0 0,0 0 1,-1 1-1,-1-1 1,0 2 0,0-1 1,0 0-1,0 0 0,0 0 0,0 1 1,1-1-1,-1 1 0,-2 2 0,1 0-134,1 0-1,-1 0 1,1 0-1,-1 0 0,1 0 1,0 1-1,1-1 1,-1 0-1,1 1 1,0 0-1,0-1 1,0 8-1,1-11 71,-1 1 1,1 0-1,0 0 0,1-1 1,-1 1-1,0 0 0,0 0 1,1-1-1,-1 1 0,1 0 0,0-1 1,-1 1-1,1 0 0,0-1 1,0 1-1,0-1 0,0 0 1,0 1-1,0-1 0,1 0 1,-1 1-1,0-1 0,1 0 1,-1 0-1,0 0 0,1 0 1,0 0-1,-1-1 0,1 1 1,-1 0-1,1-1 0,0 1 1,-1-1-1,1 0 0,3 1 0,2-1-179,0 1-1,0-2 0,0 1 0,-1-1 0,14-2 0,12-7-692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11690,'0'-1'119,"0"1"0,0 0-1,0 0 1,-1-1-1,1 1 1,0 0 0,0-1-1,0 1 1,0 0-1,0-1 1,0 1-1,-1 0 1,1-1 0,0 1-1,0 0 1,0-1-1,0 1 1,0 0 0,0-1-1,0 1 1,0 0-1,1-1 1,-1 1-1,0 0 1,0-1 0,0 1-1,0 0 1,0-1-1,0 1 1,1 0-1,-1-1 1,0 1 0,0 0-1,1 0 1,-1-1-1,0 1 1,0 0 0,1 0-1,-1 0 1,0-1-1,0 1 1,1 0-1,-1 0 1,0 0 0,1 0-1,0-1-35,0 1-1,-1 0 0,1-1 1,0 1-1,-1 0 1,1 0-1,0 0 0,-1 0 1,1 0-1,0 0 1,-1 0-1,1 0 0,0 0 1,-1 0-1,1 0 1,0 0-1,-1 0 0,1 1 1,0-1-1,-1 0 1,1 0-1,0 1 0,-1-1 1,1 1-1,-1-1 1,1 0-1,-1 1 0,2 0 1,8 9 238,1 0 0,1 0 0,-1-1 0,2-1 0,22 12 0,-22-13-280,-1 1 1,1 0-1,-1 0 0,0 1 0,19 20 1,57 89 140,-68-88-130,1 0 0,1-2 0,1 0 0,40 35 0,-9-23-12,86 50 0,-77-52 22,61 48 0,42 62 40,-26-22-82,43 27 2,654 560 4,-537-470-16,-19-16-4,-48-33 2,152 139 5,-70-72-20,-153-135 29,68 90-34,-27-24 1,-169-163 10,69 59 25,131 140 0,-181-168-29,4-2 0,1-2 0,4-4 0,109 74-1,-96-75 14,-1 3 0,90 86 0,-96-82-13,108 73 0,0-2 33,-132-89-16,62 71 1,19 18-46,28 0 34,94 89 16,-125-109-707,-117-109 795,0-6-142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7666,'0'14'896,"-3"3"-464,1 1-208,0 3 1048,-1 2-816,1 1-208,1 2-56,1-1-56,1 0-504,2-3 352,-1-2-16,-1-6-72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10858,'-4'30'800,"1"-4"-615,-1-1-161,4-3-104,0-1-481,2-3 505,3 0-144,0-1-144</inkml:trace>
  <inkml:trace contextRef="#ctx0" brushRef="#br0" timeOffset="1">36 428 5513,'-2'37'808,"0"0"-480,1-1-56,-1-3 369,2-1-153,-1-1-120,1 2-792,-2-1 552,2 1-168,0 0-24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9082,'1'36'504,"1"-5"-1544,1 1 1112,-2-4-96,2 0-80</inkml:trace>
  <inkml:trace contextRef="#ctx0" brushRef="#br0" timeOffset="1">44 484 5545,'-3'36'344,"0"-5"-344,0-4 0,2-4 40</inkml:trace>
  <inkml:trace contextRef="#ctx0" brushRef="#br0" timeOffset="2">17 1117 5609,'-7'55'488,"2"-9"-320,1-6-160,4-9 304,1-4-296,4-8-56,0-2 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3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9642,'0'18'848,"0"-6"-552,0 1-120,-2-1 408,1-4-207,1-2-129,0-4-40,1-1-88,-1-2-48,3 1-480,-3 1 304,0 0-16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5035 11226,'8'-18'2830,"18"-19"-1969,1 1 0,2 1 0,33-32 0,202-217-443,-181 207-338,3 4 0,3 4 0,186-110-1,76-53 46,-121 75-78,-49 48-41,64-44 12,-142 80-31,401-260 40,-341 248-10,126-76-8,-18-30 2,37-24-4,241-159-26,134-115 43,-433 321-27,259-165 9,82-68 11,67-64-2,-620 439 104,0-1 1,-2-3-1,-1 0 1,56-66-1,-83 90 192,-8 11-333,-3 1-211,3-6 226,0 0 0,-1 0 0,1 0 0,0 0 0,0 0 0,0 0 0,0 0 0,-1 0-1,1 0 1,0 0 0,0 0 0,0 0 0,0-1 0,0 1 0,0 0 0,-1 0 0,1 0 0,0 0 0,0 0 0,0 0 0,0 0 0,0 0 0,0-1 0,0 1 0,-1 0 0,1 0 0,0 0 0,0 0 0,0 0 0,0-1 0,0 1 0,0 0 0,0 0 0,0 0-1,0 0 1,0 0 0,0-1 0,0 1 0,0 0 0,0 0 0,0 0 0,0 0 0,0-1 0,0 1 0,0 0 0,0-12-137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35 15147,'21'-23'1768,"-11"12"142,-29 25 72,7-4-1701,1 1 0,0 0 0,1 1 0,-11 15 0,-34 57-87,34-51-129,-49 86 98,57-95-550,2 0 1,1 1 0,-8 28 0,24-82-516,5-8 447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13075,'1'0'91,"0"0"1,0 0-1,0 0 1,0 1-1,0-1 1,0 1-1,0-1 1,-1 1-1,1-1 1,0 1-1,0-1 1,0 1-1,-1-1 1,1 1-1,0 0 1,-1 0-1,1-1 1,0 1-1,-1 0 1,1 0-1,-1 0 1,0 0-1,1 0 1,-1 0-1,0-1 1,1 1-1,-1 0 1,0 0-1,0 0 1,0 0-1,0 0 1,0 0-1,0 0 1,0 1-1,-2 40 1948,2-39-1748,-7 49 1634,2 96-1,5-131-2051,2 1-1,0-1 0,1 1 1,1-1-1,0 0 0,1 0 0,1 0 1,1-1-1,10 20 0,-10-27-1438,-12-21-571,-12-12 1274,-6-5-187</inkml:trace>
  <inkml:trace contextRef="#ctx0" brushRef="#br0" timeOffset="1">1 171 14731,'3'0'1520,"5"2"-823,8 2-249,7 0 712,7 0-208,9-1-528,4-3-304,4-4 88,-1-5-88,5 1-192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15603,'-11'15'1230,"0"0"0,-1-1 0,-25 23 0,25-27-763,2 0 0,-1 1 0,1 1 0,1-1 0,0 2 0,-10 18 0,18-30-466,0 0 0,1 0 1,-1 0-1,1 1 0,-1-1 1,1 0-1,0 0 0,-1 1 1,1-1-1,0 0 0,0 1 1,0-1-1,0 0 0,0 1 1,0-1-1,0 0 0,1 1 1,-1-1-1,0 0 0,1 0 0,-1 1 1,1-1-1,-1 0 0,1 0 1,0 0-1,-1 0 0,1 0 1,0 1-1,0-1 0,0-1 1,0 1-1,0 0 0,0 0 1,0 0-1,0 0 0,0-1 1,0 1-1,0 0 0,1-1 1,0 1-1,8 3-78,-1-1-1,1-1 1,0 1-1,15 0 1,-5 1 26,-14-3 32,10 2 15,0 0 0,0 1-1,-1 0 1,0 2-1,0-1 1,0 2 0,21 12-1,-34-18 19,-1 0 0,1 0 0,-1 0-1,1 0 1,-1 1 0,1-1 0,-1 0-1,0 1 1,0-1 0,0 1-1,0-1 1,0 1 0,0-1 0,0 1-1,0 0 1,-1-1 0,1 1 0,0 0-1,-1 0 1,0 0 0,1-1 0,-1 1-1,0 0 1,0 0 0,0 0 0,0 0-1,0-1 1,-1 1 0,1 0 0,0 0-1,-1 0 1,1-1 0,-1 1-1,0 0 1,0 0 0,1-1 0,-1 1-1,0-1 1,-1 1 0,1-1 0,0 1-1,-2 1 1,-5 4 74,1 1-1,-1-2 0,0 1 1,-1-1-1,0 0 1,-11 5-1,0-1-16,-1-1 0,-39 12 0,49-18-170,1 0 1,0-1-1,-1 0 1,1-1-1,-1-1 0,1 1 1,-1-1-1,-11-2 0,20 1 77,-1 0-1,0 1 1,1-1-1,-1 0 1,1 0-1,0-1 1,-4-1-1,-12-11-274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16780,'0'0'92,"-1"0"-1,0 1 1,1-1 0,-1 0 0,1 1 0,-1-1 0,0 0 0,1 1 0,-1-1 0,1 1 0,-1-1 0,1 1 0,0-1 0,-1 1 0,1-1 0,-1 1 0,1-1 0,0 1 0,-1 0 0,1-1 0,0 1 0,0 0 0,-1 0 0,-10 25 399,8-21-9,-55 132 1464,-29 59-1829,85-193-132,1 0-70,0-1 1,0 1 0,-1 0-1,1-1 1,-1 1 0,0-1-1,0 1 1,0-1-1,0 0 1,0 0 0,0 0-1,-1 0 1,1 0 0,-1 0-1,-4 2 1,7-4 69,-1 0 0,1-1-1,-1 1 1,1 0 0,-1 0 0,1-1 0,-1 1 0,1 0 0,-1 0 0,1-1 0,-1 1 0,1-1 0,0 1-1,-1 0 1,1-1 0,0 1 0,-1-1 0,1 1 0,0-1 0,0 1 0,-1-1 0,1 1 0,0-1 0,0 1 0,0-1-1,0 1 1,0-1 0,-1 1 0,1-1 0,0 0 0,0 1 0,0-1 0,1 1 0,-1-1 0,3-18-431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2:5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 19748,'0'-1'98,"0"1"-1,0 0 1,-1-1-1,1 1 1,0 0 0,-1-1-1,1 1 1,-1 0-1,1-1 1,0 1-1,-1 0 1,1 0-1,-1-1 1,1 1 0,-1 0-1,1 0 1,-1 0-1,1 0 1,-1-1-1,1 1 1,-1 0 0,1 0-1,-1 0 1,1 0-1,-1 0 1,1 1-1,-1-1 1,1 0-1,-1 0 1,1 0 0,-1 0-1,1 0 1,-1 1-1,1-1 1,-1 0-1,1 1 1,-22 7 1575,17-5-1477,1 1 1,-1-1-1,1 1 1,0 0-1,0 0 1,0 1-1,0-1 1,1 1 0,0 0-1,-4 7 1,5-9-217,1 0 0,0 0 0,0 0 0,1-1 0,-1 1 0,1 0 0,-1 0 1,1 0-1,0 0 0,0 0 0,0 0 0,0 0 0,0 0 0,1 0 0,0 0 0,-1 0 1,1-1-1,0 1 0,0 0 0,1 0 0,2 4 0,3 3-214,1 0 1,15 15-1,2 1 11,-24-25 237,-1-1 1,1 0-1,-1 1 0,0-1 0,1 1 1,-1-1-1,0 1 0,1 0 1,-1-1-1,0 1 0,1-1 1,-1 1-1,0-1 0,0 1 1,0 0-1,0-1 0,0 1 1,0 0-1,0-1 0,0 1 1,0-1-1,0 1 0,0 0 1,0-1-1,0 1 0,0 0 1,-1-1-1,1 1 0,0-1 1,0 1-1,-1 0 0,0 0 19,-1 1-1,1-1 1,0 0 0,-1 0-1,1 0 1,-1 0-1,0 0 1,1 0-1,-1 0 1,-3 0 0,-43 10 356,47-11-386,-2 0-9,-30 2-227,32-2 243,0 0 0,0 0 0,0 0 0,0 0 0,-1 0 0,1 0 0,0 0 0,0-1-1,0 1 1,0 0 0,1-1 0,-1 1 0,0-1 0,0 1 0,0-1 0,0 1 0,0-1-1,0 0 1,1 1 0,-1-1 0,0 0 0,1 0 0,-1 0 0,0 1 0,1-1 0,-1-1-1,1 1-12,-1 1-1,1-1 0,0 1 1,0 0-1,0-1 0,0 1 1,0-1-1,0 1 0,0-1 1,0 1-1,1 0 0,-1-1 1,0 1-1,0-1 0,0 1 1,0 0-1,0-1 0,1 1 1,-1-1-1,0 1 0,0 0 1,1-1-1,0 0 0,14-10-98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16796,'6'18'1472,"-3"7"-936,0 7-216,1 2 576,2 6-80,-1 2-143,3 2-169,0-8-176,2-4-56,0-2-80,2-4-72,-2-6-248,0-2-200,-3-5-368,0-4-217,-5-5 681,-2-2-152,-8-2-232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17388,'8'0'1968,"2"-1"-1384,2-1-232,3 2 985,7 0-649,2-1-112,1 0-400,-1-2-320,-4 0-648,0-4 720,-8-2-168,-1-1-40</inkml:trace>
  <inkml:trace contextRef="#ctx0" brushRef="#br0" timeOffset="1">591 1 18388,'6'2'1592,"1"10"-1368,-4 1-96,1 7 801,3 7-809,1-1-64,-1 4-96,1 2-240,1-2-401,-1-6 489,-2-4 32,-3-7-72,3-4-112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4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18540,'122'-55'4289,"-104"48"-4064,1 1-1,0 1 0,0 0 0,34-3 0,-47 8-218,0 0 0,1 0 0,-1 0-1,0 0 1,0 1 0,0 0-1,0 1 1,0-1 0,0 1-1,0 0 1,-1 1 0,1-1 0,-1 1-1,1 0 1,-1 1 0,0-1-1,0 1 1,0 0 0,-1 0-1,0 0 1,6 8 0,-5-6 4,-1 1 0,0 0 0,-1-1 0,0 1-1,0 1 1,0-1 0,-1 0 0,0 0 0,-1 1 0,0-1 0,0 1 0,0 0 0,-1-1 0,0 1 0,0 0 0,-1-1 0,-2 9 0,0-1 81,-2 0 0,0 0 1,-1 0-1,0-1 0,-1 0 1,0 0-1,-1-1 1,-1 0-1,-10 12 0,13-18-100,0 1 0,0-1-1,-1-1 1,0 1 0,0-1-1,-1-1 1,1 1 0,-1-1-1,-1-1 1,1 1-1,-1-1 1,1-1 0,-1 1-1,0-2 1,0 1 0,-10 0-1,15-2 0,1-1 0,-1 0-1,0 0 1,1-1 0,-1 1-1,1-1 1,-1 0 0,1 0-1,-1 0 1,-5-3 0,7 3 9,1 0 1,-1 0-1,1 0 1,-1 0-1,1 0 1,-1-1-1,1 1 1,0-1-1,-1 1 1,1-1-1,0 1 1,0-1-1,0 0 1,0 1-1,0-1 1,1 0-1,-1 0 1,1 0-1,-1 1 1,0-5-1,0-13-239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8 17004,'-6'-2'179,"0"0"0,1 1 0,-1 0 0,0 0 1,0 1-1,1-1 0,-1 1 0,0 0 0,0 1 0,0-1 1,1 1-1,-1 0 0,0 1 0,1 0 0,-1-1 0,1 2 1,-8 3-1,-5 3 43,0 2 0,0 0 0,-23 21 0,29-21-191,1 0 1,0 0 0,1 1-1,0 0 1,0 1 0,2 0-1,0 0 1,-9 20 0,13-24-15,0 0 0,0 0 1,1 1-1,1 0 0,-1-1 0,1 1 1,1 0-1,0 0 0,1 0 0,-1 0 1,2 0-1,0 0 0,4 20 0,-4-26-14,0-1 0,0 1 0,1 0 0,-1 0 0,1-1 0,0 1 0,0-1 0,0 0 0,1 1 0,-1-1 0,1 0 0,0-1 0,0 1 0,0 0 0,0-1 0,5 4 0,-3-4 0,0 0-1,0 0 1,0-1 0,0 1 0,0-1 0,1 0 0,-1 0 0,0-1-1,0 1 1,11-2 0,5-2 53,-1-1 0,0 0 0,0-2 0,0 0 0,19-10 0,-33 14 27,1 0 1,-1-1-1,0 0 1,-1 0-1,1-1 1,0 1-1,-1-1 1,0 0-1,8-9 1,-12 13-69,-1-1 1,0 1-1,0-1 1,1 1 0,-1-1-1,0 1 1,0-1-1,0 1 1,0-1 0,1 1-1,-1-1 1,0 1-1,0-1 1,0 1 0,0-1-1,0 1 1,0-1-1,0 1 1,-1-1 0,1 1-1,0-1 1,0 1-1,0-1 1,0 1 0,-1 0-1,1-1 1,0 1-1,0-1 1,-1 1 0,1-1-1,0 1 1,-1 0 0,1-1-1,0 1 1,-1 0-1,1-1 1,-1 1 0,1 0-1,-1 0 1,1-1-1,-1 1 1,0 0 0,-18-8 247,2 7-141,-1 0 0,1 1 0,-1 0 1,1 2-1,-35 7 0,50-9-117,0 0 1,0 1-1,-1-1 1,1 1-1,0 0 0,0 0 1,0-1-1,0 1 1,0 0-1,0 1 1,0-1-1,0 0 1,0 1-1,1-1 1,-1 1-1,0-1 1,-1 4-1,8-5 11,1 0 0,0-1-1,-1 0 1,11-2 0,7-5-11,0-1 1,30-16-1,3-2-10,-52 25 3,1 0 1,-1 1 0,0-1 0,1 1 0,-1 0-1,1 0 1,0 1 0,8-1 0,-11 1 1,0 1 0,-1-1 0,1 0 0,0 1 0,-1 0 0,1-1 0,-1 1 0,1 0 0,-1 0 0,1 0 0,-1 0 0,0 0 0,1 0 1,-1 0-1,0 0 0,0 0 0,0 1 0,0-1 0,0 1 0,0-1 0,0 0 0,0 1 0,0 0 0,-1-1 0,1 1 0,-1-1 0,1 4 0,2 9 7,0 0-1,-1 1 1,0 15-1,-2-17-2,1 0-1,1 0 0,0 0 1,4 13-1,-6-26-15,1 0 1,-1 1-1,0-1 0,0 1 1,0-1-1,0 0 0,0 1 1,0-1-1,1 0 0,-1 1 1,0-1-1,0 0 0,0 0 1,1 1-1,-1-1 0,0 0 0,0 1 1,1-1-1,-1 0 0,0 0 1,1 0-1,-1 1 0,0-1 1,1 0-1,-1 0 0,0 0 1,1 0-1,-1 0 0,0 0 1,1 0-1,-1 0 0,1 1 1,-1-1-1,0 0 0,1-1 1,-1 1-1,0 0 0,1 0 1,-1 0-1,1 0 0,-1 0 1,0 0-1,1 0 0,-1 0 1,0-1-1,1 1 0,11-11-822,-5 1 528,-1 0-1,0 0 1,0 0-1,-1-1 1,7-21-1,-11 29 255,14-38-574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5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27 173 14203,'-11'56'3210,"6"-37"-1701,2 0 1,-3 28-1,5-46-1461,1 1 1,0-1-1,0 0 1,0 0-1,0 0 1,0 0 0,0 1-1,0-1 1,0 0-1,0 0 1,1 0-1,-1 0 1,0 0-1,1 0 1,-1 1-1,1-1 1,-1 0 0,1 0-1,0 0 1,-1 0-1,1-1 1,0 1-1,0 0 1,0 0-1,-1 0 1,1 0-1,2 0 1,-2-1-21,1 1 0,0-1 0,0 0 0,-1 0 0,1 0 0,0-1 0,0 1 0,-1 0 0,1 0 0,0-1 0,0 0 0,-1 1 0,1-1 0,-1 0 0,4-1 0,7-6-87,0 0 0,-1 0 0,15-15 0,42-50-443,-6 5-95,-61 67 582,0-1 0,0 1 0,0 0 1,1 1-1,-1-1 0,0 0 0,0 0 0,1 0 1,-1 1-1,0-1 0,3 0 0,-4 1 14,0 0 0,1 0 0,-1 0 0,0 0-1,0 0 1,1 0 0,-1 0 0,0 0 0,0 0 0,1 1-1,-1-1 1,0 0 0,0 0 0,1 0 0,-1 0-1,0 1 1,0-1 0,0 0 0,0 0 0,1 0 0,-1 1-1,0-1 1,0 0 0,0 0 0,0 1 0,0-1 0,0 0-1,0 0 1,1 1 0,-1-1 0,0 0 0,0 0 0,0 1-1,0-1 1,0 0 0,0 1 0,-6 36 95,3-25-69,-1 9 22,2-12-20,-1 1 0,2 0 0,-1-1 0,1 1 0,1 0 0,0 0 0,0 0 0,3 19 0,-2-28-25,-1-1-1,0 1 1,1 0 0,-1 0 0,0 0-1,1 0 1,-1 0 0,1 0 0,-1-1 0,1 1-1,0 0 1,-1 0 0,1-1 0,0 1-1,0 0 1,-1-1 0,1 1 0,0-1-1,0 1 1,0-1 0,0 1 0,0-1 0,-1 0-1,3 1 1,-1-1-1,0 0 1,0 0-1,0 0 1,0 0-1,0-1 0,0 1 1,0-1-1,0 1 1,0-1-1,-1 0 0,4-1 1,3-3-1,0 0 0,0-1 0,0 0 0,7-8 1,16-18 35,-1-2 0,-2-2 0,-2 0 0,-1-1 0,24-50 0,-29 51 343,-24 44-270,-1-1 0,1 1-1,0 0 1,-5 14-1,3-6 22,-12 27 303,-12 51-1,24-73-286,1 1 0,2-1 1,0 1-1,0 34 0,3-54-140,0 0 0,0 0 0,0-1 0,1 1 0,-1 0 0,0 0 0,1 0 0,-1-1 0,1 1 0,1 2 0,1-5-7,-1-12-2,-2-16-50,0-1 1,-9-51-1,10 83 38,1 0-1,-1 0 1,1-1 0,0 1-1,-1 0 1,1-1 0,0 0-1,0 1 1,0-1 0,0 0-1,0 0 1,1 0 0,-1 0-1,3 1 1,0 0 2,0-1 0,0 1 1,0-1-1,0 1 0,0-2 0,0 1 0,1 0 1,5-1-1,-5-1 7,-1-1 1,1 1 0,0-1-1,0-1 1,-1 1 0,1-1-1,-1 0 1,0 0-1,1 0 1,-2-1 0,1 1-1,0-1 1,5-6 0,15-11-1,-22 22 0,-2 7-2,-3 12-3,1-17 8,-3 26-2,-3 38-10,6-61 15,1 1 0,0-1-1,1 1 1,0-1 0,0 0 0,0 0 0,1 1 0,2 5 0,-3-10 1,-1-1 0,0 0 0,1 0 0,0 0 0,-1 0 0,1 0 0,-1 0 0,1 0 1,0-1-1,0 1 0,0 0 0,-1 0 0,1 0 0,0-1 0,0 1 0,0 0 0,0-1 0,0 1 1,0-1-1,1 1 0,-1-1 0,0 0 0,0 1 0,0-1 0,0 0 0,2 0 0,-1 0 5,1 0-1,0-1 0,-1 0 0,1 1 1,-1-1-1,1 0 0,-1 0 0,1 0 1,-1 0-1,0-1 0,3-1 0,2-2 13,-1 0 0,0 0 0,0-1 0,0 0 0,-1 0 0,0 0 0,5-8-1,-8 9 8,1 0-1,-1 0 1,0 0-1,-1-1 1,1 1-1,-1-1 1,0 1 0,-1-1-1,1 1 1,-1-1-1,0 1 1,0-1-1,-1 1 1,1-1-1,-4-9 1,-1 0 89,0 0 1,-1 1-1,-1 0 0,-11-18 1,16 29-83,1 0-1,-1 0 1,1-1 0,-1 1 0,1 0 0,0 0-1,-1-5 1,2 7-27,0 0-1,0 0 1,0 1-1,0-1 1,0 0-1,1 1 1,-1-1-1,0 0 1,0 0-1,1 1 1,-1-1-1,0 0 1,1 1-1,-1-1 1,0 1-1,1-1 1,-1 0-1,1 1 1,-1-1-1,1 1 1,0-1-1,-1 1 1,1 0-1,-1-1 1,1 1-1,0 0 1,-1-1 0,1 1-1,0 0 1,-1-1-1,1 1 1,0 0-1,0 0 1,-1 0-1,1 0 1,0 0-1,0 0 1,-1 0-1,2 0 1,27 0-9,46 4 0,-52-2-420,0 0 0,0-2 0,32-3 0,-43-1 122,-15-2-73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5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16740,'0'1'2064,"11"3"-1304,12-6-320,11-1 953,9-4-537,5 1-336,6 2-1000,2 2-1841,3 8 2017,-5 0-368,-3 6-272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2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5 230 20124,'2'10'407,"-2"0"0,1 0 0,-2-1 0,1 1 0,-3 10 0,0 22 608,3-41-990,-1 0-1,1 1 1,0-1 0,0 0-1,0 0 1,0 0 0,1 0-1,-1 0 1,0 0-1,0 0 1,1 0 0,-1 0-1,0 0 1,1 0 0,-1 0-1,1 0 1,-1-1 0,1 1-1,0 0 1,-1 0-1,1 0 1,0-1 0,-1 1-1,3 1 1,-2-2-15,1 1 1,-1-1-1,0 0 1,1 0-1,-1 0 0,0 0 1,1 0-1,-1 0 1,0 0-1,1 0 0,-1-1 1,0 1-1,0-1 1,1 1-1,-1-1 1,2 0-1,6-4-5,0-1 0,-1 1-1,14-13 1,5-7 7,-18 16-2,-1 1 1,2 0-1,-1 0 1,1 1 0,0 0-1,0 1 1,12-6-1,-21 12-6,-1 0-1,1-1 0,0 1 0,0 0 1,-1 0-1,1 0 0,0-1 1,0 1-1,-1 0 0,1 0 1,0 0-1,0 0 0,-1 0 0,1 0 1,0 0-1,0 1 0,-1-1 1,1 0-1,0 0 0,0 1 1,-1-1-1,1 0 0,0 1 0,-1-1 1,1 0-1,-1 1 0,1-1 1,0 1-1,-1-1 0,1 1 1,-1 0-1,1-1 0,-1 1 0,1-1 1,-1 1-1,0 0 0,1-1 1,-1 2-1,2 4 42,-1-1 0,1 1 0,-1-1 0,0 11 0,-1-12-11,0-1 1,0 1 0,1-1-1,-1 1 1,1-1 0,0 0-1,0 1 1,0-1 0,3 6-1,-3-9-21,-1 0-1,1 1 0,0-1 0,0 0 0,-1 1 0,1-1 1,0 0-1,0 0 0,-1 0 0,1 1 0,0-1 0,0 0 1,0 0-1,-1 0 0,1 0 0,0 0 0,0-1 1,0 1-1,-1 0 0,1 0 0,0 0 0,0-1 0,-1 1 1,1 0-1,0-1 0,-1 1 0,1-1 0,0 1 0,-1-1 1,2 0-1,22-19 125,-21 17-109,18-19 75,-15 16-79,0-1 1,0 1 0,0 1 0,1-1 0,0 1 0,0 0 0,0 0 0,9-3 0,-16 8-24,1 0-1,0-1 1,-1 1 0,1 0 0,0 0 0,-1 0-1,1 0 1,0 0 0,-1 0 0,1 0 0,0 0-1,-1 0 1,1 0 0,0 1 0,-1-1-1,1 0 1,0 0 0,-1 1 0,1-1 0,-1 0-1,1 1 1,0-1 0,-1 0 0,1 1-1,-1-1 1,1 1 0,-1-1 0,0 1 0,1-1-1,-1 1 1,1-1 0,-1 1 0,0 0 0,1-1-1,-1 1 1,0-1 0,0 1 0,0 0-1,1 0 1,4 35 17,-1-13-170,-4-22 98,1 0-1,-1-1 0,1 1 1,-1 0-1,1-1 1,0 1-1,-1-1 1,1 1-1,0-1 0,-1 1 1,1-1-1,0 1 1,0-1-1,-1 0 1,1 1-1,0-1 0,0 0 1,0 0-1,-1 0 1,1 1-1,0-1 0,0 0 1,0 0-1,0 0 1,-1 0-1,1-1 1,0 1-1,0 0 0,0 0 1,0 0-1,-1-1 1,1 1-1,0 0 0,0-1 1,-1 1-1,1-1 1,0 1-1,1-2 1,34-22-1917,-30 19 1680,138-97-7367,-144 102 7693,1 0 0,-1 0-1,0 0 1,0 0 0,0-1-1,0 1 1,0 0 0,0 0-1,0 0 1,0 0 0,0 0-1,1-1 1,-1 1-1,0 0 1,0 0 0,0 0-1,0 0 1,0 0 0,1 0-1,-1 0 1,0 0 0,0 0-1,0 0 1,0-1 0,1 1-1,-1 0 1,0 0 0,0 0-1,0 0 1,1 0 0,-1 0-1,0 0 1,0 0 0,0 0-1,0 1 1,1-1 0,-1 0-1,0 0 1,0 0 0,0 0-1,0 0 1,1 0-1,-1 0 1,0 0 0,0 0-1,0 0 1,0 1 0,0-1-1,0 0 1,1 0 0,-6 11 1175,-11 12 379,12-19-1178,1 1 0,-1-1 0,1 0 0,1 1 0,-1 0 0,0-1 0,1 1 0,0 0 0,0 0 0,1 1 0,-1-1 0,1 0 0,0 7 0,1-11-392,0 0 0,1 0-1,-1-1 1,1 1 0,-1 0-1,1 0 1,-1 0 0,1-1-1,-1 1 1,1 0 0,0-1-1,-1 1 1,1 0 0,0-1-1,0 1 1,0-1 0,-1 1 0,1-1-1,0 0 1,0 1 0,0-1-1,0 0 1,0 1 0,0-1-1,0 0 1,0 0 0,0 0-1,1 0 1,32 1-26,-28-1 34,-2 0-17,11 0 24,1 0 1,0 0 0,-1 2 0,1 0-1,-1 0 1,27 9 0,-42-11-19,1 0-1,-1 0 1,1 0 0,-1 0-1,1 0 1,-1 0 0,1 0-1,-1-1 1,0 1 0,1 0-1,-1 0 1,1-1 0,-1 1-1,1 0 1,-1 0 0,0-1-1,1 1 1,-1-1 0,0 1-1,1 0 1,-1-1 0,0 1-1,0-1 1,1 1 0,-1 0-1,0-1 1,0 1 0,0-1-1,0 1 1,0-1 0,1 1-1,-1-1 1,0 1 0,0-1-1,5-24 139,-4 20-112,7-44-226,-6 32-325,0 0-1,2 1 0,0-1 1,0 1-1,2 0 0,9-19 1,-12 29 305,1 1 0,1 0 0,-1 0 0,1 1 0,0 0 0,0 0 0,0 0-1,6-4 1,24-19 84,-19 13 414,-11 15 247,-5 11-62,-12 43 1049,7-35-1073,0 0-1,2 0 1,0 1-1,1-1 1,1 34-1,1-53-440,0 1 0,0-1 0,0 1 0,1 0 0,-1-1 0,0 1 0,0-1 0,1 1 0,-1-1 0,1 1 0,0-1-1,-1 1 1,1-1 0,0 0 0,0 1 0,0-1 0,0 0 0,0 0 0,0 1 0,0-1 0,0 0 0,0 0 0,1 0-1,-1 0 1,0-1 0,1 1 0,-1 0 0,0 0 0,1-1 0,-1 1 0,1-1 0,-1 0 0,1 1 0,0-1 0,-1 0-1,1 0 1,-1 0 0,1 0 0,-1 0 0,1 0 0,0 0 0,-1 0 0,1-1 0,-1 1 0,1-1 0,-1 1 0,1-1-1,-1 0 1,0 1 0,1-1 0,-1 0 0,3-2 0,9-7 2,-1 0-1,-1-1 1,1-1 0,-2 0 0,1 0-1,-2-1 1,14-23 0,7-7 11,13-20-73,-43 63 41,0 0 1,0 0-1,0 0 1,0 0-1,0-1 1,0 1 0,0 0-1,0 0 1,0 0-1,0 0 1,0 0-1,0 0 1,0 0 0,0-1-1,0 1 1,0 0-1,1 0 1,-1 0-1,0 0 1,0 0 0,0 0-1,0 0 1,0 0-1,0 0 1,0 0-1,0 0 1,1 0 0,-1 0-1,0 0 1,0 0-1,0 0 1,0 0-1,0 0 1,0 0-1,1 0 1,-1 0 0,0 0-1,0 0 1,0 0-1,0 0 1,0 0-1,0 0 1,1 0 0,-1 0-1,0 0 1,0 0-1,0 0 1,0 0-1,0 0 1,0 0 0,0 0-1,0 0 1,0 1-1,1-1 1,-1 0-1,0 0 1,1 11-713,-6 12-1217,0-15 1011,0 0-1,-1-1 1,0 0-1,-13 12 0,12-13 920,1 0-1,0 0 0,1 1 0,-1-1 0,-6 14 1,10-17 172,1 0 1,0 0-1,0 0 1,0 0-1,1 0 0,-1 0 1,1 0-1,0 1 1,-1-1-1,1 0 1,1 0-1,-1 0 1,0 1-1,1-1 1,0 0-1,0 0 0,0 0 1,0 0-1,2 5 1,0-4-66,0 1 1,-1-1 0,2 0-1,-1 0 1,0 0-1,1-1 1,0 1 0,0-1-1,0 0 1,0 0-1,0 0 1,1 0 0,-1-1-1,1 0 1,-1 0 0,1 0-1,0-1 1,0 1-1,0-1 1,0 0 0,0 0-1,0-1 1,0 0-1,1 0 1,-1 0 0,0 0-1,0-1 1,7-1-1,11-5-159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0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18732,'0'-1'40,"0"1"0,0 0 0,0 0-1,-1-1 1,1 1 0,0 0 0,0 0 0,0 0 0,0-1-1,0 1 1,-1 0 0,1 0 0,0 0 0,0 0 0,0-1 0,0 1-1,-1 0 1,1 0 0,0 0 0,0 0 0,0 0 0,-1 0-1,1 0 1,0 0 0,0-1 0,-1 1 0,1 0 0,0 0-1,0 0 1,-1 0 0,1 0 0,0 0 0,0 0 0,-1 0 0,1 1-1,0-1 1,0 0 0,0 0 0,-1 0 0,1 0 0,0 0-1,0 0 1,-1 0 0,-7 13 474,-1 17 1,2 9-443,2 0 0,1 0 0,2 1-1,2 0 1,2-1 0,1 1 0,3-1 0,18 72 0,-12-81-1059,-12-30 972,0 0-1,0 0 1,0 0-1,0 0 1,0 0-1,0 0 0,0 1 1,0-1-1,0 0 1,0 0-1,0 0 1,0 0-1,0 0 1,0 0-1,0 0 0,0 0 1,0 0-1,1 0 1,-1 0-1,0 0 1,0 0-1,0 1 1,0-1-1,0 0 0,0 0 1,0 0-1,0 0 1,0 0-1,1 0 1,-1 0-1,0 0 0,0 0 1,0 0-1,0 0 1,0 0-1,0 0 1,0 0-1,0 0 1,0 0-1,1 0 0,-1 0 1,0-1-1,0 1 1,0 0-1,0 0 1,0 0-1,0 0 1,0 0-1,0 0 0,0 0 1,0 0-1,0 0 1,1 0-1,-1 0 1,0 0-1,0 0 0,0-1 1,0 1-1,0 0 1,0 0-1,0 0 1,1-17-779,-3-8 179,-1-1 0,-1 1 0,-13-43 0,-31-69 2250,47 136-1599,1 1 1,0 0-1,0 0 1,0-1-1,-1 1 1,1 0-1,0-1 0,0 1 1,0 0-1,0-1 1,0 1-1,0-1 1,0 1-1,0 0 1,0-1-1,0 1 1,0 0-1,0-1 1,0 1-1,0 0 1,0-1-1,0 1 1,0 0-1,0-1 1,0 1-1,1 0 1,-1-1-1,0 1 1,0 0-1,0-1 1,1 1-1,-1 0 0,0 0 1,0-1-1,1 1 1,-1 0-1,0 0 1,0 0-1,1-1 1,-1 1-1,0 0 1,1 0-1,-1 0 1,0 0-1,1-1 1,-1 1-1,0 0 1,1 0-1,-1 0 1,1 0-1,-1 0 1,0 0-1,1 0 1,-1 0-1,29 5 684,-12-1-580,20-2-198,44-2 1,-41-4-32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50 139 13515,'2'-10'1083,"-2"-6"2381,-3 24-2623,-8 21-525,2 1 0,1 0 0,1 1 1,1-1-1,2 1 0,0 37 1,4-64-313,0 0 1,1 0-1,-1 0 1,1 0-1,0 0 1,2 7 0,-3-10-5,0-1 1,0 0-1,0 0 1,0 0-1,0 1 1,0-1-1,0 0 1,0 0-1,1 0 1,-1 0 0,0 1-1,0-1 1,0 0-1,0 0 1,0 0-1,0 0 1,1 1-1,-1-1 1,0 0-1,0 0 1,0 0-1,0 0 1,1 0 0,-1 0-1,0 0 1,0 0-1,0 0 1,1 1-1,-1-1 1,0 0-1,0 0 1,0 0-1,1 0 1,-1 0-1,0 0 1,0 0 0,0 0-1,1 0 1,-1 0-1,0-1 1,0 1-1,0 0 1,1 0-1,8-19 14,-1-13-23,-2-1-1,-1 0 1,-1-1 0,-2 1-1,-2-1 1,-4-38 0,-3 39-66,8 34 73,-1 0 1,1 1-1,0-1 1,-1 0 0,1 0-1,0 0 1,0 0-1,-1 0 1,1 0-1,0 0 1,0 0-1,0 0 1,0-1-1,0 1 1,0 0-1,0-1 1,1 1 0,-1 0-1,0-1 1,0 0-1,0 1 1,1-1-1,-1 0 1,0 1-1,1-1 1,-1 0-1,0 0 1,2 0-1,41 1 9,-25-4-1,0-2 0,-1 0-1,1-1 1,-1-1 0,-1-1 0,34-19 0,-24 12 10,36-14 0,-63 29-16,0 0 0,0 0 0,0 0 0,0 0 0,0-1 0,1 1 0,-1 0 0,0 0 0,0 0 0,0 0 0,1 0 0,-1 0 1,0 0-1,0 0 0,0 0 0,0 0 0,1 0 0,-1 0 0,0 0 0,0 0 0,0 0 0,1 0 0,-1 0 0,0 0 0,0 0 0,0 0 0,0 0 0,1 0 0,-1 0 0,0 1 0,0-1 0,0 0 0,0 0 0,1 0 0,-1 0 0,0 0 0,0 0 0,0 1 0,0-1 0,0 0 0,0 0 0,0 0 0,1 0 0,-1 1 0,0-1 0,0 0 0,0 0 0,0 0 0,0 0 0,0 1 0,0-1 0,0 0 1,0 0-1,0 0 0,0 1 0,0-1 0,0 0 0,0 0 0,0 1 0,-5 11 2,-28 51 24,17-36-1,1 1 0,2 0 1,-13 41-1,22-56-5,1 0 0,0 0 0,1 0 0,1 0 0,0 22 0,1-32-44,0 1 1,0-1-1,1 0 1,-1 0-1,1 0 0,0 0 1,-1 0-1,1-1 0,0 1 1,1 0-1,-1 0 1,0 0-1,1-1 0,0 1 1,0-1-1,-1 1 0,1-1 1,1 0-1,-1 0 1,0 0-1,0 0 0,1 0 1,-1 0-1,1-1 0,0 1 1,-1-1-1,1 0 1,0 1-1,0-1 0,5 1 1,-4-2 2,0 0 0,0 0 1,0 0-1,0 0 1,0-1-1,0 1 0,0-1 1,0 0-1,0 0 0,0 0 1,0-1-1,-1 0 1,1 1-1,4-4 0,15-16-195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15435,'52'-28'2218,"91"-67"0,46-55-1943,-101 79 69,252-213-634,-289 249-1302,-61 43 1312,-6 3-68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193 186 20748,'-7'13'894,"-1"0"0,0 0 0,-18 20 0,20-26-585,-1 1 0,1 0 0,1 0 0,-1 0 0,1 0 0,1 1 0,0 0 0,0 0 0,0 0 0,-2 14 0,6-23-297,0 1 0,0 0 0,0 0 0,0 0 1,0 0-1,0-1 0,0 1 0,0 0 0,0 0 0,0 0 0,1 0 0,-1-1 0,0 1 0,1 0 0,-1 0 0,0-1 0,1 1 0,-1 0 0,1-1 0,-1 1 0,1 0 1,0-1-1,-1 1 0,1-1 0,0 1 0,-1-1 0,1 1 0,0-1 0,-1 0 0,1 1 0,0-1 0,0 0 0,0 1 0,-1-1 0,1 0 0,0 0 0,0 0 0,0 0 0,0 0 1,1 0-1,5 0-69,-1 0 1,1 0 0,14-3 0,-11 1 13,-9 2 37,0 0-1,0 1 1,-1-1 0,1 0 0,0 0 0,-1 0-1,1 1 1,0-1 0,0 0 0,-1 1-1,1-1 1,-1 1 0,1-1 0,0 1-1,-1-1 1,1 1 0,-1-1 0,1 1-1,-1-1 1,0 1 0,1 0 0,-1-1-1,0 1 1,1 0 0,-1-1 0,0 1-1,1 0 1,-1 1 0,6 25-51,-4-20 51,2 19 109,-2 0 0,0-1 0,-1 1 0,-2 0 0,-1 0 0,-1 0 0,-1 0 0,-1-1 0,-1 0 0,-1 0 0,-1 0 0,-2-1 0,0 0 1,-24 37-1,29-53 67,0-1 1,0 0 0,-12 11 0,15-17-128,1 0 0,-1 1 0,0-1 0,1 0-1,-1 0 1,0 0 0,0 0 0,0 0 0,-3 1 0,4-2-25,0 0 0,0 0 0,0 0 0,0 0 0,1 0 0,-1 0 0,0 0 0,0 0 0,0-1 0,0 1 0,1 0 0,-1 0 0,0-1 0,0 1 0,0-1 0,1 1 0,-1 0 0,0-1 0,1 1 0,-1-1 0,0 0 0,1 1 1,-1-1-1,0 0 0,-3-6-2,1 0 1,0 0 0,0 0 0,1-1 0,0 1-1,0-1 1,1 1 0,0-1 0,-1-13 0,1 8-69,-1-10-183,0 0 1,2 0 0,0 0-1,2 0 1,7-36-1,-7 48-94,1 1-1,1-1 0,-1 0 0,2 1 0,-1 0 0,2 0 1,-1 1-1,1-1 0,1 1 0,-1 1 0,2-1 0,-1 1 0,16-13 1,8 0-922,1 1 0,2 2 0,-1 2 0,48-17 1,25-12-2274,-88 36 3203,-9 5 517,1 0 1,-1-1-1,-1 0 1,1 0-1,-1-1 1,1 0-1,8-9 0,-17 14-119,1 1-1,-1 0 1,1-1-1,-1 1 1,1-1-1,-1 1 1,1-1-1,-1 1 1,0 0-1,1-1 1,-1 1-1,0-1 1,0 0-1,1 1 1,-1-1-1,0 1 0,0-1 1,0 1-1,0-1 1,0 0-1,1 1 1,-1-1-1,0 0 1,-12 1 1630,-20 12 696,18-4-1869,0-1 0,1 2 0,0 0 0,1 0 0,0 1 0,0 0 0,1 1 0,0 1 0,1 0 0,-12 18 0,21-29-507,1 0-1,-1 0 1,0 1 0,0-1-1,1 0 1,-1 1-1,1-1 1,-1 1-1,1-1 1,-1 0-1,1 1 1,0-1 0,0 1-1,0-1 1,0 1-1,0-1 1,0 1-1,0-1 1,0 1 0,1-1-1,-1 1 1,0-1-1,1 1 1,0 1-1,0-2-13,1 0 0,-1 0 0,1 0-1,-1 0 1,0 0 0,1 0 0,0 0 0,-1 0-1,1-1 1,-1 1 0,1-1 0,0 1 0,0-1-1,-1 1 1,1-1 0,0 0 0,2 0 0,5 0-29,0 0 0,1-1 1,-1 0-1,0-1 1,1 0-1,12-4 1,-8-1-149,0 0 1,0-1-1,-1-1 1,-1 0-1,1 0 1,-2-1-1,1-1 1,-1 0-1,-1 0 1,0-1-1,0-1 1,9-16-1,-19 27-154,-1 3 129,-5 6 80,-8 13 189,0 5 50,8-15-67,0 1 0,0 0 0,1 0 1,0 0-1,1 0 0,-5 23 0,9-33-101,0 0 0,0 0 0,-1 0 0,1 0 0,0 0 0,0 0 0,0 0 1,0 0-1,0 0 0,0 0 0,0 0 0,1 0 0,-1 0 0,0 0 0,1 0 0,-1 0 0,0 0 0,1 0 0,-1 0 0,1 0 0,-1 0 0,1 0 0,0-1 0,-1 1 0,1 0 0,0-1 1,0 1-1,-1 0 0,1-1 0,0 1 0,0-1 0,0 1 0,0-1 0,0 1 0,0-1 0,0 0 0,0 1 0,0-1 0,0 0 0,0 0 0,0 0 0,0 0 0,0 0 0,0 0 1,0 0-1,0 0 0,0 0 0,0 0 0,0 0 0,0-1 0,0 1 0,0 0 0,1-1 0,3-1-264,1 0 0,0 0 0,-1-1 0,0 1 0,1-1 0,-1 0 0,0-1-1,5-3 1,0-4-128,0 0-1,-1-1 0,0 0 0,-1-1 0,0 1 0,8-18 1,30-87-894,-39 99 1193,3-9 466,0-2 0,-2 1 0,-1-1 0,3-35 0,-10 54 370,-2 9-35,-7 15 541,-7 27 540,11-23-1249,0 0 0,1 1-1,1-1 1,-2 32 0,5-38-426,0 0 1,1 0-1,0 0 0,1 0 0,0 0 1,1 0-1,1 0 0,6 15 0,-7-21-93,0 1 0,-1-1 0,0 0 0,0 1 0,0 0 0,-1-1-1,0 1 1,1 8 0,-2-12 22,-1 0-1,1 0 0,-1 1 1,1-1-1,-1 0 1,0 0-1,0 0 1,-1 0-1,1 0 1,0 0-1,-1-1 0,0 1 1,0 0-1,0-1 1,0 1-1,0-1 1,0 0-1,-1 1 1,-3 2-1,-2 1 60,-1-1-1,1 0 1,-13 6-1,18-10-94,-1 1-1,1-1 1,0 0-1,0 0 1,-1 0-1,1 0 1,-1-1-1,1 1 1,0-1-1,-1 0 1,1 0-1,-1 0 1,-3-1-1,6 0 22,0 1 0,0-1-1,0 1 1,0-1 0,0 1 0,0-1-1,0 0 1,0 1 0,1-1-1,-1 0 1,0 0 0,0 1-1,1-1 1,-1 0 0,1 0 0,-1 0-1,1 0 1,-1 0 0,1 0-1,-1 0 1,1 0 0,0 0-1,-1 0 1,1 0 0,0-1-1,0 1 1,0 0 0,0 0 0,0 0-1,0 0 1,1-2 0,-1-2-8,1-1 1,1 1 0,-1 0 0,5-11-1,7-12-244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14291,'10'-10'1432,"-6"9"-832,-2 5-231,-2 13 695,-5 6-152,1 9-320,1 4-168,2 7-200,-1 0-168,2-2-480,2 2-184,-1-8-304,2-4 704,-4-14-208,-2-7-128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0:4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13963,'22'-19'514,"1"1"1,0 1-1,2 1 0,0 1 1,0 2-1,1 0 1,1 2-1,0 0 0,56-12 1,-71 21-457,-1 0 0,0 1 0,1 1-1,-1 0 1,0 0 0,1 1 0,16 3 0,-25-3-50,1 0-1,-1 0 0,1 0 1,-1 0-1,1 0 1,-1 1-1,0 0 1,0 0-1,0 0 1,0 0-1,0 0 1,0 0-1,0 1 1,-1-1-1,1 1 0,-1 0 1,0 0-1,0 0 1,0 0-1,0 0 1,0 0-1,-1 0 1,1 1-1,-1-1 1,0 1-1,0-1 0,0 5 1,-1-3 22,0 0 0,0 0 0,0 0 0,-1 0 0,0 0 0,0 0 0,-1-1 1,1 1-1,-1 0 0,0-1 0,0 1 0,0-1 0,-1 0 0,0 0 0,0 0 0,0 0 0,0 0 0,0 0 0,-1-1 1,1 0-1,-7 5 0,1-1-29,0-1 0,0 0 1,0-1-1,-1 0 0,0 0 0,0-1 1,0 0-1,-20 4 0,18-7-25,8-6-72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0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55 15371,'-1'-6'536,"0"1"-207,0 0-1,0 0 0,-1 0 0,1 0 0,-4-5 0,5 9-259,0 0 0,-1 1 0,1-1 0,-1 0 0,0 0-1,1 0 1,-1 1 0,0-1 0,1 0 0,-1 1 0,0-1 0,0 0 0,1 1-1,-1-1 1,0 1 0,0-1 0,0 1 0,0 0 0,0-1 0,0 1 0,0 0 0,0 0-1,0 0 1,0 0 0,0-1 0,0 1 0,0 0 0,0 1 0,0-1 0,0 0-1,1 0 1,-1 0 0,0 1 0,-2-1 0,-2 3 60,0 0-1,0 0 0,0 1 1,0-1-1,0 1 1,0 0-1,1 1 1,0-1-1,0 1 1,-4 5-1,-7 8 11,-16 16 80,1 2 0,-37 56 0,59-80-176,0 2 0,1-1 0,1 1-1,0 0 1,1 1 0,0-1-1,1 1 1,1 0 0,0 0-1,1 0 1,0 22 0,2-33-36,0 0 1,1 0-1,-1 0 1,1-1-1,-1 1 1,1 0 0,0 0-1,1 0 1,-1 0-1,1-1 1,0 1-1,-1-1 1,2 1-1,-1-1 1,0 0-1,1 0 1,-1 0-1,1 0 1,0 0-1,0 0 1,0-1-1,0 1 1,1-1-1,-1 0 1,1 0-1,-1 0 1,1-1-1,0 1 1,-1-1-1,1 0 1,0 0-1,0 0 1,0-1-1,0 1 1,4-1-1,1 0-4,0 0 0,0 0 0,-1-1-1,1 0 1,0-1 0,-1 0 0,1 0 0,-1-1-1,0 0 1,0 0 0,0-1 0,0 0-1,0 0 1,-1-1 0,7-6 0,-9 7 0,-1-1 1,0 0 0,0 0 0,0 0-1,-1 0 1,0-1 0,0 1-1,0-1 1,-1 0 0,3-9 0,-4 13-4,0-1 1,0 1 0,-1 0-1,1 0 1,-1-1 0,0 1 0,0 0-1,0 0 1,0-1 0,0 1-1,0 0 1,-1-1 0,1 1 0,-1 0-1,1 0 1,-1 0 0,0-1 0,0 1-1,0 0 1,0 0 0,0 0-1,-1 0 1,1 1 0,-1-1 0,1 0-1,-1 0 1,1 1 0,-1-1-1,0 1 1,0 0 0,-3-2 0,4 2-1,1 1 0,-1-1 0,0 1 0,0-1 0,0 1 0,0 0 0,0 0 1,1-1-1,-1 1 0,0 0 0,0 0 0,0 0 0,0 0 0,0 0 0,0 0 1,0 0-1,0 0 0,0 1 0,0-1 0,0 0 0,1 0 0,-1 1 0,0-1 1,0 1-1,0-1 0,0 0 0,1 1 0,-1 0 0,0-1 0,0 1 0,0 1 0,1-2 1,-1 1-1,1-1 0,0 1 0,0-1 0,0 1 1,0 0-1,-1-1 0,1 1 0,0 0 0,0-1 0,0 1 1,1-1-1,-1 1 0,0 0 0,0-1 0,0 1 1,0 0-1,0-1 0,1 1 0,-1-1 0,0 1 0,1-1 1,-1 1-1,0-1 0,1 1 0,-1-1 0,1 1 1,-1-1-1,0 1 0,1-1 0,-1 0 0,1 1 0,-1-1 1,1 0-1,0 1 0,-1-1 0,1 0 0,-1 0 1,1 1-1,0-1 0,-1 0 0,1 0 0,-1 0 0,2 0 1,2 1-1,1 0 1,-1-1-1,1 1 1,-1-1 0,1 0-1,-1 0 1,1-1-1,0 0 1,-1 1-1,1-1 1,-1-1-1,0 1 1,9-4 0,6-4 7,31-21 1,-22 13 35,-27 17-39,-1 0 0,0-1 0,0 1 0,0 0 0,0 0 0,1 0 0,-1 0 0,0 0 1,0 0-1,0 0 0,1 0 0,-1 0 0,0 0 0,0 0 0,0 0 0,1 0 0,-1 0 0,0 0 0,0 0 0,0 0 0,1 0 0,-1 0 0,0 0 0,0 0 0,0 0 1,1 1-1,-1-1 0,0 0 0,0 0 0,0 0 0,0 0 0,0 0 0,1 0 0,-1 1 0,0-1 0,0 0 0,0 0 0,0 0 0,0 1 0,0-1 0,0 0 0,0 0 1,1 0-1,-1 0 0,0 1 0,0-1 0,0 0 0,0 0 0,0 0 0,0 1 0,0-1 0,0 0 0,0 0 0,0 0 0,0 1 0,0-1 0,-1 0 0,1 0 0,0 0 1,0 1-1,0-1 0,0 0 0,-3 14 156,-4 5 6,-14 47 426,19-59-614,0 0 0,1 1 0,0-1 0,0 1 0,1-1 1,1 13-1,-1-20-27,0 1 1,0 0 0,0-1 0,0 1-1,0-1 1,0 1 0,0-1 0,0 1-1,1-1 1,-1 1 0,0-1 0,0 1-1,0-1 1,1 1 0,-1-1 0,0 1-1,1-1 1,-1 1 0,0-1 0,1 0-1,-1 1 1,1-1 0,-1 0 0,1 1-1,9-6-689,8-19 38,-6 1 95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0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16524,'1'2'196,"1"1"1,-1-1 0,1 0 0,0 0-1,0 1 1,0-1 0,0 0 0,0-1-1,0 1 1,1 0 0,-1 0 0,0-1 0,1 0-1,0 1 1,-1-1 0,1 0 0,0 0-1,-1-1 1,1 1 0,0 0 0,0-1-1,0 0 1,0 0 0,-1 1 0,1-2 0,0 1-1,0 0 1,0-1 0,0 1 0,0-1-1,-1 0 1,5-2 0,16-4 78,-1-1 0,-1-1 0,1-2 0,-2 0 0,21-14 0,-31 18-239,0 0 0,0-1 0,0-1 0,-1 1-1,-1-2 1,1 1 0,-1-1 0,-1 0 0,0-1 0,11-22-1,-17 32-30,-1 0 1,1-1-1,-1 1 0,0 0 0,1 0 0,-1-1 0,0 1 0,0 0 0,0-1 0,0 1 1,0 0-1,0-3 0,0 4-2,0-1-1,0 1 1,-1 0 0,1-1 0,0 1-1,0-1 1,0 1 0,-1 0 0,1-1-1,0 1 1,-1 0 0,1 0 0,0-1-1,0 1 1,-1 0 0,1 0 0,-1-1-1,1 1 1,0 0 0,-1 0 0,1 0-1,0 0 1,-1-1 0,1 1 0,-1 0-1,-2 0 5,1 0 1,0 1-1,0-1 0,0 0 0,0 1 0,0-1 1,0 1-1,0 0 0,0 0 0,0-1 0,0 1 1,0 1-1,-2 0 0,-10 9 9,1 1 1,0 0-1,1 1 0,1 0 1,0 1-1,0 0 0,1 1 1,1 0-1,1 0 0,0 1 1,-10 29-1,17-42-15,0 1 0,0-1 0,1 0 0,-1 1 1,1-1-1,-1 1 0,1-1 0,0 1 0,1-1 0,-1 1 0,2 5 0,-1-7-1,-1-1 0,1 0 0,0 0 0,0 1 0,0-1 0,0 0 0,0 0 0,0 0 0,0 0 0,0 0 0,0 0 0,0 0 0,1 0 0,-1-1 0,0 1 0,1 0 0,-1-1 0,0 1 0,1-1 0,-1 1 0,1-1 0,-1 0 0,1 0 0,-1 1 0,1-1 0,-1 0 0,1 0 0,2-1 0,4 0 0,1 0-1,-1-1 0,0 0 0,0 0 1,0-1-1,0 0 0,0 0 0,0-1 1,-1 0-1,1 0 0,-1-1 0,0 0 1,6-6-1,10-9-4,-1-2 0,23-29 0,-5 0 6,-2-2-1,-3-1 0,-2-2 1,-2-1-1,30-79 1,-58 127 1,0 4 1,-1 0-1,0 0 1,0 0-1,-1-1 1,1 1 0,-1 0-1,-1-1 1,1 1-1,-1-1 1,0-6-1,0 12-1,0-1-1,0 1 1,0-1-1,0 1 1,0-1-1,0 1 1,0-1 0,0 1-1,0 0 1,-1-1-1,1 1 1,0-1-1,0 1 1,0-1-1,-1 1 1,1 0-1,0-1 1,-1 1-1,1 0 1,0-1-1,-1 1 1,1 0-1,0-1 1,-1 1-1,1 0 1,-1 0-1,1 0 1,0-1-1,-1 1 1,1 0-1,-2 0 1,-13 6 9,-15 23 25,11-5 28,1 2 0,1 0 0,1 1 0,-21 53 0,29-60-54,1 1 0,1-1 1,0 1-1,2 1 0,0-1 1,2 0-1,0 43 0,2-59-119,1 1 0,0-1 1,0 1-1,0-1 0,0 0 0,1 1 0,0-1 0,0 0 0,1 0 0,-1 0 1,1-1-1,5 8 0,-5-9-148,0 0 0,0 0-1,-1-1 1,2 1 0,-1-1 0,0 0 0,0 0 0,1 0 0,-1-1 0,1 1 0,-1-1-1,1 0 1,0 0 0,0 0 0,-1 0 0,1-1 0,0 1 0,0-1 0,4 0-1,0-1-112,0 0-1,0-1 0,0 0 1,0 0-1,0 0 0,10-6 1,17-8-1130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109 270 15803,'1'0'65,"-1"0"-1,0-1 0,0 1 0,1 0 0,-1 0 1,0 0-1,0 0 0,0 0 0,1 0 1,-1-1-1,0 1 0,0 0 0,0 0 0,1 0 1,-1-1-1,0 1 0,0 0 0,0 0 1,0 0-1,0-1 0,0 1 0,1 0 0,-1 0 1,0-1-1,0 1 0,0 0 0,0 0 1,0-1-1,0 1 0,0 0 0,0 0 1,0-1-1,0 1 0,0 0 0,0 0 0,0-1 1,0 1-1,-1 0 0,1 0 0,0-1 1,0 1-1,0-1 0,-15 6 1346,9-1-867,-1 1 0,1 1 0,0-1 0,0 1 0,0 0-1,1 0 1,-7 11 0,2-3-50,2 1 0,-12 26-1,19-39-467,0 0 0,0 0 0,0 1 0,1-1 0,-1 0 0,1 1 0,-1-1 0,1 1 1,0-1-1,0 0 0,0 1 0,1-1 0,-1 1 0,0-1 0,1 0 0,1 4 0,-2-5-22,1 0 1,-1 0-1,1 0 0,0 0 1,0 0-1,0 0 0,0-1 1,-1 1-1,1 0 1,0 0-1,0-1 0,0 1 1,1 0-1,-1-1 0,0 1 1,0-1-1,0 0 0,0 1 1,0-1-1,1 0 1,-1 1-1,0-1 0,0 0 1,0 0-1,1 0 0,-1 0 1,0 0-1,0-1 0,1 1 1,-1 0-1,0-1 1,0 1-1,1-1 0,6-2-21,-1 0-1,1 0 0,-1 0 0,0-1 1,-1-1-1,1 1 0,-1-1 0,11-10 1,-3 1-35,-1-1 1,16-21 0,-11 7-12,-1 0-1,-1-1 1,-2-1 0,-1 0 0,-1-1 0,10-46-1,-20 69 60,0 0-1,0 0 1,-1 1-1,0-1 1,-1-12-1,0 20 6,0 1 0,0 0 0,0-1 0,0 1 0,0 0 0,0-1 0,0 1 0,0 0 0,0-1 0,0 1 0,0 0-1,-1 0 1,1-1 0,0 1 0,0 0 0,0-1 0,0 1 0,0 0 0,-1-1 0,1 1 0,0 0 0,0 0 0,-1-1 0,1 1 0,0 0 0,0 0 0,-1 0 0,1-1 0,0 1 0,0 0-1,-1 0 1,0 0 0,-7 6 14,-6 16 43,6-4-122,1 0-1,1 1 0,1 0 1,0 0-1,1 0 0,2 1 1,0-1-1,0 1 0,2 0 1,1-1-1,2 21 0,-1-34-269,-1 0-1,1-1 1,0 1-1,0-1 0,6 10 1,-7-13 271,0 0 1,1 0 0,-1 0 0,1 0 0,0 0-1,-1 0 1,1-1 0,0 1 0,0 0-1,0-1 1,0 0 0,0 1 0,0-1 0,4 2-1,-4-3-6,0 0 0,-1 0 0,1 0-1,0 0 1,-1 0 0,1 0 0,-1-1-1,1 1 1,-1 0 0,1-1 0,2 0-1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03:0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17036,'13'-9'2146,"0"1"-337,-13 8-1741,1 0-1,-1 0 1,1 0-1,-1 0 1,1 0-1,-1 0 1,1 0-1,-1 0 0,1 0 1,-1 0-1,0 1 1,1-1-1,-1 0 1,1 0-1,-1 0 1,0 1-1,1-1 1,-1 0-1,0 1 1,1-1-1,-1 0 1,0 1-1,1-1 1,-1 0-1,0 1 0,0-1 1,1 1-1,-1-1 1,0 0-1,0 1 1,1 0-1,1 6 267,0 1 0,0-1 0,-1 1 0,0-1 0,0 1 0,-1 8-1,2 10 56,-1-16-282,0-1-10,-1-1 0,2 0 0,-1 0 0,1 1 0,5 13 0,-6-20-90,0-1 0,0 1 0,0-1-1,0 0 1,0 1 0,0-1 0,0 0 0,0 1 0,0-1 0,1 0 0,-1 0 0,1 0 0,-1 0 0,1 0 0,-1-1 0,1 1-1,-1 0 1,1-1 0,-1 1 0,1-1 0,0 1 0,-1-1 0,1 0 0,0 0 0,0 0 0,-1 0 0,1 0 0,0 0 0,-1 0-1,1 0 1,0-1 0,-1 1 0,1-1 0,2 0 0,2-1-3,0-1-1,0 1 1,0-1 0,0-1-1,-1 1 1,1-1 0,7-7-1,36-37-1,-17 15-6,-24 25 1,-2 2-1,0 1 1,0-1-1,13-8 0,-18 14 2,0-1 0,-1 1 1,1-1-1,0 1 0,0-1 0,-1 1 0,1 0 1,0-1-1,0 1 0,0 0 0,0 0 0,0-1 1,0 1-1,-1 0 0,1 0 0,0 0 0,0 0 1,0 0-1,0 0 0,0 1 0,0-1 0,0 0 1,0 0-1,-1 1 0,1-1 0,0 0 0,0 1 1,0-1-1,-1 1 0,1-1 0,0 1 0,0-1 1,-1 1-1,1 0 0,-1-1 0,1 1 0,0 0 1,-1-1-1,1 1 0,-1 0 0,1 1 0,2 7-11,0 0 0,0 0-1,-1-1 1,1 16 0,4 11 13,-7-34 0,0-1 0,0 1 0,0-1 0,0 1 0,0-1 0,0 1 1,0-1-1,1 1 0,-1-1 0,0 1 0,0-1 0,0 0 0,1 1 0,-1-1 1,0 1-1,1-1 0,-1 0 0,0 1 0,1-1 0,-1 0 0,0 1 0,1-1 1,-1 0-1,1 0 0,-1 1 0,1-1 0,-1 0 0,0 0 0,1 0 0,-1 1 1,1-1-1,-1 0 0,1 0 0,-1 0 0,1 0 0,-1 0 0,1 0 0,-1 0 1,1 0-1,-1 0 0,1-1 0,-1 1 0,1 0 0,-1 0 0,1 0 0,-1 0 1,1-1-1,-1 1 0,0 0 0,1 0 0,-1-1 0,1 1 0,-1 0 0,0-1 1,1 1-1,-1 0 0,0-1 0,1 1 0,-1-1 0,25-30-26,-21 27 11,20-36-269,-19 31-51,0 0 0,0 0-1,1 1 1,0 0 0,0 0 0,1 0 0,14-12-1,27 1-6749,-31 7 4679,-1 0 0,21-22 1,-30 28 3451,-2 0 1,1-1-1,7-10 1,-23 35 1193,1 0 1,-8 23 0,14-33-1998,1-1 0,0 0 0,0 1 0,1-1 0,0 1 0,0-1 0,1 1 0,0 0 0,1 9 0,-1-15-217,0-1 0,1 1 0,-1-1 0,1 1 0,0-1 0,0 1 1,-1-1-1,1 1 0,0-1 0,0 0 0,0 0 0,0 1 0,0-1 0,1 0 0,-1 0 0,0 0 0,1 0 0,-1 0 0,0 0 0,1-1 0,-1 1 0,1 0 0,-1-1 0,1 1 0,-1-1 1,1 1-1,0-1 0,-1 0 0,1 0 0,0 0 0,-1 1 0,1-2 0,-1 1 0,1 0 0,0 0 0,2-1 0,7-1 20,1-1-1,0 0 0,20-8 1,-26 9-30,83-34 117,-85 35-125,-1 0-1,0 0 0,0-1 1,0 1-1,0-1 0,0 0 1,0 0-1,0 0 1,0 0-1,-1-1 0,1 1 1,-1-1-1,0 0 1,0 1-1,0-1 0,2-4 1,0-2-43,0 0 1,0-1 0,-1 0 0,2-11-1,-3 11-130,0 0-1,1 0 1,1 0-1,5-10 1,10-10-479,1 1 1,30-34 0,-26 35 516,-2 0 0,19-34 1,-34 48 159,-2 4 201,-8 20 19,-15 37 412,-20 78-1,33-103-517,1 0-1,1 0 0,1 0 1,1 1-1,1-1 0,4 26 1,-4-43-118,1 0-1,0 0 1,1 0 0,-1 0 0,1 0 0,0 0-1,0-1 1,1 1 0,-1-1 0,1 0 0,5 7-1,-6-10-26,-1 0 0,0 0-1,0 0 1,0 0 0,1 0-1,-1 0 1,1 0 0,-1 0-1,1-1 1,-1 1 0,1-1-1,-1 1 1,1-1 0,-1 1-1,1-1 1,2 0 0,-1 0-12,-1 0-1,0-1 1,0 1 0,1-1-1,-1 0 1,0 0 0,0 0-1,0 0 1,0 0 0,0 0 0,0 0-1,0-1 1,-1 1 0,1-1-1,2-1 1,5-7-56,0-1 0,-1 1 0,0-1 0,0-1 0,9-19 0,25-68-384,-26 58 212,29-91-321,-42 120 536,4 0 66,-4 20 87,0 27 154,-3-26-246,0-5-34,0-1 1,1 0-1,0 1 0,-1-1 0,1 1 1,0-1-1,1 0 0,-1 0 0,0 0 1,1 0-1,0 0 0,0 0 0,0 0 1,0 0-1,3 2 0,-4-4-17,0 0 0,0-1 0,0 1-1,0 0 1,0-1 0,1 1 0,-1-1 0,0 1 0,0-1-1,1 0 1,-1 0 0,0 1 0,0-1 0,1 0 0,-1 0 0,2-1-1,0 1-23,0-1-1,-1 0 1,1 1-1,-1-1 0,1 0 1,-1-1-1,0 1 1,1 0-1,-1-1 0,3-2 1,8-8-287,0-1 1,-1-1-1,0 1 0,15-27 1,-14 21-60,1 1 0,17-18-1,-34 40 479,0 0 0,0 1-1,1-1 1,-1 1-1,1-1 1,0 1-1,1 0 1,-1 0-1,-1 9 1,-3 10 292,-1-3-67,1 0 0,1 0 0,1 1 0,0-1 0,2 1 0,1 0 0,1 23 1,1-28-302,1 0 0,1-1 0,0 1 0,1-1 0,1 0 0,0 0 0,2 0 0,-1-1 0,18 27 0,-16-32-590,-5-14-704,-9-21-892,-1 9 1397,-2 1 1,1 0-1,-2 0 0,0 1 1,-1 0-1,-21-20 0,-83-67 2541,97 86-669,14 12-647,1 1-1,0-1 1,0 0-1,1 0 1,-1 0 0,-2-4-1,4 7-367,1-1 0,0 1 0,0 0-1,0-1 1,0 1 0,-1-1 0,1 1-1,0 0 1,0-1 0,0 1 0,0-1-1,0 1 1,0 0 0,0-1-1,0 1 1,0-1 0,0 1 0,0-1-1,0 1 1,1 0 0,-1-1 0,0 1-1,0 0 1,1-1 0,-1 0-2,1 0 0,0 0 0,0 1 0,0-1 0,0 1 0,0-1 0,0 1 0,0-1 0,0 1 0,0-1 0,0 1 1,0 0-1,0 0 0,1-1 0,26-3 660,57 0 1,-36 2-460,46-1-175,-48-1-118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3:1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59 18788,'-23'-7'1184,"3"2"-1184,0-2-200,7 7-264,7 0 504,9-15-200,7-10-80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3:1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19020,'-1'14'1512,"-2"9"-1104,-4 3-111,-2 7 407,2 5-176,1 10-72,2 1-16,4-1-168,0 0-80,1-7-176,2-5-80,2-7-360,-3-4-216,-2-7-448,0-4-105,-7-8 801,-1-2-296,-2-4-96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3:2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3 424 13875,'-3'-3'1960,"5"3"-1039,8 0-337,8 4 2032,10-2-1704,3-2-287,9 0-609,6-3-360,4-6 424,0 0-184,-1-13-169</inkml:trace>
  <inkml:trace contextRef="#ctx0" brushRef="#br0" timeOffset="1">1207 1 16748,'-33'19'1424,"-4"8"-1024,-3 6-152,0 8 768,-1 4-672,7 3-72,2 3 24,5-1-232,6-4-216,4-9-424,4-4-176,4-16 616,3-4-176,6-14-104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3:2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17724,'0'5'400,"-1"-1"1,0 1-1,0 0 0,0-1 1,0 1-1,-4 6 1,-4 19 543,5-7-609,1 1 0,2-1 0,0 1 0,4 32 0,20 93-207,-14-101-314,-9-47 184,7 61-1140,-6-58 1007,-1 1 1,0-1 0,-1 0 0,1 1-1,-1-1 1,0 1 0,0-1-1,0 0 1,0 1 0,-1-1 0,-3 6-1,-8 1-345,-9-4-32</inkml:trace>
  <inkml:trace contextRef="#ctx0" brushRef="#br0" timeOffset="1">1 542 16492,'0'6'1584,"10"-2"-880,10-1-200,17-2 520,6-1-119,9 0-113,4-1-256,1-4-736,0 1-296,-4-4 448,-4 0-200,-9 1-136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16916,'39'14'2452,"11"3"2708,-52-11-2220,-13 5-2830,14-10 105,-2 1-202,1 0 1,0 0 0,0 1-1,0-1 1,0 0 0,0 1 0,0-1-1,1 1 1,0-1 0,-1 1-1,1 0 1,0 0 0,-1 3-1,2-5-13,0 0 0,-1 0-1,1 0 1,0 0 0,0 0-1,0 0 1,0 1 0,1-1-1,-1 0 1,0 0 0,0 0-1,1 0 1,-1 0 0,0 0-1,1 0 1,-1 0 0,1 0-1,-1 0 1,1 0 0,0 0-1,-1 0 1,1 0 0,0-1-1,0 1 1,0 0 0,0 0-1,-1-1 1,1 1 0,0-1-1,0 1 1,0-1 0,0 1-1,0-1 1,0 1 0,0-1-1,1 0 1,-1 0 0,2 1-1,6 0-5,0 0-1,0 0 0,0 0 1,0-1-1,0-1 0,17-2 1,55-18 12,-9 3 42,-57 18 86,-15 0-130,0 0 1,1 0-1,-1 0 0,0 0 0,0 1 0,0-1 0,1 0 0,-1 0 1,0 0-1,0 0 0,0 1 0,1-1 0,-1 0 0,0 0 0,0 1 1,0-1-1,0 0 0,0 0 0,0 0 0,0 1 0,1-1 0,-1 0 0,0 0 1,0 1-1,0-1 0,0 0 0,0 1 0,0-1 0,0 0 0,-12 25 214,1-4-86,11-20-128,0-1 1,-1 1 0,1-1 0,0 1-1,0 0 1,-1-1 0,1 1 0,0 0-1,0-1 1,0 1 0,0 0-1,0-1 1,0 1 0,0 0 0,0-1-1,0 1 1,0-1 0,1 1 0,-1 0-1,0-1 1,0 1 0,1 0-1,0 0-97,1 0-1,-1-1 0,1 1 1,-1 0-1,1-1 0,-1 0 0,1 1 1,-1-1-1,1 0 0,-1 0 0,1 0 1,0 0-1,-1 0 0,1 0 1,-1 0-1,1 0 0,2-2 0,29-6-443,12-10-56,-20 9 120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3:2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50 18004,'-7'28'1184,"-4"12"-296,2 0-1,-4 52 0,11-67-681,1-1 0,1 1 0,5 46 0,-5-71-196,0 1 0,0-1 0,0 0 0,0 1 0,0-1 0,0 0 0,0 1 0,0-1 0,0 0 0,0 0 0,0 1 0,0-1 0,0 0 0,0 1 0,0-1 0,0 0 0,1 0 0,-1 1 1,0-1-1,0 0 0,0 0 0,0 1 0,1-1 0,-1 0 0,0 0 0,0 1 0,0-1 0,1 0 0,-1 0 0,0 0 0,0 0 0,1 1 0,-1-1 0,0 0 0,0 0 0,1 0 0,-1 0 0,0 0 0,1 0 0,-1 0 0,0 0 0,0 0 0,1 0 0,-1 0 0,10-14 300,4-27 51,1-12-130,-3-1 0,-2 0 0,-3-1 0,2-78 0,-8 136-211,1 1 1,0-1 0,-1-1 0,1 1 0,1 0 0,-1 0-1,0-1 1,1 1 0,-1-1 0,1 0 0,4 3-1,1 1-15,0 0 0,0-1 0,0 0-1,14 6 1,-10-7 5,1 0 0,-1-1 0,1-1 0,0 0 0,0-1 0,0 0 0,0-1 0,0 0 0,0-1 0,0-1 0,0 0 0,0-1 0,-1 0 1,1-1-1,-1 0 0,0-1 0,0-1 0,-1 1 0,1-2 0,12-9 0,-27 20-4,-1-1-1,1 1 1,1 0 0,-1 0 0,1 0 0,-1 0 0,-1 7-1,-16 39 6,11-25-13,1 0 1,2 1-1,0-1 0,2 1 1,1 0-1,0 27 0,3-40 17,0 0 0,1 0 0,1-1 0,0 1 0,1 0-1,0-1 1,1 1 0,1-1 0,0 0 0,0-1 0,1 1-1,1-1 1,-1 0 0,12 12 0,7 1 32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3:5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786 164 12843,'0'-3'206,"1"-1"0,-1 1 0,0-1 0,0 1 0,0-1 0,-1 1 0,1-1 0,-1 1 0,0-1 0,-1-4 1,0 6-131,1 1 0,-1-1 0,1 1 0,-1-1 0,0 1 1,1 0-1,-1 0 0,0-1 0,0 1 0,0 1 0,0-1 1,0 0-1,0 0 0,0 1 0,0-1 0,0 1 0,0 0 1,0-1-1,-4 1 0,-13-1 159,0 1 1,-1 0 0,1 1-1,0 1 1,0 1-1,0 1 1,1 1 0,-1 0-1,1 1 1,0 1-1,-24 14 1,2 1-6,1 1 1,1 3-1,-60 52 1,64-47-89,1 1 1,-54 71-1,68-77-119,2 1 1,1 0-1,0 2 0,2-1 0,-11 35 0,21-50-20,1-1 0,0 1 0,1 1-1,0-1 1,1 0 0,0 1-1,1-1 1,1 0 0,3 23-1,-3-29-2,1 1 0,0-1 0,1 0 0,-1 1 0,1-1 0,1 0 0,-1-1 0,1 1 0,0-1 0,1 1-1,0-1 1,0 0 0,0-1 0,0 1 0,1-1 0,0 0 0,0-1 0,8 5 0,-5-5 6,0 0 1,0 0-1,1-1 1,-1-1-1,1 1 0,0-2 1,0 1-1,0-1 1,0-1-1,0 0 1,0 0-1,0-1 1,0 0-1,0-1 0,-1 0 1,17-5-1,5-4 70,-1-1-1,0-2 0,48-29 1,-28 11 51,-1-2 0,-1-2 0,-2-2 0,-2-2 0,-1-2 0,-3-1 0,-1-3 0,-2-1 0,46-80 1,-71 106-60,-2 0 1,0-2 0,-1 1 0,-2-1 0,6-26 0,-10 35-17,-1 1 0,0-1 0,-1 1 0,-1-1 0,0 1 0,-1-1 0,0 1 0,-1-1 0,-1 1 0,-6-19 0,8 28-35,-1 0 1,1 0-1,-1 1 1,0-1-1,0 1 1,0-1-1,0 1 0,-1 0 1,1 0-1,-1 0 1,0 0-1,0 0 1,0 1-1,0-1 0,-1 1 1,1 0-1,-1 0 1,1 0-1,-1 0 1,0 1-1,-6-3 0,4 3-71,-1 1 0,0-1-1,1 1 1,-1 0-1,0 0 1,1 1-1,-1 0 1,1 0 0,-1 0-1,1 1 1,0 0-1,-9 4 1,6-3-215,-1 2 61,0-1 0,-1 0-1,0-1 1,-21 4 0,7-4-178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3:59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9794,'2'-4'162,"4"-13"979,0 0 1,-1-1-1,-1 0 0,0 1 1,-1-1-1,-2-1 0,1-18 1,-5 26 898,0 25-1644,-1 25-502,-5 482 764,25-260-139,14 360 225,-37-130 133,-1-115-663,3-132-202,10 246 66,23-49-24,-13 517 100,0-517-136,-3-84-30,4 191-269,-16-283 181,5 199-37,0-269-214,-22 202 0,16-387 348,-8 170-56,9-155-104,2 0 1,0 0-1,2 0 1,1 0-1,8 27 0,-11-48-87,1 7 430,-3-11-240,0 0-1,0 0 1,1 0-1,-1 0 1,0 2-1332,0-2 1332,0 0-1,0 0 1,0 0-1,0 0 1,0 0-1,0 0 1,0 1-1,0-1 1,0 0-1,0 0 1,0 0-1,0 0 1,-1 1-1331,0-1 1330,1 0 1,0 0-1,0 0 1,0 0-1,0 0 1,-6-3-651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2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3764 10082,'-59'2'11056,"64"-2"-10403,13-4-631,4-10 314,34-29 0,-1 0 93,68-36 76,-64 43-438,-2-2 1,87-75-1,-131 100-62,49-46 29,78-57-1,114-58-23,-111 79 23,85-33 157,-49 32-48,-133 64-71,-1-1 0,42-42 0,-45 38-31,1 2-1,55-35 0,95-38 1,-99 59 3,149-105 0,115-115-163,-271 201-50,-42 30 103,2 2 0,2 2 0,79-40-1,-113 66 73,101-46-2,150-95 0,244-148 17,-274 167-27,11-5 34,-161 91-55,-3-4-1,109-83 1,-126 84-40,91-48 0,81-24 53,-157 75 31,100-70 0,-161 101 21,114-66 568,-129 76-654,0 0 0,0 0 0,0-1 0,-1 1 0,0-1 0,1 0 0,-2 0 0,7-9 0,-9 13-477,-1 0 498,0-1 1,0 1-1,0 0 0,0 0 1,1 0-1,-1-1 1,0 1-1,0 0 0,0 0 1,0-1-1,0 1 0,0 0 1,0 0-1,0-1 0,0 1 1,0 0-1,0 0 1,0-1-1,0 1 0,0 0 1,0 0-1,0 0 0,0-1 1,0 1-1,-1 0 0,1 0 1,0 0-1,0-1 0,0 1 1,0 0-1,-1 0 0,-21-28-261,6 8 76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24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0 17700,'0'6'285,"0"-1"1,-1 1 0,0-1 0,0 1-1,0-1 1,-1 0 0,1 1-1,-1-1 1,-1 0 0,1 0-1,-1 0 1,-4 5 0,-7 18 331,-105 253 384,119-280-991,0 0 1,-1-1-1,1 1 1,0 0-1,-1 0 1,1 0-1,0-1 1,0 1-1,0 0 0,0 0 1,0 0-1,0-1 1,0 1-1,0 0 1,0 0-1,0 0 1,0-1-1,1 2 1,-1-1-1,0-1-1,1 0 1,-1 1 0,0-1-1,1 0 1,-1 1-1,1-1 1,-1 0 0,0 0-1,1 0 1,-1 1 0,1-1-1,-1 0 1,1 0 0,-1 0-1,1 0 1,-1 0 0,1 0-1,-1 0 1,1 0 0,-1 0-1,0 0 1,2 0 0,34-12 430,-23 7-303,17-4-9,0 2 1,0 1-1,0 2 0,1 0 1,-1 3-1,62 3 1,-86-1-390,-1-1 0,1 0 0,0 0 1,0 0-1,0 0 0,-1-1 1,1 0-1,0-1 0,-1 1 0,1-1 1,-1 0-1,1 0 0,8-6 1,1-1-457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2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96 18428,'-21'34'1274,"2"0"0,1 2 0,-19 55 0,32-77-1193,0 1 0,1-1 0,1 1 0,-2 20 0,7-26-48,3-11-13,8-13 22,-4-8-38,0-1 0,-2 0 0,0 0 0,-2 0 0,3-30 0,-7 46-10,3-17-15,1-3-47,2-47 1,-6 81 85,-1 1-1,2 0 0,-1 0 0,1 0 0,0-1 0,0 1 0,5 8 0,-6-12-5,1 1-1,0-1 0,-1 0 1,2 1-1,-1-1 0,0 0 1,1-1-1,-1 1 1,1 0-1,0-1 0,0 1 1,0-1-1,0 0 0,0 0 1,1 0-1,-1-1 0,0 1 1,1-1-1,5 2 1,0-2 3,0 0 1,-1-1 0,1 0 0,0-1 0,-1 0 0,1-1 0,-1 1 0,1-1 0,-1-1 0,0 0 0,0 0-1,0-1 1,13-7 0,3-4 35,0-1 0,40-35 1,6-17 89,-91 109-10,17-33-106,-17 32 194,-21 54 0,38-82-161,0-1 0,0 1 0,2 0 0,-1 0 0,1 1 0,1-1 0,0 0 0,1 1 0,3 22 0,-2-30-140,0-1 1,1 1 0,-1-1-1,1 0 1,0 1 0,1-1 0,-1 0-1,1 0 1,5 6 0,9 15-671,-16-13 469,-1-1-110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1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3 17988,'0'0'96,"1"-1"0,-1 1 0,1 0 0,-1 0 0,1 0 0,-1-1 1,1 1-1,-1 0 0,1 0 0,-1 0 0,1 0 0,-1 0 0,1 0 0,-1 0 0,1 0 0,-1 0 1,1 0-1,-1 0 0,1 0 0,-1 0 0,1 0 0,-1 1 0,1-1 0,-1 0 0,1 0 1,-1 1-1,1-1 0,-1 0 0,1 0 0,0 1 0,-11 20 1805,-169 285 876,71-105-4929,125-242-2580,6-17 3540,-2 6 211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1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13611,'21'-26'1496,"-7"20"-728,-6 8-264,-4 14 937,0 8-209,1 9-288,-1 4-152,3 5-279,2 1-57,3 0-128,3-5-128,3 0-424,0-7-240,-3-4-385,-2-5 697,-4-2-168,-3-1-96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15307,'6'-1'1865,"13"1"-809,2 0-368,12-3 1440,6-1-839,8-2-281,3-3-104,6-1-520,0 0-392,-7 0-1200,-3 3 1128,-9 0-256,-5 1-104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2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17892,'11'11'1856,"-1"8"-1080,-2 4-312,5 7 889,3 4-313,4 3-328,0 1-112,6-4-416,1-2-224,2-12-512,2-9-224,2-15-504,-1-11 856,-4-15 24,-2-5-273,-4-11-87</inkml:trace>
  <inkml:trace contextRef="#ctx0" brushRef="#br0" timeOffset="1">402 15 15443,'-10'41'2009,"-6"7"-1249,-1 11-128,-3 2 1080,1 1-495,3-5-145,8-8-552,5-8-400,3-10-856,1-7-1305,14-14 1713,-1-4-304,3-9-344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17028,'0'50'1616,"-1"12"-936,-1 2-192,4 9 600,3 3-143,4-4-209,3-6-160,3-10-216,2-9-248,2-18-600,3-6-304,1-21 632,-3-9-136,0-16-128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15115,'14'7'2625,"3"-1"-1001,-1-3-624,4-2 2377,4 1-1401,2-2-663,0 0-433,-3-2 104,-3 1-672,-1 1-208,-2-6-48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 15619,'1'-3'1777,"-10"15"-937,-6 6-336,-8 11 1008,-3 8-207,-1 21-281,-1 8-176,4 12-344,3 4-80,9-3-136,6-3-8,9-7-184,9-9-112,6-13-392,7-9-304,-1-17 568,-2-1-80,-7-10-112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3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0 18036,'-14'34'3287,"-140"323"-853,147-337-2454,-10 34-845,16-47 259,4-7-305,5-15-438,10-49-25,-4 21 514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 14355,'11'-1'1720,"-6"9"-815,-4 5-305,-1 10 1104,0 9-432,0 4-391,0 1-89,4 0-400,2 0-160,0-2-312,2 1-216,1-6-424,0-2-257,-5-5 721,-3-7-216,-4-4-104</inkml:trace>
  <inkml:trace contextRef="#ctx0" brushRef="#br0" timeOffset="1">1 484 17724,'0'10'1736,"7"-10"-1048,5 0-256,9-9 809,5-5-249,7-8-264,6-2-264,4-7-664,1-2-352,-2-6-1040,-2-1 1368,-7 4-281,0 0-175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46 136 14251,'-12'26'2429,"-14"52"1,23-68-2124,2 0 1,-1-1 0,1 1-1,1 0 1,-1 0 0,2 0 0,-1 0-1,2 0 1,1 10 0,-2-19-256,-1 1 0,1 0 1,-1-1-1,1 1 0,-1-1 1,1 1-1,0-1 0,0 0 0,0 1 1,0-1-1,0 0 0,2 2 1,-3-3-38,0 0 1,1 1-1,-1-1 1,1 0-1,-1 0 1,1 0 0,-1 0-1,0 0 1,1 0-1,-1 0 1,1 0-1,-1 0 1,1 0-1,-1 0 1,1 0 0,-1 0-1,0 0 1,1 0-1,-1 0 1,1 0-1,-1 0 1,1-1-1,-1 1 1,0 0 0,1 0-1,-1-1 1,0 1-1,1 0 1,-1-1-1,0 1 1,1 0-1,-1-1 1,0 1 0,1 0-1,-1-1 1,0 1-1,0 0 1,0-1-1,1 1 1,-1-1-1,0 1 1,0-1 0,0 1-1,0 0 1,0-1-1,0 0 1,6-13 169,-2-1 0,0 1 0,0-1 1,-1 0-1,1-22 0,-3-78 141,-2 69-383,1 40-22,-2 6 42,-1 10-5,3-6 37,0 0 0,0 0 0,1 0 0,0 0 0,-1 0 0,1 0 0,1 0 0,-1 0 0,0-1 1,1 1-1,0 0 0,0-1 0,0 1 0,0-1 0,6 7 0,-6-8 8,0 0 0,1-1 0,-1 1 0,1 0 0,0-1 0,-1 1-1,1-1 1,0 0 0,0 0 0,0 0 0,0 0 0,0 0 0,0-1 0,0 0 0,0 1 0,0-1 0,0 0-1,0 0 1,0-1 0,0 1 0,0-1 0,4 0 0,3-2 14,-1-1 1,1 1-1,-1-2 0,0 1 1,0-1-1,-1-1 1,1 1-1,-1-2 0,0 1 1,9-11-1,8-9 96,31-46 0,-46 60-80,-16 45 12,-8 10-85,-18 72 432,30-103-542,0 1 0,0-1 0,1 1 0,1-1 0,0 1 0,1 0 0,3 14 1,2-11-768,-6-15 898,0-1-1,1 0 0,-1 1 1,0-1-1,0 0 0,1 0 1,-1 1-1,0-1 0,0 0 1,1 0-1,-1 1 1,0-1-1,1 0 0,-1 0 1,1 0-1,-1 0 0,0 1 1,1-1-1,-1 0 0,0 0 1,1 0-1,-1 0 0,1 0 1,-1 0-1,0 0 0,1 0 1,-1 0-1,1 0 0,-1 0 1,0 0-1,1 0 1,-1-1-1,0 1 0,1 0 1,-1 0-1,0 0 0,1-1 1,-1 1-1,0 0 0,1 0 1,-1 0-1,0-1 0,1 1 1,9-13-620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18260,'8'27'2024,"-5"3"-1151,-2-1-337,2 7 1144,6 1-568,-3 4-296,2 1-159,-1 4-425,-4 1-48,-4 8-152,-9 3-104,-7 2-352,-9 2-321,-9-9 625,-2-1-104,3-6-88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14491,'19'0'1985,"5"-4"-1089,13-9-224,6 0 1512,10-9-1047,5 1-153,5-1-144,1 1-192,-7 1-368,-2 3-312,-15 5-648,-6 5-352,-15 7 808,-6 0-208,-13 2-168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6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28 16355,'-1'0'156,"1"-1"-1,-1 1 1,1-1-1,-1 1 1,1-1-1,-1 0 1,1 1-1,0-1 1,-1 0-1,1 1 1,0-1-1,0 0 1,-1 1-1,1-1 1,0 0-1,0 0 0,0 1 1,0-1-1,0 0 1,0 1-1,0-1 1,0 0-1,0 0 1,0 1-1,1-1 1,-1 0-1,0 1 1,0-1-1,1 0 1,-1 0-1,0 1 1,1-1-1,-1 1 0,1-1 1,0 0-1,-1 1-109,0-1 0,0 1 0,0 0-1,0 0 1,0 0 0,0-1 0,0 1 0,0 0-1,1 0 1,-1 0 0,0 0 0,0-1-1,0 1 1,0 0 0,0 0 0,1 0 0,-1 0-1,0 0 1,0 0 0,0 0 0,0-1-1,1 1 1,-1 0 0,0 0 0,0 0 0,0 0-1,1 0 1,-1 0 0,0 0 0,0 0-1,0 0 1,1 0 0,-1 0 0,0 0-1,0 0 1,0 0 0,1 0 0,-1 0 0,-1 18 282,-2-9-310,0 0 0,0-1 0,-1 1-1,-1-1 1,1 0 0,-1 0 0,-9 10 0,-48 50-32,51-56 17,-79 71 4,58-55 5,1 1 0,-40 49 0,67-73-8,1 0-1,0 0 0,0 0 1,0 0-1,-2 7 1,4-11-5,1 0 0,0-1 0,-1 1 0,1 0 1,0 0-1,-1 0 0,1 0 0,0 0 0,0 0 1,0 0-1,0 0 0,0 0 0,0 0 0,0 0 1,0 0-1,1 0 0,-1 0 0,0 0 0,1 0 1,-1 0-1,0-1 0,1 1 0,-1 0 0,1 0 1,-1 0-1,1 0 0,0-1 0,-1 1 0,1 0 1,0-1-1,-1 1 0,1 0 0,0-1 0,0 1 1,0-1-1,-1 1 0,1-1 0,2 1 1,6 1-37,-1-1 0,1 1 0,1-2 0,-1 1 0,0-1 0,0-1 0,0 1 0,13-4 0,-1 1-115,256-36-2023,-207 29 1721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8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 15283,'-3'18'667,"1"1"-1,1-1 0,1 1 1,1 0-1,0-1 0,2 1 1,0-1-1,8 28 1,-11-46-651,0 1 1,1 0 0,-1 0 0,0 0 0,0-1-1,1 1 1,-1 0 0,1 0 0,-1-1-1,0 1 1,1 0 0,-1-1 0,1 1 0,0 0-1,-1-1 1,1 1 0,-1-1 0,1 1 0,0-1-1,-1 1 1,1-1 0,0 0 0,0 1 0,-1-1-1,1 0 1,0 0 0,1 1 0,0-1 8,-1-1 1,0 1 0,1-1-1,-1 1 1,0-1-1,0 1 1,1-1 0,-1 0-1,0 0 1,0 1-1,0-1 1,0 0 0,0 0-1,2-2 1,3-6 140,1 1 0,-2-1-1,7-11 1,-11 18-111,22-47 697,-18 36-485,0 1 1,1 0-1,1 0 0,0 0 1,0 1-1,10-11 0,-17 22-253,1-1 0,-1 1 0,0-1 0,1 1 0,-1 0 1,1-1-1,-1 1 0,1 0 0,-1-1 0,1 1 0,-1 0 0,1-1 0,-1 1 0,1 0 0,-1 0 0,1 0 0,0 0 0,-1 0 0,1 0 0,-1 0 0,1 0 1,-1 0-1,1 0 0,0 0 0,-1 0 0,1 0 0,-1 0 0,1 0 0,-1 0 0,1 1 0,-1-1 0,1 0 0,-1 0 0,1 1 0,-1-1 0,1 0 1,-1 1-1,1-1 0,-1 0 0,1 1 0,-1-1 0,0 1 0,1-1 0,-1 1 0,1 0 0,11 25 124,-11-22-120,5 12 11,-4-10-27,0 0 0,0 0 0,0 0 0,1 0 0,0-1-1,0 1 1,0-1 0,1 0 0,5 7 0,-8-11-2,1-1 0,-1 1 1,0 0-1,0-1 0,0 1 0,0-1 1,1 0-1,-1 1 0,0-1 0,0 0 1,1 0-1,-1 0 0,0 0 0,0 0 1,1 0-1,-1 0 0,0 0 0,1-1 1,-1 1-1,0 0 0,0-1 0,0 1 1,0-1-1,1 0 0,-1 1 0,0-1 1,0 0-1,1 0 0,30-27 1,-28 24 0,21-24 8,18-18 23,-39 43-27,-1 0-1,1 0 1,0 0-1,0 1 0,-1-1 1,2 1-1,-1 0 1,0 0-1,0 1 0,7-3 1,-9 4-4,0 0 1,0 0 0,0 0-1,0 1 1,0-1 0,0 0 0,0 1-1,0-1 1,0 1 0,0 0-1,0 0 1,-1 0 0,1-1 0,0 2-1,0-1 1,-1 0 0,1 0-1,-1 0 1,1 1 0,-1-1 0,0 1-1,1-1 1,-1 1 0,2 3-1,4 6 17,-1 0 0,10 24 0,-5-9-6,-10-25-12,0 1 0,0 0 0,0 0 1,0-1-1,0 1 0,0-1 0,0 1 1,1-1-1,-1 0 0,1 1 0,-1-1 0,1 0 1,-1 0-1,1 0 0,2 1 0,-3-2 1,0 0-1,1 0 0,-1 0 0,0 0 0,0 0 1,0 0-1,1 0 0,-1 0 0,0 0 1,0-1-1,0 1 0,0 0 0,1-1 0,-1 1 1,0-1-1,0 0 0,0 1 0,0-1 0,0 0 1,0 0-1,0 1 0,-1-1 0,1 0 1,0 0-1,1-2 0,5-6 1,-1 0 1,0-1-1,0 0 0,7-20 0,-9 21 2,-1 0-1,1 1 0,1 0 0,0-1 0,0 1 1,0 1-1,13-13 0,-18 19-4,0 1 1,1-1-1,-1 1 0,0 0 1,1-1-1,-1 1 1,1 0-1,-1-1 0,1 1 1,-1 0-1,1 0 0,-1-1 1,1 1-1,-1 0 0,1 0 1,-1 0-1,1 0 1,-1 0-1,1 0 0,-1 0 1,1 0-1,-1 0 0,1 0 1,-1 0-1,1 0 0,-1 0 1,1 0-1,-1 0 1,1 0-1,-1 1 0,1-1 1,-1 0-1,1 0 0,0 1 1,0 1-24,0-1 0,1 1 0,-1-1 0,0 1 0,-1 0 0,1-1 0,0 1 0,0 0 0,-1-1 0,1 4 0,6 44-1758,-6-35 973,-1-16 301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33 18572,'-6'0'1512,"4"9"-1136,0 3-272,2-1 160,4 5-504,2-6 224,5-3-176,6-1-144</inkml:trace>
  <inkml:trace contextRef="#ctx0" brushRef="#br0" timeOffset="1">570 1 18964,'12'12'2281,"1"7"-1505,-11 8-264,-2 5 1368,3 8-944,-1 3-119,3 4-393,-1 1-112,2-10-296,1-3-96,0-10-376,3-2-241,-4-5-423,0-6-320,-6-7 1008,-2-2-336,-1-3-96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9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97 617 17700,'1'11'2232,"6"-2"-1368,8-8-239,6 1 1319,5-8-808,4-3-160,4-5-383,4-2-113,-3-1-352,-2-1-176,-4-1-592,-5-1-289,-9 0 753,-7-3-192,-6 4-120</inkml:trace>
  <inkml:trace contextRef="#ctx0" brushRef="#br0" timeOffset="1">24 49 18524,'-19'6'1888,"15"-2"-1183,4-1-281,8-1 992,11-2-432,9-2-344,4-2-336,10-2-616,1 0-280,7 1-568,4-4-152,1 1 880,-5-4-273,0 1-255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37 236 14523,'-1'0'111,"1"-1"-1,0 1 0,0-1 1,0 1-1,0 0 1,0-1-1,-1 1 1,1-1-1,0 1 0,0 0 1,-1-1-1,1 1 1,0-1-1,-1 1 1,1 0-1,0 0 1,-1-1-1,1 1 0,0 0 1,-1 0-1,1-1 1,-1 1-1,1 0 1,0 0-1,-1 0 0,1 0 1,-1-1-1,1 1 1,-1 0-1,1 0 1,-1 0-1,1 0 0,0 0 1,-1 0-1,1 0 1,-1 0-1,1 1 1,-1-1-1,1 0 1,-1 0-1,1 0 0,0 0 1,-1 1-1,1-1 1,-1 0-1,1 0 1,0 1-1,-1-1 0,1 0 1,0 0-1,-1 1 1,-1 1 203,1 0 0,0 0 0,0 0 0,0 0 0,0 0 0,0 0 0,1 1 0,-1-1 0,0 3 0,-3 23 1197,1 42-1,3-60-1382,1 1 1,0-1-1,0 0 0,1 0 1,0 0-1,1 0 0,6 13 1,-8-20-103,0-1 1,0 0-1,0 0 1,0 0-1,1 0 1,-1 0-1,1 0 1,-1 0-1,1-1 1,0 1-1,0 0 1,0-1-1,0 1 1,0-1-1,0 0 1,0 0-1,0 0 1,5 2-1,-4-3-2,0 1-1,1-1 1,-1 0 0,0 0-1,1 0 1,-1 0 0,0-1-1,0 1 1,1-1 0,-1 0-1,0 0 1,4-2 0,7-4 42,-1 0 1,0-1 0,0-1-1,19-17 1,8-11 105,50-61 1,-42 45-100,-41 49-59,-6 11-28,-6 16-11,4-22 28,-3 12-14,-9 42-42,12-51 45,0 1 1,1-1-1,0 1 0,-1-1 1,2 1-1,-1-1 0,0 1 0,1-1 1,2 7-1,-3-10 7,0 0 1,1 0-1,-1 0 1,1-1-1,-1 1 1,1 0-1,-1-1 1,1 1-1,0 0 1,-1-1-1,1 1 1,0-1-1,-1 1 1,1-1-1,0 1 1,0-1-1,0 0 1,-1 1-1,1-1 1,0 0-1,0 0 1,0 1-1,0-1 1,0 0-1,-1 0 1,1 0-1,0 0 1,0 0-1,0 0 1,0 0 0,0-1-1,0 1 1,-1 0-1,1 0 1,0-1-1,1 0 1,3-1 3,0 0 1,0 0 0,0-1 0,7-4 0,2-5 1,-1 0 0,0-1 0,0 0 1,-1-1-1,12-18 0,-17 22-8,-5 19-105,-4 8 83,1-8 16,-1 0 0,2 0 0,-1 0 0,1 0 0,1 0 0,-1 0 0,3 8 0,-2-14 10,-1-1-1,1 0 0,0 0 1,0 1-1,0-1 0,0 0 1,0 0-1,0 0 0,1 0 1,-1 0-1,1 0 1,-1-1-1,1 1 0,0 0 1,0-1-1,0 0 0,0 1 1,0-1-1,0 0 0,0 0 1,0 0-1,0 0 1,0 0-1,1 0 0,-1-1 1,0 1-1,1-1 0,-1 0 1,0 1-1,1-1 0,2-1 1,4 1 1,0-1 0,-1-1 0,1 1 0,-1-2 0,1 1 0,-1-1 0,0 0 0,0-1 0,0 0 0,0 0 0,-1 0 0,0-1 0,7-6 0,-6 4-3,0 1 0,-1-2 0,0 1 0,0-1-1,0 0 1,-1 0 0,0-1 0,-1 0 0,0 0 0,6-17 0,-10 25-4,-1 0 0,1 0 0,-1 0 0,1 0 0,-1 0 0,0 0 0,0 0-1,0 0 1,0 0 0,1 0 0,-1-1 0,-1 1 0,1 0 0,0 0 0,0 0 0,0 0 0,-1 0 0,1 0 0,0 0 0,-1 0 0,0-2 0,0 3 2,1 0-1,-1 0 1,0 0-1,1 0 1,-1 0 0,0 0-1,0 0 1,1 0-1,-1 0 1,0 0-1,1 0 1,-1 1 0,0-1-1,1 0 1,-1 0-1,0 1 1,1-1 0,-1 0-1,0 1 1,1-1-1,-1 1 1,1-1 0,-1 1-1,1-1 1,-1 1-1,1-1 1,-1 1 0,1-1-1,0 1 1,-1 0-1,1-1 1,0 1 0,-1 0-1,-4 6-19,1 0 1,0 0-1,0 0 0,-4 12 0,7-15 20,0-1 0,-1 1-1,1 0 1,1-1 0,-1 1-1,1 0 1,-1 0 0,1 0 0,0 0-1,0 0 1,2 6 0,-2-9 5,1 1 1,-1-1-1,1 0 0,0 0 1,0 1-1,0-1 1,0 0-1,0 0 1,0 0-1,0 0 1,0 0-1,0 0 0,0-1 1,0 1-1,1 0 1,-1 0-1,0-1 1,0 1-1,1-1 1,-1 1-1,1-1 0,-1 0 1,0 0-1,1 1 1,-1-1-1,1 0 1,-1 0-1,1 0 1,-1 0-1,0-1 0,1 1 1,2-1-1,3 0 7,0-1-1,0 0 0,0 0 1,-1 0-1,10-5 0,-7 2 0,-1 0 0,1-1 0,-1 1 0,0-1 0,0-1 0,-1 0-1,0 0 1,0 0 0,9-14 0,-20 28-17,1 1 0,0-1 0,0 1 0,1 0 0,0 0 0,0 0 0,1 0 0,0 1 0,0-1 0,1 10 0,0-16 10,0 1 0,0-1 0,0 0 0,0 1 1,1-1-1,-1 1 0,1-1 0,-1 0 0,1 1 0,0-1 0,0 0 0,0 0 1,0 0-1,1 0 0,-1 0 0,0 0 0,1 0 0,0 0 0,-1 0 1,1-1-1,0 1 0,0-1 0,0 1 0,0-1 0,0 0 0,0 0 0,0 0 1,0 0-1,1 0 0,-1 0 0,0 0 0,1-1 0,-1 1 0,0-1 0,1 0 1,-1 0-1,1 0 0,-1 0 0,1 0 0,-1 0 0,0-1 0,4 0 0,6-2 9,-1 0 0,0 0 0,0-1 0,0 0 0,0-1-1,-1 0 1,0-1 0,0 0 0,0-1 0,17-15 0,-11 7 11,-1 0 0,-1-1 1,0-1-1,-1 0 0,11-20 0,-13 18-26,12-29-1,-20 41 8,0 0-1,-1-1 1,0 1 0,0-1 0,0 0 0,-1 1-1,0-12 1,-1 18-4,0 0 1,0 0-1,0 0 0,0 0 1,0 0-1,0 0 0,0 0 1,0 0-1,-1 0 0,1 0 0,0 0 1,-1 0-1,1 0 0,-1 0 1,1 0-1,-1 0 0,1 0 1,-1 0-1,1 0 0,-1 1 0,0-1 1,0 0-1,1 1 0,-1-1 1,-1-1-1,1 2 0,-1 0 1,1 0-1,0 0 1,-1 0-1,1 0 1,0 0-1,0 0 0,-1 0 1,1 1-1,0-1 1,0 1-1,-1-1 0,1 0 1,0 1-1,0 0 1,0-1-1,-2 2 1,-4 3-2,0 0-1,0 1 1,0 0 0,-10 11 0,3 0 16,1 1 0,0 0 0,-11 22 0,20-33-6,1 1-1,-1-1 1,1 1-1,1 0 1,0 0-1,0 0 1,0 0 0,1 0-1,0 0 1,0 0-1,2 14 1,-1-19-7,0-1 1,1 1-1,-1 0 1,1-1-1,0 1 1,0-1-1,0 1 1,0-1-1,0 0 1,0 0-1,1 1 1,-1-1-1,1 0 0,-1 0 1,1 0-1,0 0 1,0-1-1,0 1 1,4 2-1,-3-2 0,1 0-1,0-1 1,0 0-1,-1 0 1,1 0-1,0 0 1,0 0-1,0-1 0,0 0 1,0 0-1,7 0 1,2-2-3,-1-1 0,1 0 0,-1 0 0,0-1 0,0-1 0,0 0 0,11-6-1,-2-3 13,0 0-1,-1-1 1,-1-1-1,-1-1 1,0 0-1,-1-2 0,-1 0 1,-1 0-1,-1-2 1,0 0-1,-2 0 0,12-27 1,-21 42-1,0-1 1,-1 1-1,0 0 1,0-1-1,0 0 1,-1 1-1,0-1 0,0-9 1,-1 16-9,0-1 0,0 0 0,0 1 0,0-1 1,0 1-1,0-1 0,0 0 0,0 1 0,0-1 0,0 1 0,0-1 1,0 0-1,0 1 0,-1-1 0,1 1 0,0-1 0,0 1 1,-1-1-1,1 0 0,0 1 0,-1-1 0,1 1 0,0 0 0,-1-1 1,1 1-1,-1-1 0,1 1 0,-1 0 0,1-1 0,-1 1 0,0-1 1,0 2-1,0-1 0,0 0 1,0 0-1,0 1 1,0-1-1,0 1 1,0-1-1,0 1 1,0-1-1,0 1 1,0 0-1,0-1 1,1 1-1,-1 0 0,-1 1 1,-4 5 5,0 0 1,1 0-1,-6 10 0,-2 7 16,1 1 0,1 0 0,2 0 0,-12 49 0,18-57 2,0 0-1,1 0 0,0 1 1,1-1-1,2 0 0,-1 1 1,2-1-1,6 30 0,-7-44-14,0 0 1,1 0-1,-1 0 0,1 0 0,0 0 1,-1 0-1,1 0 0,3 2 0,-4-4-6,-1-1-1,0 1 1,1-1-1,-1 1 1,1-1-1,-1 0 1,1 1-1,-1-1 1,1 0-1,-1 0 1,1 1-1,-1-1 1,1 0-1,-1 0 1,1 0-1,0 0 1,-1 1-1,1-1 1,-1 0-1,2 0 1,-1-1-2,-1 1 0,1 0 0,0-1 0,-1 1 1,1-1-1,0 1 0,-1-1 0,1 1 0,-1-1 0,1 0 1,-1 1-1,1-1 0,-1 0 0,0 1 0,1-1 0,-1 0 1,0 1-1,1-1 0,-1 0 0,0-1 0,2-8-2,0 0 0,-1 0 0,0 0 0,-1 0 0,0 0 0,0 0 0,-1 0 0,-1 0 0,0 0 0,0 0 0,-1 0 0,0 1 0,0-1 0,-1 1 0,-6-9 0,1 4-20,8 13 18,1 1 0,0-1 0,-1 1 0,1 0-1,0-1 1,-1 1 0,1-1 0,-1 1 0,1 0-1,0 0 1,-1-1 0,1 1 0,-1 0 0,1 0-1,-1-1 1,1 1 0,-1 0 0,1 0 0,-1 0-1,1 0 1,-1 0 0,1 0 0,-1 0 0,1 0-1,-2 0 1,2 0 3,0 1 0,0-1-1,0 0 1,0 1-1,0-1 1,0 1 0,0-1-1,0 0 1,0 1 0,0-1-1,0 1 1,0-1 0,0 0-1,0 1 1,0-1-1,0 1 1,0-1 0,1 0-1,-1 1 1,0-1 0,0 0-1,0 1 1,1-1-1,-1 0 1,0 1 0,0-1-1,1 0 1,-1 0 0,0 1-1,1-1 1,10 12-31,-3-8 20,1 1 1,-1-1-1,1 0 1,0-1-1,-1 0 1,1-1-1,1 1 1,-1-2-1,0 1 1,0-1-1,1-1 1,17-1-1,-11 0-37,0-1 0,0 0 0,0-1 0,0-1-1,-1-1 1,25-10 0,-30 10-30,0 0 0,0-1 0,-1 0 0,0 0 0,15-14 0,-36 35 104,0 0-1,1 1 1,0 0 0,1 1-1,1 0 1,1 1 0,-11 35-1,18-50-125,0 1 0,0 0 0,0 0 0,1-1 0,0 1 0,0 0 0,0 5 0,0-9 49,0 1 0,0-1 1,0 1-1,0-1 0,0 0 0,0 1 0,1-1 0,-1 0 0,0 1 0,0-1 0,0 0 0,0 1 0,0-1 0,1 0 0,-1 1 0,0-1 0,0 0 0,1 0 0,-1 1 0,0-1 1,1 0-1,-1 0 0,0 1 0,0-1 0,1 0 0,-1 0 0,0 0 0,1 0 0,0 1 0,0-2-59,0 1 0,0 0 0,0-1 0,0 1 0,0-1 0,0 1 0,0-1 0,0 1 0,0-1 1,0 0-1,0 1 0,0-1 0,0 0 0,0 0 0,0-1 0,5-5-189,-1 1 1,0-1 0,0-1-1,4-9 1,7-18-689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0 16363,'-25'16'4027,"-46"37"0,61-45-3912,0 0 0,1 1 0,1 0 0,-1 0 0,1 1 0,1 0 0,0 1 0,0-1 0,-6 17 0,12-26-127,1 1 1,-1 0 0,1 0-1,-1 0 1,1 0-1,0-1 1,0 1-1,0 0 1,0 0 0,0 0-1,0 0 1,0 0-1,1 0 1,-1-1 0,1 1-1,-1 0 1,1 0-1,0-1 1,-1 1-1,1 0 1,0-1 0,0 1-1,0 0 1,1-1-1,-1 0 1,0 1 0,0-1-1,1 0 1,-1 1-1,1-1 1,-1 0-1,1 0 1,2 1 0,6 3-79,0-1 1,1 0-1,-1-1 1,20 4-1,-11-2 31,3 0 28,-1 1 1,0 1-1,0 1 1,0 1 0,-1 0-1,31 22 1,-48-30 40,-1 1 0,0-1 0,0 1 1,0 0-1,0 0 0,0 0 0,0 0 1,0 1-1,-1-1 0,1 0 1,-1 1-1,0-1 0,0 1 0,1 0 1,-2-1-1,1 1 0,0 0 0,0-1 1,-1 1-1,0 0 0,1 3 1,-2-3 14,1 1 0,-1-1 1,0 0-1,0 0 0,0 0 1,-1 0-1,1 0 1,-1-1-1,1 1 0,-1 0 1,0-1-1,0 1 0,0-1 1,-1 1-1,1-1 1,0 0-1,-1 0 0,-4 3 1,-7 4 84,0-1 1,-1 0-1,0-1 1,-24 9-1,29-13-306,0 0-1,0-1 1,-1 0-1,1 0 1,-1-1-1,1 0 1,0-1-1,-15-1 0,23 0 151,0 1-1,0 0 0,0-1 1,0 1-1,1-1 0,-1 0 1,0 0-1,0 1 0,1-1 1,-1 0-1,1 0 0,-1-1 1,1 1-1,-1 0 0,1-1 1,0 1-1,-3-3 0,0-9-578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40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20524,'15'8'2025,"-1"-4"-1529,-1-3-216,3-1 1056,-1-5-1184,3-4-480,-4-7 296,-3-4-112,-2-7-128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40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19084,'15'-8'1747,"-14"8"-1683,-1 0-1,0 0 1,1 0 0,-1 0-1,0 0 1,1 0 0,-1 1-1,0-1 1,1 0 0,-1 0-1,0 0 1,0 0 0,1 0-1,-1 1 1,0-1 0,1 0-1,-1 0 1,0 1 0,0-1-1,0 0 1,1 0 0,-1 1-1,0-1 1,0 0-1,0 1 1,0-1 0,1 0-1,-1 1 1,1 3 263,-1 0-1,1 0 1,-1 0-1,0 0 1,0 0-1,-2 7 1,-12 104 1092,-6 106-1122,19-214-298,1 0 0,1 0 1,-1 0-1,1 0 0,0 1 0,1-1 1,-1 0-1,5 9 0,-5-14 0,0-1 0,0 1-1,0 0 1,0-1 0,0 1 0,0-1 0,0 0-1,1 1 1,-1-1 0,1 0 0,-1 0-1,1 0 1,-1 0 0,4 2 0,-2-3 0,0 1 0,0 0 0,-1-1 0,1 1 1,0-1-1,0 0 0,0 0 0,0 0 0,-1-1 1,1 1-1,0-1 0,4 0 0,27-11-116,0-2 1,-1-1-1,0-1 1,49-35-1,-69 43 88,-1-1 0,0 0 0,21-22 0,-8 3-93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41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64 18836,'-10'58'1557,"-14"100"680,22-133-2040,1-1 1,1 1-1,1-1 1,6 35-1,-6-57-179,-1-1 0,0 1-1,1-1 1,-1 0 0,1 1 0,-1-1-1,1 1 1,-1-1 0,1 0 0,0 1-1,2 1 1,-3-3-7,1 1 0,-1-1 0,0 0 0,1 1 0,-1-1-1,1 0 1,-1 0 0,1 1 0,-1-1 0,1 0 0,-1 0 0,1 0 0,-1 0-1,1 0 1,-1 0 0,1 0 0,-1 0 0,1 0 0,-1 0 0,1 0 0,0 0 0,-1 0-1,1 0 1,1-1 11,0 0-1,0-1 0,0 1 1,0 0-1,0-1 1,0 1-1,-1-1 0,1 0 1,0 1-1,-1-1 0,0 0 1,1 0-1,-1 0 1,1-2-1,5-11 58,0 0 1,-2 0 0,0 0-1,0-1 1,-2 0-1,4-32 1,-4 18-18,-2-1 1,-6-54-1,5 78-61,0 1-1,-1-1 1,0 0 0,-1 1-1,1-1 1,-1 1-1,-1-1 1,1 1 0,-1 0-1,0 0 1,0 0-1,-6-7 1,9 13-1,-1-1-1,1 1 1,0-1-1,-1 1 1,1-1-1,-1 1 1,1 0 0,0-1-1,-1 1 1,1 0-1,-1-1 1,1 1-1,-1 0 1,1 0 0,-1 0-1,1-1 1,-1 1-1,1 0 1,-1 0-1,1 0 1,-1 0 0,1 0-1,-1 0 1,1 0-1,-1 0 1,1 0-1,-1 0 1,1 0 0,-1 0-1,0 0 1,1 1-1,-1-1 1,1 0-1,-1 0 1,1 0 0,0 1-1,-1-1 1,1 0-1,-1 1 1,1-1-1,-1 0 1,1 1-1,0-1 1,-1 1 0,1-1-1,0 1 1,0-1-1,-1 0 1,1 1-1,0-1 1,0 1 0,-1-1-1,1 1 1,0-1-1,0 1 1,0 1-1,-6 30-2,6-30 8,0 1 0,0 0 0,0 0 0,1 0 0,-1-1 0,1 1 0,-1 0 0,1-1 0,0 1 0,0 0 0,0-1 0,1 1 0,-1-1 0,0 0 0,1 1 0,0-1 0,-1 0 0,1 0 0,4 4 0,-3-5 13,0 1 1,-1-1-1,1 1 0,0-1 0,0 0 0,0 0 0,0-1 0,1 1 1,-1 0-1,0-1 0,0 0 0,0 0 0,0 0 0,1 0 0,-1 0 1,0-1-1,4 0 0,5-3 50,0 1 0,0-1 0,-1-1 1,0 0-1,0-1 0,0 0 0,10-7 0,68-58 403,-66 50-338,-20 19-119,17-13 30,-20 15-44,0 0 1,0-1-1,1 1 0,-1 0 1,0 0-1,1-1 1,-1 1-1,0 0 0,1 0 1,-1 0-1,1 0 1,-1 0-1,0 0 0,1-1 1,-1 1-1,1 0 1,-1 0-1,0 0 0,1 0 1,-1 0-1,1 0 1,-1 0-1,0 1 1,1-1-1,-1 0 0,0 0 1,1 0-1,-1 0 1,1 0-1,-1 1 0,0-1 1,1 0-1,-1 0 1,0 1-1,1-1 0,-1 0 1,0 0-1,0 1 1,1-1-1,-1 0 1,0 1-1,0-1 0,0 0 1,1 1-1,-1-1 1,0 0-1,0 1 0,0-1 1,0 1-1,0-1 1,0 1-1,2 18-5,-1 0 0,-1-1 0,-1 1 0,-4 25-1,0-1 0,2-11 101,-1 1-410,2 1 0,1-1 1,6 59-1,3-65 145,1-11-90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42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17092,'0'2'1824,"1"-1"-1000,4 0-232,5-3 921,3-3-193,8-3-320,2-2-160,9-3-288,2-3-215,2-1-602,0 1-375,-3 3 576,-8-3-176,-5 12-104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4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20076,'0'37'746,"1"0"0,1 0 0,2 0 0,12 49 0,-15-85-744,-1 0-1,0 0 1,0-1 0,1 1-1,-1 0 1,1 0-1,-1 0 1,1 0-1,-1 0 1,1 0-1,-1-1 1,1 1-1,0 0 1,-1 0-1,2 0 1,-1-1-1,-1 0 0,0 1 0,1-1 0,-1 0 0,0 0 0,1 0 0,-1 0 1,1 0-1,-1 0 0,0 0 0,1-1 0,-1 1 0,0 0 0,1 0 0,-1 0 0,0 0 0,1 0 0,-1-1 0,0 1 1,1 0-1,-1 0 0,0 0 0,0-1 0,1 1 0,-1 0 0,0 0 0,1-1 0,16-29 84,-14 22-51,33-73 300,-23 48-29,32-57 0,-44 89-294,-1 0 0,1 0-1,-1 1 1,1-1 0,0 0 0,-1 0-1,1 0 1,0 0 0,0 1 0,-1-1 0,1 0-1,0 1 1,0-1 0,0 1 0,0-1-1,2 0 1,-3 1-6,0 0-1,1 0 0,-1 0 1,1 0-1,-1 0 1,1 1-1,-1-1 0,0 0 1,1 0-1,-1 0 1,0 1-1,1-1 0,-1 0 1,1 0-1,-1 1 1,0-1-1,0 0 0,1 1 1,-1-1-1,0 0 1,1 1-1,-1-1 0,0 1 1,0-1-1,0 0 1,1 2-1,1 4 16,0 0 1,-1 1 0,1-1-1,-1 8 1,1-6-13,0 7 12,-2-7-16,1-1 0,1 1 1,0 0-1,0-1 0,0 1 0,5 8 0,-6-14 1,0-1-1,0 1 0,0-1 1,0 0-1,0 1 0,0-1 1,0 0-1,1 0 0,-1 0 1,0 0-1,1 0 1,-1 0-1,1-1 0,-1 1 1,1 0-1,0-1 0,-1 1 1,1-1-1,0 1 0,-1-1 1,1 0-1,0 0 0,-1 0 1,1 0-1,0 0 1,-1 0-1,1 0 0,0 0 1,-1-1-1,1 1 0,0-1 1,-1 1-1,1-1 0,2-1 1,9-4 25,-1 1 0,-1-2 0,1 0 0,-1 0 0,15-13 0,48-50 156,-49 44-91,33-26 0,-57 51-96,0 0 1,1 0-1,-1 0 1,0 0-1,1 0 0,-1 1 1,1-1-1,0 0 1,-1 1-1,3-1 0,-4 1 1,1 0-1,-1 0 1,1 0 0,-1 0-1,0 0 1,1 0-1,-1 0 1,1 0-1,-1 0 1,0 0-1,1 1 1,-1-1-1,1 0 1,-1 0-1,0 0 1,1 1 0,-1-1-1,0 0 1,1 0-1,-1 1 1,0-1-1,0 0 1,1 1-1,-1-1 1,0 0-1,1 1 1,0 2-4,-1 0 1,1 0-1,0 0 0,-1-1 0,0 1 1,1 0-1,-1 0 0,-1 0 1,0 6-1,-9 61-200,-1 16-1809,11-85 1958,-1-1-1,1 1 0,0-1 0,0 1 0,0 0 1,0-1-1,0 1 0,0-1 0,0 1 0,0-1 1,0 1-1,1-1 0,-1 1 0,0 0 0,0-1 1,0 1-1,1-1 0,-1 1 0,0-1 0,0 1 1,1-1-1,-1 1 0,1 0 0,9-6-444,10-21-149,-1-6-65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4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15755,'-30'91'3643,"20"-66"-2846,1 1 1,1 0 0,1 0-1,1 1 1,-2 40 0,7-66-752,1 1 1,0-1-1,0 0 1,0 0-1,0 1 1,0-1-1,0 0 0,1 1 1,-1-1-1,0 0 1,0 0-1,1 1 1,-1-1-1,1 0 1,0 0-1,-1 0 1,1 1-1,0-1 0,-1 0 1,1 0-1,1 1 1,-1-2-17,0 0 0,1 0 0,-1 0 0,0 0 0,0 0 0,0 0 0,0 0 0,0 0 0,0 0 0,0-1 0,0 1 0,0-1 0,0 1 0,0 0 0,0-1 0,0 0 0,0 1 0,0-1 0,0 1 0,-1-1 0,1 0 0,0 0 0,0 1 0,-1-1 0,1 0 0,0-1 0,6-6 74,-1 0 0,0-1-1,0 0 1,-1 0 0,0 0 0,-1 0-1,0-1 1,0 0 0,4-17-1,-5 11-21,0 1 0,-1-1-1,-1 1 1,0-1 0,-3-28-1,2 41-78,0 0-1,-1 0 0,0 0 0,0 0 1,0 0-1,0 0 0,0 0 1,-1 0-1,1 0 0,-1 1 0,-3-5 1,5 7-5,-1-1 0,1 1 0,-1 0 0,1-1 0,-1 1 0,1-1 0,-1 1 0,1 0 0,-1-1 0,0 1 0,1 0 0,-1-1 0,1 1 0,-1 0 0,0 0 0,1 0 0,-1 0 0,0 0 0,1 0 0,-1 0 0,-1 0 0,1 0-3,0 1-1,0-1 1,0 1 0,0-1 0,0 1 0,0 0 0,0-1-1,0 1 1,0 0 0,0 0 0,1 0 0,-1 0 0,0 0-1,1 0 1,-1 0 0,0 0 0,0 1 0,-3 5-132,1 1 1,-1 0-1,-2 12 1,5-17-2,0-1 1,1 1 0,-1-1-1,1 1 1,-1 0 0,1-1-1,0 1 1,0-1 0,0 1-1,0 0 1,1-1 0,-1 1 0,1-1-1,0 1 1,1 2 0,-2-4 70,0-1 0,1 0 0,-1 0 0,1 1 0,-1-1 0,0 0 1,1 0-1,-1 1 0,1-1 0,-1 0 0,1 0 0,-1 0 0,1 0 0,-1 0 1,1 0-1,-1 0 0,1 0 0,-1 0 0,1 0 0,-1 0 0,1 0 1,-1 0-1,1 0 0,-1 0 0,1 0 0,-1 0 0,0-1 0,1 1 1,-1 0-1,1 0 0,-1-1 0,1 1 0,-1 0 0,0-1 0,1 1 0,-1 0 1,0-1-1,1 1 0,-1-1 0,16-16-676,-15 16 689,16-22-843,5-5-37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4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220 268 10810,'1'-2'339,"0"0"0,-1 0 0,1 0 0,0 0 1,-1 0-1,1 0 0,-1-1 0,0 1 0,0 0 0,0 0 0,0 0 0,0-1 0,0 1 0,-1 0 0,1 0 0,-1 0 0,1 0 0,-3-4 0,2 5-160,0 0-1,0-1 1,0 1 0,-1 0 0,1 0-1,0 1 1,-1-1 0,1 0-1,-1 0 1,1 1 0,-1-1-1,1 0 1,-1 1 0,1 0-1,-1-1 1,1 1 0,-1 0 0,0 0-1,1 0 1,-1 0 0,1 0-1,-1 0 1,0 0 0,1 1-1,-1-1 1,-2 2 0,-4 0 48,1 1 1,0 0 0,0 0-1,0 0 1,1 1 0,-1 0-1,1 1 1,0 0 0,0-1-1,1 2 1,-6 5 0,-1 3-45,0 0-1,2 0 1,-16 27 0,21-33-142,0 1 0,1 0-1,0 0 1,0 0 0,1 0 0,1 0-1,-1 1 1,1 0 0,1-1-1,-1 15 1,2-23-34,0 0-1,0 0 1,0 0-1,0 0 1,0 0 0,0 0-1,1 0 1,-1 0-1,0 0 1,1 0-1,-1 0 1,0 0-1,1 0 1,-1 0 0,1 0-1,0 0 1,-1 0-1,1-1 1,0 1-1,-1 0 1,1 0-1,0-1 1,0 1 0,0-1-1,1 2 1,0-2 2,-1 1 0,1-1 0,0 0 0,-1 0 0,1 0 0,0 0 0,-1 0 0,1 0 0,0 0 0,-1-1 0,1 1 0,0-1 0,-1 1 0,3-2 1,4-2 18,1 0 1,-1-1 0,0 0 0,13-11 0,10-13 102,-2-1 1,-1-2-1,-1-1 0,-2-1 1,-1-1-1,-2-1 1,-1-1-1,-2-1 0,25-72 1,-35 83-38,-11 16-70,2 11-24,-1 0-1,1 0 1,0 0-1,-1 0 1,1 0-1,0 0 1,-1 0-1,1 0 0,0 0 1,-1 0-1,1 0 1,0 1-1,-1-1 1,1 0-1,0 0 1,-1 0-1,1 0 1,0 0-1,-1 1 1,1-1-1,0 0 1,0 0-1,-1 0 0,1 1 1,0-1-1,0 0 1,-1 1-1,1-1 1,0 0-1,-9 11-9,1-1 1,1 1-1,-1 0 0,-9 21 0,-19 55-19,23-49 12,-13 51 1,24-76-52,-1-1 0,2 1 0,-1 0 0,2 1 0,0-1-1,0 0 1,1 0 0,4 16 0,-4-24-136,1 0 1,0 0-1,0 0 0,1 0 0,-1 0 0,1 0 0,0 0 1,8 8-1,-10-12 144,-1 0 0,1 0-1,0 0 1,0 0 0,0-1 0,0 1 0,1 0 0,-1 0-1,0-1 1,0 1 0,0-1 0,1 1 0,-1-1 0,0 1 0,0-1-1,1 0 1,-1 0 0,0 1 0,1-1 0,-1 0 0,1 0-1,-1 0 1,0-1 0,1 1 0,-1 0 0,0 0 0,0-1 0,1 1-1,-1-1 1,0 1 0,0-1 0,1 1 0,-1-1 0,0 0 0,0 0-1,0 1 1,0-1 0,0 0 0,0 0 0,0 0 0,0 0-1,-1 0 1,2-2 0,15-23-801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44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1 510 19756,'1'2'220,"1"1"0,0-1 0,0 0 0,1 0 0,-1 0 0,0 0 0,1 0 0,-1 0 0,1-1 0,0 1 0,-1-1 0,1 0 0,0 0 0,0 0-1,0 0 1,0 0 0,0-1 0,5 1 0,-4-1-115,0 0-1,0-1 1,0 0 0,0 1-1,0-2 1,0 1-1,0 0 1,0-1 0,-1 1-1,1-1 1,-1 0-1,7-5 1,-4 2-69,0 0 1,0-1-1,0 0 0,-1 0 1,0 0-1,0 0 1,0-1-1,-1 0 0,0 0 1,-1 0-1,1-1 0,-1 1 1,3-15-1,-5 15-2,0 0-1,0 1 1,-1-1-1,-1 0 1,1 0-1,-1 1 1,-2-11-1,3 16-28,-1-1-1,1 1 1,0 0-1,-1 0 0,1 0 1,-1-1-1,1 1 1,-1 0-1,1 0 1,-1 0-1,0 0 0,0 0 1,1 0-1,-1 0 1,0 0-1,0 1 1,0-1-1,0 0 1,0 0-1,0 1 0,0-1 1,0 1-1,0-1 1,0 1-1,-1-1 1,1 1-1,0 0 0,0-1 1,0 1-1,-1 0 1,1 0-1,0 0 1,0 0-1,-1 0 1,1 0-1,0 0 0,0 1 1,0-1-1,-1 0 1,1 1-1,0-1 1,0 0-1,0 1 0,0 0 1,0-1-1,0 1 1,0 0-1,-2 1 1,-3 2 2,1 0 0,0 1 0,0 0 1,0 0-1,0 0 0,1 0 0,0 1 0,0 0 1,0 0-1,1 0 0,-3 7 0,-3 7 56,1 1 0,-6 26-1,11-37-37,1 0-1,0 0 1,1 0-1,0 1 1,0-1-1,1 1 0,1 12 1,0-20-20,-1-1 1,1 1-1,-1-1 0,1 1 1,0-1-1,0 1 0,0-1 1,0 0-1,0 1 0,1-1 1,-1 0-1,1 0 0,-1 0 1,1 0-1,0 0 0,0 0 1,0 0-1,0-1 1,0 1-1,0-1 0,0 1 1,1-1-1,-1 0 0,0 0 1,1 0-1,-1 0 0,1 0 1,-1 0-1,1-1 0,-1 0 1,1 1-1,0-1 0,3 0 1,3-1-11,0 0 1,1 0-1,-1-1 1,0 0 0,0-1-1,0 0 1,-1 0-1,1-1 1,-1 0-1,1 0 1,11-10 0,4-3-6,-1-2 1,29-28-1,-15 6 0,-2-1 0,-2-2-1,-2-1 1,-2-1-1,41-90 1,-65 127 9,26-64 2,-28 66-2,-1-1 1,0 0-1,0 0 1,0 0-1,-1 0 0,0-16 1,-1 24-1,0 0 1,0-1-1,1 1 1,-1 0 0,0 0-1,0-1 1,0 1-1,0 0 1,0 0-1,0-1 1,0 1 0,0 0-1,-1-1 1,1 1-1,0 0 1,0 0-1,0-1 1,0 1 0,0 0-1,0 0 1,0-1-1,-1 1 1,1 0 0,0 0-1,0 0 1,0-1-1,-1 1 1,1 0-1,0 0 1,0 0 0,0 0-1,-1-1 1,1 1-1,0 0 1,0 0-1,-1 0 1,1 0 0,0 0-1,0 0 1,-1 0-1,1 0 1,0 0-1,-1 0 1,1 0 0,0 0-1,0 0 1,-1 0-1,1 0 1,0 0-1,0 0 1,-1 0 0,1 0-1,0 0 1,0 0-1,-1 0 1,1 1-1,0-1 1,0 0 0,-1 0-1,1 0 1,0 1-1,-16 13-20,-27 41-7,3 1 0,2 2 1,-36 75-1,31-45 37,38-74-1,0-1 1,0 1 0,2 0-1,-4 22 1,6-34-8,1 0 0,-1 0 0,1 0 1,0 0-1,0 1 0,0-1 0,0 0 0,0 0 0,0 0 1,1 0-1,-1 0 0,1 0 0,0 0 0,-1 0 0,1 0 0,0 0 1,0 0-1,0 0 0,0 0 0,0-1 0,1 1 0,-1 0 0,1-1 1,-1 1-1,1-1 0,-1 0 0,1 1 0,0-1 0,0 0 1,-1 0-1,1 0 0,0 0 0,0 0 0,0-1 0,0 1 0,0 0 1,0-1-1,0 0 0,1 1 0,-1-1 0,2 0 0,5 0 2,-1-1 0,0 1 0,0-2 1,0 1-1,0-1 0,0 0 0,0-1 0,-1 0 0,10-5 0,1-2-6,-1-1 1,-1-1-1,0-1 0,-1 0 1,0-1-1,-1-1 1,0 0-1,-1-1 0,12-19 1,2-7-14,-3-2 1,31-72 0,-55 116 14,9-20-44,-2 0-1,0-1 1,6-27-1,-13 47 38,1 0 0,-1 0 0,1-1 0,-1 1 0,0 0-1,0-1 1,0 1 0,0 0 0,0 0 0,0-1 0,0 1 0,0 0 0,0-1 0,-1 1 0,1 0-1,0 0 1,-1-1 0,1 1 0,-1 0 0,1 0 0,-1 0 0,-1-2 0,1 2 2,1 1 1,-1 0-1,1 0 1,-1 0-1,1 0 1,-1 0-1,1 0 1,-1 0-1,1 1 1,-1-1-1,1 0 1,-1 0-1,1 0 1,-1 0-1,1 1 1,-1-1-1,1 0 1,0 0-1,-1 1 1,1-1-1,-1 1 1,-15 18-89,-7 18-15,1 1 1,2 1-1,2 1 1,2 1-1,-16 63 1,28-90-263,0 1 1,2-1-1,-1 1 1,1 20-1,2-32 228,0 0-1,0 0 0,0 0 0,1 0 0,-1 0 0,1 0 0,0 0 0,-1 0 0,1 0 1,1 0-1,-1 0 0,0-1 0,1 1 0,-1 0 0,1-1 0,0 1 0,0-1 0,0 0 1,0 1-1,0-1 0,1 0 0,-1 0 0,1-1 0,-1 1 0,1 0 0,0-1 0,4 2 1,19 3-959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34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12419,'-1'1'120,"1"-1"0,0 1 0,-1 0 0,1-1 0,0 1 0,0 0 0,-1-1 0,1 1 1,0 0-1,0-1 0,0 1 0,0 0 0,0 0 0,0-1 0,0 1 0,0 0 0,0-1 0,0 1 0,1 0 1,-1-1-1,0 1 0,0 0 0,1-1 0,0 2 0,6 21 202,-7-23-263,5 13 217,1 0 1,1-1-1,-1 0 1,2 0-1,0 0 1,16 17-1,65 58 1277,-65-66-1498,11 10 134,1-3 0,2 0 0,51 27-1,-55-34-49,0 2 0,-2 1 0,-1 1 0,-2 2 0,0 1 0,48 60 0,-42-45 44,2-3 1,2 0-1,2-3 1,1-1-1,89 57 1,-72-58 167,-32-19-283,1 1-1,-2 1 0,0 1 1,37 37-1,-44-37-18,165 170 210,-138-147-224,2-2 1,64 42-1,-82-63-39,30 19 16,-2 2 0,82 73 0,113 97 62,-159-137-80,108 107-1,-146-121 5,13 14 21,96 79 0,73 69-66,-206-190 17,83 98 4,-79-85 31,2-2-1,74 65 1,-40-58-12,-47-33 8,-1 1 0,30 27 0,65 86-52,-54-56 59,-46-54-7,141 142-499,61 9 245,-189-148 227,24 19-5,-2 3 0,74 78-1,-79-68-94,81 83-23,-94-104 110,73 55 0,-52-49 9,105 78-364,-132-93 299,0 1-1,-2 2 1,27 33 0,-19-15 90,2-2 1,2-2 0,2-2 0,1-1 0,2-3-1,73 46 1,-106-76 5,33 20-18,-1 2 0,-1 2 0,70 62 1,-50-30-212,4-2 0,124 85 1,-188-142 235,152 106-422,-134-91 299,-1 0 0,0 1 0,-2 1 0,31 43 0,-9-10-50,1-2 0,3-1 0,63 54 0,-65-67 46,-22-19 141,0 0 0,-1 1 0,30 40 1,-49-59-21,0 0 0,0 0 0,0 0 0,0 0 0,0 0 0,1 0 1,-1 1-1,0-1 0,0 0 0,0 0 0,0 0 0,0 0 0,0 0 0,0 0 0,0 1 1,0-1-1,0 0 0,0 0 0,0 0 0,0 0 0,0 0 0,0 0 0,0 0 1,0 1-1,0-1 0,0 0 0,0 0 0,-1 0 0,1 0 0,0 0 0,0 0 0,0 0 1,0 1-1,0-1 0,0 0 0,0 0 0,0 0 0,0 0 0,0 0 0,-1 0 1,1 0-1,0 0 0,0 0 0,0 0 0,0 0 0,0 0 0,0 0 0,0 1 1,-1-1-1,1 0 0,0 0 0,0 0 0,0 0 0,0 0 0,-12 0-76,11 0 84,-15 0-73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19892,'1'-10'2473,"-1"22"-2145,0-1 1160,0 4-656,8 2-1480,-1-2 1624,6 0-960,1-1-16,2-5-72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3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48 11883,'1'-47'3874,"-2"62"3147,-4 14-4279,-2 11-2585,5-17-160,-34 475-727,35-493-1299,2-20 1049,0-42-13,-1 12 271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3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15243,'33'110'5947,"-25"-78"-5456,1-1 1,2 0-1,20 41 1,-19-52-413,0-1 1,18 19-1,-16-20-727,-1-1-1,14 26 1,-26-42 488,5 14-1376,-5-15 1481,-1 1 0,0-1 0,0 1 0,0-1 0,1 0 0,-1 1 0,0-1 0,0 1 0,0-1 0,0 1 0,0-1 0,0 1 0,0-1 0,0 1 0,0-1 0,0 1 0,0-1 0,0 1 0,0-1 0,0 1 0,0-1 0,-1 0 0,1 1 0,0-1 0,0 1 0,0-1 1,-1 1-1,0 0 0,-6-1-916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3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15331,'4'0'7922,"-4"0"-7806,9-11 2409,8-14-1512,1-5-269,-12 18-705,1 0-1,1 1 0,16-20 1,-33 43-3439,5-9 2736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37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17756,'9'12'1640,"-3"5"-1128,1 7-200,4 4 649,-2 0-209,4 2-240,-2 2-224,1-6-328,-1-6-184,-4-6-384,0-5-233,-7-8 305,-10-7 32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37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17268,'0'-4'292,"0"0"0,0-1 1,1 1-1,-1 0 1,1-1-1,0 1 0,0 0 1,1 0-1,-1-1 1,1 1-1,0 1 0,0-1 1,0 0-1,1 0 1,-1 1-1,6-6 0,-4 5-124,0 1 0,1-1 0,-1 1 0,1 0-1,0 0 1,0 1 0,0 0 0,1 0 0,-1 0-1,0 0 1,9-1 0,3 1-105,-1 1 1,1 0-1,0 1 0,0 1 1,0 0-1,-1 1 0,27 8 1,-26-6-57,-1 0 1,0 2 0,0 0 0,0 1 0,-1 0-1,24 16 1,-35-20 35,0 0-1,0 1 1,0-1 0,0 1-1,-1 0 1,1 0-1,-1 0 1,0 0 0,0 1-1,-1-1 1,1 1 0,-1-1-1,0 1 1,0 0 0,0 0-1,-1 0 1,0 0-1,0 0 1,0 0 0,-1 1-1,0-1 1,0 0 0,0 0-1,0 0 1,-3 10 0,0-3 88,-1 0-1,0 0 1,-1 0 0,0-1 0,-1 0 0,-1 0 0,1 0 0,-2-1 0,1 0 0,-2 0 0,1-1 0,-1 0 0,0-1 0,-18 12 0,17-12-292,0-1 0,-1-1 0,0 1 0,0-2 0,-1 0-1,0 0 1,0-1 0,0-1 0,0 0 0,0 0 0,-1-1 0,1-1 0,-1 0 0,-19-1-1,23-5-2361,12 4 1686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37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20572,'-2'9'1913,"-1"9"-1321,2 2-224,5 8 880,3 0-288,3 1-511,3 3-177,3-7-256,1-2-80,0-4-240,1-2-185,-5-5-487,-3-1 1144,1-5-368,1-3-144,-2-3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5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987 28 15299,'1'-1'512,"-9"-2"-159,-26-5 23,-51-7 113,60 14-363,1 2-1,-1 0 1,1 1-1,-1 2 1,1 0 0,0 2-1,1 0 1,-1 2-1,1 0 1,-25 14-1,8-1 25,2 2 0,0 1-1,1 2 1,-57 54 0,58-45-41,2 1-1,1 2 1,2 2 0,-36 59 0,47-65-33,2 1 0,1 0 0,2 2 0,1 0 0,2 0 0,-7 42 0,15-60-40,2 0 0,0 0 0,1 1 0,1-1 0,1 0-1,1 0 1,0 0 0,2 0 0,0 0 0,1 0 0,8 19 0,-6-22-23,0-1-1,1 0 1,1 0-1,1-1 1,0 0 0,0-1-1,1 0 1,1 0-1,0-2 1,1 1 0,0-1-1,24 14 1,-12-11-8,1 0 1,0-2-1,1 0 1,1-2-1,0-1 1,52 9-1,-42-13-1,0-1-1,0-2 1,0-2-1,70-8 0,-60 1 1,-1-3-1,0-2 0,-1-1 1,-1-3-1,0-2 0,-1-1 1,-1-3-1,73-48 0,-78 43 5,-2-2 0,-1-1 0,-1-2-1,-2-1 1,-2-2 0,0 0 0,42-71 0,-59 83-22,-2 1 1,0-2-1,-2 0 1,-1 0 0,0 0-1,6-43 1,-12 48-27,0 1 0,-2-1 0,0 0 1,-1 0-1,-1 1 0,0-1 0,-2 1 0,0 0 1,-13-35-1,11 39-56,-1 1 0,0 0 0,0 0 1,-1 0-1,-1 1 0,0 1 0,-1-1 1,0 2-1,-1-1 0,0 1 0,0 1 1,-16-10-1,9 8-108,0 1 1,-2 1-1,1 0 0,-1 1 1,0 1-1,-1 1 0,-38-6 1,5 5-188,6 1 46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0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61 109 5153,'-16'16'1524,"-16"15"5871,29-29-5978,-6 4 4129,15-6-5218,-3-1-309,-1-1 0,1 1 0,0-1 0,0 0-1,-1 0 1,1 0 0,-1 0 0,0 0 0,1 0-1,-1-1 1,3-5 0,6-3 11,57-60 138,-64 64-38,-8 5 92,-11 6 92,6 2-249,1 2 0,1-1 0,-1 1 0,1 0 0,1 0 0,-1 1 0,2 0 0,-1 0 0,1 0 0,0 1 0,-5 16 0,12-24-119,3-7 19,7-7-1,6-14 27,1 1 0,1 1 0,2 1 0,32-29 1,-55 68 13,-6-2 51,-1 0-1,0 0 1,-1-1-1,-1 0 1,0 0 0,-23 21-1,31-35-14,5-7-42,3-8-31,-2 9 30,1 0-1,0 1 0,0 0 1,0 0-1,1 0 0,0 1 0,0 0 1,0 0-1,1 0 0,7-4 1,-7 5-18,-7 3-6,-5 3 20,-9 5 14,-4 9-7,1 2 0,0 0-1,1 1 1,-19 30 0,85-102-481,42-47-615,-113 129 994,15-20-123,0-1 0,0 1 1,-1-1-1,-10 10 0,15-19 29,-1-8-40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1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627 231 12123,'0'-7'449,"1"0"0,-1-1 0,0 1 0,-1 0 0,0 0 0,0 0 1,-2-7-1,2 12-289,0 0 1,0 0-1,0 0 1,0 0 0,0 0-1,0 0 1,0 1-1,-1-1 1,1 1 0,-1-1-1,1 1 1,-1-1-1,1 1 1,-1 0 0,0-1-1,0 1 1,0 0-1,1 0 1,-1 1 0,0-1-1,0 0 1,0 1-1,0-1 1,-1 1 0,1-1-1,0 1 1,-4 0-1,-4 0 216,-1 1-1,1 0 0,-1 0 1,0 1-1,-19 6 0,-51 24 59,34-12-266,9-5-134,0 1 0,2 1-1,-67 44 1,91-52-35,1 0-1,0 0 1,0 1 0,1 0-1,1 1 1,0 0 0,0 0-1,1 1 1,0 1 0,1-1-1,1 1 1,0 0 0,0 0-1,-5 25 1,7-20 5,0 0-1,2 1 1,0 0-1,1 0 1,1-1-1,1 1 1,1 0 0,0 0-1,9 33 1,-7-40 2,0 0 1,1-1-1,0 1 0,1-1 1,0 0-1,1 0 1,0-1-1,1 1 1,0-2-1,0 1 0,1-1 1,1-1-1,-1 1 1,1-2-1,15 10 1,-13-10 4,0-1 0,1 0 0,0-1 1,0-1-1,0 0 0,0 0 1,0-1-1,1-1 0,0-1 0,-1 0 1,1 0-1,0-1 0,-1-1 0,1 0 1,-1-1-1,1-1 0,-1 0 0,17-6 1,-6-1 13,-1 0 0,0-1 1,0-2-1,-2 0 0,1-1 0,-2-1 1,0-1-1,-1-1 0,18-20 0,0-3 56,-2-2-1,-1-1 0,36-63 0,-57 84-13,-1-1-1,-1 0 0,-1 0 1,-1-1-1,-2 0 0,0-1 1,-1 0-1,-2 0 0,3-35 1,-7 47-24,-1 1 0,0-1 0,-1 0 0,0 0 0,-1 1 0,-1-1 0,1 1 0,-2 0 1,0 0-1,0 1 0,-1-1 0,-1 1 0,-13-17 0,16 22-28,-1 1 1,0-1-1,0 1 0,-1 0 0,1 0 1,-1 1-1,0 0 0,-1 0 0,1 0 1,-1 1-1,1 0 0,-1 0 0,0 1 1,0 0-1,0 0 0,-1 0 0,1 1 1,0 0-1,0 1 0,-1-1 1,1 1-1,-1 1 0,1-1 0,0 1 1,-8 3-1,3-1-4,0 1-1,0 1 1,1 0-1,0 1 1,0 0 0,0 1-1,0 0 1,1 0 0,-11 12-1,-11 12 9,-36 47-1,-8 6-29,33-46-36,25-24 24,0 2 0,-17 19 1,32-31-109,-1 0 1,1 0 0,0 0 0,0 1 0,0 0 0,1-1 0,-1 1 0,1 0-1,1 0 1,-1 0 0,0 1 0,1-1 0,0 0 0,0 8 0,1-11 65,0 0 1,0 1-1,0-1 0,1 1 1,-1-1-1,1 0 1,0 1-1,-1-1 1,1 0-1,0 1 0,2 3 1,7 1-424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33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14 14147,'-1'0'195,"0"-1"0,0 1 0,1 0-1,-1 0 1,0-1 0,0 1 0,1 0 0,-1 0 0,0 0 0,0 0 0,1 0-1,-1 0 1,0 0 0,0 0 0,-1 0 0,-12-1 1749,5-2-1462,0 1 0,0 0 0,0 1 0,0-1 0,0 2-1,-1-1 1,1 2 0,0-1 0,-11 3 0,-18-1-19,27-2-271,1 1 1,-1 1 0,-19 5 0,21-5-179,9-2-61,0 0 0,0 0-1,1 0 1,-1 0 0,0 0 0,0 0-1,0-1 1,0 1 0,0 0 0,0 0-1,0 0 1,0 0 0,0 0 0,0 0-1,0-1 1,0 1 0,0 0 0,0 0-1,0 0 1,0 0 0,0 0 0,0-1-1,0 1 1,0 0 0,0 0 0,0 0-1,0 0 1,0 0 0,0 0 0,0-1-1,0 1 1,0 0 0,0 0-1,-1 0 1,1 0 0,0 0 0,0 0-1,0 0 1,0-1 0,0 1 0,0 0-1,0 0 1,0 0 0,-1 0 0,1 0-1,0 0 1,0 0 0,0 0 0,0 0-1,-1 0 1,8 0-414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17300,'-4'12'689,"-2"-1"0,1 0 1,-2 0-1,1 0 0,-17 19 0,-5 10 1278,13-16-1060,1 0-1,1 2 1,2-1-1,-15 47 1,20-49-736,1 0 0,1 0 1,1 0-1,1 1 0,1-1 1,2 25-1,2-31-183,-2-17 11,-1 0 0,0 0 0,0 0 0,0 0 0,0 0 0,1 0 0,-1 0 0,0 0 0,0 0 0,0 0 0,1 0 0,-1 0 0,0 0 0,0 0 0,0 0 0,0 0 0,1 0 0,-1 0 0,0 0 0,0-1 0,0 1 0,0 0 0,1 0 0,-1 0 0,0 0 0,0 0 0,0 0 0,0 0 0,0-1 0,0 1 0,1 0 0,-1 0 0,0 0 0,0 0 0,0-1 0,0 1 0,0 0 0,0 0 0,0 0 0,0 0 0,0-1 0,13-31-126,-11 25 86,21-49-450,2 1 1,3 2 0,43-62 0,-70 112 473,9-12-186,20-23-1,-27 35 201,-1 1 0,1-1 0,0 0 0,0 1 0,0-1 0,0 1-1,0 0 1,0 0 0,1 1 0,-1-1 0,1 1 0,-1-1 0,1 1-1,5-1 1,-7 2 30,0 0 1,0 0-1,0 1 0,0-1 0,-1 1 0,1-1 0,0 1 0,0 0 0,0-1 0,0 1 0,-1 0 1,1 0-1,0 0 0,-1 1 0,1-1 0,-1 0 0,1 0 0,-1 1 0,0-1 0,0 1 0,1-1 1,-1 1-1,0 0 0,0 0 0,-1-1 0,1 1 0,0 0 0,0 2 0,0-1 16,1 1 0,-1-1 0,0 1 0,0 0 0,-1-1 0,1 1 0,-1 0 0,0 0 0,0 0 1,0-1-1,0 1 0,-1 0 0,-1 7 0,-1-7-14,1 0 1,-1 0-1,1 0 1,-1-1-1,0 1 0,-1 0 1,1-1-1,0 0 1,-1 0-1,0 0 1,0 0-1,0-1 1,0 1-1,0-1 1,-9 3-1,2-1-42,-1 0-1,0-1 0,1 0 0,-1 0 1,-13 0-1,21-3-184,-1 0-1,1 0 1,-1 0 0,0-1-1,1 1 1,-1-1-1,-5-2 1,9 3 107,0 0-1,0-1 1,0 1-1,0-1 1,0 1-1,0-1 1,0 0-1,0 1 1,0-1-1,0 0 1,0 0 0,0 1-1,1-1 1,-1 0-1,0 0 1,0 0-1,1 0 1,-1 0-1,1 0 1,-1 0 0,1 0-1,-1-1 1,1 1-1,0 0 1,0 0-1,-1 0 1,1 0-1,0 0 1,0-1-1,0 1 1,0 0 0,1-2-1,7-18-709,7-2-318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34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41 401 13899,'0'3'165,"1"11"2163,1-13-966,2-7-459,-1-2-516,0 0-1,-1 0 1,0 0-1,0 0 1,-1 0-1,0-13 1,-2-50 571,1 60-785,-3-18 100,-1-1 1,-1 1-1,-2 0 0,0 0 0,-2 1 0,-17-36 1,26 64-272,0 0 1,0 0 0,0-1 0,0 1 0,0 0 0,0 0 0,1 0 0,-1-1 0,0 1 0,0 0 0,0 0 0,0 0 0,0-1 0,0 1 0,0 0 0,0 0 0,1 0 0,-1 0 0,0-1 0,0 1 0,0 0-1,0 0 1,0 0 0,1 0 0,-1 0 0,0-1 0,0 1 0,0 0 0,1 0 0,-1 0 0,0 0 0,0 0 0,0 0 0,1 0 0,-1 0 0,0 0 0,0 0 0,1 0 0,-1 0 0,0 0 0,0 0-1,0 0 1,1 0 0,-1 0 0,0 0 0,0 0 0,0 0 0,1 0 0,-1 1 0,0-1 0,0 0 0,0 0 0,0 0 0,1 0 0,-1 1 0,16 3 23,-15-4-15,15 5-215,0-1-1,-1-1 0,24 2 1,-35-4 94,1-1 0,0 0 0,0 0 1,-1-1-1,1 1 0,0-1 0,-1 0 0,1 0 1,0 0-1,-1-1 0,0 0 0,1 0 1,-1 0-1,0 0 0,0-1 0,5-3 1,8-13-395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36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47 356 7290,'1'-78'1877,"-5"-131"4722,3 204-6369,1 0 104,0-1-1,-1 1 1,0 0-1,0-1 1,0 1 0,-1 0-1,1 0 1,-1 0-1,0 0 1,-4-6 0,6 11-306,-1 0 0,1 0 1,0 0-1,-1 0 1,1 0-1,0 0 1,0 0-1,-1 0 0,1 0 1,0 0-1,-1 0 1,1 0-1,0 0 0,0 0 1,-1 0-1,1 0 1,0 1-1,0-1 1,-1 0-1,1 0 0,0 0 1,0 0-1,0 1 1,-1-1-1,1 0 1,0 0-1,0 0 0,0 1 1,0-1-1,-1 0 1,1 0-1,0 1 0,0-1 1,0 0-1,0 1 1,0-1-1,0 0 1,0 0-1,0 1 0,0-1 1,0 0-1,0 1 1,0-1-1,0 0 1,0 0-1,0 1 0,-4 18 298,4-16-230,-8 79 71,3 0-1,8 123 0,-1-157-115,43 800 139,-29-635-137,-15 257 0,-14 43 39,25 1 1,-12-502-93,11 323 42,8 325-5,-26-295-80,1 76 149,18 210-217,4 91 112,-5-553 14,4 321-342,-11-148 300,2-38 5,-6-223 40,0-101-35,0 0-1,0 0 0,0 1 0,0-1 0,0 0 0,0 0 0,0 0 0,0 1 0,0-1 1,0 0-1,0 0 0,0 0 0,0 1 0,0-1 0,0 0 0,0 0 0,0 0 0,0 1 1,0-1-1,0 0 0,0 0 0,0 0 0,0 1 0,0-1 0,0 0 0,-1 0 0,1 0 1,0 0-1,0 1 0,0-1 0,0 0 0,0 0 0,-1 0 0,1 0 0,0 0 0,0 0 1,0 0-1,0 1 0,-1-1 0,1 0 0,0 0 0,0 0 0,0 0 0,-1 0 1,1 0-1,0 0 0,0 0 0,0 0 0,-1 0 0,1 0 0,0 0 0,0 0 0,0 0 1,-1 0-1,1 0 0,0 0 0,-1-1 18,1 1 0,-1-1 0,1 1 1,-1-1-1,1 1 0,-1-1 0,1 1 0,0-1 0,-1 1 1,1-1-1,0 1 0,-1-1 0,1 0 0,0 1 0,0-1 1,-1 0-1,1 1 0,0-2 0,0-5-131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37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1017 11995,'-2'-4'368,"1"-1"1,-1 0 0,1 1-1,0-1 1,0 0 0,1 0 0,0 0-1,0 1 1,0-1 0,0 0 0,1 0-1,-1 0 1,1 0 0,0 1-1,1-1 1,3-8 0,2-3 35,1 0 1,0 0-1,14-18 0,8-4-246,2 1 0,1 1 0,63-51 0,-41 38-118,97-89-12,172-161 20,-298 273-44,1 0-1,2 2 1,0 1-1,51-30 1,-59 48 60,-17 4-486,-12 4-1221,6-2 1555,0-1-1,0 0 1,0 0-1,-1 0 1,1 0 0,0 0-1,0-1 1,-4 0-1,-11-4-412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41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67 251 17492,'-8'-15'1613,"8"15"-1589,0 0 0,0 0 0,0 0 0,0 0 0,-1 0 0,1 0 0,0 0 0,0 0 0,0 0 0,0 0 0,0 0 0,0 0 0,-1 0 0,1 0 0,0 0 0,0 0 0,0 0 0,0 0 0,0 0 0,0 0 0,0 1 0,0-1 0,0 0 0,-1 0 0,1 0 0,0 0 0,0 0 0,0 0 0,0 0 0,0 1 0,0-1 0,0 0 0,0 0 0,0 0 0,0 0 0,0 0 0,0 0 0,0 1 0,0-1 0,0 0 0,0 0 0,0 0 0,0 0 0,0 0 0,0 0 0,0 1 0,0-1 0,0 0 1,0 0-1,0 0 0,2 34 1193,-1-28-1179,27 228 570,-39-295 752,-24-77 0,-3-10-1284,38 147-75,-1 1-1,1-1 0,0 0 1,0 1-1,-1-1 0,1 0 1,0 0-1,0 1 0,0-1 1,0 0-1,0 0 0,0 1 0,0-1 1,0 0-1,0 1 0,0-1 1,0 0-1,0 0 0,0 1 1,1-1-1,-1 0 0,1 0 1,9 12 6,4 6-3,36 28 411,-49-45-413,0 1 0,-1-1 0,1 0 0,0 0 0,-1 1 0,1-1 0,0 0 0,0 0 0,-1 0 0,1 0 0,0 0 0,-1 0 0,1 0 0,0 0 0,0 0 0,-1 0 0,1 0 0,0-1 0,-1 1 0,1 0 0,0 0 0,-1-1 0,1 1 0,0 0 0,-1-1 0,1 1 0,-1-1 0,1 1 0,-1-1 0,1 1 0,-1-1 0,1 1 0,-1-1 0,1 0 0,-1 1 0,0-1 0,1 0 0,-1 0 0,18-28 37,-17 28-36,15-30 69,-2 0 0,-1-1 0,15-57 0,-29 103-26,1 1 1,1-1-1,3 24 0,-1-15-23,-2-9-12,18 118 67,-16-116-65,2 0 0,-1 0 0,2-1-1,0 0 1,1 0 0,9 15 0,-15-29-39,0 0 0,0 1 0,0-1 0,0 1 0,0-1 0,0 0 0,0 0 0,1 0 0,-1 0 0,0 0 0,1 0 0,-1 0 0,1 0 0,-1 0 0,3 0 0,-3-1-42,-1 0 1,0 0 0,1-1-1,-1 1 1,0 0 0,1-1-1,-1 1 1,0 0 0,1-1 0,-1 1-1,0 0 1,0-1 0,1 1-1,-1 0 1,0-1 0,0 1-1,0-1 1,0 1 0,1 0 0,-1-1-1,0 1 1,0-1 0,0 1-1,0-1 1,0 1 0,0-1-1,0 1 1,0 0 0,0-1 0,0 1-1,0-1 1,-1 1 0,1-1-1,0 1 1,0 0 0,-1-1-1,-3-18-609,-2 1 77,-1-5-181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41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16331,'8'-3'1745,"-2"3"-985,-3 3-296,0 9 936,2 4-271,3 7-377,0 1-184,-1 4-296,3 2-64,2 0-232,-2 3-168,3-6-400,0 2-192,-2-6-393,-2-3 873,-2-6-240,-1-2-192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42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8 514 16420,'-4'-12'1792,"1"-1"-1120,3 3-280,6 3 912,8-4-247,6-1-761,-1-5-456,9-2-689,-1-2 713,2-6-160,-2-3-144</inkml:trace>
  <inkml:trace contextRef="#ctx0" brushRef="#br0" timeOffset="1">378 1 17244,'-2'18'1920,"-2"11"-1296,-6 11-216,0 4 969,0 5-625,0 4-104,1-3-280,4-2-192,0-8-248,2-7-160,3-15-272,0-3-160,2-17-320,-1-11-137,-1-15-263,2-10 848,-2-9-168,1-4-112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42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0 13683,'2'3'317,"1"-1"0,-1 1 0,0 0 1,-1 0-1,1 0 0,0 0 0,-1 0 0,0 1 0,1-1 1,-1 0-1,0 5 0,5 9 927,7 7-636,2 0-1,0-1 0,1 0 0,2-1 1,24 24-1,-11-11-1235,-28-30-485,-10-5 583,-6-5-36</inkml:trace>
  <inkml:trace contextRef="#ctx0" brushRef="#br0" timeOffset="1">0 215 14083,'0'1'103,"0"-1"1,0 1-1,0-1 1,0 1-1,0-1 1,0 1-1,1-1 0,-1 0 1,0 1-1,0-1 1,0 1-1,0-1 1,1 1-1,-1-1 0,0 1 1,0-1-1,1 0 1,-1 1-1,0-1 1,1 1-1,-1-1 0,0 0 1,1 1-1,-1-1 1,1 0-1,-1 0 1,1 1-1,16-1 1885,20-13 53,-33 11-1851,170-80 1986,-169 78-1780,-16 4-564,-2 2-149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43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15 18404,'-2'-14'2442,"-2"22"-723,-3 27-820,-18 126-400,13-100-190,3 1 0,2 0 1,3 66-1,7-118-277,2-19-165,4-21-365,7-74-3224,-4-1-1,-2-133 1,-10 224 4716,0 2 4311,13 23-3244,193 206-2306,-200-211 5,-3-4 169,-1 0 0,0 1 0,1 0 0,-1-1 1,0 1-1,0 0 0,0 0 0,-1 0 0,1 0 1,-1 0-1,2 7 0,-2 3-344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43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0 265 16131,'3'5'1633,"4"0"-873,3-4-208,8-5 784,2-11-143,5-2-249,6-3-112,-1-6-344,4-1-256,-2-2-672,-7-1-440,-2 0-2169,-7 3 2577,-9 1-456,-2 2-352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44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81 18668,'1'6'410,"-1"0"0,1 0 0,0 0 0,1 0-1,0 0 1,0 0 0,0 0 0,4 7 0,30 45 628,-20-33-847,-13-19-143,0-1-1,0 0 0,1 1 0,0-2 0,0 1 1,0 0-1,1-1 0,-1 0 0,10 7 0,-14-11-35,0 0 0,0 0 0,0 0 0,1 0 0,-1 0 0,0 0 0,1 0 0,-1 0 0,0 0 0,0 0 0,1 0 0,-1 0 0,0 0 0,0 0 0,1 0-1,-1 0 1,0 0 0,0 0 0,1 0 0,-1 0 0,0 0 0,0 0 0,1 0 0,-1-1 0,0 1 0,0 0 0,1 0 0,-1 0 0,0-1 0,0 1 0,0 0-1,0 0 1,1 0 0,-1-1 0,4-12 240,-3-13 57,-3 3-189,-1 0-1,-1 0 1,-1 1-1,0-1 1,-2 1-1,-1 0 1,-13-25 0,18 42-119,2 2-1,0 1 1,0-1-1,0 1 0,-1 0 0,1 0 0,-1-1 0,0 1 0,1 0 0,-1 0 0,-4-2 0,6 4 0,0 0 0,0-1 0,0 1 0,-1 0 0,1 0-1,0 0 1,0 0 0,-1 0 0,1 0 0,0 0 0,0 0 0,-1 0 0,1 0 0,0 1-1,0-1 1,-1 0 0,1 0 0,0 0 0,0 0 0,-1 0 0,1 0 0,0 0-1,0 1 1,0-1 0,-1 0 0,1 0 0,0 0 0,0 0 0,0 1 0,0-1-1,0 0 1,-1 0 0,1 0 0,0 1 0,0-1 0,0 0 0,0 0 0,0 1-1,0-1 1,0 0 0,0 0 0,0 1 0,0-1 0,0 0 0,0 0 0,0 1 0,0-1-1,0 0 1,0 0 0,0 1 0,0-1 0,0 0 0,0 0 0,0 1 0,0-1-1,1 0 1,1 19-5,0-11-2,0-1 0,1 1 0,0 0 0,0-1 0,1 1 0,0-1 0,0 0 0,1-1 0,8 11 0,-11-15 19,0 0-1,0 0 0,0 0 1,0 0-1,0-1 0,0 1 1,1-1-1,-1 1 0,0-1 1,1 0-1,-1 0 0,1 0 1,-1 0-1,1-1 0,0 1 1,-1-1-1,1 1 0,0-1 1,-1 0-1,1 0 0,0 0 1,-1 0-1,1-1 0,0 1 1,-1-1-1,1 1 0,0-1 1,-1 0-1,1 0 0,-1 0 1,0 0-1,5-3 0,-2-1 52,0 1 0,0-1 1,-1 0-1,1-1 0,-1 1 0,0-1 0,0 0 0,-1 0 0,0 0 0,0 0 0,0-1 0,-1 1 0,3-11 0,6-12 212,-11 29-274,0 0 0,0 0 0,0 0 0,0 0 0,0 1 0,0-1 0,0 0 0,0 0 0,0 0 0,0 0 0,0 0 0,0 0 0,0 0 0,0 1 0,1-1-1,-1 0 1,0 0 0,0 0 0,0 0 0,0 0 0,0 0 0,0 0 0,0 0 0,1 0 0,-1 0 0,0 0 0,0 0 0,0 0 0,0 0 0,0 0 0,0 0 0,1 0 0,-1 0 0,0 0 0,0 0 0,0 0 0,0 0 0,0 0 0,0 0 0,1 0 0,-1 0 0,0 0 0,0 0 0,0 0 0,0 0 0,0 0 0,0 0 0,1 0 0,-1 0 0,0 0 0,0 0 0,0-1 0,0 1 0,0 0 0,0 0 0,0 0 0,0 0 0,0 0 0,3 11-15,1 26 1,0 4-652,1 0 1,2 0-1,19 59 1,-16-81 245,1-5-120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67 151 19932,'1'3'235,"0"0"1,-1 1-1,0-1 0,1 0 0,-1 1 0,-1-1 0,1 0 0,0 1 0,-1-1 1,1 0-1,-2 5 0,-16 37 558,10-25 27,2-4-334,-20 59 1084,24-68-1459,0 0 0,1 0 0,0 0-1,0 0 1,1 0 0,0 0 0,0 0 0,2 11 0,-2-16-107,1-1 1,-1 0 0,1 1-1,-1-1 1,1 0 0,0 1-1,0-1 1,0 0 0,0 0 0,0 0-1,0 0 1,0 0 0,0 0-1,0 0 1,0 0 0,0 0 0,1 0-1,-1-1 1,0 1 0,1 0-1,-1-1 1,1 1 0,-1-1-1,0 0 1,1 1 0,-1-1 0,1 0-1,-1 0 1,1 0 0,-1 0-1,1 0 1,1 0 0,3-1-14,0 0 0,1 0 0,-1 0 0,0-1 1,0 1-1,7-4 0,0-2-85,1 0 0,-1-1 1,0-1-1,-1 0 0,0 0 0,13-15 1,-29 29 92,0 0 1,1 1-1,0-1 0,0 1 1,0 0-1,0 0 1,1 0-1,-2 8 0,2-10 32,1 0-1,0 0 0,0 0 0,1 0 0,-1 0 0,1 0 0,0 0 0,0 0 0,0 0 0,1 0 0,-1 0 0,1 0 0,0 0 0,2 7 0,-2-10-71,-1 0-1,1 0 1,0 0-1,-1 0 1,1 0-1,0 0 1,0 0-1,0-1 1,0 1-1,-1 0 1,1 0-1,0-1 1,0 1-1,1 0 1,-1-1-1,0 1 1,0-1-1,0 0 1,0 1-1,0-1 1,0 0-1,1 1 1,-1-1-1,0 0 1,0 0-1,0 0 1,1 0-1,-1 0 1,0-1-1,0 1 1,0 0-1,1 0 1,-1-1-1,0 1 1,0-1-1,0 1 1,0-1-1,0 1 1,0-1-1,0 0 1,0 1-1,2-3 1,1 0-143,1-1 0,-1 0 0,0-1 0,0 1 0,0-1 0,-1 0 0,5-7-1,4-15-472</inkml:trace>
  <inkml:trace contextRef="#ctx0" brushRef="#br0" timeOffset="1">311 0 18028,'1'0'2000,"1"7"-1232,-2-1-327,3 4 1335,-1 0-984,3 3-1232,2-2-2201,1-6 2305,3-5-400,1-5-312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44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1022 15411,'0'0'55,"0"0"-1,0 0 0,0 0 0,0 1 1,0-1-1,0 0 0,-1 0 0,1 0 1,0 0-1,0 0 0,0 0 0,0 0 1,0 0-1,0 0 0,0 0 0,0 1 1,0-1-1,0 0 0,0 0 0,0 0 1,0 0-1,0 0 0,-1 0 0,1 1 1,0-1-1,0 0 0,0 0 0,0 0 0,0 0 1,0 0-1,0 0 0,0 0 0,1 1 1,-1-1-1,0 0 0,0 0 0,0 0 1,0 0-1,0 0 0,0 0 0,0 1 1,0-1-1,0 0 0,0 0 0,0 0 1,0 0-1,0 0 0,1 0 0,-1 0 1,0 0-1,0 0 0,0 0 0,0 0 1,0 0-1,0 1 0,0-1 0,0 0 1,1 0-1,-1 0 0,0 0 0,0 0 1,0 0-1,0 0 0,0 0 0,0 0 1,1 0-1,12-8 1926,29-27-778,-14 12-525,121-81 702,197-101 0,-89 57-1339,-12-18-156,-189 123-55,-3-3 0,-1-2 1,-3-2-1,78-102 0,-138 158-1028,0 0 0,-18 14 1,9-1 497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45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13715,'2'-4'2048,"3"5"-1119,1 13-369,3 7 2040,2 7-1624,3 8-167,4 10-385,-1 0-112,3 1-128,0 0-120,-3-7-256,0 1-152,-1-11-304,-4-7-257,-5-10-55,-7-12 640,-4-1-272,-9-10-176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45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2 325 17628,'-1'-11'369,"1"1"1,0-1-1,0 1 0,1-1 1,0 1-1,1 0 1,0-1-1,1 1 1,0 0-1,1 1 0,6-15 1,-2 9-73,0 0 0,1 0 0,1 0 1,0 1-1,1 1 0,14-14 0,-17 19-219,1 0 1,0 1-1,1 0 0,0 1 1,0 0-1,0 1 0,0 0 1,1 0-1,0 1 0,22-5 1,-27 8-72,-1 0 1,1 0 0,-1 1 0,1-1 0,-1 2 0,1-1 0,-1 0-1,1 1 1,-1 0 0,1 0 0,-1 1 0,0 0 0,0 0-1,0 0 1,0 0 0,0 1 0,0-1 0,0 2 0,-1-1-1,0 0 1,1 1 0,-1-1 0,0 1 0,6 9 0,-7-9 2,-1-1 0,0 1 1,1 0-1,-1 1 0,0-1 1,-1 0-1,1 0 0,-1 1 1,0-1-1,0 1 0,0-1 1,-1 1-1,1 0 0,-1-1 1,-1 9-1,0-6 34,-1 0 0,1 0-1,-2-1 1,1 1 0,-1-1 0,1 1 0,-2-1-1,1 0 1,-8 9 0,4-5-35,-1-1 1,-1 0 0,1 0-1,-1-1 1,-1 0-1,0-1 1,0 0-1,0 0 1,-1-1-1,0 0 1,-18 6-1,26-11-131,0 0-1,0-1 1,-1 1-1,1 0 1,0-1-1,0 0 0,-1 0 1,1 0-1,0 0 1,0 0-1,-5-2 1,7 2 69,-1-1 0,1 0 0,-1 1 0,0-1 0,1 0 0,-1 0 0,1 0 0,0 0 0,-1 0 0,1-1 0,0 1 0,0 0 0,0 0 0,0-1 0,0 1 0,0-1 0,0 1 0,0-1 0,0 0 1,1 1-1,-1-1 0,0-1 0,-2-19-610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45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21989,'6'0'1560,"-4"14"-1304,-1 4-144,5 5 528,2 1-232,5 3-480,-1 0-216,5 2-512,-3-2 1752,3-5-1000,2-2-16,0-10-80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52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55 13155,'-4'-15'8904,"-6"7"-5880,-22 3-3402,21 4 1417,-129-4-132,96 3-676,-81 7-1,93-3-158,30-2-173,0 0-1,0 0 0,0 0 0,0 0 1,0 0-1,0 0 0,0-1 0,0 1 0,0-1 1,0 1-1,0-1 0,0 0 0,0 0 1,0 0-1,1 0 0,-1 0 0,0 0 1,-1-2-1,7-7-788,0 6 358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52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30 119 10658,'-3'3'464,"1"0"0,-1 0 0,0 1 0,1-1 0,0 1 0,-1-1 0,1 1 0,1 0 0,-1 0 0,1 0 1,-1 0-1,1 0 0,0 0 0,1 1 0,-1-1 0,1 7 0,0-11-421,0 0 1,0 0 0,0 1 0,0-1 0,0 0-1,0 0 1,0 0 0,0 0 0,0 0 0,0 0-1,0 1 1,0-1 0,0 0 0,0 0 0,0 0-1,0 0 1,0 0 0,0 0 0,0 0 0,0 1 0,1-1-1,-1 0 1,0 0 0,0 0 0,0 0 0,0 0-1,0 0 1,0 0 0,0 0 0,1 0 0,-1 0-1,0 0 1,0 0 0,0 0 0,0 0 0,0 0-1,0 0 1,1 0 0,-1 0 0,0 0 0,0 0-1,0 0 1,0 0 0,0 0 0,1 0 0,-1 0-1,0 0 1,6-6 1131,3-10-31,-1-3-467,-1-2 0,5-25 0,6-20-459,-18 65-218,0 0-1,0 0 1,0 0-1,1 0 0,-1 1 1,0-1-1,1 0 0,-1 0 1,0 1-1,1-1 1,-1 0-1,1 0 0,-1 1 1,1-1-1,0 0 1,-1 1-1,1-1 0,0 1 1,-1-1-1,1 1 1,0-1-1,-1 1 0,1 0 1,0-1-1,0 1 0,0 0 1,-1-1-1,1 1 1,0 0-1,0 0 0,0 0 1,0 0-1,0 0 1,0 0-1,2 1-13,1 0 0,-1 0-1,0 1 1,0-1 0,0 1 0,-1 0 0,5 3 0,10 6-160,-12-8 20,-1 0-1,1 0 0,0-1 1,0 0-1,0 0 1,1 0-1,-1 0 0,0-1 1,1 0-1,-1 0 1,0-1-1,1 1 0,-1-1 1,1 0-1,8-2 0,7-7-307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56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3907 11987,'-12'12'565,"0"1"2380,28-19 403,30-15-869,-35 17-2382,-1-1 0,0 0 0,0 0 0,0-1 0,17-13 0,147-137 450,194-166-36,-138 93-275,-204 205-233,0 2 0,1 1 1,38-22-1,95-41 21,-129 67-35,-1 0-1,45-35 1,47-51 68,-6 5-49,-84 74-12,1 2 1,1 2 0,39-18 0,114-40 17,-179 75-13,12-6-1,0-1-1,0 0 0,-1-2 0,29-22 0,64-65-32,3-2 37,-86 78 3,60-46-5,144-84 0,38-10-33,-186 118 23,-30 17 8,72-49 0,-114 68-6,29-20 3,-2-2 0,51-50 0,-67 58-22,1 1-1,1 0 0,1 2 0,0 2 1,34-18-1,156-64-228,-154 73 269,108-47-84,44-18-6,-50 24 107,-129 50-35,-1-2 0,-1-1-1,0-2 1,-2-1 0,-1-2 0,-1-1 0,29-33 0,-45 47 2,0-1 0,1 2 0,1 0 0,0 0 1,1 2-1,27-14 0,4 4 14,63-18 0,-49 19-13,-1-2 1,-2-3 0,101-57-1,-95 46 10,128-52 0,4-1-35,-143 58 23,74-54 0,-87 57 4,-28 20-1,-2 0-1,1-1 1,15-15 0,-25 22-8,0-1 0,0 0-1,1 1 1,-1 0 0,0-1-1,1 1 1,-1 0 0,5-1-1,-4 1-6,0 0 1,0 0-1,-1 0 0,1 0 0,-1-1 1,1 1-1,2-3 0,30-19-710,-28 18 247,1 1 1,-1-1-1,11-10 0,-14 10 316,0-1-53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57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39 13187,'0'-3'423,"3"-19"728,-2 22-1100,-1-1 1,0 1 0,0 0-1,0-1 1,0 1 0,0-1-1,0 1 1,0-1 0,0 1-1,0-1 1,0 1-1,0 0 1,0-1 0,0 1-1,0-1 1,0 1 0,0-1-1,0 1 1,0 0 0,-1-1-1,1 1 1,0-1-1,0 1 1,0 0 0,-1-1-1,1 1 1,0 0 0,-1-1-1,1 1 1,0 0 0,-1-1-1,1 1 1,-3 2 130,1 0 1,0 1 0,0-1-1,0 1 1,0 0-1,0-1 1,0 1-1,1 0 1,0 0-1,-1 0 1,1 0 0,-1 4-1,-2 4 64,-105 198 942,-62 139-138,166-334-1021,2-7-11,0 0 0,0 0 1,1 0-1,0 1 0,0-1 0,-1 10 0,3-17-16,0 0 0,0 0 0,0 1 1,0-1-1,0 0 0,0 0 0,0 0 0,0 0 0,0 0 0,0 1 1,0-1-1,0 0 0,0 0 0,0 0 0,0 0 0,0 0 0,1 1 1,-1-1-1,0 0 0,0 0 0,0 0 0,0 0 0,0 0 0,0 0 1,0 0-1,0 1 0,0-1 0,0 0 0,1 0 0,-1 0 0,0 0 1,0 0-1,0 0 0,0 0 0,0 0 0,0 0 0,1 0 0,-1 0 1,0 0-1,0 0 0,0 0 0,0 0 0,0 0 0,0 0 0,1 0 1,-1 0-1,8-4 49,4-9 17,3-7-305,-1-2 0,-1 1 0,-1-2 0,14-36-1,-26 58 160,3-8-157,-3 9 228,0-1-1,0 1 1,0 0-1,0 0 1,-1 0-1,1-1 1,0 1-1,0 0 1,0 0-1,0 0 1,0 0-1,0 0 0,0-1 1,0 1-1,-1 0 1,1 0-1,0 0 1,0 0-1,0 0 1,0-1-1,0 1 1,-1 0-1,1 0 1,0 0-1,0 0 1,0 0-1,0 0 1,-1 0-1,1 0 1,0 0-1,0 0 1,0 0-1,-1 0 0,1 0 1,0 0-1,0 0 1,0 0-1,-1 0 1,1 0-1,0 0 1,0 0-1,0 0 1,-1 0-1,-11 4-416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59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0 201 8578,'3'14'8104,"-1"-20"-6325,-2 6-1748,0-1 0,0 1-1,1-1 1,-1 1 0,0 0 0,0-1-1,1 1 1,-1 0 0,1-1-1,-1 1 1,0 0 0,1-1 0,-1 1-1,1 0 1,-1 0 0,0-1-1,1 1 1,-1 0 0,1 0 0,-1 0-1,1 0 1,-1 0 0,1 0-1,-1 0 1,1 0 0,-1 0-1,1 0 1,0 0 0,10-4 769,0-14 188,7-10 558,-17 27-1485,1 0 1,-1 0 0,0-1 0,0 1 0,0 0 0,1 1 0,-1-1 0,0 0 0,1 0 0,-1 0-1,1 1 1,-1-1 0,1 1 0,-1-1 0,1 1 0,-1 0 0,4-1 0,-4 1-50,1 0-1,0 0 1,0-1 0,-1 1 0,1-1-1,0 0 1,-1 1 0,1-1 0,-1 0-1,1 0 1,-1 0 0,1 0 0,-1 0 0,1 0-1,-1-1 1,0 1 0,0 0 0,0-1-1,0 1 1,0-1 0,2-2 0,-2 2 4,0 1 0,0-1 0,0 1 0,0-1 0,0 1 0,0-1 0,0 1 0,1 0 0,-1 0 0,0-1 0,1 1 0,-1 0 0,1 0 0,0 1 0,-1-1 0,1 0 0,0 0 0,-1 1 0,1-1 0,0 1 0,3-1 0,4-24 104,-2 18-124,1 0 1,0 1-1,0 0 1,1 0-1,14-8 1,4-2-6,-161 115-452,117-90 451,12-6 6,0-1 0,1 1-1,-1 0 1,1 0 0,0 0-1,-6 6 1,9-8 1,1-1 0,0 1 0,0 0 0,0-1 0,0 1 1,-1-1-1,1 1 0,0 0 0,0-1 0,0 1 0,1 0 0,-1-1 0,0 1 0,0-1 1,0 1-1,0 0 0,0-1 0,1 2 0,17-18-21,-2 2-143,1 0-1,1 1 1,34-19 0,-27 17-149,28-21 1,-45 26 192,-14 8-465,-17 8-931,18-4 1110,-1 1-1,1-1 1,-1 0-1,0-1 1,1 1 0,-1-1-1,-8 0 1,1-1-287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6:59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1 9938,'-8'14'4636,"-7"21"-2710,-45 129 480,-28 71-1244,68-188-774,-25 84 0,44-129-1745,3-13 120,4-37-826,-6 30 1551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19044,'-27'60'2423,"-39"99"2790,57-131-4419,0-1 1,2 1 0,-6 54-1,12-79-774,1-1 0,0 1-1,0 0 1,0-1-1,1 1 1,-1 0 0,1-1-1,-1 1 1,1-1 0,0 1-1,0-1 1,1 4-1,-1-5-15,0 0-1,-1-1 0,1 1 0,0 0 0,0-1 1,0 1-1,-1-1 0,1 1 0,0-1 0,0 1 0,0-1 1,0 0-1,0 1 0,0-1 0,0 0 0,0 0 1,0 0-1,0 0 0,0 0 0,0 0 0,0 0 0,0 0 1,0 0-1,-1 0 0,1 0 0,0-1 0,0 1 1,0 0-1,0-1 0,0 1 0,0 0 0,0-1 1,0 1-1,-1-1 0,1 0 0,0 1 0,1-2 0,18-13-11,-1-1 0,0 0 0,-2-2-1,21-24 1,-19 20-282,1 1 0,36-30-1,-56 50 246,1 0 0,0 1-1,-1-1 1,1 0 0,0 1-1,-1-1 1,1 1 0,0-1-1,0 1 1,-1-1 0,1 1-1,0 0 1,0-1 0,0 1-1,0 0 1,0 0 0,-1 0-1,1 0 1,0-1 0,0 1-1,0 0 1,0 0 0,0 1-1,0-1 1,1 0 0,-1 1-68,-1 0 0,0 0 0,1 0 0,-1 0 0,1-1 0,-1 1 1,0 0-1,0 0 0,0 0 0,0 0 0,1 0 0,-1 0 0,0 0 0,-1 0 1,1 0-1,0 0 0,0 0 0,-1 1 0,-1 9-1453,-1-1 0,-8 19 0,8-24 774,0 1 1,0-1-1,-1 0 1,0-1-1,0 1 1,0-1-1,0 1 1,-1-1-1,1 0 1,-7 3-1,-6 7 947,15-12 163,1 0-1,0-1 0,0 1 0,0 0 1,1 0-1,-1 0 0,0 0 0,1 0 1,-1 0-1,1 1 0,0-1 1,0 0-1,0 0 0,0 0 0,0 0 1,0 0-1,0 0 0,1 1 0,0 1 1,12 44 3140,-10-42-3175,11 26 1001,-14-31-1297,1 1-1,0-1 1,-1 0-1,1 0 1,0 1-1,0-1 1,0 0-1,0 0 1,1 0-1,-1 0 1,0 0-1,0-1 1,0 1-1,1 0 1,-1 0-1,1-1 1,-1 1-1,3 0 1,-4-1-18,1 0 0,-1 0 0,1 0 0,-1 0 0,0 0 0,1 0 0,-1-1 0,0 1 0,0 0 1,1 0-1,-1 0 0,0 0 0,1-1 0,-1 1 0,0 0 0,0 0 0,1-1 0,-1 1 0,0 0 0,0 0 0,1-1 0,-1 1 1,0 0-1,0-1 0,0 1 0,0 0 0,0-1 0,0 1 0,1 0 0,-1-1 0,0 1 0,0 0 0,0-1 0,0 1 1,0 0-1,0-1 0,0 1 0,0 0 0,-1-1 0,-1-17-329,-3-1-158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00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83 184 13163,'-6'7'463,"-1"2"1,1-1-1,0 1 1,1 0-1,0 0 1,0 0-1,1 1 1,1 0-1,-4 11 1,-2 13 346,-5 46-1,13-70-659,-1-3 55,1 0 0,1-1 0,-1 1 0,1 0 0,1 13-1,-1-20-186,0 0 0,1 1 0,-1-1 0,0 0 0,0 0-1,0 0 1,0 0 0,0 1 0,1-1 0,-1 0-1,0 0 1,0 0 0,0 0 0,1 0 0,-1 0-1,0 0 1,0 0 0,0 1 0,1-1 0,-1 0-1,0 0 1,0 0 0,1 0 0,-1 0 0,0 0 0,0 0-1,0 0 1,1 0 0,-1-1 0,0 1 0,0 0-1,1 0 1,-1 0 0,0 0 0,0 0 0,0 0-1,1 0 1,-1 0 0,0-1 0,0 1 0,0 0-1,0 0 1,1 0 0,-1 0 0,0-1 0,0 1 0,0 0-1,0 0 1,9-9 301,-8 9-304,151-152 2564,-36 37-3053,-79 75-1355,45-68 1,-57 69 981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02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4 15947,'0'0'28,"0"0"1,0 0-1,0 0 0,0 0 0,0 0 0,-1 0 0,1-1 0,0 1 0,0 0 0,0 0 0,0 0 0,0 0 0,0 0 0,0 0 1,0 0-1,0 0 0,0-1 0,0 1 0,0 0 0,0 0 0,0 0 0,1 0 0,-1 0 0,0 0 0,0 0 0,0 0 0,0-1 0,0 1 1,0 0-1,0 0 0,0 0 0,0 0 0,0 0 0,0 0 0,0 0 0,0 0 0,1 0 0,-1 0 0,0 0 0,0 0 0,0 0 0,0 0 1,0-1-1,0 1 0,0 0 0,0 0 0,1 0 0,-1 0 0,0 0 0,0 0 0,0 0 0,0 0 0,0 0 0,0 0 0,0 0 1,0 1-1,1-1 0,-1 0 0,0 0 0,0 0 0,0 0 0,0 0 0,0 0 0,0 0 0,0 0 0,0 0 0,1 0 0,0 11 675,-2 16 341,-7 19-99,-3 0 0,-17 49 0,13-48-717,-14 78 0,28-123-219,1 0 0,-1 0 0,1 1 0,0-1 0,0 0 0,0 0 0,0 1 0,1-1 0,0 2 0,-1-3-2,0-1 0,1 1 0,-1-1 0,1 1 0,-1-1 0,0 0 0,1 1 0,-1-1 0,1 0 0,-1 0 0,1 1 0,-1-1 0,1 0 0,-1 0 0,1 0 0,-1 1 0,1-1 0,0 0 0,-1 0 0,1 0 0,-1 0 0,1 0 0,-1 0 0,1 0 0,0 0 0,-1 0 0,1-1 0,-1 1 0,1 0 0,-1 0 0,1 0 0,-1-1 0,1 1 1,-1 0-1,1-1 0,-1 1 0,1 0 0,-1-1 0,0 1 0,1-1 0,89-54 1103,3-1-248,-63 41-714,-13 7-415,0 0 1,0-1-1,-1-1 0,0-1 0,25-22 1,-27 16-161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03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53 102 16492,'-3'29'5740,"-9"43"-3768,0-4-1627,3-16-260,3-22-54,1 1 0,0 36 0,20-99 114,-3-15 1,-2 0-1,-3-1 1,2-67-1,-8 101-111,1-30 61,-2 35-48,2 35-40,-2-8-17,1 0 0,2 0-1,-1 0 1,2 0-1,0 0 1,8 18-1,-11-33 8,0-1 1,0 0-1,0 0 0,1 0 0,-1 0 1,0 0-1,1 0 0,0 0 0,-1 0 0,1 0 1,0-1-1,4 3 0,-5-3 6,1 0-1,-1-1 0,0 1 1,1-1-1,0 1 0,-1-1 1,1 0-1,-1 0 1,1 0-1,-1 0 0,1 0 1,0 0-1,-1 0 0,1 0 1,-1 0-1,1-1 1,-1 1-1,1-1 0,-1 1 1,1-1-1,-1 0 0,2 0 1,7-5 52,-1-1 1,0 0-1,-1 0 1,1 0-1,-1-1 1,-1 0-1,13-18 0,42-73 463,-50 78-391,4-9 60,-11 19-90,1 0 0,0 1 0,0-1 0,11-10 0,-17 21-96,0 0 1,0 0-1,0-1 0,0 1 0,1 0 1,-1 0-1,0 0 0,0 0 0,0 0 0,0 0 1,0 0-1,1 0 0,-1 0 0,0 0 1,0 0-1,0 0 0,0 0 0,0 0 1,1 0-1,-1 0 0,0 0 0,0 0 0,0 0 1,0 0-1,0 0 0,1 0 0,-1 0 1,0 0-1,0 0 0,0 0 0,0 1 0,0-1 1,1 0-1,-1 0 0,0 0 0,0 0 1,0 0-1,0 0 0,0 0 0,0 1 1,0-1-1,0 0 0,0 0 0,0 0 0,1 0 1,-1 0-1,0 1 0,0-1 0,0 0 1,0 0-1,0 0 0,0 0 0,0 0 1,0 1-1,0-1 0,0 0 0,0 0 0,0 0 1,0 0-1,0 0 0,-1 1 0,1-1 1,0 0-1,0 0 0,0 0 0,0 15 18,-22 139-763,12-95-93,-5 104-1,15-158 684,0-2 80,0-1 0,0 0-1,0 0 1,0 0-1,1 0 1,-1 1 0,0-1-1,1 0 1,1 3-1,2-3-518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03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11 15675,'-4'56'4168,"2"-38"-3493,1 0 0,1 19 1,0-35-670,0-1 0,0 0 0,0 0 0,0 0 0,0 0 0,0 0 0,1 0 0,-1 0 0,0 0 0,1 0 0,-1 0 0,0 0 1,1 0-1,-1 0 0,1 0 0,0-1 0,-1 1 0,1 0 0,0 0 0,-1 0 0,3 0 0,-2 0-6,0-1 0,-1 0-1,1 0 1,0 0 0,0 0 0,0 0-1,0 0 1,0 0 0,0 0-1,0 0 1,-1 0 0,1-1 0,0 1-1,0 0 1,0 0 0,0-1 0,-1 1-1,1-1 1,1 0 0,3-3-10,0 1 1,-1-1 0,1 0-1,-1 0 1,0 0 0,4-7-1,68-109 68,-76 120-56,0 0 0,0 0 0,0 0-1,0-1 1,0 1 0,1 0 0,-1 0 0,0-1 0,0 1 0,0 0 0,0 0 0,1 0 0,-1-1 0,0 1 0,0 0 0,0 0 0,1 0 0,-1 0 0,0 0 0,0-1 0,1 1 0,-1 0-1,0 0 1,0 0 0,0 0 0,1 0 0,-1 0 0,0 0 0,1 0 0,-1 0 0,0 0 0,0 0 0,1 0 0,-1 0 0,0 0 0,1 0 0,2 11 46,-4 18 14,1-29-60,-15 99 387,1-11-2588,14-88 2177,0 1 0,-1-1 1,1 1-1,0-1 0,0 0 0,0 1 0,0-1 0,0 1 1,0-1-1,0 0 0,0 1 0,0-1 0,0 0 0,0 1 1,1-1-1,-1 1 0,0-1 0,0 0 0,0 1 0,0-1 1,1 0-1,-1 1 0,0-1 0,0 0 0,1 0 0,-1 1 1,0-1-1,0 0 0,1 1 0,-1-1 0,0 0 0,1 0 1,-1 0-1,0 0 0,1 1 0,-1-1 0,0 0 0,1 0 1,-1 0-1,1 0 0,-1 0 0,1 0 0,9-3-550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0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17 16492,'0'-8'2048,"-1"-1"-1312,-1 11-304,-5 6 1209,0 9-753,0 4-128,-2 7-248,1 2-160,-1 6-152,2 0-104,3-2-776,-1-5-432,8-13 976,1-8-192,7-9-136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04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11 10194,'-40'-6'2046,"35"5"-1743,-1-1-1,1 1 1,-1 1 0,0-1-1,-9 1 1,12 1-251,0-1-1,1 1 0,-1 0 1,0 0-1,1 0 1,0 0-1,-1 0 1,1 0-1,-1 1 1,1-1-1,0 1 1,0 0-1,0 0 1,0-1-1,0 1 1,-2 4-1,-9 11 103,1 1 0,1 1-1,1 0 1,0 1 0,1 0-1,2 0 1,0 1 0,1 0-1,-6 35 1,8-22-95,0 1-1,3 0 1,0-1-1,2 1 1,8 45 0,-6-61-53,1-1-1,0 0 1,1 0 0,2-1 0,-1 1 0,12 18 0,-15-31 4,0 0-1,0 0 1,1 0 0,0-1 0,0 1-1,0-1 1,0 0 0,1 0-1,0-1 1,5 4 0,-6-5 11,0 0 1,0 0-1,0-1 0,0 0 1,0 0-1,0 0 1,0 0-1,0-1 1,0 1-1,1-1 0,-1 0 1,0-1-1,0 1 1,0-1-1,8-1 0,-4-1 41,0 0-1,-1-1 0,1 1 0,-1-1 0,0-1 0,0 1 1,-1-1-1,1 0 0,-1-1 0,0 0 0,9-12 1,2-4 151,-1-1 1,15-27-1,-8 8 107,-2-1 0,23-68 0,-34 79-198,-1 0 1,-2 0 0,-1 0 0,2-50 0,-7 74-117,-1 1 0,0 0 0,-1 0 0,0 0 0,0 0 0,0 1 1,-1-1-1,0 0 0,-4-9 0,5 15-31,0-1 0,0 0 0,-1 0 0,1 1 0,0-1 0,-1 1 0,1-1 0,-1 1 0,1 0 0,-1-1 0,0 1 0,1 0 0,-1 0 0,0 0 0,0 0 1,0 1-1,0-1 0,0 0 0,0 1 0,0-1 0,0 1 0,0 0 0,0 0 0,0 0 0,0 0 0,0 0 0,0 0 0,0 0 0,0 1 0,0-1 0,0 1 0,0-1 0,0 1 0,0 0 0,-2 1 0,-9 5-253,0 1 0,0-1-1,1 2 1,0 0-1,0 1 1,-14 15-1,22-21 209,-21 22-376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0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21 139 14427,'-2'-2'2018,"6"-8"-909,11-20-442,-4 8-239,1-11 91,-11 31-463,0 0 1,-1 0 0,1 0 0,-1 0-1,0 0 1,0 0 0,0 0-1,0 0 1,0 0 0,0-1-1,0 1 1,0 0 0,-2-3 0,2 4-34,0 0 0,-1 1 0,1-1 0,0 1 0,-1-1 0,1 1 0,-1-1 0,1 1 0,0-1 0,-1 1 0,1 0 0,-1-1 0,1 1 0,-1 0 1,1-1-1,-1 1 0,0 0 0,1-1 0,-1 1 0,1 0 0,-1 0 0,1 0 0,-1 0 0,0 0 0,1 0 0,-1 0 0,0 0 0,1 0 0,-2 0 0,1 0 7,-1 1 0,0-1 0,1 1-1,-1 0 1,1 0 0,-1 0-1,1 0 1,0 0 0,-1 0 0,-1 2-1,-1 0-4,1 1 1,0 0-1,0 0 0,0 0 0,0 0 0,-3 8 1,3 4-14,12-13 191,2-3 71,-10 1-280,-1-1 1,0 1 0,0-1-1,1 1 1,-1-1-1,0 1 1,0-1-1,0 1 1,0 0-1,0-1 1,0 1-1,0-1 1,0 1 0,0-1-1,0 1 1,0 0-1,0-1 1,0 1-1,0-1 1,0 1-1,0-1 1,-1 1-1,1-1 1,0 1-1,0-1 1,-1 1 0,1-1-1,0 1 1,-1-1-1,1 0 1,-1 1-1,-5-6-60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0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132 117 15395,'-5'0'277,"-9"-5"2695,15-10-1050,0 13-1930,0-2 214,0 0 0,0 0 0,-1-1 1,1 1-1,-1-1 0,0 1 0,0 0 0,-1-1 1,0-5-1,1 9-165,-1 0 0,1 0 0,0 1 0,-1-1 0,1 0 0,0 0 1,-1 1-1,1-1 0,-1 0 0,1 1 0,-1-1 0,0 1 0,1-1 0,-1 0 0,1 1 0,-1-1 0,0 1 1,0 0-1,1-1 0,-1 1 0,-1-1 0,1 1-9,-1 0 0,0 0 0,1 0 0,-1 0 0,0 0 0,0 0 0,1 0 0,-1 1 0,1-1 0,-1 1 0,0-1 0,1 1 0,-1-1 0,-2 3 0,0-1-5,0 0-1,0 1 1,0-1 0,0 1 0,1 0 0,-1 0 0,1 0-1,0 1 1,0-1 0,0 1 0,0 0 0,1 0 0,-1 0-1,1 0 1,0 0 0,-2 7 0,4-11-25,0 1 0,0-1-1,-1 1 1,1-1 0,0 1 0,0-1 0,0 1-1,0-1 1,0 1 0,0 0 0,0-1 0,0 1 0,0-1-1,1 1 1,-1-1 0,0 1 0,0-1 0,0 1 0,1-1-1,-1 0 1,0 1 0,0-1 0,1 1 0,-1-1-1,0 1 1,1-1 0,-1 0 0,0 1 0,1-1 0,16 1 95,-12-2-43,-1 0 1,1-1 0,0 0 0,9-4-1,-8 2 68,-1 0 1,1 0-1,9-10 0,-13 12-67,0 0 0,0-1 0,0 1 0,-1 0 0,1 0 0,-1-1 0,1 1 0,-1-1-1,0 1 1,0-1 0,0 1 0,1-5 0,-2 6-47,0 1 0,0 0 0,0 0 0,0-1 0,0 1 0,0 0 0,-1-1 0,1 1 0,0 0-1,0 0 1,0-1 0,0 1 0,0 0 0,0 0 0,0-1 0,-1 1 0,1 0 0,0 0 0,0-1 0,0 1 0,0 0 0,-1 0-1,1 0 1,0 0 0,0-1 0,-1 1 0,1 0 0,0 0 0,0 0 0,-1 0 0,1 0 0,0 0 0,0 0 0,-1 0-1,1-1 1,0 1 0,0 0 0,-1 0 0,1 0 0,0 0 0,-1 0 0,1 1 0,0-1 0,0 0 0,-1 0 0,1 0 0,0 0-1,0 0 1,-1 0 0,1 0 0,0 0 0,0 1 0,-1-1 0,1 0 0,0 0 0,-1 1 0,-13 7 122,10-5-122,1 1 0,0-1 0,0 0 0,0 1 0,0 0 0,1-1 0,-1 1 0,1 0 0,0 0 0,0 1 0,1-1 0,-3 6 0,4-10-8,0 1 1,0-1-1,0 0 0,0 0 1,0 1-1,0-1 1,1 0-1,-1 0 1,0 1-1,0-1 0,0 0 1,0 0-1,0 0 1,0 1-1,0-1 1,0 0-1,1 0 0,-1 0 1,0 1-1,0-1 1,0 0-1,0 0 1,1 0-1,-1 0 1,0 1-1,0-1 0,0 0 1,1 0-1,-1 0 1,0 0-1,0 0 1,1 0-1,-1 0 0,0 0 1,0 0-1,1 0 1,-1 0-1,11-4 15,8-12 75,-3-9 40,-15 24-118,0 0 0,0 0-1,-1 0 1,1 0 0,-1 0 0,1 0 0,-1 0-1,1-1 1,-1 1 0,0 0 0,0 0 0,1 0-1,-1-1 1,0 1 0,0 0 0,0 0 0,0 0-1,-1-1 1,1 1 0,0 0 0,-1-2-1,1 3-6,-1 0 0,0-1 0,1 1-1,-1 0 1,1 0 0,-1 0 0,1 0-1,-1 0 1,1 0 0,-1 0 0,1 0-1,-1 0 1,0 0 0,1 0 0,-1 0-1,1 0 1,-1 1 0,1-1 0,-1 0-1,1 0 1,-1 0 0,1 1 0,-1-1-1,1 0 1,-1 1 0,1-1 0,0 1-1,-1-1 1,1 0 0,-1 1 0,1-1-1,0 1 1,0-1 0,-1 1 0,-13 17 25,13-15-27,-1-1 0,1 1 1,0 0-1,0 0 1,0-1-1,0 1 1,0 0-1,1 0 1,-1 0-1,1 0 1,0 0-1,0 0 1,0 0-1,0 4 1,1-7-4,-1 1 1,0 0 0,0 0 0,1 0-1,-1-1 1,0 1 0,1 0 0,-1-1 0,1 1-1,-1 0 1,1-1 0,-1 1 0,1-1-1,0 1 1,-1-1 0,1 1 0,0-1 0,-1 1-1,1-1 1,1 1 0,0 0 0,0-1 1,0 0-1,0 0 1,0 1-1,0-1 0,0 0 1,0-1-1,0 1 1,-1 0-1,1 0 0,0-1 1,3 0-1,-2 0 6,0-1-1,1 1 1,-1 0 0,0-1-1,0 0 1,0 0 0,0 0-1,-1 0 1,1 0-1,0 0 1,-1-1 0,0 1-1,1-1 1,-1 0 0,0 0-1,0 0 1,-1 0-1,1 0 1,-1 0 0,1 0-1,1-6 1,-3 7-5,0 0 0,0 0 0,1 0 0,-1 0-1,-1 0 1,1 0 0,0-1 0,0 1 0,-1 0 0,1 0 0,-1 0 0,0 0 0,0 1 0,1-1 0,-1 0 0,0 0 0,0 0-1,-1 1 1,1-1 0,0 0 0,-1 1 0,1-1 0,-1 1 0,1 0 0,-1-1 0,0 1 0,1 0 0,-1 0 0,0 0 0,0 0-1,0 1 1,0-1 0,0 0 0,0 1 0,0-1 0,0 1 0,-2-1 0,-4 0-47,-1 0-1,1 0 1,-1 0 0,1 1 0,-1 1-1,1-1 1,-1 1 0,1 1 0,0 0-1,0 0 1,-1 0 0,1 1 0,1 0-1,-11 6 1,42-11-862,-18 0 807,21-5-106,-27 7 202,1 0 0,0 0-1,-1 0 1,1 0 0,0 0 0,-1 0-1,1 0 1,0 0 0,-1 0-1,1 0 1,-1 0 0,1 1 0,0-1-1,-1 0 1,1 0 0,-1 1-1,1-1 1,-1 0 0,1 1-1,-1-1 1,1 0 0,-1 1 0,1-1-1,-1 1 1,1-1 0,-1 1-1,0-1 1,1 1 0,-1-1 0,0 1-1,1 0 1,-1-1 0,0 1-1,1 0 1,-1 0 4,0-1 0,0 0 0,0 0 0,0 0 0,0 1 0,0-1 1,0 0-1,0 0 0,0 0 0,0 1 0,0-1 0,0 0 0,0 0 0,0 0 0,0 1 0,1-1 0,-1 0 0,0 0 0,0 0 0,0 0 0,0 0 0,1 1 0,-1-1 0,0 0 0,0 0 0,0 0 0,0 0 1,1 0-1,-1 0 0,0 0 0,0 0 0,0 0 0,1 0 0,-1 0 0,0 0 0,0 0 0,0 0 0,1 0 0,-1 0 0,0 0 0,0 0 0,0 0 0,1 0 0,-1 0 0,0 0 0,0 0 0,0 0 1,1 0-1,-1 0 0,12-10 19,-4-2 21,-7 10-11,-3 4 6,-5 7-21,0 0 0,1 0 1,-9 17-1,12-21-11,1 0 0,0 0 0,0 0 1,0 0-1,0 0 0,1 1 0,0-1 0,0 0 1,0 9-1,1-14-2,0 0-1,0 1 1,0-1-1,0 0 1,0 1 0,0-1-1,0 0 1,0 1 0,0-1-1,0 0 1,0 1-1,0-1 1,1 0 0,-1 0-1,0 1 1,0-1 0,0 0-1,0 1 1,1-1-1,-1 0 1,0 0 0,0 1-1,0-1 1,1 0 0,-1 0-1,0 0 1,0 1-1,1-1 1,-1 0 0,0 0-1,1 0 1,-1 0 0,0 0-1,0 1 1,1-1 0,11-6 35,7-15 33,-5-7 22,-13 27-88,-1-1-1,1 1 1,-1-1-1,1 1 1,-1-1 0,0 0-1,0 1 1,0-1 0,1 0-1,-2 1 1,1-1 0,0 0-1,0 1 1,0-1 0,-1 0-1,0-2 1,1 4-7,0 0 0,0 0-1,0-1 1,0 1 0,-1 0 0,1 0 0,0 0-1,0 0 1,0 0 0,0-1 0,0 1 0,0 0-1,0 0 1,-1 0 0,1 0 0,0 0 0,0 0-1,0 0 1,0 0 0,0-1 0,-1 1 0,1 0-1,0 0 1,0 0 0,0 0 0,0 0 0,-1 0-1,1 0 1,0 0 0,0 0 0,0 0 0,0 0-1,-1 0 1,1 0 0,0 0 0,0 0 0,0 0-1,0 0 1,-1 1 0,1-1 0,0 0 0,0 0-1,0 0 1,0 0 0,-6 9-446,-1 10-917,7-19 1337,0 1 0,0 0-1,0-1 1,-1 1 0,1-1-1,0 1 1,0-1 0,1 1-1,-1 0 1,0-1 0,0 1-1,0-1 1,0 1 0,0 0-1,1-1 1,-1 1 0,0-1 0,0 1-1,1-1 1,-1 1 0,1-1-1,-1 0 1,0 1 0,1-1-1,0 1 1,9 4-410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09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15451,'17'-9'1097,"5"3"-913,-1 1-112,-1-5 280,10-1-392,6-1-424,3 2-105,-2-2 401,-5-1-112,1 0-120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1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13067,'6'8'784,"0"-8"-1264,2 2 496,8-4 32,4-2-32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19604,'-5'3'2377,"3"1"-1513,2-1-392,5 4 1368,6 0-1071,2 1-385,6 2-1025,-1-2 689,11 1-264,1-1-200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1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14019,'7'1'426,"0"0"-1,0 0 1,1-1-1,-1 0 1,0 0 0,1-1-1,-1 0 1,12-4-1,1 2-494,64-11-725,360-49-2700,-339 54 3050,0 4 0,132 11 0,-137 1 722,115-9 0,-153-1 23,5 1-864,0-3 0,0-2 0,74-20 0,0-6-1752,-119 29 2971,1 2 0,-1 0-1,0 2 1,34 3 0,-28 0-438,1 0 1,0-2-1,0-2 0,0 0 0,0-2 0,-1-1 1,30-8-1,-16-1-354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12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9810,'53'7'968,"0"-4"-936,5-7-160,3-11 1569,9 0-1401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12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11971,'8'7'162,"-1"-2"0,1 1 0,0-1 0,1 0 0,0-1 0,-1 0 0,1 0 1,0-1-1,15 3 0,-10-4-70,1 0 0,0-1 1,-1 0-1,1-1 0,23-4 1,98-19-451,-91 14-30,0 1-1,1 2 0,73 1 0,-108 6 346,1 1-1,0 0 1,-1 1 0,0 0-1,0 1 1,20 10-1,22 7 238,-39-17-146,0-2 0,0 1 0,0-1 0,0-1 1,0-1-1,1 0 0,-1-1 0,20-3 0,15-6-172,49-16 0,-60 16-96,-24 6 138,16-5-317,39-5 0,-60 12 322,-1 1 0,1 1 0,0 0 0,0 0 0,-1 1 0,1-1 0,0 2 0,-1 0 0,14 4 0,-18-4 147,1 1-1,-1-1 0,0 1 0,1 0 1,-1 0-1,-1 1 0,1-1 1,-1 1-1,1 0 0,4 8 1,-5-8 74,0 0 0,0 0 0,0 0 1,0-1-1,0 1 0,1-1 0,-1 0 1,1 0-1,0 0 0,0-1 1,0 1-1,8 2 0,-3-3-70,-1 0 0,0 0 0,1-1 0,-1-1 0,1 1 0,-1-2 0,12 0 0,61-15-351,-44 8 281,14-2-164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1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10682,'12'4'225,"0"0"0,-1-1 0,1 0 0,0-1 0,1 0 0,-1-1 0,0 0-1,18-2 1,100-15-718,-107 12 31,17-3 2,4-1-1023,74-3-1,-105 10 1183,0 2 0,0-1 0,0 2-1,0 0 1,-1 0 0,1 1 0,-1 1-1,1 0 1,-1 1 0,16 8-1,2 5 1118,-5-3-81,27 12 1,-42-23-520,1 0-1,0-1 0,0 0 1,-1 0-1,2-1 0,11 0 1,35-1 12,1-3 1,91-16 0,-79 9-347,80-2 0,15-2 1904,-110 7-1659,69 0-1,-107 7-101,-1 2 0,0 0 0,17 5-1,-14-2 149,0-2-1,24 3 0,-39-7-128,1 0 1,-1 0-1,1 0 0,0 0 1,-1-1-1,1 0 0,-1 0 1,0-1-1,1 1 1,-1-1-1,0-1 0,8-3 1,-6 2 18,-7 4-77,1 0 0,0 0 0,0-1 0,0 1 1,-1 0-1,1-1 0,0 1 0,-1 0 0,1-1 0,0 1 0,-1-1 0,1 1 0,0-1 0,-1 1 0,1-1 0,-1 0 0,1 1 0,-1-1 0,0 0 1,1 1-1,-1-1 0,1 0 0,-1 1 0,0-1 0,0 0 0,1 0 0,-1 1 0,0-1 0,0 0 0,0 0 0,0 0 0,0 1 0,0-1 0,0 0 0,0 0 1,0 0-1,-3-4-58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13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12379,'1'9'841,"-1"-8"-755,0-1-1,0 1 1,0 0 0,0-1-1,0 1 1,0-1 0,0 1-1,0-1 1,0 1 0,0 0-1,0-1 1,0 1 0,1-1-1,-1 1 1,0-1 0,0 1-1,1-1 1,-1 1-1,0-1 1,1 1 0,-1-1-1,1 0 1,-1 1 0,0-1-1,1 1 1,-1-1 0,1 0-1,-1 1 1,1-1 0,-1 0-1,1 0 1,0 0 0,-1 1-1,1-1 1,-1 0-1,1 0 1,-1 0 0,1 0-1,-1 0 1,1 0 0,0 0-1,-1 0 1,1 0 0,0 0-1,45 2 738,-18 0-877,1 0 0,30 7 1,-38-5-820,1 0-1,0-2 1,27 0 0,-34-2 681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13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44 14955,'-10'5'1195,"6"-3"-939,0-1 0,0 1 1,1-1-1,-1 1 0,1 0 0,-1 0 0,1 1 0,0-1 0,0 1 1,0-1-1,0 1 0,1 0 0,-1 0 0,-2 4 0,5-7-233,0 1 0,0-1-1,0 0 1,0 1 0,0-1-1,0 1 1,-1-1 0,1 0 0,0 1-1,0-1 1,0 1 0,0-1-1,1 0 1,-1 1 0,0-1-1,0 0 1,0 1 0,0-1 0,0 0-1,0 1 1,1-1 0,-1 0-1,0 1 1,0-1 0,0 0-1,1 1 1,-1-1 0,0 0-1,1 1 1,-1-1 0,0 0 0,1 0-1,14 4 254,17-8-55,6-14 21,-36 17-226,-1 1-1,0-1 0,1 0 0,-1 0 0,0 0 1,0 0-1,1 0 0,-1 0 0,0 0 0,0 0 1,0-1-1,-1 1 0,1 0 0,0 0 1,0-1-1,-1 1 0,1-1 0,0 1 0,-1-1 1,0 1-1,1-1 0,-1 1 0,0-1 0,0-1 1,0 2-6,0 1 1,-1-1 0,1 1 0,0-1-1,-1 0 1,1 1 0,-1-1 0,1 1-1,-1 0 1,1-1 0,-1 1 0,0-1-1,1 1 1,-1 0 0,1 0 0,-1-1-1,0 1 1,1 0 0,-1 0 0,0 0-1,1-1 1,-1 1 0,0 0 0,1 0-1,-1 0 1,0 0 0,0 0 0,1 0-1,-1 1 1,0-1 0,0 0 0,-23 5 259,-10 12 179,33-17-420,0 1 0,0-1 0,-1 1 0,1 0 0,0-1 0,0 1 0,0 0 0,0 0 0,0 0 0,0 0 0,0 0 0,0 0 1,0 0-1,1 0 0,-1 0 0,0 0 0,1 1 0,-1-1 0,1 0 0,-1 0 0,1 1 0,0-1 0,-1 0 0,1 2 0,0-3-6,1 1-1,-1-1 1,1 1-1,-1-1 1,1 0-1,-1 1 1,1-1-1,-1 0 0,1 1 1,0-1-1,-1 0 1,1 0-1,-1 0 1,1 0-1,0 1 1,-1-1-1,1 0 0,0 0 1,-1 0-1,1 0 1,-1 0-1,1-1 1,0 1-1,-1 0 1,1 0-1,1-1 0,17-4 226,-8 1-104,-1-1 0,1 0 0,15-11 0,-21 13-106,-1-1 1,1 1 0,-1-1 0,0 0 0,0 0 0,-1 0 0,1 0-1,-1 0 1,5-9 0,-8 13-38,0 0 0,0 0 0,1 0 1,-1-1-1,0 1 0,0 0 0,0 0 0,0 0 0,0-1 0,0 1 0,0 0 1,0 0-1,0-1 0,1 1 0,-1 0 0,0 0 0,0 0 0,0-1 0,0 1 0,0 0 1,0 0-1,-1-1 0,1 1 0,0 0 0,0 0 0,0 0 0,0-1 0,0 1 1,0 0-1,0 0 0,0 0 0,0-1 0,-1 1 0,1 0 0,0 0 0,0 0 0,0 0 1,0 0-1,-1-1 0,1 1 0,0 0 0,0 0 0,-13 1 20,-11 9 5,17-7-12,1 1 0,-1 0 0,1 1 1,0-1-1,1 1 0,-1 0 0,1 1 0,0-1 0,0 1 1,-5 9-1,10-15-11,0 0 1,0 0-1,0 0 1,-1 1-1,1-1 1,0 0-1,0 0 1,0 0-1,0 0 1,0 0-1,0 1 0,0-1 1,0 0-1,0 0 1,0 0-1,0 0 1,0 0-1,0 1 1,0-1-1,0 0 1,0 0-1,0 0 1,0 0-1,0 1 1,0-1-1,0 0 0,0 0 1,0 0-1,1 0 1,-1 0-1,0 1 1,0-1-1,0 0 1,0 0-1,0 0 1,0 0-1,0 0 1,1 0-1,-1 0 1,0 0-1,0 1 1,9-2 111,7-7 24,-12 6-107,0 0 0,0-1 0,0 1 0,-1-1 1,1 0-1,-1 0 0,0 0 0,0-1 0,5-5 0,-8 8-31,-1 1 0,1 0-1,0 0 1,0 0 0,0-1 0,0 1-1,0 0 1,0 0 0,-1 0 0,1 0-1,0-1 1,0 1 0,0 0-1,-1 0 1,1 0 0,0 0 0,0 0-1,0 0 1,-1 0 0,1-1-1,0 1 1,0 0 0,-1 0 0,1 0-1,0 0 1,0 0 0,0 0 0,-1 0-1,1 0 1,0 0 0,0 0-1,-1 0 1,1 0 0,0 1 0,0-1-1,0 0 1,-1 0 0,1 0 0,0 0-1,0 0 1,0 0 0,-1 0-1,1 1 1,-13 2 2,3 2 8,0 0 0,1 1 1,-18 13-1,23-15-4,0-1 0,0 1-1,0 0 1,0 0 0,0 0 0,1 0 0,0 1 0,0 0 0,-4 8-1,6-12-3,1-1-1,0 0 0,0 1 1,0-1-1,0 0 0,0 1 1,0-1-1,0 0 0,0 1 0,0-1 1,0 0-1,0 1 0,0-1 1,0 1-1,0-1 0,0 0 1,0 1-1,0-1 0,0 0 1,1 1-1,-1-1 0,0 0 0,0 1 1,0-1-1,1 0 0,-1 0 1,0 1-1,0-1 0,0 0 1,1 0-1,-1 1 0,0-1 1,1 0-1,15 3 27,15-8 18,-18 1-46,-1-1-1,0-1 1,0 0 0,18-13-1,-19 13-38,-13 7-21,-29 21-235,30-20 281,-1 0 0,0-1-1,1 1 1,-1 0 0,1 0 0,0 0-1,0 0 1,-1 0 0,1 0-1,1 0 1,-1 0 0,0 1 0,0-1-1,1 0 1,-1 1 0,1 2 0,0-5-28,0 1 0,0-1 0,0 1 1,0-1-1,0 1 0,0-1 1,1 1-1,-1-1 0,0 1 1,0-1-1,1 0 0,-1 1 0,0-1 1,0 1-1,1-1 0,-1 0 1,0 1-1,1-1 0,-1 0 0,1 0 1,-1 1-1,0-1 0,1 0 1,-1 0-1,1 1 0,-1-1 0,1 0 1,19 3-999,22-6-81,-41 3 1115,23-4-640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28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14091,'-1'0'102,"0"0"1,0 1-1,0-1 1,0 0-1,0 1 1,1-1-1,-1 1 0,0-1 1,0 1-1,0-1 1,0 1-1,1-1 1,-1 1-1,0 0 0,1-1 1,-1 1-1,0 0 1,1 0-1,-1 0 1,1-1-1,-1 1 0,1 0 1,0 0-1,-1 0 1,1 0-1,0 0 1,-1 0-1,1 1 0,-9 32 1136,8-33-1178,-12 79 760,3 2 0,1 89 0,6-85-340,-11 723 1047,9-234-857,3-524-553,0 46 310,4-80-72,3-23 485,5-32-395,-8 27-1890,10-17 670,-2 12 248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29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26 13819,'3'-26'6362,"-3"26"-6275,0 17 1048,-3 451 2157,-15 233-3046,18-686-251,0-3-3,-2-22 4,-3-53-103,7-123 0,1 103-42,3-104-164,0-292-302,-7 464 613,2 10 2,-1 0 1,0 0-1,0 0 1,-1 0-1,0 0 1,1 1-1,-2-1 1,1 0-1,0 0 1,-1 0 0,-4-8-1,5 13 0,1 0 0,0 0 0,0-1-1,0 1 1,0 0 0,0 0 0,0 0 0,0 0-1,-1 0 1,1 0 0,0-1 0,0 1 0,0 0-1,0 0 1,0 0 0,-1 0 0,1 0 0,0 0 0,0 0-1,0 0 1,0 0 0,-1 0 0,1 0 0,0 0-1,0 0 1,0 0 0,0 0 0,-1 0 0,1 0 0,0 0-1,0 0 1,0 0 0,0 0 0,0 0 0,-1 0-1,1 0 1,0 0 0,0 1 0,0-1 0,0 0 0,-1 0-1,-5 9-17,-1 13-18,7-21 35,-9 40-21,1 1 0,3 1 0,0 61 0,3-62 18,8 283 3,-1 21 50,-10-271 0,0-9 43,4 87-1,11-114 29,-8-34-281,0 1 1,0 0 0,-1 0-1,0-1 1,1 9 0,-2-14 117,0 0 1,-1 0 0,1 0-1,0-1 1,0 1 0,0 0-1,0 0 1,0 0 0,0 0-1,0 0 1,0 0 0,0 0-1,0 0 1,0 0 0,-1 1-1,1-1 1,0 0 0,0 0-1,0 0 1,0 0 0,0 0-1,0 0 1,0 0 0,0 0-1,0 0 1,0 0 0,0 0-1,0 0 1,0 0 0,-1 0-1,1 0 1,0 0 0,0 0-1,0 0 1,0 1 0,0-1-1,0 0 1,0 0 0,0 0-1,0 0 1,0 0 0,0 0-1,0 0 1,0 0 0,0 0-1,0 0 1,0 0 0,0 1-1,0-1 1,0 0 0,0 0-1,0 0 1,0 0 0,0 0-1,-3-8-436,3-11-197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4:3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1102 15467,'0'0'130,"0"0"-1,0 0 0,-1 0 0,1 0 0,0 0 1,0 0-1,-1 0 0,1 0 0,0 0 0,0 0 1,-1 0-1,1 0 0,0 0 0,0 0 0,-1 0 1,1 0-1,0 0 0,0 0 0,-1-1 0,1 1 1,0 0-1,0 0 0,0 0 0,-1 0 0,1 0 1,0-1-1,0 1 0,0 0 0,0 0 0,-1 0 1,1 0-1,0-1 0,0 1 0,0 0 0,0 0 1,0-1-1,0 1 0,0 0 0,-1 0 1,1-1-1,0 1 0,0 0 0,0-1 0,8-11 1870,22-14-1602,-28 25-136,518-374 934,21 62-1123,-379 230-317,246-89-1,-148 93 21,-211 68 216,0 2 1,0 2-1,70 0 0,-116 7-1,44 2 44,-45-1-49,1-1 1,-1 0-1,0 1 1,1-1-1,-1 1 1,0-1-1,0 1 1,0 0-1,0 0 1,0 0-1,0 0 1,0 1-1,0-1 1,0 1-1,0-1 1,2 4-1,-5-5-42,1 0 0,-1 1-1,0-1 1,1 0-1,-1 1 1,0-1-1,1 0 1,-1 0-1,0 0 1,0 0-1,1 0 1,-1 0-1,0 0 1,0 0-1,1 0 1,-1 0-1,0 0 1,1 0-1,-1 0 1,-1-1-1,1 1-8,-15-1-177,-8 1-90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06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40 9482,'-6'-25'3367,"1"10"247,5 15-3536,-7 246 1199,9-228-1247,-2-18-29,0 0 0,0 0 1,1 0-1,-1 0 0,0 0 0,0 0 0,0 0 0,0 1 0,0-1 0,1 0 0,-1 0 1,0 0-1,0 0 0,0 0 0,0 0 0,0 0 0,1 0 0,-1 0 0,0 0 0,0 0 1,0-1-1,0 1 0,0 0 0,1 0 0,-1 0 0,0 0 0,0 0 0,0 0 0,0 0 1,0 0-1,0 0 0,1 0 0,-1 0 0,0-1 0,0 1 0,0 0 0,0 0 0,0 0 0,0 0 1,0 0-1,0 0 0,0-1 0,0 1 0,0 0 0,1 0 0,-1 0 0,0 0 0,0 0 1,0-1-1,10-30 58,5-90 52,-13 94-66,-14 67 55,4 4-21,-2 81 0,10-326 89,-15 279-196,5 23 21,5 138 0,-2 29 19,3-212-11,-5 45-9,4-61 9,1 0 1,1 0-1,3 0 0,5 48 1,-3-67 5,2 5-18,-2 1-1,-1-1 1,-3 47-1,0-66 61,1-15 2,1-26 33,0 25-64,1-2 7,1 15-41,1 21 12,-6 55 50,4-79-38,2-9-17,0-10 5,3-40-6,-6 68 9,-15 120 27,16-177-726,3 31 591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21165,'-6'1'260,"0"0"0,0 0 0,1 0 0,-1 1 0,0 0 0,1 0 0,-1 0 0,1 1 0,0 0 0,0 0 0,0 0 0,0 1 0,0-1 0,1 1 1,-6 6-1,7-7-166,0 0 0,0 0 0,0 1 0,0-1 0,1 1 1,-1 0-1,1-1 0,0 1 0,0 0 0,1 1 0,-1-1 1,1 0-1,0 0 0,0 0 0,0 1 0,0-1 0,1 1 1,0-1-1,0 0 0,1 9 0,-1-11-77,1-1-1,0 1 1,0-1-1,-1 1 1,1-1 0,0 0-1,0 0 1,0 1-1,0-1 1,0 0 0,1 0-1,-1 0 1,0 0-1,0 0 1,1 0-1,-1-1 1,1 1 0,-1 0-1,0-1 1,1 1-1,-1-1 1,1 1 0,0-1-1,-1 0 1,1 0-1,-1 0 1,1 1-1,-1-2 1,1 1 0,0 0-1,2-1 1,3 1-16,1-2 0,-1 1 0,0-1-1,0 0 1,10-4 0,-5 0-19,0 0 0,-1-1 0,16-12-1,-23 17-10,0-1-1,-1-1 1,1 1-1,-1 0 0,0-1 1,0 0-1,0 1 1,0-1-1,-1-1 1,1 1-1,-1 0 0,3-9 1,-5 13 23,0 0-1,0 0 1,0-1 0,0 1 0,1 0-1,-1 0 1,0-1 0,0 1 0,0 0-1,0 0 1,0-1 0,0 1 0,0 0 0,0 0-1,0-1 1,0 1 0,0 0 0,0 0-1,0-1 1,0 1 0,0 0 0,-1 0-1,1-1 1,0 1 0,0 0 0,0 0-1,0-1 1,0 1 0,-1 0 0,1 0-1,0 0 1,0-1 0,0 1 0,-1 0 0,-8 3-107,-9 14 41,17-16 76,0 1 0,0 0-1,0-1 1,0 1 0,0 0 0,1 0-1,-1 0 1,0 0 0,1-1 0,0 1 0,-1 0-1,1 0 1,0 0 0,0 0 0,0 0-1,0 0 1,0 0 0,1 0 0,-1 0 0,1 0-1,-1 0 1,1 0 0,0 0 0,1 2-1,0-2 1,-1-1 0,1 1 0,0 0 0,0-1 0,0 0 0,0 1 1,0-1-1,0 0 0,0 0 0,0 0 0,1 0 0,-1 0 0,0-1 0,1 1 0,-1-1 0,0 0 0,1 1 0,-1-1 0,5-1 0,4 1-363,1-1 1,0 0-1,0-1 0,-1 0 1,1-1-1,-1 0 0,0-1 1,0-1-1,0 1 1,10-8-1,-2-6-876,-5 9 618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07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22 11987,'-1'-18'1621,"-2"14"-896,-1 13 72,-12 50 412,-10 87 1,17-86-1018,5-42-135,2 0 0,0 0 0,1 0 0,1 1 0,3 26 0,-3-44-56,0 0 0,0 0 0,0 1 0,0-1 0,1 0 1,-1 0-1,1 0 0,-1 0 0,1 0 0,-1 0 1,1 0-1,-1 0 0,2 2 0,-2-3-2,1 0 0,-1 0 0,0 0 0,0 0 1,1 0-1,-1 0 0,0 0 0,0 0 0,1 0 0,-1 0 0,0-1 0,0 1 0,1 0 0,-1 0 1,0 0-1,0 0 0,1 0 0,-1 0 0,0-1 0,0 1 0,0 0 0,1 0 0,-1 0 0,0 0 1,0-1-1,0 1 0,0 0 0,0 0 0,1-1 0,-1 1 0,0 0 0,0 0 0,0-1 1,0 1-1,11-32-59,40-223-31,-46 240 90,-3 19 1,-3 27 1,-21 253 273,23-242-409,-1-42 125,0 0-1,0 0 1,0 1 0,0-1-1,0 0 1,0 0 0,0 0-1,0 0 1,0 1 0,0-1-1,0 0 1,0 0 0,0 0-1,0 0 1,0 0 0,0 1-1,0-1 1,0 0 0,1 0-1,-1 0 1,0 0 0,0 0-1,0 0 1,0 1 0,0-1-1,0 0 1,1 0 0,-1 0-1,0 0 1,0 0 0,0 0-1,0 0 1,0 0 0,1 0 0,-1 0-1,0 0 1,0 0 0,0 0-1,0 0 1,1 0 0,-1 0-1,6-6-289,5-13 32,11-50-157,-7 24 87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08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10642,'-2'78'3742,"0"23"-2716,3-79-948,0-10-47,-1 0 0,1 0-1,-2 0 1,0 0 0,0 0 0,-5 18-1,3-62 338,9-25-226,-3 32 12,-1-1 0,-2-41 1,-9 90 366,-28 160 435,37-172-778,4-15 26,6-17-78,-1-10-66,-1-1 0,7-63 0,-35 174-108,4 9 18,9-44 88,-14 48 0,32-137-27,-2 0 0,-2 0 1,2-62-1,-8 98-30,-1 7-1,1 0 1,-1 0-1,0 1 0,0-1 1,0 0-1,0 1 1,0-1-1,0 0 0,0 0 1,-1 1-1,1-1 1,-1 0-1,1 1 0,-2-3 1,2 4-1,0-1 0,0 1 0,0 0 0,0 0 0,0 0 0,-1 0 0,1 0 0,0 0 1,0 0-1,0 0 0,0 0 0,0 0 0,0 0 0,0-1 0,-1 1 0,1 0 0,0 0 0,0 0 1,0 0-1,0 0 0,0 0 0,0 0 0,-1 0 0,1 0 0,0 0 0,0 0 0,0 0 0,0 0 0,0 0 1,0 0-1,-1 1 0,1-1 0,0 0 0,0 0 0,0 0 0,0 0 0,0 0 0,0 0 0,0 0 0,-1 0 1,1 0-1,0 0 0,0 1 0,0-1 0,0 0 0,-6 9 2,-1 12-14,-9 37-64,11-32-208,-2-1 0,-1 0 0,-18 38 0,26-62 268,-1 0 1,1 0-1,0-1 0,-1 1 1,1 0-1,-1 0 0,1-1 0,-1 1 1,1 0-1,-1-1 0,0 1 1,1 0-1,-1-1 0,0 1 0,1-1 1,-1 1-1,0-1 0,0 0 0,1 1 1,-1-1-1,0 0 0,0 1 1,0-1-1,0 0 0,0 0 0,1 0 1,-3 0-1,-5-6-253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08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94 11707,'-5'-13'748,"3"4"-289,0 0 0,-1 0-1,-1 1 1,0-1 0,0 1-1,-9-14 1,12 22-393,1-1 1,0 1-1,0-1 1,-1 1-1,1-1 0,-1 1 1,1 0-1,0-1 1,-1 1-1,1 0 0,-1-1 1,1 1-1,0 0 1,-1 0-1,1-1 0,-1 1 1,1 0-1,-1 0 1,1 0-1,-1 0 0,1 0 1,-1 0-1,1-1 1,-1 1-1,0 0 0,1 0 1,-1 1-1,1-1 1,-1 0-1,0 0 0,0 1 15,0-1-1,0 1 1,0 0-1,0 0 1,1 0 0,-1 0-1,0 0 1,0-1-1,1 2 1,-1-1-1,0 0 1,1 0-1,-1 1 1,-13 45 852,12-39-711,-17 77 313,4 1 0,-5 121-1,45-378-403,-16 121-119,-6 32-18,-3 18 5,0 0 1,0 0-1,0 0 0,0 0 1,0 0-1,0 0 1,0 0-1,0 0 0,0 0 1,1 0-1,-1 0 0,0 0 1,0 0-1,0 0 1,0 0-1,0 0 0,0 0 1,0 0-1,0 0 0,0 0 1,0 0-1,0 0 1,0 0-1,0 0 0,0 0 1,0 0-1,0 0 1,0 0-1,0 0 0,0 0 1,0 0-1,1 0 0,-1 0 1,-3 31-48,-19 109-6,-6 62 88,28-190-94,5-24-101,4-23-350,-8 28 315,2-8-253,0 0 0,1 0 0,10-22 0,-5 23-18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0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15723,'-11'21'729,"1"0"0,1 0 0,0 1 0,-5 24 0,8-18-594,1 0 0,1 0 0,1 1 0,2-1 0,3 41 0,-2-39-76,0-21-42,0 0 0,0 0 0,1-1 0,0 1 0,1 0 0,3 11 0,-5-20-17,0 0 0,0 0 0,0 0 0,0 1 0,0-1 0,0 0 0,0 0 0,0 0 0,0 1 0,0-1 0,1 0 0,-1 0 0,0 0 0,0 1 0,0-1 0,0 0 0,0 0 0,0 0 0,1 0 0,-1 0 0,0 1 0,0-1 0,0 0 0,0 0 0,1 0 0,-1 0 0,0 0-1,0 0 1,0 0 0,1 0 0,-1 0 0,0 0 0,0 0 0,0 0 0,1 0 0,-1 0 0,0 0 0,0 0 0,0 0 0,1 0 0,5-8-9,2-17-21,31-182-126,-20 103 104,-31 215 54,2-55-37,5-32-142,1 0 1,1 0 0,1 1 0,1 42-1,2-67 173,-1 0 0,0 0 0,0 0 0,0 0 0,0 0 0,0 1 0,0-1 0,0 0-1,0 0 1,0 0 0,0 0 0,1 0 0,-1 0 0,0 0 0,0 0 0,0 0 0,0 0-1,0 0 1,0 0 0,0 0 0,0 0 0,1 0 0,-1 0 0,0 0 0,0 0 0,0 0-1,0 0 1,0 0 0,0 0 0,0 0 0,0 0 0,1 0 0,-1 0 0,0 0 0,0 0-1,0 0 1,0-1 0,0 1 0,0 0 0,0 0 0,0 0 0,0 0 0,0 0 0,0 0-1,1 0 1,-1 0 0,0 0 0,0 0 0,0-1 0,0 1 0,0 0 0,0 0 0,0 0-1,0 0 1,0 0 0,0 0 0,0 0 0,0 0 0,0-1 0,0 1 0,5-8-102,4-11-119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16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10810,'3'12'1185,"0"1"-817,0 4-88,0 2 624,-2 3-344,5 4-24,-3 1-88,-2 2-88,3-2-48,1 1-40,-2-7-216,4 1-120,-3-5-640,-1-1 664,0-6-160,-3-3-56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17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10810,'2'26'816,"-2"-3"-687,0-2-161,0-4 272,0-1 0,1-1-152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1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9498,'4'49'1521,"-4"7"-2736,-8 83 0,6-125 1590,1 1 1,1 0-1,0 0 1,3 23-1,1 17-240,-4-44 197,1 1-1,0 0 1,3 12 0,-3-16-842,0-1 0,0 1 0,-1-1 1,0 1-1,0 0 0,-1-1 0,0 1 0,0-1 0,-3 9 0,3-10 394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1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3873,'1'29'432,"1"-3"-760,-1-2 288,0-1 464,1 0-56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18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3273,'1'35'1609,"-3"-1"-1,-9 60 1,-2 28-943,12-82-685,1-2 749,-8 49 0,8-85-566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19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9674,'5'-11'824,"0"7"-544,0 0-144,-1 4 873,0 6-753,-1 1-72,4 0-80,-2 3 0,-4-3-176,5 3-248,-3-4-729,4 0 913,-4-3-160,-2-3-64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20380,'-23'87'3743,"5"-20"-1139,-18 125-1,26-57-1362,9-111-1209,2 1-1,0-1 1,7 34-1,-4-69-746,0-11 477,-8-186-2194,4 205 2372,0 2 43,0 1-1,-1-1 0,1 1 0,0-1 0,0 1 0,0 0 0,0-1 0,0 1 0,0-1 0,0 1 0,0-1 0,0 1 0,0-1 0,0 1 0,0-1 1,0 1-1,0 0 0,1-1 0,-1 1 0,0-1 0,0 1 0,0 0 0,1-1 0,-1 1 0,0-1 0,0 1 0,1 0 0,-1-1 0,0 1 0,1 0 1,-1 0-1,0-1 0,1 1 0,-1 0 0,1 0 0,-1-1 0,0 1 0,1 0 0,-1 0 0,1 0 0,-1 0 0,1 0 0,-1 0 0,1 0 0,-1 0 1,0 0-1,1 0 0,-1 0 0,1 0 0,-1 0 0,1 0 0,-1 0 0,1 0 0,-1 0 0,1 1 0,28 16-1072,-15-8 412,-3-4 141,1 0-1,0-1 1,0 0 0,0-1 0,0 0-1,1-1 1,-1 0 0,1-1 0,13 0-1,-10-2 988,-1 0-1,0-1 0,31-8 0,-45 10-231,-1 0 0,1 0 0,0 0 0,0 0 0,0 1 0,0-1 0,-1 0-1,1 0 1,0 1 0,0-1 0,-1 1 0,1-1 0,0 1 0,0-1-1,-1 1 1,1-1 0,-1 1 0,1 0 0,0-1 0,-1 1 0,1 0 0,-1-1-1,0 1 1,1 0 0,0 1 0,12 13 265,0-8-414,1-1 0,0 0-1,1-1 1,-1-1-1,1 0 1,0-1-1,0 0 1,0-1-1,28-1 1,-43-1-58,0 0 0,0 0 0,1 0 0,-1 0 0,0 0 0,0 0 0,0 0 0,1 0 0,-1 0 0,0 0 0,0 0 0,1-1 0,-1 1 0,0 0 0,0 0 0,0 0 0,1 0 0,-1-1 0,0 1 0,0 0 0,0 0 0,0 0 0,0-1 0,1 1 0,-1 0 0,0 0 0,0-1 0,0 1 0,0 0 0,0 0 0,0-1 0,0 1 0,0 0 0,0 0 0,0-1 0,0 1 0,0 0 0,0 0 0,0-1 0,0 1 0,0 0 0,0 0 0,0-1 0,0 1 0,-1 0 0,1 0 0,0 0 0,0-1 0,0 1 0,-1 0 0,-7-17 511,5 11-317,0 0-64,1 0 0,0 0-1,0-1 1,0 1 0,1-1-1,0 1 1,1-1 0,-1 0 0,1 1-1,1-8 1,-1 12-131,0 0 0,1 0-1,0 0 1,-1 0 0,1 0 0,0 0 0,0 0-1,0 0 1,0 1 0,0-1 0,0 0 0,1 0-1,-1 1 1,0-1 0,1 1 0,-1-1 0,1 1-1,0 0 1,0 0 0,-1 0 0,1 0-1,0 0 1,0 0 0,0 0 0,0 0 0,0 1-1,0-1 1,0 1 0,0 0 0,0-1 0,0 1-1,0 0 1,1 0 0,-1 0 0,2 1 0,107 11-2265,-43-3 1748,-11-5-36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2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8834,'0'22'2892,"-1"-12"-1950,-5 117 3220,1 26-2712,10-88-2410,4 0 1,2-1-1,25 80 0,-32-130 513,2 11-489,-1 1 1,1 25-1,-4-7 1668,-5 66 0,-20 213 777,27-176-1323,1-37 305,-4 344 594,3-373-1851,-1 16 24,-4 1-484,-6 96 347,-1-97 1679,6 100-1,3-108-857,-14 24-64,14-16 1739,1 0-3647,0 122-5167,-6-73 9813,2-113-1330,0-16-1003,1 0 0,1 0 0,1 1 1,4 28-1,-3-32-308,-1-1 1,-1 0-1,0 0 1,0 0-1,-4 15 1,0 29 100,9 55 236,-3 51 1910,-4-123-1380,-3 38-432,2-66-111,2-11-291,1 0 0,-1 0-1,1 0 1,-1 0-1,1 0 1,-1 0-1,1 1 1,0-1 0,0 0-1,-1 0 1,1 0-1,0 1 1,0-1-1,0 0 1,0 0 0,1 0-1,-1 1 1,0-1-1,0 0 1,1 0-1,-1 0 1,1 0 0,-1 1-1,1-1 1,0 1-1,0-2-14,-1-1-1,0 0 0,0 1 0,1-1 1,-1 1-1,0-1 0,0 0 0,0 1 1,0-1-1,1 0 0,-1 1 0,0-1 1,0 0-1,0 1 0,-1-1 0,1 0 1,0 1-1,0-1 0,0 1 1,-1-2-1,1-1-39,1-12-100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26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 14155,'-4'-5'1528,"2"5"-1080,-1 5-232,0 5 665,3 7-345,-1 4-72,2 14-232,1 2-144,4 13-448,-1 3-1360,-2 0 1543,4 5-191,2-2-112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27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5097,'-2'32'960,"-1"0"-392,1 0-224,-1-4 681,0-2-209,1-2-592,2-6-328,0-1-976,0-4 960,0 0-224,3 1-145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25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88 13819,'-11'17'1865,"9"-15"-1599,0 0 1,0 1-1,1-1 1,-1 1-1,1-1 1,0 1-1,-1-1 1,0 6 0,10-43 1464,-3 17-1086,-1 1 0,-1-1-1,1-25 1,-13 81 478,0 93-1083,17-211 496,-2 105-209,-6-13-321,1 7-52,0 0 0,1 0 0,5 20 0,-4-76-1729,-2 36 1754,-1 1-1,0 0 1,1 0 0,-1 0-1,0 0 1,0 0-1,1 0 1,-1 0 0,0 0-1,1 0 1,-1 0 0,0 0-1,1 0 1,-1 1-1,0-1 1,1 0 0,-1 0-1,0 0 1,0 0-1,1 0 1,-1 1 0,0-1-1,0 0 1,1 0-1,-1 0 1,0 1 0,0-1-1,6 9-400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2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10098,'1'12'816,"-1"-1"-600,0 2-48,-1 3 216,-1 1-79,1 4-41,0-1-40,1 5-88,-2-5-56,1-3-176,-1-1-432,1-8 448,-1 1-40,2-8-49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5:2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9170,'0'16'-295,"3"54"-2011,-13-45 4600,11 85 3230,7-85-5387,-9-8-1478,0-1 0,-5 20-1,5-28 1883,-2 32 1000,5 64 0,-2-144-1414,7 126 814,-10-96 376,-1-4-858,6 27-356,1 7-83,-3-17-44,0-14-181,0 9 168,-3-12-250,6 12 194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18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11402,'1'6'362,"0"8"74,1-1 0,0 1 1,1-1-1,0 1 0,10 24 1,0-18 107,-13-20-535,0 0-1,0 1 1,0-1 0,0 0-1,0 0 1,0 0-1,0 0 1,0 0 0,0 0-1,0 0 1,1 0-1,-1 0 1,0 0 0,0 0-1,0 0 1,0 0 0,0 0-1,0 0 1,0 0-1,0 0 1,1 0 0,-1 0-1,0 0 1,0 0-1,0 0 1,0 0 0,0 0-1,0 0 1,0 0-1,1 0 1,-1 0 0,0 0-1,0 0 1,0 0 0,0 0-1,0-1 1,0 1-1,0 0 1,0 0 0,0 0-1,0 0 1,0 0-1,0 0 1,1 0 0,-1 0-1,0 0 1,0-1-1,0 1 1,0 0 0,1-14 160,2-13-91,-1 17 29,-1 15 323,-6-8 223,4 2-621,1 1 0,0 0 0,-1-1 0,1 1 0,0 0 0,-1-1 0,1 1-1,0 0 1,-1-1 0,1 1 0,0 0 0,-1 0 0,1 0 0,-1-1 0,1 1 0,-1 0 0,1 0-1,0 0 1,-1 0 0,1 0 0,-1 0 0,1 0 0,-1 0 0,0 0 0,-3 32 733,2 40 789,0-44-1274,1 1 1,2-1-1,0 1 0,9 41 1,-10-69-453,0 0 0,0 0 0,0 0 0,1 0 0,-1 0 1,0-1-1,0 1 0,1 0 0,-1 0 0,1-1 0,-1 1 0,0 0 1,1 0-1,0-1 0,-1 1 0,1 0 0,-1-1 0,1 1 1,0-1-1,-1 1 0,1-1 0,0 1 0,0-1 0,-1 0 1,1 1-1,1 0 0,0-1-226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19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10810,'-1'30'1763,"0"-16"-1141,1 1-1,1 0 1,3 19-1,9 44-5654,-3 40 8146,-8-88-2228,2-1 1,8 38-1,-11-64-981,3 23-26,-2 0-1,-1 0 1,-1 0-1,-1 0 0,-5 27 1,5-43 81,1 1-106,0 0 0,1 0 1,0 0-1,3 11 0,1 32-270,-7 19 303,0 22 240,8-32-5800,-4-29 1574,-5 2 3298,0-2 1373,-1 15 2297,-14 72-1,18-121-2836,0 1 0,0-1-1,0 1 1,0-1 0,0 0 0,0 1 0,-1-1 0,1 1-1,0-1 1,0 0 0,0 1 0,0-1 0,-1 1-1,1-1 1,0 0 0,0 1 0,-1-1 0,1 0 0,0 1-1,-1-1 1,1 0 0,0 0 0,-1 1 0,1-1-1,0 0 1,-1 0 0,0 1 0,-1-2 26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20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8706,'0'9'581,"0"-8"-593,0 0 0,0 0 0,0 0 1,0 0-1,0 0 0,0 0 0,0 0 0,0 0 1,-1 0-1,1 0 0,0 0 0,0 0 1,-1 0-1,1 0 0,-1 0 0,1 0 0,-1 0 1,1-1-1,-1 1 0,-1 1 0,0 23 999,-5 132 4052,-1 2-2093,8-156-3157,0-1 1,0 1-1,0-1 1,-1 1-1,1-1 1,-1 1 0,1-1-1,-3 5 1,1-11-152</inkml:trace>
  <inkml:trace contextRef="#ctx0" brushRef="#br0" timeOffset="1">10 622 8402,'-3'22'344,"-1"-7"-240,1-2-88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2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10330,'-3'38'1006,"1"-8"-508,-7 44 0,6-71-2857,2-3 2281,1 0-1,0 0 0,-1 0 0,1 0 1,0 1-1,-1-1 0,1 0 0,0 0 1,0 1-1,-1-1 0,1 0 0,0 1 1,0-1-1,-1 0 0,1 1 0,0-1 1,0 0-1,0 1 0,-1-1 0,1 0 0,0 1 1,0-1-1,0 0 0,0 1 0,0 0 1,-5 176 3801,5-145-4340,19 37 681,-18-62 19,1 16 940,-1-17-942,-1-10-887,0-1 507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19740,'32'0'1617,"2"-1"-1201,5-2-192,-6-3 568,10 0-456,-3 1-304,3-2-384,-9-1-2337,-2 1 2377,-17 3-368,-5 2-264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20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8978,'2'19'877,"-1"-1"0,-1 27 1,0-16 496,-6 45-810,6-63-421,1-7-257,-1 1-1,0 0 0,0-1 1,-1 1-1,1-1 1,-1 1-1,0-1 1,-2 7-1,-2-8-28,-1-3-99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25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13883,'3'18'2343,"2"35"-1,-2-4-812,-1-35-1465,0 1 0,0-1 0,2 0 0,-1 0 1,2 0-1,0-1 0,12 24 0,-10-27-1511,-5-7 1011,0-1 0,0 1 0,0 0 0,0 0 0,-1 0 0,1 0 0,-1 1 0,0-1 0,1 4 0,2 20 852,-2 1 0,-1-1 1,-1 1-1,-5 37 0,2-36 50,1 0 0,2 0 0,6 54 0,1-12-3869,-7 38 2872,-1-46 1358,-10 113-320,8-142-710,-1 12-1118,3-24 1363,0 0 0,-2 0 0,-10 41 0,9-56-988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25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 8506,'-3'20'904,"-1"-3"-608,0-1-504,-1-6 680,4 4 32,0-3-320</inkml:trace>
  <inkml:trace contextRef="#ctx0" brushRef="#br0" timeOffset="1">25 253 5905,'0'20'464,"-3"-3"-1128,3 0 680,-4-9 192,3 0-120</inkml:trace>
  <inkml:trace contextRef="#ctx0" brushRef="#br0" timeOffset="2">5 601 5273,'0'20'272,"-1"-1"-200,-2-2-48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26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1624,'0'10'120,"0"2"-120,0 0 0,0-1 80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26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 9674,'0'16'880,"2"1"-600,-2 0-136,0-7 568,0 1-247,0 2-369,0-4-168,0 4-665,0-5-463,0 2 992,0-1-176,-2 1-184</inkml:trace>
  <inkml:trace contextRef="#ctx0" brushRef="#br0" timeOffset="1">9 345 4057,'-2'13'384,"1"-3"-720,-2 0 312,1-2 568,1 2-544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28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0 11707,'1'172'1534,"-2"-87"-1197,-5-12-8020,5 26 9527,-6 85 2869,3-126-4313,2 0 0,7 75-1,1 10 6,-6-117-379,-1-15-21,1-1 1,0 1-1,1-1 0,2 13 0,5 23-95,-2 0-1,0 85 0,-6-100 60,3 78 137,-3-44-52,-1-49-70,1 0-1,0-1 1,5 28-1,-1-14-23,-1 0 1,-1 56-1,-2-62 52,-1 4 275,-10 50 0,3-23 160,6-41-298,1 0 0,0 0 1,2 14-1,5 72 464,-6-99-588,0 0 0,0 1-1,0-1 1,0 0 0,0 0-1,0 0 1,0 1 0,0-1-1,0 0 1,0 0 0,0 0-1,0 1 1,0-1 0,0 0-1,0 0 1,0 0 0,0 0-1,0 1 1,0-1 0,-1 0-1,1 0 1,0 0 0,0 0-1,0 1 1,0-1 0,0 0-1,0 0 1,-1 0 0,1 0-1,0 0 1,0 0 0,0 1-1,0-1 1,0 0 0,-1 0-1,1 0 1,0 0 0,0 0-1,0 0 1,-1 0 0,1 0-1,0 0 1,0 0 0,0 0-1,-1 0 1,1 0 0,-11-7 234,-8-15-229,19 20-27,-8-14 38,7 15-44,1 1 0,0 0 0,0-1 0,-1 1 0,1-1 0,0 1 1,0-1-1,0 1 0,0-1 0,0 1 0,0-1 0,-1 1 0,1 0 0,0-1 0,0 1 1,0-1-1,0 1 0,1-1 0,-1 1 0,0-1 0,0 1 0,0-1 0,0 1 0,0-1 1,1 1-1,-1 0 0,0-1 0,0 1 0,1-1 0,0 1-10,-1 0 0,1 1 0,0-1 0,0 0 0,-1 1 0,1-1 0,0 0 0,-1 1 0,1-1 0,-1 1 0,1-1 0,0 1 0,-1-1 0,1 1 0,-1 0 0,1-1 0,-1 1 0,0 0 0,1-1 0,-1 1 0,0 0 0,1 0 0,9 19-157,-9-18 132,0 0 71,0 0-1,-1 0 1,1 0-1,0 0 1,-1 1 0,1-1-1,-1 0 1,1 0-1,-1 4 1,-5 0 532,-2-8-550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33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11058,'9'13'2584,"58"64"1950,42 30-2551,23 30-985,-38-36-440,-1-5-99,62 60-16,-101-103-7,-31-28-315,41 32-1,34 22 242,46 34-117,-104-83-89,38 39 0,-24-20-21,39 41-85,-20-17-33,-22-32-12,1-1 0,3-3 0,58 31 0,60 38 13,-144-85-16,-1 2 0,0 0 0,40 45 0,-28-20 3,2-3 0,3-1 0,1-2 0,71 49 1,-94-76-20,145 101 26,-138-93-10,0 2 1,-2 1-1,32 38 1,1 19 1,-38-49-11,39 43 0,-47-61 11,20 22-10,1-2 1,74 58-1,-81-74 18,224 170 4,-158-100-16,4 3-2,-80-77 1,1-1 1,0-1-1,33 17 1,-14-9 3,0 2 1,-2 2 0,0 1-1,-2 2 1,39 41-1,6 18 1,-49-52-2,69 62 0,40 29-3,52 37 13,-58-44-29,-81-69 8,78 57 0,37 17-109,-88-62 94,-3 2 0,87 97 0,5-10-121,-64-63 45,18 15 34,39 36-2,-82-56 52,-46-45-105,2-2 1,2-2 0,55 41-1,11-18 36,-72-41-30,54 35-1,-65-36 37,-1 1 0,-1 0 0,-1 2 0,-1 0 0,0 1 0,-1 0-1,-1 1 1,13 26 0,56 91-83,-70-118 119,1-1 0,1-1 0,1-1 0,32 27 0,-3-11 28,69 37-1,-44-28 43,-71-42-19,0 0 0,0 0 0,0 0 0,0 0 0,0 0 0,0 0 0,0 0 0,0 0 0,0 0 0,0 0 1,0 0-1,0 0 0,0 0 0,0 0 0,0 0 0,0 0 0,0 0 0,0 0 0,0 0 0,0 0 0,0 0 0,0 0 0,0 0 1,0 0-1,0 0 0,0 1 0,0-1 0,0 0 0,0 0 0,0 0 0,0 0 0,0 0 0,0 0 0,0 0 0,0 0 1,0 0-1,0 0 0,0 0 0,0 0 0,0 0 0,0 0 0,0 0 0,0 0 0,0 0 0,0 0 0,0 0 0,0 0 0,-8-1-446,-11-2-217,0-2 414,-4-2-81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35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1 16019,'0'0'120,"1"0"0,-1 1 0,1-1-1,-1 0 1,0 1 0,1-1-1,-1 0 1,0 1 0,1-1 0,-1 1-1,0-1 1,0 0 0,1 1 0,-1-1-1,0 1 1,0-1 0,0 1-1,0-1 1,0 1 0,1-1 0,-1 1-1,0-1 1,0 1 0,0-1 0,0 1-1,-1-1 1,1 1 0,0-1-1,0 1 1,0-1 0,0 1 0,-1 0-1,-3 18 1610,-57 137 3149,0-2-4848,58-149-1061,1-8-124,1-9 230,3-6 210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35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14635,'0'1'207,"1"-1"0,-1 1 1,1-1-1,-1 1 0,1-1 0,-1 1 0,0-1 1,1 1-1,-1 0 0,0-1 0,1 1 0,-1-1 0,0 1 1,0 0-1,0-1 0,1 1 0,-1 0 0,0-1 0,0 1 1,0 0-1,0 0 0,0-1 0,-1 2 0,-1 24 2565,0-11-1781,2-6-720,1-1-1,0 1 1,0 0 0,1 0-1,0-1 1,0 1-1,1-1 1,0 1-1,8 13 1,2-1-31,1 0-1,21 23 1,-32-41-229,18 30-26,-16-25-747,-1-1 1,1 1 0,9 9-1,-25-36-1922,-2 3 1755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35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70 17172,'0'5'2048,"4"-2"-1256,3-3-240,3 0 1073,3-3-513,3-2-200,0 0-256,4-1-88,-2-1-424,2-2-408,-4-1 1201,0 0-897,-7-1 16,-2-1-24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15731,'5'-7'409,"0"1"-1,0 0 0,0 0 1,1 0-1,0 1 0,0-1 1,0 2-1,1-1 0,0 1 0,0 0 1,0 0-1,0 1 0,0-1 1,9-1-1,-8 2-259,0 1 1,1 0 0,-1 0-1,1 1 1,-1 0-1,1 0 1,-1 1-1,1 0 1,-1 0-1,1 1 1,-1 0-1,17 5 1,-23-5-129,0 0-1,0-1 1,0 1 0,0 0 0,0 1 0,0-1 0,0 0-1,0 0 1,-1 1 0,1-1 0,0 1 0,-1 0 0,1-1-1,-1 1 1,0 0 0,1 0 0,-1 0 0,0 0 0,0 0-1,0 0 1,-1 0 0,1 0 0,0 0 0,-1 0 0,1 1-1,-1-1 1,0 0 0,0 0 0,0 1 0,0-1 0,0 0-1,0 0 1,-1 1 0,0 3 0,-3 5 7,0 0 0,0 0-1,-1 0 1,0 0 0,-9 11 0,-32 42 84,33-48-98,1 0 0,1 0 0,-11 22 0,21-37-26,0-1 1,1 1-1,-1 0 0,1 0 1,-1 0-1,1 0 0,0 0 1,-1 0-1,1 0 0,0 0 1,-1 0-1,1 0 0,0 0 1,0 0-1,0 0 0,0 0 1,0 0-1,0 0 0,1 0 1,-1 0-1,0 0 0,0 0 1,1 0-1,-1 0 0,0 0 1,1 0-1,-1 0 0,1 0 1,0 0-1,-1 0 0,1 0 1,-1-1-1,1 1 0,0 0 1,0-1-1,0 1 0,-1 0 1,1-1-1,0 1 1,0-1-1,0 1 0,0-1 1,0 1-1,0-1 0,0 0 1,2 1-1,5 0-141,0 0 1,0 0-1,0 0 0,16-2 1,-20 1 107,101-11-1187,19 0 7,-107 11 1053,0 0-1,0 1 1,0 1 0,0 1 0,17 4 0,-31-6 169,0-1 1,0 1 0,0 0 0,0 0-1,0 0 1,-1 1 0,1-1-1,0 1 1,-1-1 0,1 1 0,-1 0-1,1 0 1,-1 0 0,0 0-1,0 1 1,0-1 0,0 1 0,0-1-1,0 1 1,-1-1 0,1 1 0,-1 0-1,0 0 1,0 0 0,0 0-1,0 0 1,-1 0 0,1 0 0,-1 0-1,1 0 1,-1 0 0,0 0-1,0 0 1,-1 1 0,1-1 0,-1 0-1,1 0 1,-1 0 0,0 0 0,-2 4-1,-3 5 125,0 0 1,-1 0-1,-1-1 0,1 0 0,-2 0 0,0-1 1,0 0-1,-1-1 0,-11 10 0,-14 8 613,-55 34 1,66-47-245,-37 17 0,54-27-524,0-2 0,0 1 0,0-1 0,0 0 0,0 0 0,-1-1 0,1 0 1,0-1-1,-1 1 0,-10-2 0,17 1-41,0 0-1,-1-1 1,1 1 0,0 0-1,0-1 1,0 1-1,0-1 1,0 1 0,0-1-1,0 0 1,0 1 0,0-1-1,1 0 1,-1 0-1,0 1 1,0-1 0,1 0-1,-1 0 1,0 0 0,1 0-1,-1 0 1,1 0 0,-1 0-1,1 0 1,-1 0-1,1-1 1,0 1 0,0 0-1,0 0 1,-1-2 0,1-3-25,0 1 0,1-1 0,-1 1 1,3-10-1,-2 11-31,8-38-702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12 251 15323,'-12'14'1857,"21"-7"-937,8-5-336,19-5 1809,4-4-1353,12-5-384,1 1-56,3-2-640,0 0-536,-9-1 552,-7 2-136,-14 2-144</inkml:trace>
  <inkml:trace contextRef="#ctx0" brushRef="#br0" timeOffset="1">630 0 20676,'12'9'1889,"-2"1"-1241,-4-2-304,-2 7 728,-4-1-192,-5 6-279,-8 0-193,-12 7-240,0 1-32,-11 7-128,-3 3-176,0 2-536,2-2 159,4-9 393,5-7-104,12-12-112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36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18604,'1'4'1800,"1"4"-1160,-1 3-239,1 3 759,-1 4-248,1 0-312,-1 2-128,0-1-432,4-2-176,-5-5-488,1-2-176,-1-5-376,-1-5 311,-4-4 41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36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 15851,'14'-8'1492,"1"0"-1,0 1 0,22-6 0,-19 8-955,-1 1 0,1 0 0,25-1 0,-34 4-482,1 1-1,-1-1 1,1 2 0,-1-1 0,1 1 0,-1 1-1,1 0 1,-1 0 0,0 1 0,0 0 0,0 0-1,0 1 1,-1 1 0,1-1 0,-1 1-1,0 1 1,9 7 0,-14-10-21,0 0 0,0 0 0,0 1 0,-1-1 0,1 0 0,-1 1 0,0 0 0,0-1-1,0 1 1,0 0 0,-1 0 0,0 0 0,0 0 0,0 0 0,0 1 0,0-1 0,-1 0 0,0 0 0,0 1 0,-1 7 0,-1-6 30,1 0-1,-1 0 1,-1-1 0,1 1 0,-1 0 0,0-1-1,0 0 1,-1 1 0,1-1 0,-1-1 0,-1 1-1,1-1 1,-8 7 0,2-3 75,0 0 0,-1-1 0,0-1 0,0 0 0,0 0 0,-13 4 0,20-8-178,-1 0 0,1-1 0,-1 1 1,0-1-1,1 0 0,-1-1 0,0 1 0,1-1 0,-1 0 0,0 0 0,0 0 0,1-1 0,-1 0 0,0 0 0,1 0 0,-1 0 0,0-1 0,-8-3 0,13 4-38,-1 1 0,1 0 0,-1-1 0,1 1 1,0 0-1,-1-1 0,1 1 0,-1-1 0,1 1 0,0-1 1,-1 1-1,1-1 0,0 1 0,0-1 0,-1 1 0,1-1 1,0 1-1,0-1 0,0 1 0,0-1 0,0 0 1,-1 1-1,1-1 0,0 1 0,0-1 0,1 1 0,-1-1 1,0 0-1,0 1 0,0-1 0,0 1 0,0-1 0,1 1 1,-1-1-1,0 1 0,0-1 0,1 1 0,-1-1 0,0 1 1,1-1-1,0 0 0,9-3-626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37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16219,'4'8'780,"-1"0"-1,-1 1 0,0-1 1,0 1-1,0 0 1,-1-1-1,-1 1 0,1 12 1,0 10 143,1-10-538,-2-13-432,1 0-1,-1 0 1,2 0 0,-1-1 0,1 1-1,0 0 1,6 13 0,-8-21 7,0 1 0,1-1 1,-1 0-1,0 0 0,0 0 1,0 1-1,0-1 0,1 0 1,-1 0-1,0 0 0,0 1 1,1-1-1,-1 0 0,0 0 1,0 0-1,1 0 0,-1 0 1,0 0-1,0 0 0,1 0 1,-1 0-1,0 1 0,0-1 1,1 0-1,-1 0 0,0-1 1,1 1-1,-1 0 0,0 0 1,0 0-1,1 0 0,-1 0 1,0 0-1,0 0 0,1 0 0,-1 0 1,0 0-1,0-1 0,1 1 1,-1 0-1,0 0 0,0 0 1,0-1-1,1 1 0,-1 0 1,0 0-1,0 0 0,0-1 1,0 1-1,1 0 0,-1 0 1,0-1-1,0 1 0,0 0 1,0-1-1,0 1 0,0 0 1,0-1-1,10-21-1490,-9 17 1240,18-47-1182,-9 18 577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7:37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 13675,'-2'4'2192,"-1"9"-1119,-1 14-385,-2 3 1392,1 7-711,0-1-193,2 1-360,3-4-232,0-5-1024,2-8 24,1-10 360,2-6-136,-3-24-88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3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60 11130,'5'-59'6798,"-4"83"-2514,0 28-3332,-13 69 950,-10 61-9401,1-12 1567,10-57 9144,-2 122 817,16-79-6420,6 45-1869,-4 99 4586,-13-87 1682,0-37-629,7 179-288,-11-70-1091,-6-148 2175,9-96-3631,2-12-266,4-17 1251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4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0 16083,'0'32'1665,"-4"6"-1089,-2 4-264,0 0 912,-1-2-360,2-2-584,-1-5-288,6-4-560,0-5-232,0-1 592,0-1-128,-3-1-200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4.7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 14315,'0'63'1256,"-4"-3"-976,1-5-288,0-4 168,2-1-552,1-7 432,0-5-184,0-5-264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5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 12139,'1'56'645,"-3"1"1,-16 110-1,9-104-255,4 0-1,2 1 1,8 90-1,-3 73 2161,-2-226-2476,0 1 1,0-1 0,0 1 0,0 0 0,-1-1 0,1 1 0,0-1 0,-1 1-1,1-1 1,-2 3 0,1-3-90,1-1-1,-1 0 0,1 0 1,-1 0-1,0 1 0,1-1 1,-1 0-1,1 0 0,-1 0 1,1 0-1,-1 0 1,1 0-1,-1 0 0,0 0 1,1-1-1,-1 1 0,1 0 1,-1 0-1,1 0 1,-1 0-1,1-1 0,-1 1 1,1 0-1,-1-1 0,1 1 1,-1 0-1,1-1 1,0 1-1,-1-1 0,-10-6-158,-5-1-81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5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2508 15883,'-7'9'2062,"7"-18"-457,7-17-385,15-34-390,4 1-1,2 2 1,61-93 0,251-318-295,18 15-698,-355 449 162,97-115-51,5 6 0,6 4 1,3 4-1,130-88 0,-117 107 35,3 6 0,189-86 0,-206 115 9,1 5 0,3 5 0,235-49 0,-272 78-38,-103 4-1180,-41 1 761,29 2 129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6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10 17108,'16'-9'2322,"-16"9"-2276,0 0-1,0 0 0,1 0 1,-1 0-1,0 0 0,0 0 1,0 0-1,0 0 1,1 0-1,-1 0 0,0 0 1,0 0-1,0 0 0,0 0 1,1 0-1,-1 0 1,0 0-1,0 0 0,0 0 1,0 0-1,1 0 1,-1 0-1,0 0 0,0 0 1,0 1-1,0-1 0,0 0 1,1 0-1,-1 0 1,0 0-1,0 0 0,0 1 1,0-1-1,0 0 0,0 0 1,0 0-1,0 0 1,0 0-1,0 1 0,0-1 1,0 0-1,1 0 1,-2 4 292,1 0 0,-1 0 0,0 0 0,0-1 0,0 1 0,-3 5 0,-126 294 2760,74-177-3252,46-103-27,7-13-194,-1-1-1,-1 1 1,1-1-1,-1 0 1,-8 10 0,12-21 250,1 0 1,-1 1-1,1-1 1,-1 1 0,1-1-1,0 0 1,0 1-1,0-1 1,0 0 0,0-2-1,4-30-540,2-8-187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 18052,'3'-1'2400,"-5"1"-1463,-6 15-313,-4 5 1368,-5 13-728,-1 5-207,-10 5-505,0 1-152,-4 0-216,4 1-104,0-11-304,4-5-160,5-12-608,5-7-409,13-13 1113,5-11-304,13-15-208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6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17468,'3'4'315,"0"1"1,0 0-1,-1 0 1,0-1-1,0 1 1,0 1 0,0-1-1,-1 0 1,2 10-1,2 7 543,7 17 35,2 0 1,25 48 0,-19-50-1296,2 0-1,30 38 0,-47-69 88,-3-4 47,0 1 0,1 0 0,-1 0 1,0 0-1,-1 1 0,1-1 1,0 0-1,-1 0 0,2 7 1,-3-5-459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7.4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3 218 15187,'-1'1'142,"1"0"0,0-1 0,-1 1 0,1 0 0,0 0 0,0 0 0,0-1 0,0 1 0,0 0 0,0 0 0,0 0 0,0 0 0,0-1 0,0 1 0,0 0 0,0 0 0,0 0 0,1-1 0,-1 1 0,0 0 0,1 0 0,-1-1 0,0 1 0,1 0 0,-1 0 0,1-1 0,-1 1 0,1-1 1,1 2-2,-1-1 73,1-1 0,-1 1-1,1-1 1,0 1-1,0-1 1,-1 0-1,1 0 1,0 0 0,0 0-1,-1 0 1,1 0-1,0 0 1,2-1-1,10-2 814,-1-1 0,24-10-1,-31 12-791,233-112 2593,-154 71-3526,-74 38 425,-7 3 109,0 1 0,0-1 0,-1 0 0,1 0 0,0 0 0,-1 0 0,0 0 1,1-1-1,-1 1 0,0-1 0,0 0 0,-1 0 0,1 0 0,0-1 0,-1 1 1,3-5-1,-2-4-606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7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0 160 20452,'0'4'298,"1"0"1,-1 0-1,0 0 0,1 0 0,0 0 0,0 0 0,0 0 0,1 0 0,-1-1 1,1 1-1,0-1 0,0 1 0,0-1 0,0 0 0,1 1 0,3 2 0,-2-1-93,1-1 0,0-1-1,0 1 1,0-1 0,1 0-1,-1 0 1,1 0-1,0-1 1,11 4 0,-9-4-270,1 0 1,0 0-1,-1-1 1,1 0-1,0-1 1,0 0-1,0 0 1,-1-1-1,1 0 1,0-1-1,-1 0 1,1 0-1,-1-1 1,16-7-1,-15 5-323,-1-1 0,0 0 0,0-1 0,-1 0 0,1 0 0,-2 0 0,1-1 1,-1 0-1,0-1 0,-1 1 0,0-1 0,6-13 0,-3 2-869,-1-1 1,0 0 0,-2-1-1,5-33 1,-15 88 3393,-17 141 3711,18-125-4582,4 90 0,0-136-1250,6 40-148,-6-40 37,1 0 0,0 0 1,0-1-1,0 1 0,0 0 0,0 0 0,1-1 0,-1 1 1,1-1-1,0 1 0,2 2 0,-3-4 74,-1-1 0,1 1 0,-1-1-1,1 0 1,0 1 0,-1-1 0,1 0-1,0 0 1,-1 0 0,1 1 0,0-1 0,-1 0-1,1 0 1,0 0 0,-1 0 0,1 0 0,0 0-1,-1 0 1,1-1 0,0 1 0,-1 0-1,1 0 1,0 0 0,-1-1 0,1 1 0,-1 0-1,1-1 1,0 1 0,-1 0 0,1-1-1,-1 1 1,1-1 0,0 0 0,11-13-478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8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 18260,'-23'146'5553,"11"2"-3711,11-92-1624,2 0 0,3 0 0,14 69 0,-15-105-188,2 0 0,1 0 0,0 0-1,1 0 1,2-1 0,0 0 0,12 20 0,-17-33-110,1 0 0,-1-1-1,1 1 1,0-1 0,0 0 0,0 0 0,1-1 0,0 1 0,0-1 0,0 0-1,0-1 1,1 0 0,-1 0 0,1 0 0,0-1 0,0 1 0,0-2-1,0 1 1,0-1 0,0 0 0,0-1 0,0 1 0,15-3 0,14-5-250,-1-11-74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8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15 19212,'3'-3'441,"-2"2"-185,-1 0-1,1 0 1,0 0-1,0 0 1,0 0-1,0 1 1,0-1 0,0 0-1,1 0 1,-1 1-1,0-1 1,2 0-1,-3 2-144,1-1 0,0 1 0,-1-1-1,1 1 1,-1 0 0,1 0-1,-1-1 1,0 1 0,1 0-1,-1 0 1,0-1 0,1 1 0,-1 0-1,0 0 1,0 0 0,0 0-1,1 0 1,-1-1 0,0 1-1,0 0 1,-1 0 0,1 0-1,0 0 1,0 1 0,-2 54 370,-1 1-1,-3-1 1,-21 83 0,28-139-515,-1 0-1,0 1 1,0-1 0,0 1-1,0-1 1,0 0 0,0 1-1,0-1 1,0 1 0,-1-1-1,1 0 1,0 1 0,0-1-1,0 0 1,0 1 0,0-1-1,-1 1 1,1-1 0,0 0 0,0 0-1,-1 1 1,1-1 0,0 0-1,0 1 1,-1-1 0,1 0-1,0 0 1,-1 1 0,1-1-1,-2-17-1602,4-56 468,1 19 440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9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0 14731,'5'43'1993,"1"0"-1177,-4-4-392,4-6 1584,3-9-1408,4 1-400,-3-12 1041,0-3-1073,-3-4-88,0 2-56</inkml:trace>
  <inkml:trace contextRef="#ctx0" brushRef="#br0" timeOffset="1">0 453 18676,'12'-5'2296,"5"-8"-1431,3-6-361,0-4 1248,7-1-776,2-1-239,-2 4-858,-1 2-447,-6 6 504,-6 3-192,-4 5-144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49.8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78 17612,'-1'1'105,"0"-1"1,1 1-1,-1-1 1,0 1-1,1-1 1,-1 1 0,1 0-1,-1-1 1,1 1-1,-1 0 1,1 0-1,-1-1 1,1 1-1,0 0 1,-1 0-1,1 0 1,0 0-1,0-1 1,0 1 0,0 0-1,0 0 1,0 0-1,0 0 1,0 0-1,0 0 1,0-1-1,0 3 1,0 0 251,0 27 1189,7 58-1,-3-62-1497,1 0 0,2-1 0,0 1 1,19 41-1,-25-64-30,1 0 0,0 0-1,-1 0 1,1-1 0,0 1 0,0-1 0,5 5 0,-7-7-8,1 1 1,-1-1-1,1 0 1,-1 0 0,1 1-1,-1-1 1,1 0 0,-1 0-1,1 0 1,-1 1-1,1-1 1,-1 0 0,1 0-1,-1 0 1,1 0-1,0 0 1,-1 0 0,1 0-1,-1 0 1,1 0 0,-1 0-1,1-1 1,-1 1-1,1 0 1,-1 0 0,1 0-1,-1-1 1,1 1-1,-1 0 1,1-1 0,-1 1-1,1 0 1,-1-1 0,1 1-1,-1-1 1,0 1-1,1 0 1,-1-1 0,0 1-1,0-1 1,1 1-1,-1-1 1,0 1 0,0-1-1,1 1 1,-1-1 0,0 0-1,0 1 1,0-1-1,0 1 1,0-2 0,2-7 85,1 0 1,-2 0 0,0-1-1,0 1 1,0 0 0,-1-1 0,-1 1-1,-1-14 1,-19-76 478,19 87-507,-23-74 196,22 76-243,-1 0 0,-1 1-1,1-1 1,-2 1 0,1 0 0,-8-9 0,12 17-20,1 0 0,-1 0 0,0 1 0,1-1 0,-1 0 0,0 0 0,0 0-1,1 1 1,-1-1 0,0 1 0,0-1 0,0 0 0,0 1 0,0 0 0,0-1 0,0 1 0,0-1 0,0 1 0,0 0 0,0 0 0,0 0 0,-2 0 0,3 0-1,-1 0 1,0 1-1,0-1 1,1 1-1,-1-1 1,0 1-1,1-1 0,-1 1 1,0 0-1,1-1 1,-1 1-1,1 0 1,-1-1-1,1 1 1,-1 0-1,1 0 0,0-1 1,-1 1-1,1 0 1,0 1-1,-2 4 0,0 1-1,1-1 0,1 0 1,-1 1-1,1 9 1,0-12-1,0 0 0,1 0 0,0 0 1,0-1-1,0 1 0,0 0 0,0 0 1,1-1-1,-1 1 0,1 0 0,0-1 1,0 0-1,4 4 0,-5-5 5,1-1 0,-1 1-1,1-1 1,-1 0 0,1 0-1,0 0 1,0 0 0,0 0 0,-1 0-1,1 0 1,0-1 0,0 1-1,0 0 1,0-1 0,0 0 0,0 0-1,0 1 1,1-1 0,-1 0-1,0-1 1,0 1 0,0 0 0,0-1-1,0 1 1,0-1 0,0 1-1,2-2 1,11-6 48,-1 0 0,1-1-1,-2 0 1,1-1 0,-2-1 0,1 0-1,12-15 1,32-26 184,-56 51-231,0 0 0,0 0 0,0 1 0,0-1 0,1 0 0,-1 0 1,0 1-1,1-1 0,-1 1 0,0-1 0,1 1 0,-1 0 0,3-1 1,-3 1-4,0 0 0,-1 0 0,1 0 0,-1 1 0,1-1 0,0 0 0,-1 0 0,1 1 0,-1-1 0,1 0 1,-1 1-1,1-1 0,-1 0 0,1 1 0,-1-1 0,1 1 0,-1-1 0,1 1 0,-1-1 0,0 1 0,1-1 1,-1 1-1,2 4 2,0 0 1,-1 0 0,0 0 0,0 0 0,0 0 0,0 7 0,0-4-7,4 44-28,-2-13-209,1 0 0,2 0 0,22 72 0,-27-107 35,1 0 0,0 0-1,0 0 1,0 0 0,0-1 0,6 7-1,-7-9 171,-1-1 1,1 1-1,-1-1 0,1 1 0,-1-1 0,1 1 0,-1-1 0,1 0 1,0 1-1,-1-1 0,1 0 0,0 0 0,-1 1 0,1-1 0,0 0 0,0 0 1,-1 0-1,1 0 0,0 0 0,-1 0 0,1 0 0,0 0 0,0 0 1,-1 0-1,1 0 0,0-1 0,-1 1 0,1 0 0,0 0 0,-1-1 1,1 1-1,0 0 0,-1-1 0,1 1 0,-1-1 0,1 1 0,-1-1 0,1 1 1,-1-1-1,1 1 0,-1-1 0,1 1 0,-1-1 0,0 0 0,1 1 1,-1-1-1,0-1 0,12-19-709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0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20348,'6'9'1945,"6"8"-1177,2 4-216,3 11 744,2 5-207,-1 12-217,3 5-144,-6 14-272,1 0-104,-6 3-176,-1-1-232,-6-8-480,-3-5-360,-6-16 768,-1-8-192,-1-18-104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1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0 251 17212,'2'-3'2297,"1"8"-679,4 18 103,7 34-649,-14-55-972,4 13 54,-1 0 0,2 0 0,0-1 0,0 0 0,13 23 0,-17-36-139,-1 0 0,1 0 1,-1-1-1,1 1 0,-1 0 0,1 0 0,-1 0 1,1-1-1,0 1 0,0 0 0,-1-1 0,1 1 1,0-1-1,0 1 0,-1-1 0,1 1 0,0-1 0,0 1 1,0-1-1,0 0 0,0 0 0,0 1 0,0-1 1,0 0-1,0 0 0,0 0 0,0 0 0,0 0 1,0 0-1,0 0 0,-1-1 0,1 1 0,0 0 1,0 0-1,0-1 0,0 1 0,0 0 0,0-1 1,0 1-1,-1-1 0,1 1 0,0-1 0,0 0 0,-1 1 1,1-1-1,0 0 0,-1 0 0,2 0 0,2-5 81,0 1-1,1-1 0,-2 0 1,1 0-1,3-9 0,15-42 460,-14 36-282,0 1 0,19-34 0,-27 53-264,1 0 1,0 0-1,0-1 0,-1 1 1,1 0-1,0 0 1,0 0-1,0 0 0,0 0 1,0 1-1,0-1 0,1 0 1,-1 0-1,0 1 1,0-1-1,3 0 0,-3 1-6,0 0 0,0 0-1,0 0 1,-1 0 0,1 0-1,0 1 1,0-1 0,0 0 0,0 1-1,0-1 1,-1 0 0,1 1-1,0-1 1,0 1 0,-1-1-1,1 1 1,0 0 0,-1-1-1,1 1 1,0 0 0,-1 0 0,1-1-1,-1 1 1,1 0 0,0 1-1,5 10 4,-3-7-10,-1-1-1,1 1 1,-1-1-1,2 0 0,5 7 1,-8-10 4,0 0 0,0 0 0,0-1 0,0 1 1,0-1-1,0 1 0,0-1 0,0 1 0,0-1 0,0 1 1,0-1-1,0 0 0,0 0 0,1 1 0,-1-1 1,0 0-1,0 0 0,0 0 0,0-1 0,0 1 0,1 0 1,-1 0-1,0 0 0,0-1 0,0 1 0,0-1 0,0 1 1,0-1-1,0 1 0,0-1 0,1-1 0,6-4 13,0-1 1,-1 0-1,0 0 0,0-1 0,-1 0 0,0 0 0,8-15 0,-10 16 1,0 0 0,0 0 0,1 0-1,0 0 1,1 1 0,-1 0 0,1 0-1,0 0 1,1 1 0,-1 0 0,1 0 0,8-4-1,-13 8-9,0 0-1,0 0 0,1 1 0,-1-1 0,0 1 1,0-1-1,0 1 0,1 0 0,-1 0 1,0 0-1,0 0 0,1 1 0,-1-1 0,0 0 1,0 1-1,0 0 0,0-1 0,1 1 0,-1 0 1,0 0-1,0 0 0,0 0 0,-1 1 1,4 1-1,2 4-12,0 0 0,0 1 1,0-1-1,7 13 1,-9-12-3,1-1 1,0 0 0,10 10-1,-15-16 13,0 0-1,0-1 0,0 1 0,1 0 1,-1-1-1,0 1 0,0-1 1,1 1-1,-1-1 0,0 1 0,1-1 1,-1 0-1,1 0 0,-1 0 0,0 0 1,1 0-1,-1 0 0,1 0 1,-1 0-1,0 0 0,1-1 0,-1 1 1,0-1-1,1 1 0,-1-1 0,0 1 1,1-1-1,-1 0 0,0 0 1,0 1-1,0-1 0,0 0 0,0 0 1,0 0-1,0 0 0,0 0 0,0-1 1,0 1-1,0-1 0,6-8 27,-1 1-1,-1-1 1,9-19 0,-12 23-16,21-49 65,15-32-1,-37 86-75,-1-1-1,1 1 0,-1 0 1,1 0-1,0 0 1,-1 0-1,1 0 1,0 0-1,0 0 0,0 0 1,0 0-1,0 0 1,0 0-1,0 0 1,0 0-1,2 0 1,-3 1-3,1 0 0,-1 0 0,1 0 1,-1 0-1,1 0 0,-1 1 1,1-1-1,-1 0 0,0 0 1,1 0-1,-1 1 0,1-1 0,-1 0 1,0 0-1,1 1 0,-1-1 1,1 0-1,-1 1 0,0-1 1,0 0-1,1 1 0,-1-1 1,0 1-1,0-1 0,1 1 0,-1-1 1,0 0-1,0 2 0,2 4-42,0 0-1,0 1 0,-1-1 0,1 12 1,0 2-59,-1-8-112,0 1-1,0-1 1,-1 1-1,-3 19 0,0-24 197,2-8 14,1 0 0,0 0 0,0 0 0,0 0 0,0 0-1,0 0 1,-1 0 0,1 0 0,0 0 0,0 0 0,0 0 0,0 0 0,0 0 0,-1 0 0,1-1 0,0 1-1,0 0 1,0 0 0,0 0 0,0 0 0,0 0 0,0 0 0,-1 0 0,1 0 0,0 0 0,0 0 0,0-1 0,0 1-1,0 0 1,0 0 0,0 0 0,0 0 0,0 0 0,0 0 0,-1-1 0,1 1 0,0 0 0,0 0 0,0 0-1,0 0 1,0 0 0,0 0 0,0-1 0,0 1 0,0 0 0,0 0 0,0 0 0,0 0 0,0 0 0,1-1 0,-1 1-1,-2-13-272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1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14 24245,'-2'-9'1585,"-13"22"-7211,11-12 7611,1 4-529,0-4-416,5-1-384,2-1-616,-1-7 160,1 3-224,-1-5-200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17084,'9'8'1912,"-8"17"-1080,-1 3-288,0 9 1129,0 5-449,0 4-368,0 0-152,4-5-256,3-3-184,5-11-328,1-6-296,0-6-584,-2-7 824,-2-2-176,-3 0-144</inkml:trace>
  <inkml:trace contextRef="#ctx0" brushRef="#br0" timeOffset="0.5">0 439 19948,'0'7'2393,"6"0"-1569,10-7-328,9 2 1224,10-2-671,5-4-185,4-2-496,2-3-296,-4 2-680,-3-3-336,-8-3 752,-5-3-169,-10-4-167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2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 15995,'3'-29'4174,"-3"46"-2816,-1 110 1341,7 218-2301,-3-326-782,-3-19 373,0 0 0,0 0 1,0 0-1,0 0 0,0 0 0,0 0 1,0-1-1,0 1 0,0 0 0,0 0 1,0 0-1,0 0 0,0 0 0,0 0 0,1 0 1,-1 0-1,0 0 0,0 0 0,0 0 1,0 0-1,0 0 0,0 0 0,0 0 1,0 0-1,0 0 0,0 0 0,0 0 1,1 0-1,-1 0 0,0 0 0,0 0 1,0 0-1,0 0 0,0 0 0,0 0 1,0 0-1,0 0 0,0 1 0,0-1 1,0 0-1,0 0 0,1 0 0,-1 0 1,0 0-1,0 0 0,0 0 0,0 0 0,0 0 1,0 0-1,0 0 0,0 0 0,0 0 1,0 1-1,0-1 0,0 0 0,0 0 1,0 0-1,0 0 0,0 0 0,0 0 1,0 0-1,0 0 0,0 0 0,0 0 1,0 0-1,0 1 0,5-33-1146,-5-232-2281,-3 117 3073,5 132 1022,2 19-109,6 26 299,-9-24-666,15 46 1200,30 71 0,-39-106-1267,1-1-1,1 0 0,1-1 0,0 0 0,1 0 1,0-1-1,1 0 0,17 13 0,-27-24-190,1-1-1,0 1 1,0-1 0,0 0-1,0 0 1,0 0-1,0-1 1,1 1-1,-1-1 1,1 0-1,-1 0 1,1 0 0,-1 0-1,1 0 1,3-1-1,-2-3-1143,-10-3 309,-10-7-498,-65-39-2933,1 0 2612,5-1 3375,74 53-1530,0-1 1,-1 1-1,1 0 1,0 0-1,0-1 1,0 1-1,0 0 1,0 0 0,-1-1-1,1 1 1,0 0-1,0-1 1,0 1-1,0 0 1,0 0-1,0-1 1,0 1-1,0 0 1,0-1-1,0 1 1,0 0 0,0-1-1,0 1 1,0 0-1,0 0 1,0-1-1,1 1 1,-1 0-1,0-1 1,0 1-1,0 0 1,0 0 0,1-1-1,-1 1 1,0 0-1,0 0 1,0 0-1,1-1 1,-1 1-1,0 0 1,0 0-1,1 0 1,-1-1 0,0 1-1,0 0 1,1 0-1,-1 0 1,0 0-1,1 0 1,-1 0-1,0 0 1,1 0-1,-1 0 1,0 0 0,31-12 1297,3-1-1088,-24 6-481,0 0 0,0-1 0,-1 0 0,0-1-1,0 0 1,-1 0 0,0-1 0,-1 0 0,12-20 0,1-12-264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3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41 17500,'1'-4'537,"1"1"0,-1-1 1,-1 0-1,1 0 0,-1 0 1,1-5-1,-1 9-449,0 0-1,0-1 1,0 1-1,0 0 1,0-1 0,0 1-1,0 0 1,0-1-1,0 1 1,0-1-1,-1 1 1,1 0 0,0-1-1,0 1 1,0 0-1,0 0 1,-1-1 0,1 1-1,0 0 1,0-1-1,0 1 1,-1 0 0,1 0-1,0-1 1,-1 1-1,1 0 1,0 0 0,-1-1-1,0 2 26,0-1-1,0 0 0,0 0 1,0 0-1,0 1 1,0-1-1,1 1 1,-1-1-1,0 0 0,0 1 1,0 0-1,0-1 1,1 1-1,-1-1 0,0 1 1,-1 1-1,-14 13 421,-33 31-147,-69 81 1,114-122-384,1-1 0,0 1 0,0 0 0,0 0 0,0 0 0,1 0 0,0 1 0,0-1 0,0 1 0,0 5 0,1-9-3,1 0 0,0 0-1,0 1 1,0-1 0,1 0 0,-1 0-1,0 0 1,1 0 0,0 1-1,-1-1 1,1 0 0,0 0 0,0 0-1,0 0 1,0 0 0,1-1 0,-1 1-1,0 0 1,1 0 0,-1-1-1,1 1 1,0-1 0,-1 0 0,1 1-1,0-1 1,0 0 0,0 0-1,2 1 1,17 6-10,-1 0-1,2-2 1,-1 0-1,1-2 1,43 4 0,-10-1 9,-37-4 12,38 7-10,-52-9-1,1 0 0,-1 1-1,0-1 1,0 1 0,0 0-1,-1 0 1,1 0-1,0 1 1,-1-1 0,5 5-1,-7-6 6,0 1 0,0-1 0,-1 0 0,1 0 0,-1 1 0,1-1 0,-1 1 0,1-1 0,-1 0 0,0 1-1,1-1 1,-1 1 0,0-1 0,0 1 0,0-1 0,-1 1 0,1-1 0,0 1 0,0-1 0,-1 0 0,1 1-1,-1-1 1,1 1 0,-1-1 0,0 0 0,1 0 0,-1 1 0,0-1 0,-2 2 0,-3 5 56,0 0 0,-1 0 0,-8 7 1,12-12-36,-8 7-83,1-1 0,-1-1 0,-1 0 0,1 0 0,-1-1 0,-1 0 0,1-1 0,-1-1 0,0 0 0,-1-1 0,-26 5 0,40-9 14,0 1 0,-1-1 0,1 0-1,0 0 1,-1 0 0,1 0 0,0 0 0,-1 0 0,1 0-1,0 0 1,-1 0 0,1 0 0,0 0 0,-1 0 0,1-1-1,0 1 1,0 0 0,-1 0 0,1 0 0,0 0 0,-1 0-1,1-1 1,0 1 0,0 0 0,-1 0 0,1 0 0,0-1-1,0 1 1,0 0 0,-1 0 0,1-1 0,0 1 0,0 0-1,0 0 1,0-1 0,-1 1 0,1 0 0,0-1 0,0 1-1,0 0 1,0-1 0,0 1 0,0 0 0,0-1 0,0 1-1,0 0 1,0-1 0,0 1 0,5-7-608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3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0 216 19116,'0'0'1928,"0"-1"-1119,4-4-265,6-3 848,3-4-168,9-4-455,2-2-361,9-4-792,0-5-2561,-1 4 2649,-6-14-416,-1-9-281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4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0 17412,'1'71'7290,"1"16"-5759,2 84-1724,-3 30-911,-2-184-247,-1-28-102,-2-28-583,0-194-7686,13 78 8014,-4 136 4213,-5 20-2403,0-1 0,1 0 0,-1 0 1,0 0-1,1 0 0,-1 0 0,0 0 0,0 1 0,1-1 1,-1 0-1,0 0 0,0 1 0,1-1 0,-1 0 1,0 0-1,0 1 0,0-1 0,1 0 0,-1 0 1,0 1-1,0-1 0,0 0 0,0 1 0,0-1 1,0 0-1,0 1 0,1-1 0,-1 0 0,0 1 1,10 39 3792,-9-35-4015,9 40 1411,2 0 1,17 43-1,-22-71-1204,1-1 1,0 1-1,1-1 0,1-1 0,0 0 1,1 0-1,1-1 0,14 13 1,-24-25-238,0 0 0,0 0 0,0 0 0,0-1 0,1 1 0,-1-1 1,0 0-1,1 1 0,-1-1 0,5 1 0,-6-2 66,-1-1 0,0 1-1,0-1 1,-1 1 0,1-1-1,0 1 1,0-1 0,0 1-1,0-1 1,0 1 0,0 0 0,0-1-1,-1 1 1,1-1 0,0 1-1,0 0 1,-1-1 0,1 1-1,0 0 1,-1-1 0,1 1 0,0 0-1,-1-1 1,1 1 0,0 0-1,-1-1 1,-16-11-774,12 8 691,-60-43-2925,-9-8-810,27 18 5971,45 35-1815,1 1 0,-1 0 0,1-1 0,-1 1 0,1-1 0,-1 1-1,1-1 1,0 0 0,0 1 0,0-1 0,0 0 0,0 0 0,-1-4 0,2 5-74,0 0 1,0 0-1,1 0 1,-1 0 0,1 0-1,-1 0 1,1 0-1,-1 0 1,1 1 0,0-1-1,-1 0 1,1 0-1,0 0 1,0 1 0,-1-1-1,1 0 1,0 1-1,0-1 1,0 0 0,0 1-1,0-1 1,0 1 0,0 0-1,0-1 1,0 1-1,0 0 1,2-1 0,13-4 105,-1-1 0,0 0 0,0-1 1,-1-1-1,27-19 0,-20 8-343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4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17156,'3'7'1752,"7"11"-1056,0 5-248,6 12 1041,4 5-465,3 4-496,3 8-104,2 1-280,-3 0-144,-4-7-480,1-3-256,-7-10 984,-3-6-400,-6-10-80,-2-7-136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5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1 142 18324,'0'-6'235,"2"0"-1,-1 0 1,1 0-1,-1 1 1,2-1-1,-1 0 1,1 1 0,0-1-1,0 1 1,0 0-1,1 0 1,-1 0 0,1 1-1,6-6 1,-3 4-7,0 1 0,0 0 1,1 0-1,-1 0 0,1 1 1,0 1-1,1-1 0,-1 1 0,10-2 1,-2 1-83,1 1 0,0 1 0,0 1 0,0 0 0,0 1 0,0 1 0,0 0 0,0 2-1,32 7 1,-33-5-128,0 1 0,0 1 0,0 0 0,-1 1-1,0 0 1,0 1 0,-1 1 0,0 0 0,18 19 0,-24-21-1,-1 1 1,1 0 0,-2 0-1,1 1 1,-1 0 0,-1 0-1,0 0 1,0 1 0,-1-1 0,0 1-1,-1 0 1,0 0 0,-1 1-1,0-1 1,0 13 0,-2-10 33,-1 0 1,0-1-1,-1 1 1,0 0-1,-1-1 1,-1 1-1,0-1 0,0 0 1,-2 0-1,0 0 1,-9 15-1,10-20-86,0-1 0,0 0 0,0 0 0,-1 0 0,0-1 0,0 0 0,-1 0-1,0 0 1,0-1 0,0 0 0,0 0 0,-1-1 0,0 0 0,0 0 0,0-1 0,0 0 0,-1-1 0,-16 4 0,21-6-134,0 0 1,0 0 0,1 0 0,-1 0 0,0-1 0,0 1 0,1-1 0,-1 0 0,1 0 0,-1 0 0,0-1 0,1 1 0,0-1-1,-1 0 1,1 0 0,-4-3 0,5 3 46,0 0 0,0 0 0,0-1 0,0 1 0,0 0 0,1-1 0,-1 1 1,1-1-1,0 1 0,-1-1 0,1 0 0,0 1 0,1-1 0,-1 0 0,1 0 0,-1 0 0,1 0 0,0 1 0,0-1 0,0 0 0,0 0 0,1-3 0,8-22-937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5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0 201 19500,'23'-14'2217,"-4"-7"-1545,-4 0-280,4-3 1192,-2-2-920,2 1-664,-3 3 104,-3-1-168,-8-2-152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6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81 13867,'7'27'4308,"17"49"654,17 36-3154,-39-109-1732,-1 1 1,1-1-1,0 1 0,0-1 0,0 1 0,1-1 1,4 5-1,-6-8-57,-1 1 0,1-1 1,-1 0-1,1 1 0,-1-1 0,1 0 1,-1 1-1,1-1 0,-1 0 1,1 0-1,-1 0 0,1 0 1,0 1-1,-1-1 0,1 0 0,-1 0 1,1 0-1,0 0 0,-1-1 1,1 1-1,0 0 0,1-1 12,-1 1-1,0-1 1,0 0-1,0 0 1,0 1-1,0-1 0,0 0 1,0 0-1,0 0 1,0 0-1,0 0 1,0-1-1,0-1 1,8-14 199,-1-1 1,-1 0 0,-1 0 0,0-1 0,3-22 0,-5 18-36,2 1 1,1-1-1,10-22 1,-17 45-194,1-1 1,-1 0 0,0 1-1,0-1 1,1 0 0,-1 1-1,1-1 1,-1 1 0,0-1-1,1 0 1,-1 1-1,1-1 1,-1 1 0,1 0-1,0-1 1,-1 1 0,1-1-1,-1 1 1,1 0 0,1-1-1,-2 1-1,1 0 0,-1 0 0,0 0 0,1 1 0,-1-1 0,1 0 0,-1 0 1,1 0-1,-1 1 0,0-1 0,1 0 0,-1 1 0,1-1 0,-1 0 0,0 1 0,0-1 0,1 0 0,-1 1 0,0-1 0,1 1 0,-1-1 0,0 1 0,13 35 13,-11-26-2,4 8-11,-5-12 4,0-1 1,0 1-1,1-1 1,0 0-1,0 1 1,0-1-1,1 0 1,0 0-1,0-1 1,5 7-1,-8-11-2,1 0 0,-1 1-1,1-1 1,0 0 0,-1 0-1,1 1 1,-1-1 0,1 0-1,0 0 1,-1 0 0,1 0-1,0 0 1,-1 0 0,1 0-1,-1 0 1,1 0 0,0 0-1,-1-1 1,1 1 0,-1 0-1,1 0 1,0 0 0,-1-1-1,1 1 1,-1 0 0,1-1-1,-1 1 1,1-1 0,-1 1-1,1 0 1,-1-1 0,0 1-1,1-1 1,0 0 0,13-19 37,-14 19-37,25-46 58,-16 28-30,1 1-1,0 0 1,24-29 0,-33 46-31,0-1 1,1 1-1,-1-1 1,1 1 0,-1-1-1,1 1 1,0 0 0,-1 0-1,1 0 1,0 0-1,0 0 1,0 0 0,0 0-1,0 1 1,0-1 0,0 1-1,3-1 1,-4 1-2,1 0 1,-1 0 0,1 1-1,-1-1 1,1 1-1,-1-1 1,1 1 0,-1-1-1,1 1 1,-1 0-1,0 0 1,1 0 0,-1 0-1,0 0 1,0 0-1,0 0 1,2 2 0,3 4-48,-1 1 0,-1 0 1,1 0-1,-1 1 0,-1-1 1,4 11-1,1 10-322,-7-21-42,1-1 0,0 0-1,0 0 1,0-1-1,1 1 1,0 0 0,8 12-1,-10-19 361,-1-1-1,1 1 1,0 0-1,-1 0 0,1 0 1,0-1-1,-1 1 1,1 0-1,-1-1 0,1 1 1,0-1-1,-1 1 1,1 0-1,-1-1 0,1 1 1,-1-1-1,1 1 1,-1-1-1,0 0 0,1 1 1,-1-1-1,0 1 0,1-1 1,-1 0-1,0 1 1,1-2-1,8-20-839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6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30 15803,'-7'72'2733,"-3"88"1997,10-156-4626,0-1 0,1 1 0,-1 0 0,1-1 0,0 1 0,0-1 0,0 1 0,0-1 0,3 6 0,-3-8-77,-1-1-1,0 1 0,1-1 0,-1 1 0,1-1 1,-1 1-1,1-1 0,-1 1 0,1-1 0,-1 0 1,1 1-1,0-1 0,-1 0 0,1 1 0,-1-1 0,1 0 1,0 0-1,-1 1 0,1-1 0,0 0 0,1 0 1,-1 0 1,0 0 0,0-1 0,1 1 0,-1-1 0,0 1 0,0-1 0,0 1 0,1-1 0,-1 0 0,0 1 0,0-1 0,0 0 0,0 0 0,0 0 0,1-1 0,3-4 71,-1-1 0,1 1 0,-1-1 0,-1 1 0,1-1 0,-1 0 0,0 0-1,-1-1 1,0 1 0,0 0 0,-1-1 0,1 1 0,-1-11 0,0 5 25,-1 0 0,0 0-1,-1 0 1,-1 0 0,0 0-1,-7-24 1,6 30-91,0 1 0,1 0-1,-2 0 1,1 0 0,-1 0 0,0 0 0,0 1 0,-9-9-1,12 12-33,0 1 0,-1 0 0,1 0-1,0 0 1,-1 0 0,1 0 0,-1 0 0,1 0-1,-1 0 1,1 1 0,-1-1 0,1 1-1,-1-1 1,0 1 0,1-1 0,-1 1 0,0 0-1,0 0 1,1 0 0,-1 0 0,0 0-1,1 0 1,-1 1 0,0-1 0,1 0 0,-1 1-1,0-1 1,1 1 0,-1 0 0,1-1-1,-1 1 1,1 0 0,-1 0 0,1 0 0,0 0-1,-1 0 1,1 1 0,0-1 0,0 0-1,-1 2 1,-1 0-130,1 0-1,0 1 1,0-1-1,0 1 1,1 0-1,-1-1 1,1 1-1,0 0 1,0 0-1,0 0 1,0 0-1,1-1 1,0 1 0,0 0-1,0 0 1,0 0-1,0 0 1,1 0-1,0 0 1,-1 0-1,2 0 1,-1 0-1,0-1 1,1 1-1,0 0 1,3 5-1,-4-8 90,0 0-1,0 0 0,0 0 0,0 0 1,0 0-1,0 0 0,0 0 1,0-1-1,0 1 0,0 0 1,0-1-1,0 1 0,2 0 1,20-2-689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7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138 364 17612,'0'-6'313,"-1"0"1,0 0-1,0 0 1,-1 0-1,0 0 1,0 1-1,0-1 1,-5-7 0,7 12-236,-1-1 0,0 1 0,0 0 0,1-1 1,-1 1-1,0 0 0,0 0 0,0 0 0,0-1 1,-1 1-1,1 0 0,0 1 0,0-1 1,-1 0-1,1 0 0,0 0 0,-1 1 0,1-1 1,-1 1-1,1-1 0,-1 1 0,1 0 1,-1-1-1,1 1 0,-1 0 0,1 0 0,-1 0 1,1 0-1,-1 0 0,1 1 0,-1-1 1,1 0-1,-1 1 0,1-1 0,-1 1 0,1-1 1,-1 1-1,1 0 0,-2 1 0,-1 1 30,-1 1-1,1 0 0,0 0 1,0 0-1,1 0 0,-1 1 1,1 0-1,0 0 0,0 0 0,0 0 1,1 0-1,0 0 0,0 1 1,0-1-1,-1 7 0,-1 8 2,0 0-1,-1 39 0,5-58-106,-2 9 7,2 1 0,-1-1-1,2 1 1,-1-1 0,1 1 0,1-1 0,0 0 0,7 20-1,-9-29-3,1 0 0,-1 0 0,0 0-1,1 0 1,0 0 0,-1 0-1,1 0 1,0-1 0,-1 1-1,1 0 1,0 0 0,0-1 0,-1 1-1,1 0 1,0-1 0,0 1-1,0-1 1,0 0 0,0 1 0,0-1-1,0 1 1,0-1 0,0 0-1,0 0 1,2 0 0,-1 0 8,-1 0 0,1-1-1,0 1 1,0-1 0,0 0 0,0 1 0,-1-1 0,1 0 0,0 0 0,-1 0 0,1 0 0,2-3 0,4-3 58,-1-1 1,0 0-1,-1 0 1,7-11 0,2-6 128,-1-1 1,-2-1 0,0 0 0,-2-1-1,10-40 1,-11 27 93,-2-1-1,-1 1 1,-1-53 0,-4 82-209,-1 0 1,-1 0 0,0-1-1,-1 1 1,-6-22-1,8 33-75,-1-1-1,1 1 1,-1-1-1,0 1 1,1-1-1,-1 1 0,0 0 1,0-1-1,0 1 1,0 0-1,0 0 1,0 0-1,0 0 1,0 0-1,-3-2 1,4 3-7,-1 0 0,0 0 0,1 0 0,-1 0 0,1 0 0,-1 0 0,0 0 0,1 0 1,-1 0-1,0 0 0,1 0 0,-1 0 0,1 0 0,-1 0 0,0 1 0,1-1 0,-1 0 0,1 1 0,-1-1 1,1 0-1,-1 1 0,1-1 0,-1 0 0,1 1 0,-1 0 0,-2 2 3,0 1-1,1-1 1,0 1-1,0 0 1,0-1-1,0 1 1,1 0-1,-1 0 1,-1 8-1,-3 24-26,1 0 0,2 0 1,1 0-1,2 0 0,1 0 1,2 0-1,1 0 0,15 56 0,-16-83-115,0 1-1,1-1 0,0 0 1,1 0-1,0 0 1,0 0-1,1-1 0,6 8 1,-10-14 45,0 0 1,0 0 0,0 0-1,1 0 1,-1 0-1,1 0 1,-1-1 0,1 1-1,-1-1 1,1 1 0,0-1-1,0 0 1,0 0-1,-1-1 1,1 1 0,0-1-1,0 1 1,0-1-1,0 0 1,0 0 0,0 0-1,0 0 1,0-1-1,0 1 1,0-1 0,0 0-1,0 0 1,0 0 0,-1 0-1,6-3 1,-4 1-29,1 1 1,-1-1-1,0-1 1,0 1-1,5-6 1,21-28-733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 20116,'-11'30'1691,"3"-12"-858,-6 31 0,12-45-665,2 1-1,-1-1 0,0 1 0,1-1 1,0 0-1,0 1 0,0-1 1,1 1-1,-1-1 0,1 0 1,0 1-1,3 6 0,-3-9-148,1 0-1,-1 0 0,1 0 1,-1 0-1,1 0 1,0-1-1,-1 1 0,1 0 1,0-1-1,0 0 1,0 1-1,1-1 0,-1 0 1,0 0-1,0 0 1,1 0-1,-1-1 0,0 1 1,1-1-1,-1 1 1,0-1-1,1 0 0,3 0 1,4 0-194,0 0 0,0-1 1,0-1-1,15-3 0,-8-1-151,-1 0 0,0 0 0,-1-1 0,0-1 0,0-1 0,0 0 0,19-17 0,-18 12 22,0 0 0,-1-1 0,-1 0 0,0-2 0,19-30 0,-39 71 1541,-67 113 1630,46-92-1242,-33 78 1,58-120-1699,1-1 0,0 1 0,1 0 0,-1 0 0,1-1 0,-1 1 0,1 0 0,0 0 0,0 0-1,0 0 1,1 5 0,-1-7-41,0 0 0,1 0-1,-1 0 1,1 0-1,-1-1 1,1 1 0,-1 0-1,1 0 1,0-1 0,-1 1-1,1 0 1,0-1-1,-1 1 1,1 0 0,0-1-1,0 1 1,0-1-1,0 0 1,-1 1 0,1-1-1,0 0 1,0 1 0,0-1-1,0 0 1,0 0-1,0 0 1,0 0 0,0 0-1,0 0 1,0 0 0,0 0-1,0 0 1,0 0-1,0-1 1,0 1 0,1-1-1,7-2-1038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8:58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86 656 17468,'-1'11'1158,"-2"24"58,3-33-1137,0-1 1,0 0-1,0 0 0,0 0 0,0 0 1,0 0-1,0 0 0,0 0 0,1 1 1,-1-1-1,0 0 0,1 0 0,-1 0 1,1 0-1,-1 0 0,1 0 0,0 0 0,-1 0 1,1-1-1,0 1 0,0 0 0,1 1 1,-1-2-38,0 0 1,0 0 0,0 0-1,0 0 1,0 0 0,0-1 0,0 1-1,0 0 1,0-1 0,0 1-1,0 0 1,-1-1 0,1 1 0,0-1-1,0 1 1,0-1 0,0 0-1,-1 1 1,1-1 0,0 0 0,-1 0-1,1 1 1,0-1 0,-1 0-1,1 0 1,0-1 0,15-27 262,-14 25-211,2-3 30,-1 0 0,1-1 1,-2 0-1,1 0 0,-1 0 0,0 0 1,-1 0-1,0 0 0,0-1 0,-1 1 1,0 0-1,0-1 0,-1 1 0,0 0 1,0 0-1,-1 0 0,-3-10 0,5 17-106,-1 0 0,1 0 0,0 0 0,-1 0 0,1 0 0,-1-1-1,0 1 1,1 0 0,-1 0 0,0 0 0,0 1 0,0-1 0,1 0 0,-1 0-1,0 0 1,0 1 0,0-1 0,0 0 0,0 1 0,0-1 0,-1 1-1,1-1 1,0 1 0,0-1 0,0 1 0,0 0 0,-1 0 0,1 0 0,0-1-1,0 1 1,0 0 0,-1 1 0,1-1 0,0 0 0,0 0 0,0 0-1,-1 1 1,1-1 0,0 1 0,0-1 0,0 1 0,0-1 0,0 1-1,0-1 1,0 1 0,0 0 0,0 0 0,0 0 0,-1 1 0,-4 3 23,0 1 1,0 0 0,1 1-1,0 0 1,-8 12-1,4-2 5,0 1 0,2-1 0,0 1-1,-8 30 1,13-38-24,-1 1 1,2 0-1,-1 1 0,2-1 0,-1 0 0,2 0 1,-1 0-1,2 0 0,2 14 0,-4-22-19,1-1-1,0 1 1,0-1 0,0 1 0,0-1-1,0 0 1,0 1 0,0-1-1,1 0 1,-1 0 0,1 0-1,0 0 1,-1 0 0,1 0-1,0 0 1,0-1 0,0 1 0,1 0-1,-1-1 1,0 0 0,0 0-1,1 0 1,-1 0 0,1 0-1,-1 0 1,1 0 0,-1-1-1,1 1 1,0-1 0,-1 0-1,1 0 1,-1 0 0,1 0 0,0 0-1,-1-1 1,1 1 0,-1-1-1,4-1 1,5-1-6,0-1 0,0-1 0,0 1 0,0-2 0,-1 0 0,0 0 0,12-10 0,8-10 1,-2-1 0,-1-1 0,-1-2 0,-2 0 0,-1-2 0,-1 0 0,-2-2 0,28-60 0,-39 72 15,0 1 0,-1-1 0,-2 0 0,0 0 0,-1-1 0,-2 0 0,0 0 0,-1 0 0,-2-31 0,-1 48-5,0-1 0,0 1 0,-1 0-1,0 0 1,0 0 0,-3-6-1,4 10-3,1 1 0,-1-1 0,0 1 0,0-1-1,0 1 1,0-1 0,0 1 0,0 0 0,0 0 0,0-1 0,0 1-1,-1 0 1,1 0 0,-1 0 0,1 1 0,-1-1 0,1 0-1,-1 0 1,1 1 0,-1-1 0,1 1 0,-1-1 0,0 1-1,1 0 1,-1 0 0,0-1 0,-3 2 0,2-1 1,0 2 1,-1-1-1,1 0 0,0 1 1,0-1-1,0 1 1,0 0-1,0 0 1,1 0-1,-1 0 0,1 0 1,-1 1-1,1-1 1,0 1-1,0 0 0,-3 4 1,-4 7 14,2 0 1,-8 17 0,15-31-20,-11 24 14,2 1 1,1 0 0,0 0 0,2 1-1,1 0 1,2 0 0,0 0 0,1 0-1,2 0 1,5 45 0,-4-64-12,0 0 0,0-1 0,1 1 0,1 0 0,-1-1-1,1 1 1,0-1 0,0 1 0,1-1 0,7 9 0,-8-12-3,-1 0-1,1 0 1,0 0-1,1-1 1,-1 0-1,0 1 1,1-1-1,-1-1 1,1 1 0,0 0-1,-1-1 1,1 0-1,0 0 1,0 0-1,0 0 1,0 0-1,0-1 1,0 0-1,0 0 1,5 0 0,2-2 2,0 0 1,-1 0-1,1-1 1,-1-1-1,0 1 1,0-2 0,0 1-1,0-1 1,-1-1-1,0 0 1,0 0-1,0-1 1,-1 0 0,8-8-1,1-4 5,-1 1 0,-1-2 1,0 0-1,-1-1 0,11-24 0,-11 18 5,-2 0 1,-1-1-1,-1 0 0,-1-1 0,-2 0 0,-1-1 0,-1 1 0,-2-1 0,-1 0 0,-1 0 1,-4-46-1,2 70-11,0 1 1,0-1-1,-1 1 1,1-1-1,-1 1 1,0 0-1,-5-9 1,6 14-1,1-1-1,-1 0 1,1 0-1,-1 0 1,0 1-1,0-1 1,1 0 0,-1 1-1,0-1 1,0 1-1,0-1 1,1 1-1,-1-1 1,0 1-1,0-1 1,0 1 0,0 0-1,0 0 1,0-1-1,0 1 1,0 0-1,0 0 1,0 0 0,0 0-1,0 0 1,0 0-1,0 1 1,0-1-1,0 0 1,0 0-1,0 1 1,0-1 0,0 0-1,0 1 1,0-1-1,1 1 1,-1-1-1,0 1 1,0 0 0,0-1-1,1 1 1,-1 0-1,0-1 1,0 2-1,-5 5 2,0-1 0,0 1 0,1 0 0,0 0-1,0 0 1,1 1 0,-7 15 0,-17 61 19,25-75-21,-7 27 23,2 0 1,-8 75-1,15-94-49,1-1-1,0 1 0,1-1 0,1 1 0,0-1 1,1 0-1,1 1 0,1-2 0,7 20 1,-9-29-53,0 0 0,0-1 1,0 1-1,1-1 1,0 0-1,0 0 0,0 0 1,0-1-1,1 1 1,0-1-1,0 0 0,0 0 1,0-1-1,1 0 1,-1 0-1,1 0 0,0 0 1,0-1-1,0 0 1,0 0-1,0-1 0,1 0 1,-1 0-1,0 0 0,8 0 1,23-3-337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03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17428,'1'27'3192,"7"42"0,26 81-2081,-29-131-1063,13 41 44,-17-56-86,1 0 0,0-1 0,-1 1-1,1-1 1,0 1 0,1-1 0,-1 0 0,1 0-1,-1 0 1,1 0 0,0 0 0,4 2 0,-6-4-3,0 0-1,1-1 1,-1 1 0,0-1 0,1 1 0,-1-1 0,1 0 0,-1 0 0,0 1 0,1-1 0,-1 0-1,1 0 1,-1 0 0,1-1 0,-1 1 0,0 0 0,1-1 0,-1 1 0,1 0 0,-1-1-1,0 0 1,1 1 0,-1-1 0,2-1 0,4-3 17,-1 0-1,0 0 1,8-9 0,1 0 17,-13 12-31,0 0-1,1 0 1,-1 1 0,0-1 0,1 1 0,-1-1 0,1 1-1,0 0 1,0 0 0,-1 0 0,1 1 0,0-1 0,0 1-1,0-1 1,4 1 0,-5 0-1,0 1 0,0-1 1,0 1-1,0 0 0,0-1 0,-1 1 0,1 0 0,0 0 1,0 0-1,-1 1 0,1-1 0,0 0 0,-1 1 0,1-1 1,-1 1-1,0-1 0,1 1 0,-1-1 0,0 1 0,0 0 1,0 0-1,0 0 0,0 2 0,3 6 43,0 0-1,-1 0 1,0 1-1,-1-1 1,0 1-1,-1-1 1,0 1-1,-1 11 1,0-17 12,0 1 0,-1-1 1,1 1-1,-1-1 0,0 0 0,-1 1 1,1-1-1,-1 0 0,0 0 0,0 0 1,-1 0-1,1 0 0,-1-1 0,0 1 1,0-1-1,-1 0 0,-6 7 0,6-9-30,1 0 0,-1 0 0,0 0 0,-1 0 0,1 0 0,0-1 0,0 0 0,-1 0 0,1 0 0,-1-1 0,1 1 0,-1-1 0,1 0 0,0 0 0,-1-1 0,1 1-1,-1-1 1,1 0 0,-6-2 0,-1 0-266,1-1 0,0 0 0,0-1-1,0 1 1,1-2 0,-17-11 0,23 14 94,-1 0 1,1 1 0,0-1 0,0 0 0,0 0-1,0-1 1,1 1 0,-1 0 0,1-1-1,0 0 1,0 1 0,0-1 0,1 0 0,-1 0-1,1 0 1,-1-8 0,9-11-647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04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59 231 17268,'16'0'1122,"-7"1"-496,1-1 0,0 0 0,-1-1 0,16-3 1,-24 4-553,1 0 1,0-1 0,0 0-1,0 1 1,-1-1-1,1 0 1,0 0 0,-1 0-1,1 0 1,-1 0 0,1 0-1,-1 0 1,0 0 0,1-1-1,-1 1 1,0 0-1,0-1 1,0 1 0,0-1-1,0 0 1,0 1 0,0-1-1,-1 0 1,1 1 0,0-1-1,-1 0 1,0 0-1,1 0 1,-1-3 0,0 3-4,0-1 1,0 0 0,-1 1-1,1-1 1,-1 1 0,1-1-1,-1 1 1,0-1 0,0 1 0,0-1-1,0 1 1,0 0 0,-1 0-1,1 0 1,-1 0 0,0 0-1,1 0 1,-1 0 0,0 0-1,0 0 1,0 1 0,0-1-1,-1 1 1,1 0 0,0-1-1,0 1 1,-1 0 0,1 0-1,-5 0 1,3-1-14,-1 1 0,1 0 1,0 1-1,-1-1 0,1 1 0,0 0 0,-1 0 0,1 0 0,0 1 0,-1-1 1,1 1-1,0 0 0,-1 0 0,1 1 0,0-1 0,0 1 0,-4 2 0,4 0-52,0-1-1,1 0 1,-1 1-1,1 0 1,0-1-1,0 1 0,0 1 1,1-1-1,-1 0 1,1 1-1,0-1 0,1 1 1,-1-1-1,1 1 1,-1 0-1,2 0 1,-1 0-1,0 0 0,1 0 1,0 0-1,0-1 1,0 1-1,2 5 1,-2-6-10,1-1 0,-1 0 1,1 1-1,0-1 1,0 0-1,0 0 1,0 1-1,1-1 0,-1 0 1,1-1-1,0 1 1,0 0-1,0 0 1,0-1-1,0 1 0,1-1 1,-1 0-1,1 1 1,-1-1-1,1 0 1,0-1-1,0 1 1,0 0-1,0-1 0,0 0 1,0 0-1,0 0 1,1 0-1,-1 0 1,0 0-1,1-1 0,-1 0 1,0 0-1,5 0 1,1-1 7,-1 0 0,0-1 0,1-1 1,-1 1-1,0-1 0,0-1 0,0 1 1,-1-1-1,1-1 0,-1 1 0,0-1 0,9-9 1,0 0 33,-1-1 0,-1 0 1,-1-1-1,12-18 0,-13 16 24,-1-1 0,-1 0 0,-1 0-1,0-1 1,-2 0 0,6-24 0,-9 31 1,-3 27-24,-1-9-36,0 19 12,3 75-14,-2-90-4,0 0 0,1 1 0,0-1 0,0 0 0,1 0 0,0 0 0,1-1 0,5 11 0,-8-18-8,-1 0 0,1 0 0,-1 0 0,1 0 0,-1 0 0,1 0 0,0 0 0,0 0-1,-1 0 1,1 0 0,0 0 0,0 0 0,0-1 0,0 1 0,0 0 0,0-1 0,0 1 0,0 0-1,0-1 1,1 0 0,-1 1 0,0-1 0,0 0 0,0 1 0,0-1 0,1 0 0,-1 0 0,0 0 0,0 0-1,0 0 1,1 0 0,-1-1 0,0 1 0,0 0 0,0 0 0,1-1 0,-1 1 0,0-1 0,0 1 0,0-1-1,0 0 1,0 1 0,0-1 0,0 0 0,0 0 0,0 1 0,-1-1 0,2-1 0,2-3-74,0 0 0,-1 0 0,1 0 0,-1 0 0,0 0 0,0-1 0,-1 0 0,3-6 0,4-30-116,-1-12-59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04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0 20420,'-9'13'2289,"5"2"-1633,2-8-384,2-1 1408,5-6-1936,-1-2-1968,5 1 1896,1-2-376,-2 0-345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08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123 203 11058,'-5'-57'5636,"5"55"-5476,0 0 0,-1 0 0,1 0 0,-1 0 0,0 0 0,0 0 0,1 1 0,-1-1 0,0 0 0,-1 1 0,0-3 0,2 4-76,-1-1 0,1 1 1,0 0-1,-1-1 0,1 1 0,-1-1 0,1 1 0,0 0 0,-1-1 0,1 1 0,-1 0 0,1 0 0,-1-1 0,1 1 0,-1 0 0,1 0 0,-1 0 0,0 0 0,1-1 1,-1 1-1,1 0 0,-1 0 0,1 0 0,-1 0 0,1 0 0,-1 0 0,0 1 0,1-1 0,-1 0 0,1 0 0,-1 0 0,1 0 0,-1 1 0,1-1 0,-1 0 0,1 1 1,-1-1-1,1 0 0,0 1 0,-2 0 0,0 4 2075,4-15-1071,-2 8-975,0-1 0,0 1 0,0 0-1,-1 0 1,1 0 0,-1 0 0,1 1 0,-1-1 0,-1-3 0,-6-14-112,8 19-7,0-1 9,-1-1-8,1 2 1,-1 2 19,1-2-15,0 0 1,0 0 0,0 0-1,-1 0 1,1 1 0,0-1-1,0 0 1,0 0 0,0 0 0,0 0-1,0 1 1,0-1 0,0 0-1,-1 0 1,1 0 0,0 1-1,0-1 1,0 0 0,0 0 0,0 0-1,0 1 1,0-1 0,0 0-1,0 0 1,0 0 0,0 1-1,0-1 1,1 0 0,-1 0 0,0 0-1,0 0 1,0 1 0,0-1-1,0 0 1,0 0 0,0 0 0,0 0-1,1 1 1,-1-1 0,0 0-1,0 0 1,0 0 0,0 0-1,1 0 1,-1 0 0,0 1 0,0-1-1,0 0 1,0 0 0,1 0-1,-1 0-6,0 0-1,0-1 11,0 0 0,0 0-1,0 1 1,-1-1 0,1 0 0,0 1 0,-1-1 0,1 0-1,0 1 1,-1-1 0,1 1 0,-1-1 0,1 1 0,-1-1-1,0 1 1,1-1 0,-1 1 0,1-1 0,-1 1 0,0-1-1,1 1 1,-1 0 0,-1-1 0,1 0 2,0 1-1,0-1 1,0 0 0,-1 1 0,1-1 0,0 0-1,-1 1 1,1-1 0,-1 1 0,1 0 0,0 0-1,-1-1 1,1 1 0,-3 0 0,1 1-6,2 0 1,-1-1 1,0 1 0,0-1-1,0 1 1,1 0-1,-1-1 1,0 1-1,1 0 1,-1 0 0,1 0-1,-1 1 1,1-1-1,-1 0 1,1 0-1,0 1 1,0-1-1,0 1 1,-1-1 0,2 1-1,-1 0 1,0-1-1,0 1 1,0 0-1,1 0 1,-1-1 0,1 1-1,-1 3 1,0 5 7,1-1 1,0 1 0,1-1-1,0 0 1,0 1 0,1-1-1,0 0 1,0 0 0,8 17-1,5 7 34,23 37 0,-27-50-27,85 137 77,-52-90 9,-3 3-1,45 103 1,-81-161-41,-4-10-33,0 0 0,0 1 0,0-1 0,0 0 0,0 1 0,-1-1 0,1 0 0,0 4 0,-3-6 1,1-1 0,-1 0 1,1 0-1,0 0 0,-1 0 0,1 0 0,0 0 0,0 0 0,-1-1 0,1 1 1,-1-2-1,-174-236 153,175 239-185,1 0-1,0 0 1,-1-1 0,1 1-1,0 0 1,0 0-1,-1-1 1,1 1-1,0 0 1,0-1-1,-1 1 1,1 0 0,0-1-1,0 1 1,0 0-1,0-1 1,0 1-1,-1 0 1,1-1-1,0 1 1,0 0 0,0-1-1,0 1 1,0-1-1,0 1 1,0 0-1,0-1 1,0 1-1,0 0 1,1-1 0,-1 1-1,0-1 1,0 1-1,0 0 1,0-1-1,0 1 1,1 0-1,-1-1 1,0 1 0,0 0-1,1 0 1,-1-1-1,0 1 1,1 0-1,-1 0 1,0-1-1,0 1 1,1 0 0,0-1-1,22 1-93,-8 0 40,-9-2 47,0 0 1,0-1 0,0 0 0,0 0 0,0 0-1,-1 0 1,0-1 0,0 0 0,0 0-1,0-1 1,0 1 0,-1-1 0,0 0 0,0 0-1,3-7 1,2-2 10,0-1 0,-1 0 0,-1 0 0,8-26 0,-11 26 6,0-1-1,3-25 1,-6 36-3,-1-1 1,1 0-1,-1 1 0,-1-1 0,1 0 1,-1 1-1,0-1 0,0 1 0,0-1 0,-5-9 1,6 15-5,0-1 1,0 1 0,0-1 0,0 1 0,0-1 0,-1 1 0,1-1 0,0 1 0,0-1 0,-1 1-1,1-1 1,0 1 0,-1-1 0,1 1 0,0 0 0,-1-1 0,1 1 0,-1-1 0,1 1 0,0 0-1,-1-1 1,1 1 0,-1 0 0,1 0 0,-1 0 0,1-1 0,-1 1 0,0 0 0,1 0 0,-1 0-1,1 0 1,-1 0 0,1 0 0,-1 0 0,1 0 0,-1 0 0,0 0 0,1 0 0,-1 0 0,1 0-1,-1 1 1,1-1 0,-1 0 0,1 0 0,-1 0 0,1 1 0,-1-1 0,1 0 0,-1 1 0,1-1 0,0 1-1,-1-1 1,1 0 0,-1 1 0,1-1 0,-1 2 0,-1 1-1,0 0 0,0 1 0,0-1 0,1 1 0,-1-1 0,1 1 1,-1 4-1,0 1-1,0 0 1,1 1 0,0-1 0,1 0 0,0 1-1,1-1 1,-1 1 0,5 17 0,-4-24-1,0-1-1,-1 1 1,1 0 0,0-1-1,1 1 1,-1-1 0,0 1 0,1-1-1,-1 0 1,1 0 0,0 0-1,0 1 1,0-1 0,0-1 0,0 1-1,0 0 1,0-1 0,1 1-1,-1-1 1,1 1 0,-1-1 0,1 0-1,-1 0 1,1 0 0,0-1 0,-1 1-1,1-1 1,0 1 0,0-1-1,0 0 1,-1 0 0,1 0 0,0 0-1,3-1 1,-1 0 0,1 0-1,-1 0 1,0 0 0,0-1-1,0 0 1,0 0 0,0 0-1,0-1 1,0 1 0,0-1 0,-1 0-1,0-1 1,0 1 0,5-6-1,-4 3 5,0 0-1,0 0 1,-1-1-1,0 0 1,0 0-1,-1 0 1,0 0-1,4-15 1,-3 3 5,0-1 0,-2 1 0,0-1 0,-2 0 0,0 1 0,-5-39 0,4 43-7,-2 1 1,1 0 0,-2 0 0,0 1-1,-9-22 1,-1 18 17,1 1 30,12 12-24,1 4-25,0 0 0,0 0 0,0-1 0,0 1 0,-1 0 0,1 0 0,0-1 0,0 1 0,0 0 0,0 0 0,0 0 0,0 0 0,-1-1 0,1 1-1,0 0 1,0 0 0,0 0 0,0 0 0,-1 0 0,1 0 0,0-1 0,0 1 0,0 0 0,-1 0 0,1 0 0,0 0 0,0 0 0,-1 0 0,1 0 0,0 0 0,0 0-1,0 0 1,-1 0 0,1 0 0,0 0 0,0 0 0,-1 0 0,1 0 0,0 0 0,0 0 0,0 0 0,-1 1 0,1-1 0,0 0 0,-3 0 48,2 0-35,0 0 1,1 0-15,0 0 1,-1 0-1,1 0 1,0 0-1,0 0 1,-1 1-1,1-1 1,0 0-1,-1 0 1,1 0-1,0 0 1,0 0-1,-1 1 1,1-1-1,0 0 1,0 0-1,0 0 1,-1 1-1,1-1 1,0 0-1,0 0 1,0 1-1,0-1 1,-1 0-1,1 1 1,0-1-1,0 0 1,0 0-1,0 1 1,0-1-1,0 0 1,0 1-1,0-1 1,0 0-1,0 0 1,0 1-1,0-1 1,0 0-1,0 1 1,0-1-1,0 0 1,0 1-1,0-1 1,1 0-1,-1 0 1,0 1-1,0-1 1,1 0-1,0 10 30,-1-9-68,0-1-2,-2 1-46,0 1-1,0 0 0,0-1 1,1 1-1,-1 0 1,1 0-1,-1 0 1,1 0-1,0 0 1,0 0-1,0 1 1,0-1-1,0 0 0,1 0 1,-2 5-1,2 4-162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09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31 639 14747,'4'18'2824,"-4"-18"-2768,0 0 0,0 0 0,0 1 0,0-1 0,0 0 0,1 0 0,-1 0 0,0 1 0,0-1 0,0 0 0,0 0 0,1 0 0,-1 0 0,0 1 0,0-1 0,1 0 0,-1 0 0,0 0 0,0 0 0,0 0 0,1 0 0,-1 0 0,0 1 0,0-1 0,1 0 0,-1 0 0,0 0 0,1 0 0,-1 0 0,0 0 0,0 0 0,1-1 0,-1 1 0,0 0 0,0 0 0,1 0 0,-1 0 0,0 0 0,0 0 0,1 0 0,-1 0 0,0-1 0,0 1 0,0 0 0,1 0 0,-1 0 0,0 0 0,0-1 0,0 1 0,0 0 0,1 0 0,-1-1 0,0 1 0,0 0 0,0 0 0,0-1 0,0 1 0,0 0 0,0 0 0,0-1 0,0 1 0,7-11 655,0 0-1,-2 0 1,1-1-1,-1 0 1,4-17-1,13-65 823,-20 83-1346,7-32 54,-3 0 0,-1-1 0,-2 0 1,-2 1-1,-2-1 0,-2 0 0,-12-60 1,14 99-246,-1-1 1,1 1-1,-1 0 1,0 0 0,0 0-1,0 1 1,-5-8 0,6 11-2,1 1 1,-1-1-1,1 1 1,-1-1-1,1 1 1,-1-1 0,1 1-1,-1-1 1,0 1-1,1-1 1,-1 1-1,0 0 1,1 0 0,-1-1-1,0 1 1,1 0-1,-1 0 1,0 0-1,0 0 1,1 0 0,-1 0-1,-1 0 1,0 0-5,1 1-1,0-1 1,-1 1 0,1 0 0,0 0 0,-1-1 0,1 1 0,0 0 0,0 0-1,0 0 1,0 1 0,0-1 0,0 0 0,0 0 0,-1 2 0,-5 9-30,0 1 0,1-1 0,0 1 0,1 0 0,1 0 0,0 1 1,-3 19-1,2 5-26,-2 57 1,7-70 55,0-1 0,2 0 0,9 47 0,-9-62 4,0 0-1,1 0 1,0 0 0,1 0 0,0-1-1,0 1 1,1-1 0,0 0 0,0 0-1,1-1 1,0 1 0,0-1 0,9 6-1,-11-9 3,0-1-1,0-1 1,0 1-1,1-1 1,-1 1-1,1-1 1,-1-1-1,1 1 1,0-1-1,0 1 0,0-2 1,0 1-1,0 0 1,0-1-1,0 0 1,5 0-1,-2-1 16,-1-1 0,1 0 0,-1 0 0,0 0 0,0-1-1,0 0 1,0 0 0,0-1 0,11-8 0,-7 3 28,1 0 1,-2-1-1,0 0 0,0-1 1,0 0-1,-2 0 1,1-1-1,-2 0 0,1-1 1,9-23-1,-12 21 13,-1 0 0,0 0 1,-1-1-1,1-23 0,-3 32-39,-1 0 0,0 0 0,0 0 0,-1-1 0,0 1 0,0 0 0,0 0 0,-1 0 0,0 0 0,-1 0 0,0 1 0,-3-7 0,5 11-11,0 1-1,1 0 1,-1 0-1,0 0 1,0-1 0,0 1-1,0 0 1,0 0-1,0 0 1,0 1-1,0-1 1,-1 0-1,1 0 1,0 0 0,0 1-1,-1-1 1,1 1-1,-1-1 1,-1 0-1,1 1 0,1 1 0,0-1-1,0 0 1,-1 0 0,1 1-1,0-1 1,0 1-1,0-1 1,0 1 0,0-1-1,-1 1 1,1-1 0,0 1-1,0 0 1,0 0-1,1 0 1,-1 0 0,-1 1-1,-2 2 2,1 1 0,0 0-1,0 0 1,0 0-1,1 1 1,-1-1-1,1 0 1,-2 9 0,1 2 1,0 1 1,1 0 0,0 19 0,2-30-27,0 0 0,0 0 0,0-1 0,1 1 0,0 0 0,1 0 1,-1-1-1,1 1 0,0-1 0,0 1 0,1-1 0,5 9 0,-7-12-49,1-1 0,0 1 1,0-1-1,-1 1 0,1-1 0,0 0 0,0 0 0,1 1 0,-1-1 0,0-1 1,0 1-1,0 0 0,1-1 0,-1 1 0,0-1 0,1 1 0,-1-1 1,0 0-1,1 0 0,-1 0 0,0-1 0,1 1 0,-1 0 0,0-1 0,1 0 1,-1 1-1,0-1 0,0 0 0,4-2 0,3-1-431,1-2-1,-1 1 1,0-1 0,-1 0 0,10-9-1,-6 3 62,0-1-1,-1 0 0,16-26 0,2-7-673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09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1 17188,'-3'20'2032,"-5"13"-1032,0 4-352,-2 8 1113,0 2-345,0 3-480,3-3-296,3-5-600,2-8-312,0-12-672,-1-8-328,-4-32-3961,-3-8 3929,-8-12-89</inkml:trace>
  <inkml:trace contextRef="#ctx0" brushRef="#br0" timeOffset="1">1 108 15011,'0'-11'2049,"9"11"-905,3 7-408,8 7 1304,3 2-439,5 0-481,2-2-344,1-1-776,2-4-504,-1-9 344,-2-4 24,-4-12-144,-2-6-128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09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 18964,'-4'18'2105,"-1"7"-1433,3 2-312,-1 5 1216,3-1-904,0-2-424,5-5-680,1-4-376,3-10 640,-2-5-200,0-13-152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0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92 19076,'-5'11'649,"1"-1"0,1 1 0,0 0 1,0 0-1,1 0 0,1 1 0,0-1 0,0 0 0,2 20 0,0-18-476,1 1 1,0-1-1,1 0 0,0-1 0,1 1 0,0 0 0,1-1 1,6 12-1,-9-21-167,-1 0 0,1-1 0,0 1 0,0 0 1,0-1-1,0 0 0,0 1 0,1-1 0,-1 0 0,1 0 0,-1 0 1,1-1-1,0 1 0,0 0 0,0-1 0,0 0 0,0 0 0,0 0 1,4 1-1,2-1-17,0-1 0,-1 0 1,1 0-1,-1-1 1,15-3-1,23-2-83,-44 6 88,1 0-1,0 0 0,-1 0 1,1 0-1,0 1 1,0-1-1,-1 1 0,1 0 1,-1 0-1,1 0 1,-1 0-1,1 0 0,-1 0 1,1 1-1,-1-1 1,0 1-1,0-1 0,0 1 1,0 0-1,0 0 1,0 0-1,0 0 0,-1 0 1,1 1-1,-1-1 1,0 0-1,1 1 0,-1-1 1,0 1-1,0-1 1,-1 1-1,1 0 0,-1-1 1,1 6-1,0 0 35,0 0 0,-1-1 0,0 1 0,-1 0 0,0-1 0,0 1 0,-1-1 0,1 1 0,-2-1 0,1 0 0,-6 11 0,5-12 24,-1-1-1,0 1 0,0-1 0,0 1 0,-1-1 0,0-1 0,0 1 0,0-1 0,-1 0 0,0 0 0,1 0 1,-1-1-1,-9 4 0,12-5-192,0-1 0,0 0 0,1 0 0,-1-1 0,0 1 0,0-1 0,0 1 0,0-1 0,0 0 0,1 0-1,-1 0 1,0 0 0,0-1 0,0 1 0,0-1 0,0 0 0,1 1 0,-1-1 0,0-1 0,1 1 0,-1 0 0,1-1 0,-1 1 0,1-1 0,-1 0 0,1 0 0,0 0 0,0 0 0,0 0 0,0 0 0,0 0 0,1-1 0,-3-3 0,2 2-44,0 0-1,1 1 1,-1-1 0,1 0 0,0 1-1,0-1 1,1 0 0,-1 0 0,1 0-1,-1-5 1,2-17-1154</inkml:trace>
  <inkml:trace contextRef="#ctx0" brushRef="#br0" timeOffset="1">334 0 10834,'-9'5'520,"-1"2"-368,0 3-136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0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18036,'5'23'1619,"-2"0"1,3 42-1,0 3 310,4-5-503,20 71 1,-21-103-1196,1-1-1,2 0 1,0-1-1,23 36 1,-32-60-227,0 0-25,-1 0 1,1 0-1,1-1 0,-1 1 1,0-1-1,1 0 1,0 0-1,0 0 0,0-1 1,9 7-1,-12-10-6,-1 0 0,1 0 0,-1 0 0,1 1 0,-1-1 0,1 0 0,-1 0 0,1 0 0,-1 0 0,1 0 0,-1 0 0,1 0 0,-1 0 0,1 0 0,-1-1 0,1 1 0,-1 0 0,1 0 0,-1 0 0,0 0 0,1-1 0,-1 1 0,1 0 0,-1 0 0,1-1 0,-1 1 0,0 0 0,1-1 0,-1 1 0,0 0 0,1-1 0,-1 1 0,0-1 0,0 1 0,1-1 0,-1 1 0,0-1 0,0 1 0,0 0 0,0-1 0,1 0 0,2-21-1243,-3 10 836,0-1 0,-2 0 0,1 1 1,-2-1-1,-6-21 0,7 26 229,-12-35-728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0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17868,'74'-1'4553,"192"-22"-682,563-50-797,-583 45-4391,-239 26-81,-7 0 418,-19 0-69,-30 1 196,12 3 153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1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598 431 12651,'1'5'432,"1"-1"0,-1 1 1,1 0-1,0-1 0,0 1 1,1-1-1,-1 0 1,1 0-1,0 0 0,0 0 1,0 0-1,1-1 0,-1 1 1,1-1-1,0 0 0,0 0 1,0 0-1,0-1 0,0 1 1,1-1-1,-1 0 0,1 0 1,7 1-1,-7-2-262,-1 0-1,1-1 1,0 0-1,-1 0 1,1 0-1,-1 0 1,1-1-1,-1 0 1,1 0 0,-1 0-1,0 0 1,1-1-1,-1 1 1,0-1-1,0 0 1,0-1-1,4-2 1,-2 0-43,-1 0-1,0 0 1,0 0-1,-1 0 1,1-1 0,-1 0-1,4-8 1,-5 11-84,-1-1 1,0 0-1,0 0 1,-1 0-1,1-1 0,-1 1 1,0 0-1,0 0 1,0-1-1,-1 1 1,1-1-1,-2-8 1,2 13-42,-1-1 0,0 1 0,0-1 0,0 1 0,0-1 0,0 1 0,0 0 0,0-1 0,-1 1 0,1-1 0,0 1 0,0-1 0,0 1 0,0-1 0,-1 1 0,1 0 0,0-1 0,0 1 0,-1-1 0,1 1 0,0 0 0,0-1 0,-1 1 1,1 0-1,-1-1 0,1 1 0,0 0 0,-1 0 0,1-1 0,-1 1 0,1 0 0,0 0 0,-1 0 0,1-1 0,-1 1 0,1 0 0,-1 0 0,1 0 0,-1 0 0,1 0 0,-1 0 0,1 0 0,-1 0 0,1 0 0,0 0 0,-1 1 0,1-1 0,-1 0 0,1 0 1,-1 0-1,1 0 0,-1 1 0,1-1 0,0 0 0,-1 0 0,1 1 0,0-1 0,-1 0 0,0 1 0,-1 2 11,-1-1-1,1 1 1,-1 0-1,1 0 1,0 0 0,-3 5-1,-2 6 35,2-1 0,-1 1 0,-2 14 0,7-23-23,0 0 0,0-1-1,0 1 1,0 0 0,1 0 0,0 0 0,0 0 0,0 0-1,1 0 1,0 0 0,0 0 0,2 6 0,-3-10-9,1 0 0,0 0 0,-1 0 0,1 0 0,0 0 1,0 0-1,0 0 0,0 0 0,0 0 0,0 0 0,0-1 0,0 1 1,0 0-1,0-1 0,1 1 0,-1-1 0,0 1 0,0-1 1,1 0-1,-1 1 0,0-1 0,0 0 0,1 0 0,-1 0 0,0 0 1,1 0-1,-1 0 0,0 0 0,0-1 0,1 1 0,-1 0 0,2-2 1,3 1 33,0-2-1,0 1 1,-1-1 0,1 0 0,8-5 0,14-14 188,42-41 1,-46 39-159,1 2 0,28-20 0,-51 40-78,0 1-1,0 0 1,0-1-1,1 1 1,-1 0-1,0 0 1,0 1-1,1-1 1,-1 0-1,0 1 1,1-1-1,-1 1 1,4 0-1,-5 0 1,1 0-1,-1 0 0,0 1 1,0-1-1,1 1 0,-1-1 0,0 1 1,0-1-1,0 1 0,0 0 1,0-1-1,0 1 0,0 0 1,0 0-1,0 0 0,0 0 1,0 0-1,1 2 0,2 4 4,-1 1 1,0 0-1,0 0 0,-1 0 0,0 0 0,2 13 1,-3-12 9,1 0 1,0 0-1,5 11 0,-6-18-9,0 1 0,1-1 0,-1 0 0,1 1 0,0-1 0,0 0 0,0 0 0,0 0 0,0 0 0,0 0 0,0-1 0,1 1 0,-1-1 0,0 1 0,1-1 0,0 0 0,-1 0 0,1 0 0,0 0-1,-1-1 1,1 1 0,0-1 0,0 1 0,-1-1 0,1 0 0,0 0 0,3-1 0,4 0-141,-1 0-1,0-1 0,0-1 1,0 0-1,0 0 1,15-8-1,-22 11 61,-1-1 1,1 0-1,-1 1 1,1-1-1,-1 0 1,1 0-1,-1 0 1,0 0-1,1 0 0,-1-1 1,0 1-1,0 0 1,0-1-1,1 1 1,-2 0-1,1-1 1,0 1-1,0-1 1,0 0-1,-1 1 0,1-1 1,-1 0-1,1 1 1,-1-1-1,0 0 1,1 1-1,-1-1 1,0 0-1,0 0 1,-1 1-1,1-1 0,0 0 1,0 1-1,-1-1 1,1 0-1,-1 1 1,1-1-1,-1 0 1,0 1-1,0-1 1,0 1-1,0-1 0,0 1 1,0 0-1,0-1 1,0 1-1,-2-2 1,-21-18-783</inkml:trace>
  <inkml:trace contextRef="#ctx0" brushRef="#br0" timeOffset="1">7 61 21981,'-5'-6'1688,"3"-7"-1752,5 1-416,10-1 1096,4 3-120,-1 4-496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2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1 108 16636,'7'-16'944,"1"1"1,16-22 0,-22 34-776,0 0 0,0 0 1,0 0-1,1 0 0,-1 1 1,1 0-1,0-1 0,-1 1 0,1 0 1,0 0-1,0 0 0,1 1 1,-1-1-1,0 1 0,0 0 0,1-1 1,-1 1-1,1 1 0,5-2 1,-7 3-106,-1-1 1,1 0 0,-1 1 0,1-1 0,-1 1-1,1-1 1,-1 1 0,1-1 0,-1 1 0,0 0-1,1 0 1,-1 0 0,0 0 0,0 0 0,0 0-1,0 0 1,1 0 0,-2 1 0,1-1 0,0 0-1,0 1 1,0-1 0,-1 0 0,2 3 0,0 2 72,1 1 0,-1 0 0,2 13 0,-1 1-43,-1 0 0,-1 0 0,-1 0 0,-1 0 0,-5 32 0,-29 106 35,9-49 4,22-87-105,1-15-7,1 1 0,0 0 0,1 0 0,0 0 0,0 0 0,1-1 0,0 1-1,1 0 1,-1 0 0,4 9 0,-4-17-8,0 1 0,1-1 0,-1 0 0,1 0 0,-1 0 0,1 0 0,-1 0 0,1 0 0,0 0 0,0-1 0,-1 1 0,1 0 0,0 0 0,0-1 0,0 1 0,0 0 0,0-1-1,0 1 1,0-1 0,0 1 0,0-1 0,2 1 0,-1 0 15,1-1 0,0 0-1,-1 0 1,1 0 0,-1 0-1,1 0 1,-1-1 0,1 1 0,-1-1-1,3-1 1,7-2 86,-1-1-1,0-1 1,15-8-1,-26 13-108,50-32 481,85-75 0,-124 99-597,0-1-1,-1-1 1,0 1 0,10-18-1,-17 25 45,-1 0 0,-1-1-1,1 1 1,0-1 0,-1 0-1,0 1 1,0-1-1,0 0 1,0-6 0,-1 8 49,0 0-1,0-1 1,0 1 0,0 0 0,-1-1 0,1 1 0,-1 0 0,0 0 0,0-1 0,0 1-1,0 0 1,0 0 0,0 0 0,0 0 0,-1 0 0,1 1 0,-3-4 0,-26-16-302,-7 1-100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2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0 299 14835,'0'2'140,"1"1"-1,0-1 1,-1 1-1,1-1 1,0 1-1,0-1 1,0 0-1,0 1 1,1-1-1,-1 0 1,1 0-1,-1 0 1,1 0-1,0 0 1,0 0-1,0-1 0,0 1 1,0-1-1,0 1 1,0-1-1,0 0 1,1 0-1,-1 1 1,0-2-1,1 1 1,-1 0-1,1 0 1,-1-1-1,1 1 1,3-1-1,8 1 178,0 0-1,0 0 1,0-2-1,17-2 1,-8 0-392,1-1 1,-1-1-1,0-2 1,0 0 0,41-20-1,-48 19-117,-1 0-1,0-2 0,0 0 1,-1 0-1,-1-1 0,0-1 1,0 0-1,18-24 0,-28 31 206,0 0-1,0 0 0,0-1 1,3-9-1,2-5 2175,-14 31-1620,1 0 1,0-1-1,0 2 0,1-1 1,1 0-1,0 1 1,1 0-1,0-1 0,0 1 1,1 22-1,1-33-541,0 0 0,0 0 0,0-1 0,0 1 0,0 0 1,0 0-1,0 0 0,0-1 0,1 1 0,-1 0 0,0 0 0,1-1 0,-1 1 0,0 0 0,1-1 0,-1 1 0,1 0 0,-1-1 0,1 1 0,-1 0 0,1-1 1,-1 1-1,1-1 0,0 1 0,-1-1 0,1 0 0,0 1 0,-1-1 0,1 0 0,0 1 0,-1-1 0,1 0 0,0 0 0,0 1 0,0-1 0,-1 0 1,1 0-1,0 0 0,0 0 0,-1 0 0,1 0 0,0 0 0,0-1 0,0 1 0,0 0 0,4-2 39,-1 1 1,0-1-1,0 0 0,0 0 1,-1-1-1,8-4 0,7-9 94,-1-2-1,0 1 0,-1-2 0,21-33 0,-16 24 10,28-32 0,-49 59-164,1 1-1,-1-1 0,0 0 0,1 1 1,-1-1-1,1 1 0,0 0 0,-1-1 1,1 1-1,-1-1 0,1 1 0,0 0 1,-1-1-1,1 1 0,0 0 1,0 0-1,-1-1 0,1 1 0,0 0 1,1 0-1,-2 0-1,1 1 1,-1-1 0,0 0-1,1 0 1,-1 1-1,1-1 1,-1 0-1,0 1 1,1-1 0,-1 1-1,0-1 1,1 0-1,-1 1 1,0-1-1,0 1 1,0-1 0,1 1-1,-1-1 1,0 1-1,0-1 1,0 1 0,0 0-1,2 38 81,-2-28-67,0-7-8,0 5 22,0 0-1,1-1 0,0 1 1,0-1-1,5 16 1,-5-23-25,-1 1 0,1 0 0,0-1 1,0 1-1,0 0 0,0-1 1,0 1-1,0-1 0,1 0 0,-1 1 1,0-1-1,1 0 0,-1 0 1,1 0-1,-1 0 0,1 0 0,0 0 1,-1 0-1,1 0 0,0-1 0,0 1 1,-1-1-1,1 1 0,0-1 1,0 0-1,0 0 0,0 0 0,-1 0 1,1 0-1,0 0 0,0 0 1,0 0-1,2-1 0,3-1-115,1 0 0,-1 0 0,1-1 0,-1 1 0,0-2 0,0 1 0,0-1-1,0 0 1,-1 0 0,0-1 0,6-5 0,-8 7-94,-1 0-1,0 0 1,-1 0-1,1-1 1,0 1-1,-1-1 1,0 0-1,0 1 1,0-1-1,0 0 1,-1 0-1,1 0 1,-1 0-1,0-1 1,0 1-1,-1 0 1,1 0-1,-1-1 1,0 1-1,0 0 1,-1-6-1,-8-25-724,-6-5-190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3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20356,'0'2'385,"0"0"-1,0-1 0,1 1 0,-1 0 1,0-1-1,1 1 0,0 0 0,-1-1 0,1 1 1,0-1-1,-1 1 0,1-1 0,0 1 1,0-1-1,0 0 0,2 2 0,0 0-116,0-1 0,0 1 0,1-1-1,-1 0 1,0 0 0,1 0 0,3 1-1,3 0-513,0 0-1,0 0 1,1-1-1,17 1 1,-2-2-1443,-1-1-1,1-2 1,-1 0 0,0-2-1,45-12 1,9-12-175,-86 39 8533,-8 15-3365,14-24-3240,0-1 0,1 0 0,-1 0 0,1 1 0,0-1 0,-1 0 0,1 1 0,0-1 0,0 1 0,0-1 0,0 0 1,0 1-1,0-1 0,0 0 0,0 1 0,1-1 0,-1 0 0,1 1 0,-1-1 0,1 0 0,-1 1 0,1-1 0,-1 0 0,1 0 0,0 0 0,0 0 0,0 0 0,0 0 1,0 0-1,0 0 0,0 0 0,0 0 0,0 0 0,0 0 0,3 0 0,5 5-163,1-1-1,1 0 1,17 5 0,-5-2 154,-11-2-77,0 0 0,0 0-1,-1 1 1,0 1 0,0 0-1,-1 0 1,0 1 0,14 15 0,-21-20 40,0-1 0,-1 1 0,1-1 1,-1 1-1,0 0 0,0 0 1,0 0-1,0 1 0,-1-1 1,0 0-1,0 0 0,0 1 1,0-1-1,-1 1 0,1-1 1,-1 1-1,0-1 0,-1 1 1,1-1-1,-1 1 0,0-1 1,0 0-1,0 1 0,-1-1 1,1 0-1,-1 0 0,0 0 1,-5 7-1,3-4 30,-1-1 0,0 0 0,0-1 0,0 1 1,-1-1-1,1 0 0,-12 7 0,13-9-120,0-1-1,0 0 1,0 0 0,0 0 0,-1 0-1,1-1 1,-1 1 0,0-1 0,1 0-1,-1-1 1,0 1 0,1-1-1,-7 0 1,9 0 4,1 0 0,0 0 0,0-1-1,-1 1 1,1 0 0,0-1 0,0 1-1,0-1 1,0 1 0,-1-1 0,1 1 0,0-1-1,0 0 1,0 0 0,0 1 0,0-1-1,1 0 1,-1 0 0,0 0 0,0 0 0,0 0-1,0-2 1,0 1 7,0-1 0,0 1 0,1-1 0,-1 1 0,1-1 0,-1 0 0,1 1 0,0-1 0,0-3 0,4-24-642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3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88 17516,'0'12'1699,"-1"-10"-1199,1 1 1,0-1 0,0 1-1,0-1 1,0 1 0,0-1-1,1 0 1,-1 1-1,1-1 1,1 5 0,-1-7-411,0 1-1,0 0 1,0 0 0,0-1 0,1 1 0,-1-1 0,0 1-1,0-1 1,0 1 0,0-1 0,1 0 0,-1 1 0,0-1-1,0 0 1,1 0 0,-1 0 0,0 0 0,0 0 0,1 0-1,-1 0 1,0-1 0,0 1 0,1 0 0,-1-1-1,0 1 1,2-1 0,4-2-8,0 1 0,0 0 0,0-1 1,-1-1-1,1 1 0,-1-1 0,0 0 0,0 0 0,7-7 0,-10 8-70,0 1-1,0-1 1,-1 0 0,1 0 0,-1 0-1,0-1 1,0 1 0,0 0-1,0-1 1,-1 0 0,1 1-1,-1-1 1,0 0 0,0 0 0,0 1-1,-1-1 1,1 0 0,-1 0-1,0-4 1,0 7-14,0 0-1,0 0 1,0 0-1,0 0 1,0 0-1,-1 1 1,1-1-1,0 0 1,0 0-1,-1 0 1,1 0-1,-1 1 1,1-1-1,-1 0 1,1 1-1,-1-1 1,1 0-1,-1 1 1,1-1-1,-1 0 1,0 1-1,1-1 1,-1 1 0,0-1-1,0 1 1,1 0-1,-1-1 1,0 1-1,0 0 1,0-1-1,0 1 1,1 0-1,-1 0 1,0 0-1,0 0 1,0 0-1,0 0 1,0 0-1,0 0 1,1 0-1,-1 0 1,-1 1-1,-1-1-4,1 1 0,-1 0-1,1 0 1,-1 0-1,1 0 1,0 0-1,-1 1 1,1-1-1,0 1 1,0-1 0,0 1-1,0 0 1,-2 2-1,1 0 12,1-1-1,-1 1 1,1 0 0,0-1-1,0 1 1,1 0-1,-1 0 1,1 0-1,0 1 1,0-1-1,0 0 1,0 0 0,1 1-1,0-1 1,0 0-1,0 0 1,0 1-1,2 5 1,-1-7 14,0 0 0,0-1 0,0 1 1,0 0-1,1 0 0,-1-1 0,1 1 0,0-1 1,0 1-1,0-1 0,0 0 0,0 0 0,0 0 1,1 0-1,-1 0 0,1-1 0,-1 1 0,1 0 1,0-1-1,-1 0 0,1 0 0,0 0 0,0 0 1,0 0-1,0-1 0,4 1 0,5 0 28,-1 0 1,0-1-1,0-1 0,0 0 1,0 0-1,0-1 0,0 0 1,0-1-1,-1-1 0,11-4 1,13-8 105,53-32 0,-47 24-114,-36 21-32,-1 1-1,1 0 1,0 0-1,0 1 1,0-1-1,0 1 0,6-2 1,-8 3 3,-1 0 0,1 0 0,-1 1 0,0-1 0,1 0 0,-1 0-1,1 1 1,-1-1 0,0 1 0,0-1 0,1 1 0,-1-1 0,0 1 0,0 0 0,1 0 0,-1-1 0,0 1 0,0 0 0,0 0 0,0 0 0,0 0 0,-1 0 0,1 1-1,0-1 1,1 2 0,0 0-80,0 0-1,0 0 0,0 0 0,0-1 1,0 1-1,1-1 0,-1 0 0,1 1 1,0-1-1,-1-1 0,1 1 0,0 0 1,0-1-1,0 1 0,1-1 0,-1 0 1,4 1-1,-1 1-602,-2-1 292,-3-2-111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4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63 18748,'-2'11'358,"1"0"1,0 0-1,0 0 1,1 0-1,1 0 1,0 0-1,0 0 1,5 15-1,-3-12-121,1 1 1,1-1-1,1 1 1,0-1-1,11 18 0,-16-30-203,1 1-1,-1-1 1,1 0-1,0 0 1,-1 0 0,1 1-1,0-2 1,0 1-1,1 0 1,-1 0-1,0-1 1,0 1-1,1-1 1,-1 0-1,1 0 1,-1 0 0,6 2-1,-6-3 2,1 0 0,0 0 1,-1 0-1,1 0 0,0-1 0,-1 1 0,1-1 1,0 1-1,-1-1 0,1 0 0,-1 0 0,1 0 1,-1-1-1,5-2 0,2-3 64,1-1 1,-1-1-1,-1 1 0,1-2 1,-1 1-1,9-16 0,4-9 188,-2-1 0,25-66 0,-20 45-217,-18 100-91,-5-33 54,0-1 1,2 1-1,-1-1 0,1 0 1,1 0-1,0 0 0,7 13 1,-9-20-13,0 1 1,0-1-1,0 0 1,0 0-1,0-1 0,1 1 1,-1 0-1,1-1 1,0 1-1,0-1 1,0 0-1,0 0 1,0 0-1,0-1 0,1 1 1,-1-1-1,0 1 1,1-1-1,-1 0 1,1 0-1,0-1 0,-1 1 1,1-1-1,7 0 1,-2-1-140,0-1 0,-1 0 0,1 0 0,0-1 0,-1 0 1,1 0-1,-1-1 0,14-9 0,-4 1-467,-1 0-1,25-25 1,-18 14 37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4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117 318 16476,'-6'5'408,"0"-1"0,0 1 0,1 0 1,-1 0-1,1 0 0,1 1 1,-1 0-1,1 0 0,-7 12 1,2 0 284,0 0 0,-8 26 0,-1 20 347,16-57-918,1 0-1,0 0 0,0 0 1,0 0-1,1 0 1,0 0-1,2 8 0,-2-14-107,0-1-1,0 1 1,0-1-1,0 1 1,0-1-1,0 1 1,0-1-1,1 1 1,-1-1-1,0 1 1,0-1-1,0 1 1,1-1-1,-1 1 1,0-1-1,1 0 0,-1 1 1,0-1-1,1 1 1,-1-1-1,1 0 1,-1 1-1,0-1 1,1 0-1,-1 0 1,1 1-1,-1-1 1,1 0-1,-1 0 1,1 0-1,-1 0 1,1 0-1,-1 1 1,1-1-1,-1 0 1,1 0-1,0 0 1,-1 0-1,1-1 1,-1 1-1,1 0 1,-1 0-1,1 0 1,-1 0-1,1 0 1,-1-1-1,1 1 0,20-16 290,-8 2-202,-1-1-1,-1-1 1,0 1 0,-1-2 0,13-29 0,-7 8 88,16-62 1,-20 53-226,-2 0 0,-2-1 0,3-78 0,-12 93-55,1 32 81,0-1 1,0 1 0,-1-1-1,1 1 1,0-1 0,-1 1 0,1-1-1,-1 1 1,1 0 0,-1-1-1,0 1 1,1 0 0,-1-1 0,0 1-1,-1-1 1,1 1 4,1 1 0,-1 0 1,1 0-1,-1 0 0,1 0 0,0 0 1,-1 0-1,1 1 0,-1-1 1,1 0-1,-1 0 0,1 0 0,0 0 1,-1 0-1,1 1 0,0-1 0,-1 0 1,1 0-1,0 1 0,-1-1 0,1 0 1,0 0-1,-1 1 0,1-1 0,0 0 1,0 1-1,-1-1 0,1 0 0,0 1 1,0-1-1,0 1 0,-1-1 1,1 0-1,0 1 0,0-1 0,0 1 1,0-1-1,0 1 0,-6 22-74,1 6 67,1 0 0,1 1 0,3 50 1,1-62-73,1 1 1,1 0-1,1-1 1,0 0-1,1 0 1,1 0 0,9 18-1,-11-29-38,-1 0 0,1-1 0,1 0-1,0 0 1,-1 0 0,2 0 0,-1-1 0,1 0 0,-1 0-1,1 0 1,1-1 0,-1 0 0,1 0 0,-1 0 0,1-1-1,0 0 1,1-1 0,-1 1 0,0-1 0,1-1-1,-1 1 1,14-1 0,30-1-563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5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21133,'-1'4'235,"-1"1"1,1 0 0,0-1-1,0 1 1,0 0 0,1 0 0,0 0-1,0 0 1,0 0 0,1 6-1,0 8 168,0 33 163,1 0 1,3 0-1,2 0 0,3-1 1,1 0-1,22 56 1,-28-93-511,1 1-1,11 17 1,-16-29-51,1 0-1,-1 0 1,1-1-1,0 1 1,0-1-1,0 0 1,0 1-1,1-1 1,-1 0-1,0 0 1,1 0-1,0-1 1,-1 1-1,1-1 1,0 1-1,0-1 1,0 0 0,4 1-1,-6-1-5,1-1 1,-1 0-1,0 0 1,0 0-1,0 0 1,0 0-1,0-1 1,0 1-1,0 0 0,0 0 1,0-1-1,0 1 1,1-1-1,-2 1 1,1-1-1,0 1 1,0-1-1,0 1 0,0-1 1,0 0-1,0 0 1,-1 1-1,1-1 1,0 0-1,0-1 1,1-1-8,-1 0 1,0 1 0,0-1-1,0 0 1,0 0 0,0 0-1,-1 0 1,1 0-1,-1-4 1,1-5-40,-2 0-1,0-1 1,-4-21 0,0 12-74,-1 0 1,-1 0 0,0 1-1,-2 0 1,-1 0 0,-1 1-1,-24-35 1,17 35-24,18 19 137,-1 0 1,1 1-1,-1-1 1,1 1-1,-1-1 0,1 0 1,-1 1-1,1 0 0,-1-1 1,1 1-1,-1-1 0,1 1 1,-1 0-1,0-1 1,1 1-1,-1 0 0,0-1 1,1 1-1,-1 0 0,0 0 1,0 0-1,1 0 0,-1 0 1,0 0-1,1 0 1,-1 0-1,0 0 0,0 0 1,1 0-1,-1 0 0,0 0 1,1 1-1,-2-1 0,2 1 8,-1 0-1,1 0 0,0 0 0,0 0 0,0 0 0,-1 0 1,1 0-1,0 0 0,0 0 0,0 0 0,1 0 0,-1 0 1,0 0-1,0 0 0,0 0 0,1 0 0,-1 0 0,1 0 1,-1 0-1,0 0 0,1 0 0,1 1 0,13 20 72,-11-19-55,0 1-1,-1 0 1,1-1-1,1 0 1,-1 0-1,0 0 1,1 0-1,-1-1 0,1 0 1,0 0-1,0 0 1,0 0-1,8 1 1,-5-2 4,0-1 0,0 1 1,1-1-1,-1 0 0,0-1 1,0 0-1,0-1 1,9-1-1,-3-2 2,-1 0 0,1 0-1,-1-1 1,1-1 0,-2 0 0,1-1 0,-1 0 0,0-1-1,13-13 1,-15 11 4,0 0-1,-1 0 0,10-16 1,-15 21-17,-1 0 0,0 0 1,0-1-1,0 1 0,-1-1 1,0 1-1,0-1 1,2-12-1,-6 3 14,-4 11-4,5 5-19,0 1 1,0-1 0,0 1-1,0 0 1,0-1 0,0 1-1,0 0 1,0-1-1,1 1 1,-1 0 0,0 0-1,0 0 1,1 0 0,-1 0-1,1 0 1,-1 0 0,1 0-1,-1 0 1,1 0 0,0 0-1,-1 1 1,-3 12 23,0-1 1,1 1-1,1 0 0,0 0 1,1 24-1,1-29 7,0-1 0,1 0-1,0 0 1,0 0 0,1 0 0,0 0-1,1 0 1,0 0 0,0-1 0,0 1 0,6 7-1,-8-13-12,1 1 0,-1-1 0,1 0 0,0 0-1,-1-1 1,1 1 0,0 0 0,0-1 0,0 1 0,1-1-1,-1 1 1,0-1 0,0 0 0,1 0 0,-1 0 0,1 0-1,-1-1 1,1 1 0,-1-1 0,5 1 0,-2-1 5,-1-1-1,1 1 1,-1-1 0,0 0 0,0 0 0,0-1 0,0 1 0,0-1 0,0 0-1,0 0 1,5-4 0,4-4 27,-1 0-1,1-1 0,-2 0 1,0-1-1,16-22 1,6-21 24,-25 41-85,0 0 1,0 1-1,2-1 1,13-14 0,-23 28 7,0 0 0,0 0 1,0 0-1,0 0 1,0 0-1,0-1 1,0 1-1,0 0 0,0 0 1,0 0-1,1 0 1,-1 0-1,0 0 1,0 0-1,0 0 0,0 0 1,0-1-1,0 1 1,0 0-1,1 0 1,-1 0-1,0 0 0,0 0 1,0 0-1,0 0 1,0 0-1,1 0 1,-1 0-1,0 0 0,0 0 1,0 0-1,0 0 1,0 0-1,0 0 1,1 0-1,-1 0 0,0 0 1,0 0-1,0 1 1,0-1-1,0 0 1,0 0-1,1 0 1,-1 0-1,0 0 0,0 0 1,0 0-1,0 0 1,0 0-1,0 1 1,2 9-54,-4 16-2,1-25 54,-1 14-76,0-8-79,1 0-1,0-1 1,0 1 0,1 0 0,0 0 0,0-1-1,1 1 1,1 11 0,-2-18 129,1 0-1,-1 0 1,0 0-1,0 0 1,0 0 0,0 0-1,0 0 1,1 0 0,-1 0-1,0 0 1,0 0 0,0 0-1,0 0 1,0 0-1,1 0 1,-1 0 0,0 0-1,0 0 1,0 0 0,0-1-1,0 1 1,0 0 0,1 0-1,-1 0 1,0 0-1,0 0 1,0 0 0,0 0-1,0 0 1,0-1 0,0 1-1,0 0 1,0 0 0,0 0-1,1 0 1,-1 0-1,0 0 1,0-1 0,0 1-1,0 0 1,0 0 0,0 0-1,0 0 1,0 0 0,0-1-1,0 1 1,0 0-1,0 0 1,0 0 0,0 0-1,0 0 1,-1-1 0,4-9-296,-1-4-299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5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20868,'-1'7'1969,"1"1"-1513,1 1-392,3 2 976,4 4-1688,-3 0 752,5 3-368,2-1-104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6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 20244,'1'-6'1921,"-1"13"-1217,-4 10-272,1 16 1256,3 8-575,0 13-433,2 5-168,2 7-192,3 0-32,3-5-88,2-5-136,2-11-376,-1-7-240,3-15-904,-1-7 1223,0-10-215,1-6-160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92 18308,'-1'14'899,"-1"0"0,0 0 0,-1-1 0,0 1 1,-1-1-1,-1 0 0,0 0 0,-8 15 0,-4 4-247,-42 57-1,57-85-662,-3 4-146,-1-1 0,0 1-1,0-1 1,-1 0 0,-11 9-1,14-16-1374,5-6 644,5-9-238,-5 15 1053,91-175-6881,10 5 6828,-97 161 400,-4 7-106,1-1 0,0 0 0,-1 0 0,1 1 0,0-1 0,0 1 0,0-1 1,1 1-1,-1 0 0,5-3 0,-7 5-134,0 0 0,0-1 1,0 1-1,1 0 0,-1 0 1,0 0-1,0 0 0,0 0 0,0 0 1,1 0-1,-1 0 0,0 0 1,0 0-1,0 0 0,0 0 0,1 0 1,-1 0-1,0 0 0,0 0 0,0 0 1,0 0-1,1 0 0,-1 0 1,0 0-1,0 1 0,0-1 0,0 0 1,0 0-1,1 0 0,-1 0 1,0 0-1,0 0 0,0 0 0,0 1 1,0-1-1,0 0 0,0 0 0,0 0 1,1 0-1,-1 0 0,0 1 1,0-1-1,0 0 0,0 0 0,0 0 1,0 0-1,0 1 0,0-1 1,1 14 890,-6 16 163,-24 76 835,16-64-965,-14 78 0,26-115-885,0-1-1,1 1 1,0-1 0,0 1-1,0 0 1,1-1 0,-1 1-1,3 6 1,-3-9-109,1-1 0,0 0 0,-1 0 0,1 0 0,0 0 0,-1 0 0,1 0 0,0 0 0,0 0 0,0 0 0,0 0 0,0-1 0,0 1 0,0 0 0,0-1 0,0 1 0,1 0 0,-1-1 0,0 0 0,0 1 0,0-1 1,1 0-1,-1 1 0,0-1 0,0 0 0,1 0 0,-1 0 0,0 0 0,1 0 0,-1 0 0,0-1 0,0 1 0,2-1 0,0 1-108,0-1 0,0 0 1,0 0-1,0 0 0,0-1 1,-1 1-1,1-1 0,0 1 1,-1-1-1,1 0 0,-1 0 1,0 0-1,1 0 0,1-3 1,4-7-552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7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11 280 16828,'-3'11'745,"0"-1"1,1 0 0,1 0 0,0 1 0,0-1-1,1 1 1,1-1 0,1 16 0,0-2 39,-2-17-577,0 0-3,1 0 0,-1 0 0,1 0-1,0-1 1,1 1 0,3 11 0,-4-17-187,-1 0 0,0-1 0,1 1 0,-1-1 0,1 1 1,-1-1-1,1 1 0,-1-1 0,1 1 0,-1-1 0,1 1 0,-1-1 0,1 0 0,0 1 1,-1-1-1,1 0 0,-1 0 0,1 1 0,0-1 0,-1 0 0,1 0 0,0 0 0,-1 0 1,1 0-1,0 0 0,-1 0 0,1 0 0,0 0 0,0 0 0,-1 0 0,1 0 0,0 0 1,-1-1-1,1 1 0,-1 0 0,1 0 0,0-1 0,-1 1 0,1-1 0,-1 1 1,1 0-1,-1-1 0,1 1 0,0-2 0,25-23 164,-25 25-171,30-39 121,22-24 34,-46 56-172,0 0 0,0 1-1,0 0 1,1 0 0,-1 1 0,10-5 0,-16 10 3,0-1 0,-1 1 0,1 0 0,0-1 0,0 1 0,0-1 0,-1 1 0,1 0 0,0 0 0,0 0 0,0-1 0,0 1 0,0 0 0,0 0 0,0 0 0,-1 0 0,1 1 0,0-1 0,0 0 0,0 0 0,0 0 0,0 1 0,0-1 0,-1 0 0,1 1 0,0-1 0,0 1 0,-1-1 0,1 1 0,0-1 0,-1 1 0,1 0 0,0-1 0,-1 1 0,1 0 0,-1-1 0,1 1 0,-1 0 0,1 0 0,-1-1 0,1 1 0,-1 0 0,0 0 0,0 0 0,1 0 0,-1 0 0,0-1 0,0 1 0,0 0 0,0 1 0,1 7 9,0 0 1,-1 0 0,-2 18-1,1-20 7,-4 42 110,2-29-6,1 0 0,1 0 0,1 0 0,0-1 0,6 37 0,-6-54-100,1 0 1,-1 0 0,1 0 0,0 0 0,0 0 0,-1-1-1,1 1 1,0 0 0,1 0 0,-1 0 0,0-1-1,0 1 1,1-1 0,-1 1 0,1-1 0,2 2-1,-3-2-3,0-1-1,1 1 1,-1-1-1,1 1 1,-1-1-1,1 0 0,-1 1 1,0-1-1,1 0 1,0 0-1,-1 0 1,1 0-1,-1 0 1,1-1-1,-1 1 0,0 0 1,3-1-1,2-2 13,0 0-1,0 0 1,0-1 0,-1 1-1,1-1 1,-1 0-1,0-1 1,5-5-1,4-7-19,0 1-1,-2-2 0,0 0 0,-1 0 1,-1-1-1,0-1 0,-2 1 0,0-1 1,-2-1-1,0 0 0,-1 1 0,4-42 0,-8 17-129,-1 43 113,0-1-1,-1 1 1,1 0-1,0 0 1,-1 0-1,0 0 1,1 0-1,-1 0 0,0 0 1,0 0-1,0 0 1,0 0-1,0 0 1,-1 0-1,1 1 1,0-1-1,-3-2 0,3 4 7,0-1 0,1 1 0,-1 0 0,0-1-1,0 1 1,1 0 0,-1 0 0,0 0 0,0 0 0,1 0-1,-1 0 1,0 0 0,0 0 0,0 0 0,1 0-1,-1 0 1,0 0 0,0 0 0,1 1 0,-1-1 0,0 0-1,0 0 1,1 1 0,-1-1 0,0 1 0,1-1-1,-1 1 1,1-1 0,-1 1 0,1-1 0,-1 1 0,0-1-1,1 1 1,0 0 0,-1-1 0,1 1 0,-1 1-1,-13 26-22,11-19 48,1 1-1,0 0 1,0 0-1,1 0 1,0 0-1,1 0 0,0 0 1,0 0-1,1 0 1,1 0-1,-1 0 1,2-1-1,3 12 1,-5-17-8,0 0-1,1-1 1,-1 1-1,1-1 1,0 1 0,0-1-1,0 0 1,1 0 0,-1 0-1,1 0 1,-1 0-1,1 0 1,0-1 0,0 1-1,1-1 1,-1 0-1,0 0 1,1 0 0,-1 0-1,1-1 1,-1 1 0,1-1-1,0 0 1,0 0-1,-1 0 1,1-1 0,0 1-1,0-1 1,0 0 0,0 0-1,0-1 1,0 1-1,0-1 1,-1 1 0,1-1-1,4-2 1,-1 0 1,0 0 0,0 0 0,-1-1 0,1 0 0,-1 0 1,0 0-1,0-1 0,-1 0 0,1 0 0,-1-1 0,0 1 0,-1-1 0,1 0 1,-1 0-1,6-14 0,-4 9 10,-1 0 0,0-1 0,-1 0-1,0 0 1,-1 0 0,0-1 0,-1 1 0,0-22 0,-2 26-10,0 0 0,-1 0 1,-3-13-1,4 19-9,0 0 1,-1 0-1,1 0 1,-1 1-1,0-1 0,1 0 1,-1 1-1,0-1 1,0 0-1,0 1 1,0-1-1,0 1 1,-1 0-1,1-1 1,0 1-1,-1 0 0,1 0 1,-1 0-1,1 0 1,-1 0-1,-2-2 1,3 3-2,0 0 1,0 0-1,0 0 1,1 0-1,-1 0 1,0 0 0,0 0-1,1 0 1,-1 0-1,0 0 1,0 0-1,0 1 1,1-1-1,-1 0 1,0 1 0,1-1-1,-1 0 1,0 1-1,1-1 1,-1 1-1,0-1 1,1 1-1,-1-1 1,1 1-1,-1-1 1,1 1 0,-1 0-1,1-1 1,-1 1-1,1 0 1,0-1-1,-1 1 1,1 0-1,0-1 1,-1 1 0,1 0-1,0 0 1,0 0-1,0-1 1,0 1-1,0 0 1,0 0-1,0-1 1,0 2 0,0 1 8,0 1 1,0-1 0,0 0 0,0 0 0,1 1-1,0-1 1,-1 0 0,1 0 0,2 5 0,-2-6-2,1 0 0,-1 0 1,1 1-1,-1-1 1,1 0-1,0 0 0,0-1 1,0 1-1,0 0 0,1-1 1,-1 1-1,0-1 0,1 1 1,-1-1-1,1 0 0,-1 0 1,1 0-1,-1-1 1,1 1-1,0-1 0,-1 1 1,1-1-1,0 0 0,-1 0 1,1 0-1,0 0 0,-1-1 1,1 1-1,0-1 1,-1 1-1,1-1 0,-1 0 1,1 0-1,3-2 0,3-1 16,-1 0 0,1-1 0,-1 0 0,0-1 0,-1 0 0,1 0 0,-1 0 0,10-12 0,-11 11-23,0-1 1,-1 0-1,1 0 1,-2 0 0,1 0-1,-1-1 1,-1 1-1,1-1 1,1-10-1,-4 18-7,-1 1 0,0-1-1,0 1 1,0 0 0,0-1 0,0 1-1,0 0 1,0-1 0,0 1 0,0 0-1,0-1 1,0 1 0,0-1 0,0 1-1,0 0 1,0-1 0,0 1 0,0 0-1,0-1 1,0 1 0,0-1 0,-1 1-1,1 0 1,0 0 0,0-1 0,0 1-1,-1 0 1,1-1 0,0 1 0,-9 5-49,-8 18 9,12-10 51,0 1 1,1 0-1,0 0 0,2 0 1,-1 0-1,2 0 0,-1 16 0,2-23 6,0 0-1,0-1 0,1 1 1,-1 0-1,2-1 0,-1 1 0,1-1 1,0 0-1,0 1 0,0-1 1,1 0-1,0 0 0,1-1 0,-1 1 1,1 0-1,0-1 0,7 7 1,-7-9-8,0 0 0,0-1 0,1 1 1,-1-1-1,1 0 0,0 0 0,-1-1 1,1 0-1,0 1 0,0-1 0,0-1 1,0 1-1,0-1 0,0 0 0,0 0 1,0 0-1,0-1 0,0 0 0,0 0 1,0 0-1,-1 0 0,1-1 0,8-4 1,0 0-5,0 0 1,0-2 0,0 0 0,0 0-1,-1-1 1,20-19 0,-22 17-13,0-1 1,0 0-1,-1-1 0,0 0 1,-1 0-1,-1 0 1,7-18-1,-11 23-18,0 1 0,0-1 0,-1 0 0,0 0-1,-1 0 1,0 0 0,0 0 0,-1 0 0,0 0 0,0 0 0,-1 0 0,0 0-1,0 0 1,-1 0 0,-4-11 0,6 17 17,-1 0 0,0 0 1,0 0-1,0 0 0,0 0 0,0 0 0,0 1 0,0-1 1,-1 0-1,1 1 0,-1-1 0,1 1 0,-1 0 0,0-1 1,1 1-1,-1 0 0,0 0 0,0 0 0,0 0 0,0 1 1,0-1-1,0 0 0,0 1 0,0-1 0,-2 1 0,1 0 9,1 0-1,0 0 0,-1 1 0,1-1 0,0 1 0,-1 0 0,1 0 0,0 0 0,0 0 0,0 0 0,0 0 0,0 0 0,0 1 0,0-1 0,0 1 0,0-1 0,1 1 0,-1 0 0,1 0 1,-1 0-1,1 0 0,-2 3 0,-1 2 38,0 1 1,1 0-1,0 0 1,0 0-1,1 0 1,0 0-1,1 1 1,0-1-1,0 1 1,0 12-1,1-16-111,0 0 0,1 0 0,-1 1 0,1-1 0,0 0-1,1 0 1,-1 0 0,1 0 0,0 0 0,0-1 0,0 1-1,1 0 1,-1-1 0,1 0 0,1 1 0,-1-1 0,0 0 0,5 3-1,-7-6-74,0 0 0,0-1 0,0 1 0,0 0 0,0 0 0,1-1 0,-1 1 0,0-1 0,0 0 0,1 1 0,-1-1 0,0 0 0,1 1 0,-1-1 0,0 0 0,1 0 0,1 0 0,-2-1 81,0 1 1,0 0 0,-1-1 0,1 1-1,0-1 1,0 1 0,0-1 0,-1 1-1,1-1 1,0 1 0,-1-1 0,1 0-1,-1 1 1,1-1 0,0 0-1,-1 1 1,0-1 0,1 0 0,-1 0-1,1 0 1,-1 1 0,0-1 0,0 0-1,1 0 1,-1 0 0,0-1 0,1-17-1005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7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20 21213,'-4'-14'3129,"9"9"-810,20 9-903,-20-2-1738,38 7-1907,0-2 0,0-1 0,49-1 0,-23-2 96,-68-3 2227,1 0 0,-1 0 1,1 0-1,-1 0 0,0 1 0,1-1 0,-1 0 0,0 1 0,1-1 0,-1 1 1,0-1-1,1 1 0,-1-1 0,0 1 0,0 0 0,0 0 0,0 0 0,1-1 1,-1 1-1,0 0 0,-1 0 0,1 1 0,0-1 0,0 0 0,0 0 0,-1 0 1,1 0-1,0 1 0,-1-1 0,1 0 0,-1 1 0,0-1 0,1 0 0,-1 1 1,0-1-1,0 1 0,0-1 0,0 0 0,0 1 0,0 1 0,-2 6 707,1 0-1,-2 0 0,1 0 1,-1 0-1,-5 9 0,1 0-27,-1 3-33,4-13-448,1 1 1,0-1 0,-3 18-1,5-24-290,1 1 0,0-1 0,0 1 0,0-1-1,0 1 1,0-1 0,1 0 0,-1 1-1,1-1 1,-1 0 0,1 1 0,0-1 0,0 0-1,0 0 1,0 1 0,0-1 0,1 0-1,-1 0 1,3 2 0,5 4-137,1 0-1,-1 0 1,22 12 0,-22-16 69,-1 1 1,-1 0 0,1 1-1,-1 0 1,0 0-1,0 1 1,9 11 0,-15-17 62,0 0 0,0 0 0,0 1 0,0-1 0,-1 0 0,1 1 0,-1-1 0,1 1 0,-1-1 0,1 1 0,-1-1 0,0 1 0,0-1 0,0 1 0,0-1 0,0 1 0,0 0 0,0-1 0,0 1 0,-1-1 0,0 3 0,0-2 12,0 0 0,0 0 1,-1 0-1,1 0 0,-1 0 1,1 0-1,-1 0 0,0-1 0,0 1 1,1-1-1,-1 1 0,-3 1 1,-2 0 2,0 1 1,0-1 0,1-1 0,-2 1 0,1-1-1,0 0 1,-15 1 0,18-3-150,0 0-1,1 0 1,-1 0-1,0 0 1,0 0-1,0-1 1,1 0-1,-1 0 1,0 0-1,1 0 1,-1-1-1,1 1 1,-1-1-1,-3-2 1,5 2 24,1 1 0,0-1 0,-1 1 0,1-1 1,0 0-1,0 0 0,0 1 0,0-1 0,0 0 0,0 0 0,0 0 1,1 0-1,-1 0 0,1 0 0,-1-1 0,1 1 0,0 0 1,0 0-1,0 0 0,0 0 0,0 0 0,0 0 0,1 0 1,-1 0-1,1-1 0,1-2 0,6-18-921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8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0 244 16876,'20'-10'1029,"-1"-1"1,-1-1 0,0 0-1,-1-2 1,0 0 0,-1 0-1,0-2 1,-2 0 0,23-31-1,-34 42-997,-1 1-1,0 0 0,0-1 0,-1 0 0,1 1 0,-1-1 0,0 0 0,1-7 1,-2 11-35,0 0 1,0 0 0,0 0-1,0 0 1,0 0 0,0 0 0,0 0-1,0 0 1,-1 0 0,1 0-1,0 0 1,-1 0 0,1 0-1,0 0 1,-1 0 0,1 0 0,-1 0-1,0 0 1,1 0 0,-1 1-1,0-1 1,1 0 0,-1 0-1,0 1 1,0-1 0,0 1 0,0-1-1,0 0 1,1 1 0,-1 0-1,0-1 1,0 1 0,0 0-1,0-1 1,0 1 0,0 0 0,0 0-1,-1 0 1,1 0 0,0 0-1,0 0 1,0 0 0,0 0-1,0 0 1,0 0 0,-2 1 0,-3 1 9,0 0 0,0 0 0,-1 0 1,2 1-1,-1 0 0,0 0 0,0 0 1,1 1-1,0 0 0,0 0 0,0 0 1,0 1-1,-4 5 0,-1 2 71,0 0 0,1 1 0,0 0-1,-9 21 1,12-23 17,2 1-1,-1 0 1,2 0-1,-1 0 1,2 0-1,-1 0 1,2 1-1,-1 20 1,2-27-165,0 1 0,1-1 0,0 1 0,0-1 0,0 0 0,1 0 0,0 1 0,0-1 0,1 0 0,0-1 0,0 1 0,0 0 0,0-1 0,1 0 0,0 0 0,0 0 0,1 0 0,6 6 1,-9-10 28,3 4-94,0-1 1,1-1-1,-1 1 1,8 3-1,3-3-342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9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57 251 17588,'1'-27'1696,"-4"16"-1103,3 11-577,-1 0 0,1 0 0,0 0 1,0 0-1,-1 0 0,1 0 0,0 0 0,0 0 0,-1 0 1,1 0-1,0 0 0,0 0 0,-1 0 0,1 0 0,0 0 1,-1 0-1,1 0 0,0 0 0,0 1 0,-1-1 0,1 0 1,0 0-1,0 0 0,0 0 0,-1 1 0,1-1 0,0 0 1,0 0-1,0 0 0,0 1 0,-1-1 0,1 0 0,0 0 1,0 1-1,0-1 0,0 0 0,-4 7 226,1 0 0,-1 0-1,2 0 1,-1 0 0,1 0 0,0 0 0,1 1-1,-1-1 1,1 0 0,1 14 0,-1-9-12,-2 31 157,2 0-1,2 0 1,1 0 0,3-1 0,2 1-1,1-1 1,2 0 0,2-1 0,2 0-1,23 47 1,-35-83-363,3 5 17,0 0 1,0 0-1,1 0 1,1-1 0,-1 0-1,1 0 1,10 9-1,-17-18-40,1 1 0,-1-1 0,1 1 0,-1-1 0,1 0 0,-1 1-1,1-1 1,-1 1 0,1-1 0,0 0 0,-1 1 0,1-1 0,-1 0 0,1 0-1,0 0 1,-1 1 0,1-1 0,0 0 0,0 0 0,-1 0 0,2 0 0,-2-1-4,1 1 1,-1 0 0,0-1 0,0 1 0,1 0 0,-1-1 0,0 1-1,0-1 1,1 1 0,-1 0 0,0-1 0,0 1 0,0-1 0,0 1 0,0-1-1,0 1 1,0-1 0,0 1 0,0-1 0,0 1 0,0 0 0,0-2 0,-8-30-169,-16-19-382,-46-70 0,-15-32-452,84 152 1005,1 1 0,0 0-1,0-1 1,-1 1 0,1 0 0,0 0-1,0-1 1,0 1 0,0-1 0,-1 1 0,1 0-1,0-1 1,0 1 0,0 0 0,0-1-1,0 1 1,0-1 0,0 1 0,0 0-1,0-1 1,0 1 0,0 0 0,0-1-1,0 1 1,0-1 0,1 1 0,-1 0-1,0-1 1,0 1 0,0 0 0,0-1 0,1 1-1,-1 0 1,0-1 0,0 1 0,1 0-1,-1 0 1,0-1 0,0 1 0,1 0-1,-1 0 1,0 0 0,1-1 0,-1 1-1,0 0 1,1 0 0,-1 0 0,1 0-1,-1 0 1,0 0 0,1-1 0,-1 1 0,0 0-1,1 0 1,-1 0 0,1 0 0,-1 1-1,0-1 1,1 0 0,-1 0 0,1 0-1,-1 0 1,1 0 0,35 10 111,-17-3-80,-2-5-18,1 0 1,0-1-1,-1-1 0,1 0 1,-1-1-1,1-1 1,-1-1-1,1-1 0,-1 0 1,0-1-1,-1-1 1,1 0-1,-1-1 0,0-1 1,-1-1-1,0 0 0,0-1 1,-1 0-1,0-2 1,14-14-1,-16 14 16,0-1 0,0 0 1,-1-1-1,-1 0 0,0-1 0,-1 0 0,-1-1 0,0 0 0,-1 0 1,-1-1-1,0 1 0,-2-1 0,0-1 0,0 1 0,-2 0 1,0-1-1,-1 0 0,-1 1 0,0-1 0,-4-18 0,3 29-13,-1 0 1,0 0-1,0 0 0,0 0 0,-1 0 0,0 0 0,0 1 0,-8-11 0,10 15-15,0 1 0,0-1 0,-1 1 0,1 0 0,0-1 0,-1 1 0,1 0 0,-1 0 0,1 0 0,-1 0 0,0 0 0,1 0 0,-1 1 0,0-1 0,0 0 0,0 1 0,1 0-1,-1-1 1,0 1 0,0 0 0,0 0 0,0 0 0,0 0 0,0 0 0,1 0 0,-1 1 0,0-1 0,0 0 0,0 1 0,0 0 0,1-1 0,-1 1 0,0 0 0,1 0 0,-1 0 0,1 0 0,-3 2 0,-5 4 5,2 0 0,-1 1 1,1 0-1,0 0 0,0 0 1,1 1-1,0 0 0,1 0 0,-5 12 1,-4 10 105,-15 52 1,21-58-5,2 0 0,-5 44 0,9-56-56,2-1 0,0 0 0,0 1 0,1-1 0,1 0 0,0 1 0,6 20 0,-6-29-38,-1 0 0,1 0 1,0 0-1,0 0 0,1 0 0,-1 0 1,1 0-1,0-1 0,0 1 0,0-1 1,1 0-1,-1 0 0,1 0 0,-1 0 1,1-1-1,0 0 0,0 1 0,0-1 1,0-1-1,1 1 0,-1-1 0,1 1 1,-1-1-1,0-1 0,1 1 0,0 0 1,-1-1-1,1 0 0,-1 0 0,9-2 1,-1 1-7,1-2 0,-1 1 0,1-2 0,-1 1 0,0-2 0,-1 0-1,1 0 1,-1-1 0,21-14 0,-18 9 9,-1-1-1,1-1 1,-2 0-1,0 0 0,0-1 1,15-27-1,-20 30-1,-1 0 0,0-1 0,-1 1 0,0-1 0,-1 0 0,0-1 0,-1 1 0,-1-1 0,0 1 0,1-17 0,-7 10 15,4 19-28,0 0 0,0-1 0,0 1 0,-1 0 0,1-1-1,0 1 1,0 0 0,-1 0 0,1-1 0,0 1 0,0 0 0,-1 0 0,1-1-1,0 1 1,-1 0 0,1 0 0,0 0 0,-1-1 0,1 1 0,0 0-1,-1 0 1,1 0 0,0 0 0,-1 0 0,1 0 0,-1 0 0,-1 0 4,1 1 1,0 0-1,-1-1 0,1 1 1,0 0-1,-1 0 1,1 0-1,0 0 1,0 0-1,0 0 1,0 0-1,0 0 1,0 1-1,0-1 0,0 0 1,0 0-1,1 1 1,-2 1-1,-4 11 40,1-1 0,0 1 0,0 0 0,1 1 0,1-1 0,1 1 0,0-1 0,1 1 0,0 0 0,2 14 0,-1-26-52,0 0 1,0 0 0,1-1-1,-1 1 1,1 0 0,0 0-1,0-1 1,0 1 0,0-1 0,0 1-1,1-1 1,-1 1 0,1-1-1,0 0 1,-1 1 0,1-1-1,0 0 1,0 0 0,1-1-1,2 3 1,-2-2-81,0-1 0,0 0 0,1 1-1,-1-1 1,0-1 0,1 1 0,-1 0 0,1-1 0,-1 0-1,1 0 1,-1 0 0,1 0 0,-1-1 0,1 1 0,-1-1-1,5-1 1,1-1-343,-1 0 0,0 0 0,0-1 0,0 0 0,0-1 0,-1 1 0,0-2 0,10-8 0,-4 3-25,-1-2 0,-1 0-1,15-22 1,8-19-787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9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290 1 15915,'-4'27'2449,"-5"7"-1289,-12 11-344,1 4 2625,-2 4-2177,4-2-239,1-3-321,2-7-264,8-9-480,1-7-280,6-12-496,0-11-281,-5-5-559,-1-7-104,-4-12 1023,-6-8-255,-4-8-16</inkml:trace>
  <inkml:trace contextRef="#ctx0" brushRef="#br0" timeOffset="1">1 108 16876,'1'-7'1936,"12"14"-992,4 8-360,11 9 1065,0-1-289,11 0-512,2 0-256,5-6-608,0-1-312,-1-6-784,-4-6 928,-6-2-208,-1-10-128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19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117 330 21613,'0'22'1904,"-2"6"-1248,1 4-264,1 2 785,1-1-329,4-1-504,0-5-272,1-11-560,-1-11-393,-3-7-623,-2-8-616,-7-18 1456,-3-6-417,-4-12-175</inkml:trace>
  <inkml:trace contextRef="#ctx0" brushRef="#br0" timeOffset="1">7 0 17148,'-5'0'1600,"5"13"-1136,-1 0-184,1 4 1080,3-2-1071,4-2-978,3 1 657,0-8-96,4-5-128,1-5-96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0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18956,'7'16'1224,"-1"0"0,8 31 0,-9-27-130,11 28 1,-11-36-803,0-1 0,1 0 0,1 0 0,0 0 0,0-1 0,14 15 0,-16-20-244,1 0 0,-1-1 0,1 0 0,0 0 0,0 0 0,0 0 0,0-1 0,1 0 0,-1-1 0,1 1 0,0-1 0,-1-1 0,11 2 0,1-1-183,30-3 0,-31 1-57,0 0 1,20 2-1,-35-2 184,0 0 0,0 1-1,0-1 1,-1 1 0,1-1-1,0 1 1,0-1 0,-1 1-1,1 0 1,0 0 0,-1 0-1,1 0 1,-1 0 0,1 0-1,-1 1 1,0-1 0,1 0-1,-1 1 1,0-1 0,0 1-1,2 2 1,-2-2 33,-1 1 0,1-1 0,0 1-1,-1-1 1,0 1 0,0 0 0,1-1 0,-1 1-1,-1 0 1,1-1 0,0 1 0,-1 0 0,0 3 0,-2 2 106,0 0 0,0 0-1,-1 0 1,0-1 0,0 1 0,-1-1 0,0 0 0,-8 9 0,6-10-31,0 0 0,0-1 0,-1 0-1,0 0 1,0 0 0,0-1 0,0-1-1,-1 1 1,0-1 0,0-1-1,1 1 1,-20 1 0,20-3-270,0 0-1,0-1 1,-1 1 0,1-2 0,0 1-1,-1-1 1,1-1 0,0 0-1,0 0 1,0 0 0,0-1 0,0 0-1,1 0 1,-11-7 0,17 9 127,0 1 0,0-1 0,0 0 0,-1 1 0,1-1 0,1 0 0,-1 0 0,0 0 0,0 1-1,0-1 1,0 0 0,0 0 0,1 0 0,-1-1 0,1 1 0,-1 0 0,1 0 0,-1 0 0,1 0 0,-1-1 0,1 1 0,0 0 0,0 0 0,0 0 0,-1-1 0,2-1 0,2-10-716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0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9 16476,'-1'-1'203,"1"0"1,-1 1 0,0-1 0,1 0-1,-1 1 1,0-1 0,0 1 0,0-1-1,0 1 1,1-1 0,-1 1 0,0 0-1,0-1 1,0 1 0,0 0 0,0 0-1,0 0 1,0 0 0,0-1 0,-2 2-1,3-1-72,-1 0-1,0 1 1,1-1-1,-1 1 0,1-1 1,-1 1-1,1-1 1,-1 1-1,1-1 1,-1 1-1,1 0 0,0-1 1,-1 1-1,1 0 1,0-1-1,-1 1 1,1 0-1,0-1 0,0 1 1,0 1-1,-1 7 555,0 0 0,1 0 0,1 14 0,-1-14-298,4 43 685,2 0-1,14 56 0,-12-76-960,1-1 1,2 0-1,1 0 0,25 44 1,-36-73-118,32 49-47,-31-48-8,1 0 0,0 0 1,0 0-1,0 0 0,0 0 0,0-1 0,0 1 0,1-1 0,0 0 1,-1 0-1,1 0 0,5 1 0,-8-2-8,0-1 0,0 0-1,0 0 1,-1 1 0,1-1 0,0 0 0,0 0-1,0 0 1,0 0 0,0 0 0,0-1 0,0 1-1,0 0 1,0 0 0,0-1 0,0 1 0,0 0-1,0-1 1,0 1 0,-1-1 0,1 1 0,0-1-1,0 1 1,1-2 0,-1 0-77,0 0 1,0 1-1,0-1 0,0 0 1,0 0-1,0 0 0,-1 0 1,1 0-1,-1 0 0,1 0 1,-1-2-1,1-7-597,0 1 0,-2-1 0,-1-15 1,-1 5 20,-1 0 0,0 1 0,-2 0 0,-1 0 0,0 1 0,-13-25 1,22 47 1050,1 0 0,-1 0 0,1-1 0,-1 1 0,1-1 0,0 1 0,0-1 0,1 0 0,-1 0 0,0 0 0,1-1 0,-1 1 0,1-1 0,-1 0 0,1 0 0,0 0 0,-1 0 1,1 0-1,0-1 0,0 0 0,-1 0 0,5 0 0,2 0-110,-1-1 1,1 0 0,-1 0-1,0-1 1,0 0-1,0-1 1,0 0 0,13-6-1,-14 5-98,-1-1-1,1 0 0,-1 0 0,0-1 1,10-11-1,-13 14-82,-1 0 0,-1-1-1,1 0 1,0 1 0,-1-1-1,0 0 1,0-1 0,0 1 0,0 0-1,-1 0 1,1-1 0,0-7-1,-2 11-33,1 1 0,-1-1-1,0 0 1,0 1 0,0-1-1,0 1 1,0-1 0,0 1-1,0-1 1,0 0-1,-1 1 1,1-1 0,0 1-1,0-1 1,0 1 0,-1-1-1,1 1 1,0-1-1,-1 0 1,-8 2 62,-9 17 34,14-12-78,1 0-1,0 0 1,0 1-1,0-1 1,1 1 0,0 0-1,0 0 1,1-1-1,0 1 1,0 9-1,0-14-10,1 0 0,0 0 0,0 0 0,0 0 0,0 0-1,1 0 1,-1 0 0,0-1 0,1 1 0,-1 0 0,1 0-1,0 0 1,0 0 0,-1-1 0,1 1 0,1 0 0,-1-1-1,0 1 1,0-1 0,0 1 0,1-1 0,-1 1 0,1-1-1,-1 0 1,1 0 0,0 0 0,-1 0 0,1 0 0,0 0-1,0 0 1,-1-1 0,1 1 0,0-1 0,0 1 0,0-1 0,0 1-1,0-1 1,0 0 0,0 0 0,2-1 0,5 1 15,1-2 1,-1 1 0,0-2 0,-1 1-1,1-1 1,0 0 0,-1-1 0,1 0 0,11-8-1,10-7 23,28-26 0,-51 40-45,30-26 3,-22 17-41,1 1 0,0 0 0,24-12 0,-39 24 32,0 0 1,0 1 0,0-1 0,0 1 0,0-1-1,0 1 1,0-1 0,0 1 0,0 0-1,1 0 1,-1 0 0,0-1 0,0 1-1,0 0 1,0 0 0,0 1 0,1-1-1,-1 0 1,0 0 0,0 0 0,0 1-1,0-1 1,0 1 0,0-1 0,0 1 0,0-1-1,0 1 1,0-1 0,0 1 0,0 0-1,0 0 1,0 0 0,-1-1 0,1 1-1,0 0 1,-1 0 0,1 0 0,0 0-1,-1 0 1,1 0 0,-1 0 0,0 0-1,1 2 1,1 4-233,0-1 0,0 1-1,-1 0 1,0-1-1,-1 1 1,0 7 0,5-31-2075,-2-9 1594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1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19732,'14'18'1761,"-2"16"-1145,-5 8-256,-3 8 1488,5 4-1208,-1 4-288,1-3-8,0-3-255,1-3-178,-5-11-479,2-5-304,-4-10-528,-8-8 1048,-10-12-272,-8-5-265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1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13 309 13755,'-3'-12'391,"0"-1"0,1 0 0,0 0 0,1 0 0,0 0 0,1 0 0,2-17 0,-1 22-110,1 1 1,-1-1-1,2 1 0,-1-1 1,1 1-1,0 0 0,1 0 1,-1 0-1,1 1 0,1 0 1,-1-1-1,1 1 0,10-9 1,-4 6 65,0 0 1,1 1-1,0 0 0,1 1 1,-1 0-1,1 1 1,0 1-1,1 0 1,0 1-1,-1 0 0,1 1 1,22-2-1,-21 3-251,-1 2 0,1-1 0,-1 2 0,0 0 0,1 0 0,-1 2 0,0-1 0,0 2 0,0 0 0,-1 1 0,1 0 0,17 10 0,-28-13-91,1 0 1,-1 0 0,0 0-1,0 0 1,0 1 0,0-1-1,0 1 1,-1 0 0,1 0 0,-1 0-1,0 0 1,0 0 0,0 1-1,0-1 1,0 1 0,-1-1-1,0 1 1,2 6 0,-3-5 16,1 0 0,-1 0 0,-1-1 0,1 1 0,-1 0-1,0 0 1,0 0 0,0 0 0,0-1 0,-1 1 0,0-1 0,-4 9 0,-3 2-219,-1-1 0,-1 0 0,0-1 0,-1 0 0,0 0 0,-1-1 0,-14 10 0,24-19 45,0-1 0,0 0 0,0 0 0,0 0 0,0 0 0,-1 0 0,1-1 1,0 0-1,-7 2 0,9-2 136,1-1 1,0 0 0,0 0 0,-1 0-1,1 0 1,0 0 0,0 0-1,0 0 1,-1 0 0,1 0-1,0 0 1,0 0 0,-1 0-1,1 0 1,0 0 0,0 0-1,-1 0 1,1 0 0,0 0-1,0-1 1,0 1 0,-1 0-1,1 0 1,0 0 0,0 0 0,0 0-1,0 0 1,-1-1 0,1 1-1,0 0 1,0 0 0,0 0-1,0 0 1,-1-1 0,6-10-696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18172,'-8'13'2360,"4"-5"-1335,9-5-369,8-1 1712,12-4-1015,2-2-225,9 0-488,-1-2-112,4-3-152,3 1-272,-4-2-696,-2-3-544,-3-1 952,-3 4-168,-5-5-168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2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80 16059,'17'142'4326,"-15"-106"-3007,1-1 0,2 1 0,14 49 0,-18-83-1248,-1 0-1,1 0 1,0 0-1,0 0 1,0 0-1,0 0 1,0 0-1,0-1 1,0 1-1,1 0 1,-1 0-1,0-1 1,1 1-1,0-1 1,-1 0-1,1 1 1,3 1-1,-4-3-51,1 0 0,-1 0 1,0 0-1,0 0 0,0 0 0,1 0 0,-1 0 0,0 0 0,0-1 1,0 1-1,0 0 0,0-1 0,1 1 0,-1-1 0,0 1 0,0-1 1,0 1-1,0-1 0,0 0 0,-1 0 0,1 1 0,0-1 0,0 0 1,0 0-1,-1 0 0,1 0 0,0 0 0,-1 0 0,1 0 0,-1 0 1,1 0-1,-1-2 0,5-8 3,0 0 0,-1 0 0,-1 0 0,0-1-1,-1 1 1,0-1 0,0 0 0,-1 0 0,-2-23 0,-1 4-73,-2 0 0,-11-47-1,12 64 18,1 6-6,0-1 0,0 0 1,-1 1-1,0-1 0,0 1 1,-10-15-1,13 23 37,0-1-1,0 1 1,0 0 0,0 0-1,0-1 1,0 1 0,0 0-1,0 0 1,0-1 0,0 1-1,0 0 1,-1 0 0,1 0-1,0-1 1,0 1 0,0 0-1,0 0 1,-1 0 0,1 0-1,0-1 1,0 1 0,0 0-1,0 0 1,-1 0 0,1 0-1,0 0 1,0 0 0,-1 0-1,1 0 1,0-1 0,0 1-1,-1 0 1,1 0 0,0 0-1,0 0 1,-1 0 0,1 0-1,0 0 1,0 0 0,-1 1-1,1-1 1,0 12-31,7 19 119,-4-23-31,0 0 1,1 0-1,-1-1 0,1 1 1,1-1-1,0 0 0,0 0 1,0 0-1,1-1 0,0 0 1,11 10-1,-12-13-26,1 0 0,-1 0 1,0 0-1,1-1 0,-1 0 0,1 0 0,0 0 0,-1-1 0,1 0 1,0 0-1,0 0 0,0-1 0,0 0 0,0 0 0,0 0 0,0-1 1,10-2-1,-4 0-9,-1-1 1,0 0 0,0 0 0,0-1-1,-1-1 1,0 1 0,0-2-1,0 1 1,16-16 0,-20 17-30,0-1 0,0 0 0,-1-1 0,0 1 1,0-1-1,0 0 0,-1 0 0,0-1 0,0 1 0,-1-1 0,0 0 1,0 0-1,-1 0 0,2-13 0,-4 20 3,1 0 0,-1-1 0,0 1 0,0 0 0,0 0 0,0-1 0,0 1 0,-1 0 0,1 0 0,0 0 0,0-1 0,-1 1 0,1 0 0,-1 0 0,1 0 0,-1 0 0,0 0 0,1 0 0,-1 0 0,0 0 0,-1-2 0,1 3 6,0 0 0,0-1 0,0 1 0,1 0 0,-1 0 0,0 0 0,0 0 0,0 0-1,0 0 1,0 0 0,0 0 0,1 0 0,-1 0 0,0 0 0,0 1 0,0-1 0,0 0 0,1 1 0,-1-1 0,0 1 0,0-1 0,0 1 0,1-1 0,-1 1 0,0-1 0,1 1 0,-1 0 0,1-1 0,-1 1 0,1 0 0,-1 0 0,-4 5 34,1 0-1,0 1 0,0 0 0,0-1 1,1 1-1,0 0 0,1 1 0,-1-1 1,1 0-1,1 1 0,-2 10 0,2-10 30,0 1-1,1 0 1,0-1-1,0 1 1,1 0-1,0-1 1,1 1-1,0 0 0,4 13 1,-5-20-44,0 0 0,0 1 0,1-1 1,-1 0-1,0 1 0,1-1 0,-1 0 0,1 0 1,0 0-1,0 0 0,0-1 0,0 1 0,0 0 1,0-1-1,0 0 0,0 1 0,0-1 0,1 0 1,-1 0-1,1 0 0,-1 0 0,5 0 0,-4-1-6,1 0-1,-1 0 1,1 0-1,-1-1 1,1 1-1,-1-1 1,1 0-1,-1 0 1,0 0-1,0 0 1,1-1-1,-1 0 0,0 1 1,0-1-1,-1 0 1,5-4-1,3-3 0,0-1 0,0 0 0,-1 0 0,-1-1 0,10-16 0,30-62-273,-42 78 189,-6 49-148,-1-12 261,1-18-70,2 36 134,-2-42-144,0-1 0,0 1 0,0-1 0,0 1 0,1-1 0,-1 1 0,1-1 0,-1 0 0,1 1 0,-1-1 0,1 0 0,0 1 0,0-1 0,0 0 0,0 0 0,0 0 0,0 1 0,0-1 0,0 0 0,0-1 0,0 1 0,1 0 0,1 1 0,-2-2-48,0 0-1,0 0 1,0 0-1,0 0 1,0-1-1,-1 1 1,1 0-1,0 0 1,0-1-1,0 1 1,0-1-1,-1 1 1,1-1-1,0 1 1,0-1-1,-1 1 1,1-1-1,0 0 1,-1 1-1,1-1 1,-1 0-1,1 0 1,-1 1-1,1-1 1,-1 0-1,1 0 1,-1 0-1,0 1 1,1-1-1,-1-2 1,9-30-798,-6-1 58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2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21725,'-4'1'1712,"2"6"-1304,1 6-232,2 2 808,5 0-520,4 0-832,3-1-392,8-4-496,4-1 200,3-7 600,5-2-249,3-4-247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3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0 18908,'-2'7'399,"1"0"1,-2-1-1,1 0 0,-1 1 0,0-1 1,0 0-1,-1 0 0,0-1 0,0 1 1,-8 7-1,-3 7 989,1-1-187,-22 33 673,33-48-1754,1 0 0,0 0-1,-1 1 1,2-1 0,-1 1 0,1-1 0,-1 1-1,1 0 1,-1 7 0,3-11-123,-1 1 1,0-1 0,0 0-1,1 0 1,-1 0-1,0 0 1,1 0 0,-1 0-1,1 0 1,0 0-1,-1 0 1,1 0-1,0 0 1,0 0 0,-1 0-1,1-1 1,0 1-1,0 0 1,0-1 0,0 1-1,0 0 1,0-1-1,0 1 1,0-1-1,0 1 1,0-1 0,0 0-1,2 1 1,38 5-451,-31-5 364,14 1-64,-1 1 1,1 2-1,-1 0 1,-1 2 0,1 0-1,34 17 1,-55-23 154,1 0 1,-1 0-1,0 0 1,0 1-1,-1-1 1,1 0-1,0 1 1,0 0-1,-1-1 1,1 1-1,-1 0 1,1 0-1,-1 0 1,0 0-1,0 0 1,0 0-1,0 0 1,1 5-1,-2-6 8,0 1-1,0 0 0,0-1 0,-1 1 0,1 0 0,-1-1 0,1 1 0,-1-1 0,0 1 1,0-1-1,1 1 0,-1-1 0,0 1 0,0-1 0,0 0 0,-1 1 0,1-1 0,0 0 1,0 0-1,-1 0 0,1 0 0,-1 0 0,1 0 0,-1-1 0,1 1 0,-1 0 0,-2 0 1,-6 3-118,-1 0 0,1-1 0,-1 0 1,0-1-1,0 0 0,-22 0 0,24-2-25,0 0-1,0 0 1,1-1 0,-1 0-1,0-1 1,1 0-1,-1 0 1,1-1 0,-12-5-1,4-4-287,4 1-169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3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47 247 20356,'-9'11'1250,"4"-6"-753,1 0 0,-1 1 0,1 0 0,0 0 0,1 0 0,-1 0 0,-3 12-1,7-18-457,-1 0-1,1 0 0,0 0 0,0 0 0,0 0 0,0 1 0,0-1 1,0 0-1,0 0 0,0 0 0,0 0 0,0 0 0,0 1 0,0-1 1,0 0-1,0 0 0,0 0 0,0 0 0,0 0 0,0 1 0,0-1 1,0 0-1,0 0 0,0 0 0,0 0 0,0 0 0,0 1 0,0-1 1,0 0-1,0 0 0,0 0 0,0 0 0,0 0 0,0 0 0,1 1 0,-1-1 1,0 0-1,0 0 0,0 0 0,0 0 0,0 0 0,0 0 0,1 0 1,-1 0-1,0 0 0,0 0 0,0 0 0,0 0 0,0 1 0,1-1 1,-1 0-1,0 0 0,0 0 0,0 0 0,1 0 0,10-7 728,10-14-379,-9 6-336,0-1 0,-1 1-1,-1-2 1,-1 0 0,0 0-1,-2 0 1,1-1 0,-2 0-1,-1-1 1,0 1 0,-1-1-1,2-24 1,-9 8-186,3 35 130,0-1 0,0 1 0,-1 0 0,1-1 0,0 1-1,0-1 1,0 1 0,0-1 0,-1 1 0,1-1 0,0 1 0,0 0-1,-1-1 1,1 1 0,0-1 0,-1 1 0,1 0 0,-1-1 0,1 1 0,0 0-1,-1 0 1,1-1 0,-1 1 0,0 0-2,0 0-1,1 1 1,-1-1 0,0 0-1,0 1 1,1-1 0,-1 0 0,1 1-1,-1-1 1,0 1 0,1-1-1,-1 1 1,1 0 0,-1-1-1,1 1 1,-1-1 0,1 1-1,-1 0 1,1-1 0,0 1 0,-1 1-1,-4 7-23,1 0 0,0 1 0,1 0 0,0 0 0,0 0 0,-2 19 0,2 1 47,0 36 0,3-59-2,0 0 1,1 0-1,0 1 1,0-1 0,0 0-1,1 0 1,4 12-1,-5-17-12,0 0 0,0 0 0,0-1 0,0 1-1,0 0 1,1-1 0,-1 1 0,1-1 0,-1 0 0,1 1-1,-1-1 1,1 0 0,0 0 0,0 0 0,-1 0 0,1 0 0,0 0-1,0-1 1,0 1 0,0-1 0,0 1 0,0-1 0,0 0 0,0 1-1,0-1 1,0 0 0,0 0 0,0-1 0,0 1 0,0 0 0,0-1-1,4-1 1,4-1-53,-1 0 1,0-1-1,1 0 0,-1 0 1,-1-1-1,11-8 0,49-41-273,-42 33 211,21-18-101,69-52-156,-114 90 388,0-1-1,0 1 1,0 0 0,0 0 0,0 0 0,0 0-1,0 1 1,0-1 0,0 0 0,0 1-1,4-1 1,-6 1-5,1 0-1,-1 1 1,1-1 0,0 0-1,-1 0 1,1 0-1,-1 0 1,1 1 0,-1-1-1,1 0 1,0 0 0,-1 1-1,1-1 1,-1 1-1,1-1 1,-1 0 0,0 1-1,1-1 1,-1 1 0,1-1-1,-1 1 1,0-1-1,1 1 1,-1-1 0,0 1-1,0 0 1,2 5 97,-1-1-1,-1 1 1,1 0 0,-1-1-1,0 1 1,-2 11 0,1 10 192,1-24-270,0 0 0,0-1 0,0 1-1,1 0 1,-1-1 0,1 1-1,0 0 1,-1-1 0,1 1 0,1-1-1,-1 1 1,0-1 0,0 0 0,1 0-1,-1 1 1,3 1 0,-2-3-25,-1 0 1,1 0 0,0-1-1,-1 1 1,1 0-1,0-1 1,0 1-1,-1-1 1,1 0-1,0 1 1,0-1-1,0 0 1,0 0-1,-1 0 1,1 0 0,0-1-1,0 1 1,0 0-1,0-1 1,-1 0-1,1 1 1,0-1-1,-1 0 1,3-1-1,6-3-37,-1-1 0,-1 1 1,1-2-1,-1 1 0,0-1 0,-1-1 0,12-12 0,3-5-181,-22 25 195,1-1 1,-1 1 0,0 0 0,0-1-1,1 1 1,-1-1 0,1 1 0,-1 0-1,0-1 1,1 1 0,-1 0 0,1 0 0,-1-1-1,1 1 1,-1 0 0,1 0 0,-1 0-1,0-1 1,1 1 0,0 0 0,-1 0-1,1 0 1,-1 0 0,1 0 0,-1 0-1,1 0 1,0 0 0,2 13-161,-8 25 61,4-34 63,-2 10-280,2 1 0,-1 17 0,4-25 188,3-8-40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29 685 18108,'-26'9'2372,"26"-9"-2335,0 0 0,0-1 0,0 1 0,-1 0 0,1 0 0,0 0 0,0 0 0,0 0-1,0 0 1,0-1 0,-1 1 0,1 0 0,0 0 0,0 0 0,0 0 0,0-1 0,0 1-1,0 0 1,0 0 0,0 0 0,0-1 0,0 1 0,-1 0 0,1 0 0,0 0-1,0-1 1,0 1 0,0 0 0,0 0 0,1 0 0,-1-1 0,0 1 0,0 0 0,0 0-1,0 0 1,0 0 0,0-1 0,0 1 0,0 0 0,0 0 0,0 0 0,0-1-1,1 1 1,-1 0 0,0 0 0,0 0 0,0 0 0,0 0 0,1 0 0,-1-1 0,0 1-1,0 0 1,37-38 1664,133-112-282,-10 10-1170,-128 111-282,148-143-1022,-170 163 1009,-1-1 1,1 0 0,-2 0-1,1-1 1,-2 0-1,1-1 1,-1 1-1,-1-1 1,6-15-1,-11 8-267,-7 5-62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1 16524,'-33'50'1147,"1"2"0,3 1 0,-34 84 0,11-22-476,-82 164 726,127-266-1336,1 0 1,0 0 0,1 0-1,1 1 1,0 0-1,1 0 1,1 0 0,-2 16-1,4-28-58,0 0-1,0 0 0,0 0 0,0 0 0,0 0 0,1 0 0,-1 0 1,1 0-1,-1 0 0,1 0 0,0 0 0,0 0 0,0-1 0,0 1 1,0 0-1,0 0 0,0-1 0,0 1 0,1-1 0,-1 1 0,0-1 1,1 0-1,2 2 0,-1-2-3,0 1-1,0-1 1,0 0 0,0-1 0,1 1-1,-1 0 1,0-1 0,0 0-1,1 0 1,-1 0 0,0 0 0,7-1-1,7-3-51,0-1-1,0 0 0,0-1 1,16-9-1,171-88-1416,-163 81 1380,23-11-198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 13563,'-7'-17'1710,"7"17"-1652,0 0-1,0-1 0,-1 1 0,1 0 0,0 0 1,0 0-1,0 0 0,-1 0 0,1 0 0,0 0 1,0 0-1,0 0 0,0 0 0,-1 0 1,1 0-1,0 0 0,0 0 0,0 0 0,-1 0 1,1 0-1,0 0 0,0 0 0,0 0 0,0 0 1,-1 0-1,1 1 0,0-1 0,0 0 0,0 0 1,0 0-1,-1 0 0,1 0 0,0 0 0,0 1 1,0-1-1,0 0 0,0 0 0,0 0 0,0 0 1,-1 1-1,1-1 0,0 0 0,0 0 1,0 0-1,-1 4 329,-1 0 0,1 0 0,0 0-1,0 1 1,0-1 0,0 0 0,1 5 0,-2 27 139,2 0 0,1 1-1,2-1 1,2 0 0,16 62 0,-20-93-498,1 0 1,0 0-1,0 0 1,0 0-1,0 0 0,1-1 1,-1 1-1,5 4 1,-5-8-17,-1 0-1,0 0 1,0 0 0,0 0 0,1 0 0,-1 0 0,0-1 0,1 1 0,-1 0-1,0-1 1,1 1 0,-1-1 0,1 0 0,-1 1 0,1-1 0,-1 0-1,1 0 1,-1 0 0,1 0 0,-1 0 0,1 0 0,-1 0 0,1-1-1,-1 1 1,1-1 0,-1 1 0,1-1 0,-1 1 0,0-1 0,1 0 0,-1 0-1,1 0 1,10-7 85,0-1-1,-1 0 1,17-17-1,-20 17-18,1 0 1,1 1 0,-1 0-1,2 1 1,18-11-1,-27 17-68,0 0 0,0 0 0,0 0 0,0 0 0,0 0 0,0 1 0,0-1 0,1 1 0,-1 0 0,0 0 0,0 0 0,1 0 0,-1 0 0,0 0 0,0 0 0,1 1 0,-1-1 0,0 1 0,0 0 0,0-1 0,0 1 0,0 0 0,0 0 0,0 1 0,0-1 0,0 0 0,0 1 0,0-1 0,-1 1 0,1-1 0,-1 1 0,1 0 0,-1 0 0,0-1 0,1 1 0,-1 0 0,0 0 0,1 3 0,2 6 11,0-1-1,-1 1 1,0 0 0,0 0-1,-1 0 1,1 16-1,-3-18 23,1-1 0,-1 1 0,-1-1 0,0 0 0,0 1 0,0-1-1,-1 0 1,0 0 0,-1 0 0,0 0 0,0 0 0,-7 11 0,7-15-1,0 1-1,-1-1 1,1 0 0,-1 0 0,0 0-1,0-1 1,0 1 0,0-1 0,-1 0-1,0 0 1,1-1 0,-1 1 0,0-1-1,0 0 1,0 0 0,0-1 0,-1 1-1,1-1 1,0-1 0,-9 2 0,2-2-79,1 0 0,-1-1 1,0-1-1,0 1 0,0-2 1,1 0-1,-16-5 0,23 6-92,-1 0-1,1 0 1,0 0 0,-1-1-1,1 0 1,0 0 0,0 0-1,1 0 1,-5-4 0,7 4 1,-1 1 1,1 0-1,-1 0 1,1-1-1,0 1 1,0 0-1,0-1 0,0 1 1,0-1-1,0 0 1,1 1-1,-1-1 1,1 0-1,0 1 1,0-1-1,0 0 1,1-4-1,5-15-583,9-2-117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9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7 274 15691,'1'1'308,"-1"-1"0,0 1-1,1 0 1,-1-1 0,1 1-1,-1 0 1,0-1 0,1 1 0,0 0-1,-1-1 1,1 1 0,-1-1-1,1 1 1,0-1 0,-1 1-1,1-1 1,0 0 0,-1 1-1,2-1 1,-1-1-206,0 1 0,-1-1 0,1 0 0,0 0 0,-1 0 0,1 0-1,0 0 1,-1 0 0,0 0 0,1 0 0,-1 0 0,0-1 0,1 1 0,-1 0 0,0-2 0,2-7 21,0 0 0,-1 0 0,0-1 0,-1 1 0,0 0 0,0 0 0,-1 0 0,-3-12 0,4 22-113,0-1 0,0 0 0,0 1 1,0-1-1,0 1 0,0-1 1,0 1-1,-1-1 0,1 1 0,0-1 1,0 1-1,-1-1 0,1 1 1,0-1-1,-1 1 0,1-1 0,0 1 1,-1 0-1,1-1 0,-1 1 1,1 0-1,-1-1 0,0 0 0,-6 10 195,-2 22 0,6-7-150,2 0-1,1 0 1,4 33 0,-3-44-58,1-1 0,1 0 0,0 0 1,0 0-1,1 0 0,1-1 0,0 1 0,9 14 0,-13-24 5,0 0 0,0-1 0,1 1 0,-1 0 0,1 0 0,-1-1-1,1 1 1,-1-1 0,1 1 0,0-1 0,0 0 0,-1 1 0,1-1 0,0 0 0,0 0 0,0-1 0,1 1-1,-1 0 1,0-1 0,0 1 0,4 0 0,-4-2 7,1 1 0,0-1 0,-1 1 0,1-1 0,0 0 0,-1 0 0,1 0 0,-1-1 0,1 1 0,-1 0 1,0-1-1,0 0 0,1 1 0,2-5 0,4-4 37,-1 0 0,0 0 0,0-1 0,-1 0 0,11-24 0,-7 8 36,-2-1 1,0 0 0,-2 0-1,-1-1 1,-1 0 0,-2 0-1,0 0 1,-3-1 0,-2-31-1,2 54-64,0 4-7,0 1 0,0-1 0,-1 0 0,1 1 0,-1-1 0,1 0 0,-1 1 0,0-1 0,0 1 0,0-1-1,0 1 1,-2-3 0,3 5-10,0 0 0,0 0 0,0 0 0,0-1 0,0 1 0,0 0 0,0 0 0,0 0 0,0 0 0,-1 0 0,1 0 0,0 0 0,0 0 0,0 0 0,0 0 0,0 0 0,0 0 0,0 0 0,-1 0 0,1 0 0,0 0 0,0 0 0,0 0 0,0 0 0,0 0 1,0 0-1,-1 0 0,1 0 0,0 0 0,0 0 0,0 0 0,0 0 0,0 0 0,0 0 0,-1 0 0,1 0 0,0 0 0,0 0 0,0 0 0,0 0 0,0 0 0,0 0 0,0 1 0,0-1 0,0 0 0,-1 0 0,1 0 0,0 0 0,0 0 0,0 0 0,0 0 0,0 1 0,0-1 0,0 0 0,-3 12 40,1 14 36,2-15-36,0 0 1,1 0 0,1 0-1,0 0 1,0-1-1,1 1 1,0-1 0,1 1-1,7 12 1,-9-19-31,0 0 0,0-1 0,1 1 0,0-1 0,-1 1 0,1-1 0,1 0 0,-1 0 0,0 0 0,1 0 0,-1-1 0,1 1 0,0-1 0,0 0-1,0 0 1,0-1 0,0 1 0,1-1 0,-1 0 0,0 0 0,1 0 0,-1 0 0,0-1 0,1 0 0,7 0 0,-8-1-100,1 1 1,0-1-1,0 1 0,-1-2 0,1 1 1,-1 0-1,1-1 0,-1 0 0,0 0 1,1 0-1,-1 0 0,0-1 0,0 0 1,-1 0-1,1 0 0,-1 0 0,1 0 0,-1-1 1,0 0-1,0 1 0,0-1 0,-1 0 1,0 0-1,1-1 0,-1 1 0,-1 0 1,1-1-1,-1 1 0,1-1 0,-1 0 0,0-5 1,-1-36-462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2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17708,'-7'8'1664,"4"6"-1072,0-1-312,3-1 793,1-2 775,2-4-1552,2-6-32,-1-3-112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3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1085 13187,'0'0'155,"1"-1"1,-1 1-1,1-1 0,0 1 1,-1-1-1,1 1 0,-1-1 1,1 0-1,-1 1 1,1-1-1,-1 0 0,0 1 1,1-1-1,-1 0 0,0 1 1,0-1-1,1 0 1,-1 0-1,0 0 0,0 1 1,0-1-1,0 0 0,0 0 1,0 0-1,1-5 475,50-243 7101,-24-3-4932,-24 179-2652,-4 0-1,-2 0 1,-4 0 0,-31-137 0,35 199-171,1 2-20,0 1 1,0 0 0,-7-14-1,9 22 39,0 0 0,0 0-1,-1 0 1,1 1-1,0-1 1,0 0-1,0 0 1,0 0 0,0 0-1,0 0 1,0 0-1,-1 1 1,1-1-1,0 0 1,0 0 0,0 0-1,0 0 1,0 0-1,-1 0 1,1 0-1,0 0 1,0 0 0,0 0-1,0 0 1,0 0-1,-1 0 1,1 0-1,0 0 1,0 0 0,0 0-1,0 0 1,-1 0-1,1 0 1,0 0-1,0 0 1,0 0 0,0 0-1,-1 0 1,1 0-1,0 0 1,0 0-1,0 0 1,0-1 0,0 1-1,0 0 1,-1 0-1,1 0 1,0 0-1,0 0 1,0-1 0,0 21-134,0-18 129,3 50-120,3 0 0,19 80 0,40 101 193,145 293 489,-188-482-482,-11-22-13,17 45-1,-76-189-4702,24 55 1837,4-2 0,-15-83 0,35 149 2880,-1 0 1,1 0-1,-1 0 1,1 1-1,0-1 1,0 0 0,0 0-1,1 0 1,0-3-1,-1 5 3,0 1-1,0 0 1,0-1-1,1 1 0,-1 0 1,0 0-1,0-1 1,1 1-1,-1 0 1,0 0-1,1-1 0,-1 1 1,0 0-1,1 0 1,-1 0-1,0-1 1,1 1-1,-1 0 0,0 0 1,1 0-1,-1 0 1,1 0-1,-1 0 1,1 0-1,17 4 1721,-15-3-1605,0 1 1,0-1 0,0-1 0,0 1-1,1 0 1,-1-1 0,0 1-1,0-1 1,1 0 0,-1 0 0,0-1-1,0 1 1,1-1 0,-1 1 0,0-1-1,0 0 1,6-2 0,-5 0-66,1 0-1,-1 0 1,1 0 0,-1-1 0,0 1 0,-1-1-1,1 0 1,-1 0 0,1 0 0,2-5 0,4-8 0,-2 0 1,0-1-1,0 0 0,-2 0 1,5-20-1,-2 2-67,-1 0 0,-2 0 0,-1 0 0,-2-1 0,-2 1 0,-1-1-1,-6-45 1,5 80-58,1-1 0,0 1 0,-1-1 0,0 1 0,1-1 0,-1 1 0,0 0 0,0-1 0,-1 1 0,1 0 0,0 0 0,-3-3 0,4 5 1,0 0 0,0 0-1,-1 0 1,1 0 0,0-1 0,0 1 0,-1 0-1,1 0 1,0 0 0,0 0 0,-1 0 0,1 0-1,0 0 1,0 0 0,-1 0 0,1 0 0,0 0-1,-1 0 1,1 0 0,0 0 0,0 0 0,-1 0-1,1 1 1,0-1 0,0 0 0,-1 0 0,1 0 0,0 0-1,0 0 1,0 1 0,-1-1 0,1 0 0,0 0-1,0 0 1,-1 1 0,-8 19 2,-1 20 131,1-1 0,3 2 0,1-1 0,1 1 0,5 72 0,-1-106-89,1 0 0,0-1 0,1 1 0,0 0 0,0-1 0,0 1 0,7 11 0,-8-16-77,0-1 1,0 1-1,-1-1 1,1 0-1,0 1 0,0-1 1,0 0-1,1 0 1,-1 0-1,0 0 0,0 0 1,1 0-1,-1 0 0,0 0 1,1-1-1,-1 1 1,1 0-1,-1-1 0,1 1 1,-1-1-1,1 0 1,0 1-1,-1-1 0,1 0 1,-1 0-1,1 0 0,0 0 1,-1 0-1,1 0 1,-1-1-1,1 1 0,-1-1 1,1 1-1,-1-1 1,1 1-1,-1-1 0,1 0 1,-1 0-1,0 1 1,3-3-1,0-1-97,0 0 0,0 0-1,0-1 1,0 1 0,-1-1 0,0 0 0,0 0 0,0-1 0,-1 1-1,1 0 1,1-9 0,-4 14 125,16-42-522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53 18380,'0'-2'266,"1"0"0,-1-1 0,1 1 0,-1 0 0,1 0 0,-1 0 1,0 0-1,0 0 0,0-1 0,-1 1 0,1 0 0,0 0 0,-1 0 0,0-3 0,0 4-104,0 0 0,1 0 0,-1 0 0,0 0 0,0 0 0,1 0 0,-1 0 0,0 0 0,0 0 0,0 1 0,0-1 0,0 0-1,0 0 1,-1 1 0,1-1 0,0 1 0,0-1 0,-2 1 0,-1-1 40,0 0-1,0 1 0,0 0 1,0 0-1,0 0 1,0 0-1,0 1 1,0 0-1,0-1 1,0 2-1,0-1 1,0 0-1,-6 4 1,-9 6-123,0 1 0,1 0 0,0 2 0,1 0 0,0 1 0,1 0 0,1 2 0,1 0 0,0 0 0,1 1 0,1 1 0,-11 22 0,20-34-78,0-1 1,0 1 0,1 0-1,0 0 1,0 0 0,0 1-1,0 9 1,2-14-1,0 0 1,0-1-1,0 1 0,0-1 1,1 1-1,-1 0 0,1-1 1,0 1-1,-1-1 0,1 1 1,1-1-1,-1 0 0,0 1 1,0-1-1,1 0 0,-1 0 1,1 0-1,0 0 0,0 0 1,0 0-1,0 0 0,0-1 1,4 4-1,2-2 3,-1 1-1,1-2 1,0 1 0,0-1-1,0 0 1,0 0 0,0-1-1,0 0 1,0-1 0,0 1 0,10-2-1,-1-1 12,0 0-1,0 0 0,0-2 1,21-7-1,-22 6 7,-1-2 1,16-8-1,-26 13-13,-1 0 0,0-1-1,0 1 1,-1-1-1,1 0 1,0 0 0,-1-1-1,0 1 1,0-1 0,0 0-1,5-7 1,-8 10-4,1 0 0,-1 0-1,1 0 1,0-1 0,-1 1 0,0 0-1,1 0 1,-1-1 0,0 1 0,0 0-1,1 0 1,-1-1 0,0 1 0,0 0-1,-1-1 1,1 1 0,0 0 0,0-1-1,-1 1 1,1 0 0,0 0 0,-1 0-1,1-1 1,-2-1 0,0 2-2,1-1-1,-1 1 1,1 0-1,-1 0 1,0 0-1,1 0 1,-1 0-1,0 1 1,0-1-1,0 0 1,0 1-1,0-1 1,1 1-1,-5-1 1,-2 1-3,0 0 1,0 0-1,-1 0 1,1 1-1,0 0 1,-14 5-1,20-6 0,1 1 0,0-1 0,-1 0 0,1 1 0,0 0 0,0-1 0,0 1 0,-1 0 0,1 0-1,0 0 1,0-1 0,0 1 0,-1 2 0,1-2 0,1-1 0,0 1-1,0-1 1,0 0 0,0 1 0,0-1 0,0 1 0,0-1-1,-1 1 1,1-1 0,0 0 0,1 1 0,-1-1-1,0 1 1,0-1 0,0 1 0,0-1 0,0 0-1,0 1 1,0-1 0,1 1 0,-1-1 0,0 0-1,0 1 1,1-1 0,-1 0 0,0 1 0,1-1 0,1 2-3,0-1 0,0 1 0,0-1 0,0 0 0,0 1 0,0-1 0,1 0 0,-1 0 0,0-1 0,1 1 0,-1-1 0,5 2 0,8-2-19,0 0 1,23-4-1,-26 3-2,0 0-1,0 0 0,0 1 1,23 2-1,-33-1 21,-1 0 1,1-1-1,-1 1 0,1 0 1,-1 0-1,0-1 1,1 1-1,-1 0 0,0 0 1,0 1-1,1-1 0,-1 0 1,0 0-1,0 0 0,-1 1 1,1-1-1,0 1 1,0-1-1,-1 1 0,1-1 1,0 1-1,-1-1 0,0 1 1,1-1-1,-1 1 0,0-1 1,0 1-1,0 0 1,0 2-1,0 8-139,-1-1-1,0 1 1,-3 12 0,2-12-286,2-8 353,0 15-258,6-13 70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3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20036,'-13'25'1435,"-17"46"-1,26-60-1238,1 0 1,1 0-1,-1 0 0,2 0 1,-1 0-1,2 1 1,0 14-1,0-25-193,0 1 0,1-1 0,-1 1-1,1-1 1,-1 1 0,1-1 0,0 1 0,0-1 0,0 0 0,-1 1 0,1-1 0,0 0-1,1 1 1,-1-1 0,0 0 0,0 0 0,0 0 0,1 0 0,-1 0 0,0-1-1,1 1 1,-1 0 0,1 0 0,-1-1 0,1 1 0,-1-1 0,1 0 0,-1 1 0,1-1-1,0 0 1,1 0 0,8 1 15,1 0 0,0-1-1,15-3 1,-10 2 14,4 0 9,-8-1-15,1 2 0,-1-1 0,0 1-1,1 1 1,-1 1 0,0 0 0,25 7 0,-36-9-19,0 1 0,0 0 0,0 0 0,0 0 0,-1 1 0,1-1 0,0 0 0,-1 1 0,1-1 0,-1 0 0,0 1 0,1 0 0,-1-1 0,0 1 0,0 0 0,0 0 0,0 0 0,0 0 0,0-1 0,-1 1 0,1 0 0,-1 0 0,1 1 0,-1-1 0,0 0 0,0 0 0,0 0 0,0 0 0,0 0 1,0 0-1,-1 0 0,1 0 0,-1 0 0,1 0 0,-1 0 0,-1 3 0,-3 7 51,0 0 0,-1-1 0,-1 0 0,-11 16 0,9-14-28,-24 31 84,31-41-192,-1 0 0,0-1-1,0 1 1,0-1-1,0 1 1,0-1-1,-1 0 1,1 0 0,0 0-1,-8 2 1,10-4 35,0 0 0,0 0 0,0 0 0,0 0 0,0 0 0,0 0 0,1 0 0,-1 0 0,0-1 0,0 1 0,0 0 0,0-1 0,1 1 0,-1 0 0,0-1 0,0 1 0,1-1 0,-1 1 1,0-1-1,1 0 0,-1 1 0,0-1 0,1 0 0,-1 1 0,1-1 0,-1 0 0,1 0 0,-1 0 0,1 1 0,0-1 0,0 0 0,-1 0 0,1 0 0,0-1 0,-8-35-184,8 33 125,-4-44-393,2-12-179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3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17868,'19'67'1834,"3"-1"-1,3-1 1,34 63 0,132 192-226,-185-313-1620,-7-9 10,-8-15 13,-12-11 2,0 1 0,-2 1 0,-41-35 0,-87-59 366,150 120-368,0-1 0,0 0 0,0 1 0,1-1 0,-1 1-1,0-1 1,0 0 0,1 0 0,-1 1 0,0-1 0,1 0 0,-1 0 0,0 0 0,1 0 0,-1-2-1,1 3-3,0 0-1,0-1 1,1 1-1,-1 0 1,0-1-1,0 1 1,0 0-1,1 0 1,-1-1-1,0 1 1,1 0-1,-1 0 1,0 0-1,1-1 1,-1 1-1,0 0 1,1 0-1,-1 0 1,0 0-1,1 0 1,-1 0-1,0 0 1,1 0-1,-1-1 1,1 1-1,-1 0 1,0 1-1,1-1 1,-1 0-1,45 4 208,-33-2-277,13 1-424,0-2 0,0 0-1,0-2 1,35-4 0,-31-3 33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3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45 302 17492,'6'-5'363,"-1"0"0,1-1 0,-1 1 0,0-1 0,-1 0 0,1 0-1,-1-1 1,0 1 0,-1-1 0,0 0 0,0 0 0,0 0 0,-1 0 0,0 0 0,0-1 0,1-7 0,-2 6-336,0-1-1,0 1 1,0 0-1,-1 0 1,-1-1 0,0 1-1,0 0 1,0 0-1,-1 0 1,-1 0 0,1 0-1,-8-14 1,9 21-29,1 1 1,-1-1-1,0 0 1,0 1 0,0 0-1,0-1 1,0 1-1,-1 0 1,1 0-1,0-1 1,-1 1 0,1 0-1,-1 0 1,1 0-1,-1 1 1,1-1-1,-1 0 1,1 1-1,-1-1 1,0 1 0,-2-1-1,2 1 5,0 0 0,1 0 0,-1 1 1,0-1-1,1 1 0,-1-1 0,1 1 0,-1-1 0,1 1 0,-1 0 0,1 0 0,0 0 0,-1 0 1,1 0-1,0 0 0,0 0 0,0 0 0,0 1 0,0-1 0,0 0 0,0 1 0,0-1 0,-1 2 0,-3 9 64,1-1 0,-1 1 0,2-1 0,0 1 0,0 0 0,1 0 0,0 1 0,1-1 0,1 0 0,0 1 0,1-1 0,0 0 0,0 0-1,1 0 1,6 17 0,-8-27-47,1-1 0,-1 1 0,1-1-1,-1 1 1,1-1 0,0 1 0,-1-1-1,1 1 1,0-1 0,0 0 0,0 1-1,0-1 1,1 0 0,-1 0-1,0 0 1,0 0 0,1 0 0,-1 0-1,0 0 1,1 0 0,-1 0 0,1-1-1,0 1 1,-1-1 0,1 1 0,-1-1-1,1 1 1,0-1 0,-1 0 0,1 0-1,0 0 1,-1 0 0,1 0 0,-1 0-1,1 0 1,0-1 0,-1 1-1,1-1 1,0 1 0,-1-1 0,1 0-1,2-1 1,5-3 63,-1 0 1,0-1-1,0 0 0,0-1 0,12-13 1,41-56 339,-25 30-285,-35 45-137,0-1 0,0 0 0,0 1 0,1-1 0,-1 1 0,1-1 0,-1 1 0,1 0 0,0 0 0,-1-1 0,1 1 0,0 0 0,0 1 0,0-1 0,0 0-1,0 0 1,3 0 0,-4 2-1,0-1-1,1 0 0,-1 1 0,0 0 0,0-1 1,0 1-1,0 0 0,0 0 0,0-1 0,0 1 1,0 0-1,0 0 0,0 0 0,0 0 0,0 0 0,-1 0 1,1 0-1,0 1 0,-1-1 0,1 0 0,-1 0 1,1 1-1,-1-1 0,0 0 0,0 0 0,1 1 1,-1 1-1,0-3 0,2 8 7,0 0-1,0-1 0,1 1 0,0-1 0,5 10 1,-7-16-2,0 0 0,-1 0 1,1 0-1,0 1 0,0-1 1,0 0-1,0 0 0,0 0 1,0 0-1,1-1 0,-1 1 1,0 0-1,0 0 0,1-1 1,-1 1-1,0-1 0,1 1 1,-1-1-1,0 1 1,1-1-1,-1 0 0,1 0 1,-1 0-1,1 0 0,-1 0 1,0 0-1,1 0 0,-1 0 1,1 0-1,-1-1 0,1 1 1,-1-1-1,0 1 0,1-1 1,-1 1-1,0-1 0,2-1 1,5-3 12,0 0 1,-1-1-1,0 0 0,0 0 1,0 0-1,7-11 1,35-49-112,-8 8-562,-41 58 622,1-1-1,-1 0 1,1 1 0,-1-1 0,0 0 0,1 1 0,-1-1 0,1 1 0,-1-1 0,1 1-1,-1-1 1,1 1 0,0-1 0,-1 1 0,1 0 0,0-1 0,-1 1 0,1 0 0,0-1-1,-1 1 1,1 0 0,0 0 0,-1 0 0,1 0 0,0 0 0,0 0 0,-1 0 0,2 0-1,-1 1 18,0 0-1,-1 0 0,1 0 1,-1 0-1,1 0 1,-1 0-1,1 0 0,-1 0 1,0 1-1,1-1 0,-1 0 1,0 0-1,0 0 0,0 1 1,0-1-1,0 0 0,0 2 1,0 37-217,0-24 130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33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19828,'2'4'2033,"4"15"-1193,0 3-312,0 11 976,1 7-359,1 7-377,4 7-136,-1-3-336,2 2-248,2-6-456,-3-6-304,1-8-497,-1-5-327,-8-20 1080,-12-22-1328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3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11 232 19524,'-2'-6'262,"0"1"-1,0-1 0,1 0 1,0 1-1,0-1 0,0 0 1,1 0-1,0 0 1,0 1-1,0-1 0,1 0 1,-1 0-1,2 0 1,-1 1-1,0-1 0,1 1 1,0-1-1,5-8 0,-2 6-21,0 0-1,0 1 1,1-1-1,0 1 1,0 1-1,1-1 1,0 1-1,0 0 1,1 1-1,-1-1 1,12-5-1,-9 6-121,0 1 0,-1 0-1,2 0 1,-1 1 0,0 0 0,1 1-1,-1 0 1,1 1 0,20-1 0,-24 3-126,0-1 1,0 1 0,-1 0-1,1 0 1,0 1 0,-1 0 0,1 0-1,-1 1 1,0-1 0,0 1 0,0 1-1,0-1 1,-1 1 0,1 0 0,-1 1-1,5 4 1,-5-4 2,0 1 1,-1-1-1,0 1 1,0 0-1,-1 0 0,0 0 1,0 1-1,0-1 0,-1 1 1,0-1-1,2 10 1,-2-4 2,-1-1 1,-1 0-1,1 1 1,-2-1-1,0 0 1,-2 16 0,-6 7-53,-1 1 0,-1-2 1,-22 44-1,33-75 49,-12 23-270,7-17 67,1 0 1,1 0-1,0 0 1,0 1-1,-2 9 0,5-18 203,0 0 0,0 0 1,0 0-1,0 0 0,1 0 0,-1 0 0,0 0 0,0 0 0,0 0 0,0-1 0,0 1 0,0 0 0,0 0 0,0 0 0,0 0 0,0 0 0,0 0 0,1 0 0,-1 0 0,0 0 0,0 0 1,0 0-1,0 0 0,0 0 0,0 0 0,0 0 0,0 0 0,1 0 0,-1 0 0,0 0 0,0 0 0,0 0 0,0 0 0,0 0 0,0 0 0,0 0 0,0 0 0,1 0 0,-1 0 0,0 0 1,0 0-1,0 0 0,0 0 0,0 0 0,0 1 0,0-1 0,0 0 0,0 0 0,0 0 0,0 0 0,0 0 0,1 0 0,-1 0 0,0 0 0,0 0 0,0 1 0,0-1 0,0 0 0,0 0 1,0 0-1,0 0 0,0 0 0,0 0 0,0 0 0,9-8-206,8-12-232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3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35 253 16363,'-16'87'3265,"10"-62"-1993,1 1-1,1 0 1,1-1-1,2 52 1,1-74-1193,1 0 1,-1 0 0,1 1 0,-1-1-1,1 0 1,0 0 0,0 0 0,1-1-1,-1 1 1,1 0 0,-1 0 0,1-1-1,0 1 1,0-1 0,0 1 0,0-1-1,0 0 1,1 0 0,-1 0 0,1 0-1,-1 0 1,1-1 0,0 1 0,3 1-1,-3-2-59,0-1-1,-1 1 0,1-1 0,0 0 1,-1 0-1,1 0 0,0 0 1,-1 0-1,1-1 0,-1 1 1,1-1-1,0 0 0,-1 0 0,1 0 1,-1 0-1,0 0 0,1 0 1,-1-1-1,0 1 0,0-1 0,0 1 1,0-1-1,0 0 0,0 0 1,0 0-1,0 0 0,-1 0 0,1 0 1,1-4-1,3-5 23,0-1-1,-1 0 1,0 0-1,-1 0 1,0 0-1,-1-1 1,-1 1-1,2-21 1,-1 2-4,-2-1-1,-5-41 1,4 71-39,-6-39-36,6 39 31,0-1 0,-1 1 0,0 0 0,1 0 1,-1 0-1,0 1 0,0-1 0,0 0 0,0 0 0,0 0 0,0 1 0,-1-1 0,1 0 0,0 1 0,-1-1 0,-2-1 0,4 3 4,0 0 0,-1 0 0,1 0 0,-1 0 0,1-1-1,-1 1 1,1 0 0,-1 0 0,0 0 0,1 0 0,-1 0 0,1 0 0,-1 0-1,1 0 1,-1 1 0,1-1 0,-1 0 0,1 0 0,-1 0 0,1 0 0,0 1-1,-1-1 1,1 0 0,-1 1 0,1-1 0,-1 0 0,1 1 0,0-1 0,-1 0-1,1 1 1,0-1 0,-1 1 0,1-1 0,0 0 0,0 1 0,-1-1 0,1 1 0,0-1-1,0 1 1,0-1 0,0 1 0,0-1 0,0 1 0,-1-1 0,1 2 0,-3 26-49,3-28 50,0 0 0,-1 15-14,1 1 0,0-1 0,4 21 1,-4-32 16,1 0 0,0-1 0,1 1 0,-1 0 0,0-1 0,1 1 0,0-1 0,3 6 0,-4-8-1,0 1 0,1-1 0,-1 0-1,0 0 1,1 0 0,-1 0 0,0 0 0,1 0-1,-1 0 1,1 0 0,0 0 0,-1-1 0,1 1 0,0-1-1,-1 1 1,1-1 0,0 0 0,0 1 0,2-1-1,0-1 3,-1 1 0,0-1-1,1 0 1,-1 0 0,0 0-1,0 0 1,0 0 0,0-1-1,0 0 1,0 1-1,0-1 1,0 0 0,-1-1-1,1 1 1,-1 0 0,1-1-1,2-4 1,4-4 11,-1-1 1,13-23-1,-11 15-18,0 0 0,-1 0 0,-1-1 0,-1 0-1,-1-1 1,-1 1 0,-1-1 0,2-23 0,-9 27-58,0 20 9,-2 12 22,-2 16 41,2 0-1,0 0 0,2 1 0,1-1 0,2 1 0,1-1 1,9 58-1,-9-82 6,1 0 0,-1 0 0,1 0 0,0-1 0,1 1 0,-1-1 0,1 0 1,6 8-1,-8-11-8,1 0 0,-1-1 0,1 1 0,0-1 0,0 1 0,-1-1 0,1 0 0,0 0 0,0 0 0,0 0 0,0 0 0,1 0 0,-1-1 0,0 1 0,0-1 0,0 1 0,0-1 0,1 0 0,-1 0 0,0 0 0,0 0 0,1 0 0,-1 0 0,0-1 0,2 0 1,3-1 2,-1 0 1,1-1 0,-1 0 0,0 0-1,0 0 1,-1-1 0,1 0 0,-1 0 0,1-1-1,-1 1 1,-1-1 0,1 0 0,-1-1 0,7-8-1,-1-2 8,-1 0 0,0 0 1,-1-1-1,6-20 0,-1-2-31,10-49 0,-19 71-14,-2 0-1,0 0 0,-1 0 1,0 0-1,-3-26 1,2 41 19,0 1 0,0-1 1,0 1-1,0 0 0,-1-1 1,1 1-1,0 0 0,-1-1 1,1 1-1,-1 0 0,1 0 0,-1-1 1,1 1-1,-1 0 0,0 0 1,0 0-1,0 0 0,0 0 1,1 0-1,-1 0 0,-1 0 0,1 0 1,0 0-1,0 1 0,0-1 1,-2-1-1,2 3 1,0-1 1,-1 0-1,1 0 1,0 1 0,0-1-1,-1 1 1,1-1-1,0 1 1,0-1-1,0 1 1,0 0-1,0 0 1,0-1-1,0 1 1,0 0-1,0 0 1,0 0-1,1 0 1,-1 0-1,0 0 1,0 0-1,1 1 1,-1-1 0,1 0-1,-1 0 1,1 2-1,-8 14 5,2 0 0,0 0 0,1 1 0,-2 18 0,5-27-117,1 0 1,0-1 0,1 1 0,0 0 0,0-1-1,1 1 1,0 0 0,1-1 0,-1 1-1,6 13 1,3-9-910,-5-14 550,-2-11 120,-2-15-252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34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20028,'0'10'2417,"0"7"-1569,4 0-424,4 1 2185,10-3-2049,5 0-384,8-2-1016,4-2-513,3-1 1073,5-1-296,0-6-200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3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17140,'-5'3'3852,"-18"14"-1212,14-9-2056,0 1 0,1 0 1,0 1-1,1 0 1,0 0-1,0 1 0,1 0 1,-7 18-1,11-24-592,0 0 0,1 0 1,0 0-1,0 0 0,0 0 0,1 0 0,-1 1 0,1-1 0,1 0 0,-1 0 1,1 0-1,-1 1 0,2-1 0,-1 0 0,0 0 0,1 0 0,0-1 0,0 1 1,1 0-1,-1-1 0,1 1 0,5 6 0,5 4-123,-5-5 30,1 0 0,-2 0 0,10 18-1,-14-23 95,-1 0-1,0 0 1,-1 1 0,1-1-1,-1 1 1,0-1-1,0 1 1,-1-1-1,0 1 1,0 0-1,-1 7 1,0-2 28,-1 0 0,-1-1 1,0 1-1,0 0 0,-8 16 1,9-22-37,-1 0 0,1-1 0,-1 1 1,0-1-1,0 0 0,0 0 0,-1 0 1,1 0-1,-1 0 0,0-1 0,0 1 1,-1-1-1,-8 5 0,12-7-25,-1-1-1,1 1 1,-1-1-1,0 1 1,1-1-1,-1 1 1,1-1-1,-1 0 1,0 0 0,1 0-1,-1 0 1,1 0-1,-1 0 1,0 0-1,1-1 1,-1 1-1,1 0 1,-1-1 0,1 1-1,-1-1 1,1 0-1,-1 0 1,1 1-1,-1-1 1,1 0-1,0 0 1,0 0 0,-1 0-1,1-1 1,0 1-1,0 0 1,0 0-1,0-1 1,0 1 0,1 0-1,-2-3 1,-1-2-10,1 0 1,0 1-1,0-1 1,1 0-1,-1-1 1,1 1-1,0 0 1,1-7-1,1-27-401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35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105 123 18476,'10'-16'3676,"-9"7"1613,-2 10-5300,0 0 1,0-1 0,-1 1 0,1 0 0,0 0 0,0 0 0,0 0 0,0 0 0,0 0 0,0 0 0,1 0 0,-1 1 0,0-1 0,0 0 0,1 0 0,-1 1 0,1-1 0,-1 2 0,0-2-22,1 0 0,-1 0 0,1 0 0,0-1 0,-1 1 0,1 0 0,0 0 0,0 0 0,0 0 0,-1 1 0,1-1 0,0 0 0,0 0 0,0 0 0,1 0 0,-1 0 0,0 0 0,0 0 0,0 0 0,1 0 0,-1 0 0,1 0 0,-1-1 0,1 1 0,-1 0 0,1 0 0,-1 0 0,2 1 0,-1-2 20,-1 0 1,1 0-1,-1 0 1,1 0-1,-1 0 1,1 0-1,-1 0 1,1 0-1,-1 0 1,1 0-1,-1 0 1,1-1-1,-1 1 1,1 0-1,-1 0 1,1-1-1,-1 1 1,1 0-1,-1-1 1,1 1-1,-1 0 1,0-1-1,1 1 1,-1 0-1,0-1 1,1 1-1,-1-1 1,0 0-1,10-15-174,-8 10 137,0-1 1,0 0 0,-1 0-1,0 0 1,0 0 0,0-13 0,-1 15 52,0 1 0,-1 0 0,1-1 1,-1 1-1,0 0 0,0 0 0,0-1 1,-1 1-1,1 0 0,-1 0 0,0 0 1,-3-4-1,5 8-2,-1-1 1,1 1 0,0-1-1,-1 1 1,1 0 0,0-1-1,-1 1 1,1 0 0,0-1-1,-1 1 1,1 0 0,-1 0-1,1-1 1,0 1-1,-1 0 1,1 0 0,-1 0-1,1 0 1,-1 0 0,1-1-1,-1 1 1,1 0 0,-1 0-1,1 0 1,-1 0 0,1 0-1,0 0 1,-1 1 0,1-1-1,-1 0 1,1 0-1,-1 0 1,1 0 0,-1 0-1,1 1 1,0-1 0,-1 0-1,1 0 1,-1 1 0,1-1-1,0 0 1,-1 1 0,1-1-1,0 0 1,-1 1 0,1 0-1,-17 26 139,2-3 391,6-18-106,7-5-404,1 0 0,-1 0 0,1 0 0,-1 0 0,1 0 0,0 0 1,-1 1-1,1-1 0,0 0 0,0 1 0,0-1 0,0 1 0,0 0 0,0-1 1,1 1-1,-2 2 0,-7 20 77,1 1-1,-6 35 1,12-48-69,0 1 0,1-1-1,1 1 1,0-1-1,1 1 1,0-1 0,3 15-1,-3-24-22,-1 0 1,1 0-1,1 0 0,-1-1 0,0 1 1,1 0-1,-1 0 0,1-1 0,2 4 1,-3-5-6,0 0 0,-1-1 1,1 1-1,0 0 1,0-1-1,0 1 0,0-1 1,0 1-1,0-1 1,0 1-1,0-1 0,0 0 1,0 1-1,0-1 1,0 0-1,0 0 0,0 0 1,0 1-1,0-1 1,0-1-1,0 1 0,0 0 1,0 0-1,0 0 1,0 0-1,0-1 0,0 1 1,0 0-1,0-1 1,2 0-1,2-3-2,1 1 1,-1-1 0,0 0-1,0-1 1,-1 1-1,0-1 1,5-5-1,27-41-99,-28 39 66,113-171-409,-102 163 513,-19 20-67,0 0 0,0-1 0,0 1-1,0 0 1,1 0 0,-1 0 0,0 0 0,0 0 0,0 0 0,1 0 0,-1 0 0,0 0 0,0 0 0,0 0 0,1 0 0,-1 0 0,0 0 0,0 0 0,0 0 0,1 0-1,-1 0 1,0 0 0,0 0 0,0 0 0,1 0 0,-1 0 0,0 0 0,0 0 0,0 0 0,0 0 0,1 0 0,-1 1 0,0-1 0,0 0 0,0 0 0,3 14 130,-6 17 55,2-18-136,-1 0 1,2 0 0,0 0-1,1 1 1,2 15-1,-2-27-49,-1 0 0,1 1 0,0-1 0,-1 1 0,1-1-1,0 0 1,1 0 0,-1 1 0,0-1 0,1 0-1,-1 0 1,1 0 0,0-1 0,-1 1 0,1 0 0,0-1-1,0 1 1,0-1 0,0 1 0,1-1 0,-1 0 0,0 0-1,0 0 1,1 0 0,-1 0 0,1-1 0,-1 1-1,0-1 1,1 1 0,-1-1 0,1 0 0,-1 0 0,4-1-1,2 1 8,0-1 0,0-1 0,0 0-1,0 0 1,-1 0 0,1-1 0,-1 0-1,1-1 1,-1 1 0,11-9 0,8-6-1,32-31 1,-13 10-35,-44 38 24,6-4-19,0 0-1,0 0 1,16-8 0,-22 13 17,-1-1-1,1 1 1,0-1 0,0 1 0,0-1 0,0 1-1,0 0 1,-1 0 0,1-1 0,0 1 0,0 0 0,0 0-1,0 0 1,0 0 0,0 0 0,0 0 0,0 0-1,0 0 1,0 1 0,0-1 0,0 0 0,-1 0 0,1 1-1,0-1 1,0 1 0,0-1 0,0 1 0,-1-1 0,1 1-1,0-1 1,-1 1 0,1 0 0,0-1 0,-1 1-1,1 0 1,-1 0 0,1-1 0,-1 1 0,1 0 0,-1 0-1,1 0 1,-1 0 0,0-1 0,0 1 0,1 0 0,-1 2-1,2 11-59,-2-1 1,1 1-1,-2 0 0,1 0 0,-2-1 0,-5 24 0,-3 31-489,10-58 350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4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932 864 12563,'1'5'596,"1"0"1,-2 0-1,1 1 1,0-1 0,-1 11-1,0-6 2760,3-14-2578,0-6-194,-1-21-256,-1-1-1,-1 0 0,-2 1 1,-1-1-1,-2 1 0,-1 0 0,-1 0 1,-2 1-1,-1 0 0,-1 0 1,-2 1-1,-28-47 0,20 42-295,-1 1 0,-2 1 0,-1 1 0,-1 1 0,-1 1 0,-2 2 0,-1 1 0,-1 1 0,-59-35 0,68 48-10,0 2 0,-1 0 0,-1 1 0,0 1 0,0 1 0,-28-4 0,-4 4 47,-89-1 0,138 8-82,-6 0 37,1-1 1,-1 0-1,-17-4 0,27 5-36,1-1-1,0 1 1,-1-1 0,1 0-1,0 0 1,-1 0 0,1 0-1,0 0 1,0-1 0,0 1-1,0-1 1,0 1 0,0-1-1,0 0 1,0 1 0,1-1-1,-1 0 1,1 0 0,0 0-1,-1-1 1,1 1-1,0 0 1,-1-4 0,28 29-3622,-15-16 2894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22221,'1'2'2512,"9"-2"-1688,12-2-391,6-2 1823,11-1-1432,3 1-256,4 1-520,1 2-184,-7 1-640,-7 0-480,-14 0 976,-8 0-248,-17 1-96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4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101 465 15691,'-2'-1'2173,"0"-9"-1068,-1-14 390,0-28-831,-3 1 0,-2 0-1,-2 1 1,-2-1 0,-32-80 0,42 125-649,-7-20 45,9 25-59,1 1-1,-1-1 0,0 1 1,0-1-1,0 1 1,0-1-1,1 1 1,-1-1-1,0 1 1,0-1-1,1 1 0,-1-1 1,0 1-1,1-1 1,-1 1-1,0 0 1,1-1-1,-1 1 1,1 0-1,-1-1 0,1 1 1,-1 0-1,1-1 1,-1 1-1,1 0 1,-1 0-1,1 0 1,-1-1-1,1 1 0,-1 0 1,1 0-1,-1 0 1,1 0-1,0 0 1,-1 0-1,1 0 1,-1 0-1,1 0 0,-1 1 1,1-1-1,-1 0 1,1 0-1,-1 0 1,1 1-1,0-1 1,68 13-8,47 5-9,116-4-1726,-202-12 1425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4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28 12491,'7'-27'6017,"-7"27"-5967,0 0 0,0 0 1,0 0-1,0 0 1,0 0-1,0 0 0,0 0 1,0 0-1,0 0 0,2 15 1878,0 96-775,-13 122 0,4-116-632,-2-2-347,-1 108 434,9-27-475,2 54 162,6-101-240,7 87 18,-3 60-51,-6-80-4,1-13-31,-26 262 1,7-51-116,5-67 69,-1-88 54,4-61-18,-1 30 17,-1 40 13,1 69 2,-10 134-27,9-417-23,1-15 9,2 1 0,2 76 0,-4-132-2335,-2-9 2040,-8-15-157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16468,'-1'0'177,"0"-1"0,1 0 1,-1 0-1,0 0 1,1 1-1,-1-1 0,0 0 1,1 0-1,-1 0 1,1 0-1,0 0 0,-1 0 1,1 0-1,0 0 1,-1 0-1,1 0 0,0 0 1,0 0-1,0-2 1,5-3 1355,7 9-230,-4 4-1051,0 0 0,-1 1 0,0 0 0,0 0 0,0 0 0,6 13 0,4 3-17,87 130 421,-31-44-516,-59-91-260,-10-15-91,0 1-1,0 1 0,0-1 1,-1 1-1,0-1 1,0 1-1,3 9 0,-6-14 137,0-1-1,0 1 1,0-1-1,-1 0 1,1 1-1,0-1 1,0 1-1,-1-1 1,1 0-1,0 1 1,-1-1-1,1 0 1,0 1-1,-1-1 1,1 0-1,-1 0 1,1 1-1,0-1 1,-1 0-1,1 0 0,-1 0 1,1 0-1,-1 0 1,1 1-1,0-1 1,-1 0-1,1 0 1,-1 0-1,1 0 1,-1 0-1,1 0 1,-1 0-1,1-1 1,-1 1-1,1 0 1,-1 0-1,1 0 1,-1-1-1,-23-2-626,23 2 527,-21-4-657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16868,'4'5'351,"-1"0"0,1 0 0,0-1 0,0 1 0,0-1 0,1 0 0,-1 0 0,1-1 0,0 0 0,0 1 0,0-2 0,1 1 0,-1-1 0,1 1 0,-1-1-1,1-1 1,0 1 0,0-1 0,6 1 0,-7-2-267,0 1 0,1-1 0,-1 0-1,0 0 1,1 0 0,-1-1 0,0 1-1,0-2 1,1 1 0,-1 0-1,0-1 1,0 0 0,0 0 0,-1 0-1,1-1 1,0 0 0,-1 0 0,0 0-1,1 0 1,-1-1 0,5-5-1,-2-2-328,0 0 0,-1-1-1,0 0 1,0 0 0,-2-1-1,1 1 1,-2-1-1,0 0 1,0 0 0,-1-1-1,-1 1 1,0 0-1,0 0 1,-3-19 0,-1-1-439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17084,'2'16'4745,"1"40"-2962,-19 436-676,21-716-8744,-4 78 5560,-1 98 1826,4-47 1583,-4 94-1235,0 0 1,0 0-1,0 1 0,0-1 0,0 0 0,1 0 1,-1 0-1,0 1 0,0-1 0,1 0 0,-1 1 1,0-1-1,1 0 0,-1 1 0,1-1 1,-1 0-1,1 1 0,0-1 0,-1 0-31,0 1 0,1 0 0,-1 0 0,0 0 0,1 0 0,-1 0 0,0 0 0,1 1 0,-1-1 0,1 0 0,-1 0 0,0 0 0,1 0 0,-1 0 0,0 0 0,1 1 0,-1-1 0,0 0 0,0 0 0,1 0 0,-1 1 0,0-1 0,0 0 0,1 1 0,-1-1 0,0 1 0,18 27 2281,-15-22-2199,11 18 455,113 188 2066,-97-167-2581,2-3 1,60 64 0,-130-124-3726,26 12 2932,-86-44-3094,-70-36 2198,153 75 2986,15 11-1332,0-1 0,0 1 0,0-1 0,-1 1 0,1 0 0,0-1 0,0 1 0,0 0 0,0-1 0,0 1 0,0-1 0,0 1 0,0 0 0,0-1 0,0 1 0,0-1 0,0 1 0,0 0-1,0-1 1,0 1 0,0-1 0,0 1 0,1 0 0,-1-1 0,2-1 132,0 0 0,0 0 0,0 0 1,0 0-1,0 0 0,1 1 0,-1-1 0,4-1 0,8-6-272,5-6 21,-1-1 1,17-20-1,-33 34 61,28-30-99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16556,'-13'12'1442,"1"0"1,0 1 0,-16 20 0,15-14-742,0 1 0,-10 23 1,20-38-639,1 1 0,0 0 0,0 0 0,0 0 0,-2 9 0,4-14-62,0 0 0,0 0 0,0 0-1,0 0 1,0 0 0,0 0 0,0 0 0,0 0 0,0 0 0,0 0 0,0 0 0,1 0-1,-1 0 1,0 0 0,1 0 0,-1 0 0,1 0 0,-1 0 0,1 0 0,0-1 0,-1 1-1,1 0 1,0 0 0,-1 0 0,1-1 0,0 1 0,0 0 0,0-1 0,0 1 0,0-1-1,0 1 1,-1-1 0,1 0 0,0 1 0,0-1 0,1 0 0,-1 1 0,0-1 0,0 0-1,1 0 1,10 0-29,0-1-1,0 0 1,20-4-1,-18 3 17,0-1 1,0 2-1,15 0 1,-25 1 13,-1 0 0,1 1 0,0-1 0,-1 1 0,1 0 0,-1 0 0,1 0 0,-1 0 0,1 1 0,-1-1 0,0 1 1,1 0-1,-1 0 0,0 0 0,0 1 0,3 2 0,-4-2 2,0 0 0,-1 0 0,1 0 1,0 1-1,-1-1 0,0 0 0,0 0 0,0 1 0,0-1 1,0 1-1,-1-1 0,1 1 0,-1-1 0,0 1 1,0-1-1,-1 1 0,1-1 0,-1 1 0,1-1 0,-1 1 1,-1 3-1,-3 7 25,1-1 1,-2 1 0,-12 22 0,9-21 18,-1 0 0,-14 17 1,21-27-131,-1-1 1,1-1-1,-1 1 1,0 0 0,0-1-1,-1 0 1,1 0-1,-1 0 1,1 0-1,-1-1 1,-9 4-1,13-6 50,0 0 0,1 0-1,-1 0 1,0 0-1,1 0 1,-1 0-1,0 0 1,1 0-1,-1 0 1,0 0-1,1 0 1,-1 0-1,0 0 1,1-1 0,-1 1-1,0 0 1,1 0-1,-1-1 1,1 1-1,-1-1 1,0 1-1,1 0 1,-1-1-1,1 1 1,-1-1-1,1 1 1,0-1 0,-1 1-1,1-1 1,-1 0-1,1 1 1,0-1-1,-1 1 1,1-1-1,0 0 1,0 1-1,-1-2 1,-1-25-318,4-6-136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15739,'-1'7'790,"1"1"1,1-1-1,-1 0 0,1 1 0,1-1 0,-1 1 0,1-1 0,6 13 0,-1 5-238,14 60 615,-15-52-815,2 0 0,2 0 0,24 56 1,-34-88-351,1 1 0,0-1 0,0 1 1,0-1-1,0 0 0,0 1 0,0-1 0,0 0 1,0 0-1,0 1 0,0-1 0,1 0 1,-1 0-1,0 0 0,1-1 0,-1 1 1,1 0-1,-1-1 0,1 1 0,-1 0 1,4 0-1,-4-2-48,1 1-1,0 0 1,-1 0 0,1-1-1,-1 1 1,1-1 0,-1 1 0,1-1-1,-1 0 1,1 0 0,-1 1 0,0-1-1,1 0 1,-1 0 0,0 0 0,0 0-1,0-1 1,0 1 0,0 0-1,0 0 1,0-1 0,1-2 0,3-5 97,0 0 1,-1 0-1,-1-1 1,0 1 0,3-12-1,0-6-230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23 110 16027,'0'2'487,"0"1"0,0 0 0,0-1-1,0 1 1,-1-1 0,0 1-1,1-1 1,-1 1 0,0-1-1,0 1 1,-2 3 0,-4 13 31,4-6-340,1 0 0,1 0 1,0 1-1,1-1 0,0 0 0,3 19 0,-3-31-169,0-1 1,0 1-1,0-1 0,0 1 0,0 0 1,0-1-1,0 1 0,0-1 1,1 1-1,-1-1 0,0 1 0,0-1 1,1 1-1,-1-1 0,0 1 0,0-1 1,1 1-1,-1-1 0,1 0 1,-1 1-1,0-1 0,1 0 0,-1 1 1,1-1-1,-1 0 0,1 1 0,-1-1 1,1 0-1,-1 0 0,1 1 1,-1-1-1,1 0 0,-1 0 0,1 0 1,-1 0-1,1 0 0,-1 0 0,1 0 1,0 0-1,-1 0 0,1 0 1,-1 0-1,1 0 0,-1 0 0,1 0 1,-1-1-1,1 1 0,-1 0 0,1 0 1,-1-1-1,1 1 0,-1 0 1,1-1-1,23-23 158,-23 23-163,57-78 247,-15 19 113,-42 57-331,1 1 0,-1 0-1,1 0 1,0 0 0,0 0 0,0 1-1,0-1 1,0 0 0,0 1 0,0 0 0,4-3-1,-5 4-16,0 0 0,0 0 0,0 0 0,0 0 0,0 1 0,0-1 0,0 0 0,0 0 0,0 1 0,0-1 0,0 0 0,0 1 0,0-1 0,0 1 0,0-1 0,0 1 0,0 0 0,-1-1 0,1 1 0,0 0 0,0 0 0,-1-1-1,1 1 1,-1 0 0,1 0 0,-1 0 0,1 0 0,-1 0 0,1 0 0,0 2 0,6 13 90,-5-12-91,-1 1 0,1-1 0,0 0 0,1 0 0,-1 0 0,7 7 0,-9-11-14,0 1-1,1-1 1,-1 0-1,1 1 0,0-1 1,-1 0-1,1 1 0,-1-1 1,1 0-1,-1 0 0,1 0 1,0 1-1,-1-1 0,1 0 1,0 0-1,-1 0 0,1 0 1,-1 0-1,1 0 0,0 0 1,-1 0-1,2-1 0,-1 1 0,1-1-1,-1 0 1,1 0 0,-1 0-1,0 0 1,1 0-1,-1 0 1,0 0-1,0 0 1,0 0-1,0-1 1,1-1 0,11-16-32,15-31 1,-18 31-213,24-34 1,-33 52 219,-1-1-1,1 2 1,0-1-1,-1 0 1,1 0-1,0 0 1,0 0 0,0 0-1,0 1 1,0-1-1,0 0 1,0 1-1,0-1 1,0 1-1,0-1 1,0 1-1,0-1 1,2 1 0,-3 0 7,1 0 1,-1 0 0,1 0 0,0 1 0,-1-1 0,1 0-1,-1 0 1,1 1 0,-1-1 0,1 1 0,-1-1 0,1 0 0,-1 1-1,0-1 1,1 1 0,-1-1 0,0 1 0,1-1 0,-1 1-1,0-1 1,1 1 0,-1-1 0,0 1 0,1 0 0,1 7-71,0 0 0,-1 0 0,0 0 0,0 9 0,0-8 93,1-1 3,-1 0 1,1 0 0,0 0 0,1 0 0,0-1 0,0 1 0,1-1 0,7 11 0,5 6 161,23 23-1,-22-27-11,20 29 0,-28-34-76,-1 1 0,0 0 1,7 20-1,-12-29-6,-1 1-1,0 0 1,0 0-1,-1 1 1,0-1-1,0 0 1,-1 0-1,0 0 1,-2 10 0,2-17-43,0 1 1,0 0 0,-1-1-1,1 1 1,0-1 0,-1 1-1,0-1 1,1 1 0,-1-1-1,0 1 1,0-1 0,0 0-1,0 1 1,0-1 0,0 0-1,0 0 1,0 1 0,0-1-1,0 0 1,-1 0 0,1-1-1,-1 1 1,1 0 0,-2 1-1,1-2-5,0 0-1,1 0 0,-1 0 1,0 0-1,0 0 1,1 0-1,-1-1 0,1 1 1,-1 0-1,0-1 0,1 1 1,-1-1-1,1 0 1,-1 0-1,1 1 0,-1-1 1,1 0-1,0 0 1,-1 0-1,1 0 0,0-1 1,0 1-1,0 0 1,-2-3-1,-5-8-3,0 0 1,0 0 0,1-1-1,1 0 1,0-1 0,1 1-1,0-1 1,1 0-1,1-1 1,0 1 0,1 0-1,1-1 1,0 0-1,2-23 1,1 26-276,1 0 0,1 0 1,0 0-1,1 0 0,0 1 0,1 0 0,11-18 1,12-25-455,-10 12 205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0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18668,'-20'34'3789,"-76"219"-1344,80-201-2356,1 1 0,-12 104 0,25-146-76,1 0-1,1 0 0,0 0 1,1 0-1,0 0 0,0 0 1,1 0-1,5 14 0,-6-21-16,1 0 0,0 0 0,0-1 0,0 1 0,0-1 0,1 1 0,-1-1 0,1 0 0,0 0 0,0 0 0,0 0 0,0 0 0,1-1-1,-1 0 1,1 1 0,-1-1 0,1-1 0,0 1 0,0 0 0,0-1 0,0 0 0,0 0 0,0 0 0,7 0 0,2 0-137,-1 0 1,1-1-1,-1-1 0,0 0 1,1-1-1,-1 0 1,0-1-1,0 0 0,0-1 1,-1-1-1,15-7 1,11-10-203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0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19780,'-12'24'1295,"3"-9"-665,2 0 0,0 0 0,-6 22 0,11-32-582,1-1 0,0 1 0,1-1 0,-1 1 0,1 0 0,0-1-1,0 1 1,0-1 0,1 1 0,0-1 0,-1 1 0,2-1 0,-1 1 0,0-1 0,1 0-1,0 1 1,3 3 0,-4-5-49,1-1 1,-1 0-1,1 0 0,0 0 0,-1 0 1,1 0-1,0 0 0,1-1 0,-1 1 1,0 0-1,0-1 0,1 0 0,-1 0 1,1 0-1,-1 0 0,1 0 0,-1 0 1,1 0-1,0-1 0,-1 1 0,1-1 1,0 0-1,-1 0 0,1 0 0,0 0 1,-1 0-1,1-1 0,0 1 0,-1-1 0,1 0 1,0 0-1,-1 0 0,5-2 0,6-3 183,-1-1-1,0 0 0,0-1 0,20-18 0,-32 26-160,1-1-1,-1 1 0,0 0 1,1 0-1,-1-1 0,0 1 1,1 0-1,-1 0 0,0 0 0,1-1 1,-1 1-1,0 0 0,1 0 1,-1 0-1,1 0 0,-1 0 1,0 0-1,1 0 0,-1 0 0,0 0 1,1 0-1,-1 0 0,1 0 1,-1 0-1,0 0 0,1 0 1,-1 0-1,1 0 0,-1 1 0,0-1 1,1 0-1,-1 0 0,0 0 1,1 1-1,-1-1 0,0 0 1,1 0-1,-1 1 0,0-1 1,0 0-1,1 1 0,-1-1 0,0 0 1,0 1-1,0-1 0,0 0 1,1 1-1,-1-1 0,0 1 1,0-1-1,0 0 0,0 1 0,0-1 1,0 1-1,6 31 410,-3-15-280,-3-15-139,1 0 0,-1 1-1,1-1 1,0 0 0,0 0 0,0 0 0,0 0 0,0 0 0,1 0 0,-1 0 0,0 0 0,1-1-1,0 1 1,-1-1 0,1 1 0,0-1 0,0 1 0,0-1 0,0 0 0,3 2 0,-2-2-3,0-1 1,-1 1-1,1-1 1,0 0-1,0 0 1,0 0-1,0 0 1,0-1 0,0 1-1,0-1 1,-1 1-1,1-1 1,0 0-1,3-1 1,7-5 9,0 0 0,-1-1 1,0 0-1,0-1 0,13-12 1,14-16-50,37-47 0,-74 81 18,0 1-9,-1 0 0,1 0 0,-1 0 0,1 0 0,0 1 0,0-1 0,0 1 0,0-1 0,0 1 0,3-2 0,-4 3 17,-1 0-1,0 0 0,0 0 1,1 0-1,-1 0 1,0 0-1,0 0 1,1 0-1,-1 0 1,0 0-1,0 1 1,1-1-1,-1 0 1,0 0-1,0 0 0,0 0 1,1 0-1,-1 1 1,0-1-1,0 0 1,0 0-1,0 0 1,1 0-1,-1 1 1,0-1-1,0 0 1,0 0-1,0 0 1,0 1-1,0-1 0,0 0 1,0 0-1,1 1 1,0 17-97,-2-8 45,1-4 41,-1 1 1,1 0 0,1-1-1,-1 1 1,2 7 0,-2-13 15,1 0 1,-1 0-1,0-1 1,0 1-1,1 0 1,-1-1-1,0 1 1,1 0-1,-1-1 1,1 1 0,-1 0-1,1-1 1,-1 1-1,1-1 1,-1 1-1,1-1 1,0 1-1,-1-1 1,1 0-1,-1 1 1,2-1-1,-1 1 1,1-1 0,-1 0 0,0 0 0,0 0 0,1 0 0,-1-1 0,0 1 1,0 0-1,1-1 0,-1 1 0,0 0 0,0-1 0,0 1 0,1-1 0,-1 0 0,0 1 0,1-2 0,9-6-8,24-12-5,-34 19 11,1 1 0,-1-1 0,1 1 0,0-1 0,-1 1 0,1 0 1,0 0-1,-1 0 0,1-1 0,-1 2 0,1-1 0,0 0 0,-1 0 0,1 0 1,0 1-1,-1-1 0,1 1 0,-1-1 0,1 1 0,-1 0 0,2 1 0,2 1-2,-1 1-1,-1 0 1,1 0-1,0 0 0,-1 1 1,0-1-1,0 1 1,-1 0-1,5 9 1,15 51-4,-7-11 270,-3 0 0,-2 0 0,-2 1 1,0 72-1,-9-121-189,1 0 0,0 0 1,-1 0-1,0 0 0,-1 0 0,1 0 1,-4 7-1,5-12-58,0-1 0,-1 1 0,1 0 0,-1 0 0,1 0 0,-1-1 0,1 1 1,-1 0-1,0 0 0,1-1 0,-1 1 0,0-1 0,0 1 0,1-1 0,-1 1 0,0-1 0,0 1 1,0-1-1,0 1 0,1-1 0,-2 0 0,0 0-5,1 0 0,-1 0 0,1-1 0,-1 1 0,1 0 0,-1-1 0,1 1 0,0-1 0,-1 0 0,1 1 0,0-1 0,-1 0 0,1 0 0,0 0 0,0 0 0,0 0 0,0 0 1,-1-2-1,-10-11-23,2-1 1,0 0-1,0-1 0,2 0 1,0-1-1,0 1 1,2-1-1,0-1 1,1 1-1,-3-23 1,7 34-71,-1-1 0,2 1 0,-1-1 0,1 0 0,0 1 0,0-1 0,3-11 0,-2 14-40,0 0 1,1 0-1,0 0 0,-1 0 0,1 1 1,1-1-1,-1 1 0,0 0 0,1-1 0,0 1 1,-1 0-1,1 0 0,6-4 0,14-11-196,13-11-126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20812,'27'17'2633,"13"-5"-1633,13-11-440,5-1 1513,8-3-1137,-3-7-192,0-8-376,-3-5-40,-10-3-312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16676,'1'-4'1563,"0"5"-409,3 15 286,1 25 512,12 151 1492,6 129-1678,-22-287-1629,-1 74 234,-1-92-275,-1 1 0,0-1 0,-1 0 0,-7 21 1,10-36-88,0 0 1,0 0 0,0 0-1,0-1 1,-1 1 0,1 0-1,0 0 1,0-1 0,-1 1 0,1 0-1,-1-1 1,1 1 0,0 0-1,-1-1 1,1 1 0,-1 0 0,0-1-1,1 1 1,-1-1 0,1 1-1,-1-1 1,-1 1 0,2-1-4,-1-1-1,1 0 1,-1 1 0,1-1 0,-1 1 0,1-1 0,-1 0 0,1 1-1,0-1 1,-1 0 0,1 1 0,0-1 0,0 0 0,-1 1-1,1-1 1,0 0 0,0-1 0,-3-42 7,4 4-117,3 1 0,1 0 1,2 0-1,2 0 0,24-67 0,-32 102 87,1 1 0,-1 0 1,1 0-1,-1 0 0,1 0 0,0 0 0,3-2 0,-5 4 14,0 1-1,0 0 1,1 0 0,-1-1-1,0 1 1,1 0-1,-1 0 1,0 0-1,0 0 1,1-1-1,-1 1 1,0 0-1,1 0 1,-1 0-1,0 0 1,1 0-1,-1 0 1,1 0-1,-1 0 1,0 0 0,1 0-1,-1 0 1,0 0-1,1 0 1,-1 0-1,1 0 1,7 13-58,1 16-13,-8-23 61,1 0 0,-1 0 1,1 0-1,0 0 0,1 0 1,-1-1-1,1 1 0,0-1 0,1 1 1,-1-1-1,6 5 0,-8-9 11,1-1 0,-1 1 1,1 0-1,0 0 0,-1-1 0,1 1 0,0-1 0,0 0 1,-1 0-1,1 1 0,0-1 0,0 0 0,-1 0 1,1-1-1,0 1 0,0 0 0,-1 0 0,1-1 1,0 1-1,-1-1 0,1 0 0,0 1 0,-1-1 0,1 0 1,-1 0-1,2-1 0,5-3-5,0-1 1,-1 0-1,10-10 0,69-84 3,-60 67 67,-15 24 14,-8 18-5,-9 28 55,3-21-65,3-13-54,-1 3 14,0 0 1,1 1-1,0-1 0,1 0 0,0 7 0,-1-12-19,0 0 0,0 0 0,1 0 0,-1-1 0,0 1-1,1 0 1,-1 0 0,0 0 0,1 0 0,-1-1 0,1 1-1,-1 0 1,1-1 0,-1 1 0,1 0 0,0-1 0,-1 1 0,1 0-1,0-1 1,0 1 0,-1-1 0,1 0 0,0 1 0,0-1 0,0 1-1,-1-1 1,1 0 0,0 0 0,0 0 0,0 1 0,0-1 0,0 0-1,0 0 1,-1 0 0,1 0 0,0 0 0,0-1 0,0 1 0,0 0-1,0 0 1,0 0 0,-1-1 0,1 1 0,0-1 0,1 0-1,6-2 11,-1-1 0,1-1 0,-1 1-1,0-1 1,-1 0 0,12-11 0,36-44 44,-34 36-39,-2 2 1,-13 15-21,0 1 0,1-1 1,-1 1-1,1 0 1,12-8-1,-18 13 0,0 1 1,1 0 0,-1 0-1,1 0 1,-1 0-1,0-1 1,1 1-1,-1 0 1,1 0-1,-1 0 1,0 0 0,1 0-1,-1 0 1,1 0-1,-1 0 1,1 0-1,-1 1 1,0-1-1,1 0 1,-1 0 0,1 0-1,-1 0 1,0 0-1,1 1 1,-1-1-1,1 0 1,-1 0-1,0 1 1,1-1-1,-1 0 1,0 1 0,0-1-1,1 0 1,-1 1-1,0-1 1,0 0-1,1 1 1,-1-1-1,0 1 1,0-1 0,0 0-1,0 1 1,0-1-1,0 1 1,0-1-1,1 1 1,-1-1-1,0 0 1,-1 1 0,1 0-1,2 23-46,-2-24 47,-17 159-924,19-142-616,-2-17 1518,0 0 1,0 0-1,0 0 0,1 0 0,-1 0 0,0 0 1,0 0-1,0 0 0,0 0 0,1 0 0,-1 0 1,0 0-1,0 0 0,0 0 0,0 0 0,1 0 1,-1 0-1,0 0 0,0 0 0,0 0 0,0 0 1,0 0-1,1 0 0,-1 0 0,0-1 0,0 1 1,0 0-1,0 0 0,0 0 0,0 0 0,0 0 1,1 0-1,-1-1 0,0 1 0,0 0 0,0 0 1,0 0-1,0 0 0,0 0 0,0-1 0,0 1 1,0 0-1,0 0 0,12-31-901,-4-3 60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0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16580,'4'10'542,"0"-1"1,1 1-1,0-1 1,9 13-1,-11-19-581,-1 0-1,1 0 1,0-1 0,0 1-1,0-1 1,0 1 0,0-1-1,0 0 1,0-1 0,1 1-1,-1 0 1,1-1 0,0 0-1,-1 0 1,8 1 0,52 1-1875,-63-2 1959,1-1 1,0 0-1,0 1 0,0-1 1,-1 1-1,1-1 0,0 1 1,-1 0-1,1-1 0,-1 1 0,1 0 1,0-1-1,-1 1 0,0 0 1,1 0-1,-1-1 0,1 1 1,-1 0-1,0 0 0,1 0 1,-1 0-1,0-1 0,0 1 1,0 0-1,0 0 0,0 0 1,0 0-1,0 1 0,0 33 1460,-1-27-1127,1 8 270,-2 20 798,2 1 1,7 48-1,-7-82-1364,0-1 1,0 1-1,-1 0 0,1 0 0,-1 0 0,1 0 0,-1 0 0,0-1 0,0 1 0,0 0 0,0 0 0,-1-1 1,1 1-1,-1-1 0,0 0 0,1 1 0,-1-1 0,-4 3 0,0 1-81,0 0-1,-1 0 1,0-1 0,-14 9-1,20-14-42,0 1-1,0-1 0,0 1 1,0-1-1,1 1 1,-1-1-1,0 0 0,0 1 1,0-1-1,0 0 1,0 0-1,0 0 0,0 0 1,0 0-1,0 0 1,0 0-1,0 0 0,0 0 1,-1 0-1,1-1-18,1 1-1,-1-1 0,1 1 1,-1 0-1,1-1 1,-1 1-1,1-1 0,-1 0 1,1 1-1,0-1 1,-1 1-1,1-1 1,0 1-1,0-1 0,-1 0 1,1 1-1,0-1 1,0 0-1,0 1 0,0-1 1,0-1-1,0-3-29,0 1-1,0-1 0,1 0 1,0 0-1,0 0 0,3-7 1,30-68-651,-10 28 241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0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17956,'-4'14'4281,"-12"24"-2469,1-3-590,3-2-470,0 2 0,2-1 0,-9 62 0,17-81-644,1 0 1,0 1-1,1-1 0,1 1 0,0-1 0,1 1 0,0-1 0,2 0 0,0 0 0,0 0 0,9 16 0,-12-27-104,1-1 0,0 1 1,0-1-1,0 0 1,1 0-1,-1 0 0,1 0 1,0 0-1,0 0 0,0-1 1,0 1-1,0-1 0,5 3 1,-6-5-6,0 1 0,-1-1 0,1 1 0,0-1 1,-1 0-1,1 0 0,0 0 0,-1 0 0,1 0 0,0 0 0,-1 0 1,1 0-1,0-1 0,-1 1 0,1-1 0,-1 1 0,1-1 0,0 1 1,-1-1-1,1 0 0,-1 0 0,0 0 0,1 0 0,-1 0 0,0 0 1,1 0-1,-1-1 0,0 1 0,0 0 0,0-1 0,0 1 0,0-1 1,0-2-1,7-10-17,-2 0 0,0-1 1,-1 0-1,0 0 1,-2-1-1,1 1 0,-2-1 1,1-26-1,-3 39 9,1 2 2,-1 0 0,0 0 0,0-1 1,0 1-1,0 0 0,0 0 1,0 0-1,0-1 0,0 1 0,0 0 1,0 0-1,-1 0 0,1 0 0,0-1 1,-1 1-1,1 0 0,-1 0 1,0 0-1,1 0 0,-1 0 0,-1-1 1,2 2 3,0 0 0,-1 0 0,1 0 0,0 0 1,0 0-1,-1 0 0,1 0 0,0 0 0,0 0 1,-1 0-1,1 0 0,0 0 0,0 0 0,-1 0 1,1 0-1,0 0 0,0 1 0,-1-1 0,1 0 1,0 0-1,0 0 0,0 0 0,-1 1 0,1-1 0,0 0 1,0 0-1,0 0 0,0 1 0,0-1 0,-1 0 1,1 0-1,0 1 0,0-1 0,0 0 0,0 0 1,0 1-1,0-1 0,-4 12-33,4-11 27,-2 6-3,1-1 1,0 1 0,0 0 0,0 0 0,1-1 0,0 1-1,1 0 1,-1 0 0,1-1 0,1 1 0,-1 0 0,1-1 0,3 7-1,-4-9 10,1-1 0,-1 0 0,1 0-1,0 1 1,0-2 0,0 1 0,1 0 0,-1 0-1,1-1 1,-1 1 0,1-1 0,0 0 0,0 0-1,0 0 1,0 0 0,0 0 0,1-1-1,-1 1 1,0-1 0,1 0 0,-1 0 0,1 0-1,-1 0 1,1-1 0,0 0 0,3 1 0,2-2-7,0 0 0,0 0 1,0-1-1,-1 0 0,1-1 1,-1 1-1,1-2 0,-1 1 1,0-1-1,0 0 0,13-11 1,-6 4-39,-1 0 1,-1-1-1,0-1 1,22-27-1,-35 40 43,0-1 0,0 1 0,0 0 0,0-1 0,0 1 0,0 0-1,0 0 1,1-1 0,-1 1 0,0 0 0,0 0 0,0-1-1,0 1 1,1 0 0,-1 0 0,0-1 0,0 1 0,1 0 0,-1 0-1,0 0 1,0 0 0,1-1 0,-1 1 0,0 0 0,0 0-1,1 0 1,-1 0 0,0 0 0,1 0 0,-1 0 0,0 0 0,1 0-1,-1 0 1,0 0 0,1 0 0,-1 13-26,-12 32 129,9-34-73,-2 7 8,2-10-28,1 1 0,-1 0 0,2 0 0,-1 0-1,1 0 1,0 0 0,1 1 0,1 16-1,8-38-1614,-4-7 801,0 1-1,-1-1 1,-1-1 0,2-33 0,-3 6-204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16956,'0'3'51,"0"-1"1,0 1 0,1-1 0,-1 1 0,1 0-1,0-1 1,0 0 0,0 1 0,0-1 0,0 1-1,0-1 1,0 0 0,1 0 0,-1 0-1,1 0 1,0 0 0,2 2 0,-1-2-150,1 0 1,-1 0-1,1 0 1,0 0-1,-1-1 1,1 0 0,0 0-1,0 0 1,0 0-1,7 0 1,8 1 47,-5-1-793,-1 1-1,0 0 0,0 1 0,17 6 0,-26-8 878,0 1-1,0 0 0,0 0 0,0 1 0,0-1 0,-1 1 0,1 0 1,-1 0-1,0 0 0,0 0 0,0 1 0,0-1 0,0 1 1,-1 0-1,0-1 0,0 1 0,3 6 0,0 5 555,0 0 0,-1 0-1,-1 1 1,2 21 0,0 67 2661,-3-42-1697,0-29-1019,2 84 1146,-4-99-1313,-2 0 0,0 0 0,0 0-1,-9 24 1,10-38-259,0-1-1,0 0 1,0 0-1,0 1 0,-1-1 1,0 0-1,0 0 1,0-1-1,0 1 0,0 0 1,0-1-1,-1 1 1,1-1-1,-1 0 0,1 0 1,-7 4-1,7-5-56,0-1 0,0 1 0,0-1-1,0 0 1,0 0 0,0 0 0,0 0 0,0 0 0,0 0-1,0 0 1,0 0 0,0-1 0,0 1 0,0-1-1,0 0 1,0 1 0,0-1 0,0 0 0,1 0 0,-1 0-1,0-1 1,1 1 0,-1 0 0,0 0 0,1-1-1,0 1 1,-1-1 0,1 0 0,-2-2 0,-8-10-37,1-1 1,0 0-1,2-1 1,-1 0-1,2 0 1,0-1 0,1 0-1,0 0 1,2 0-1,0-1 1,-2-28-1,5 43-83,1-1-1,0 1 1,1-1-1,-1 1 1,1-1-1,-1 1 1,1-1-1,0 1 1,0 0-1,1-1 1,-1 1-1,1 0 0,-1 0 1,5-5-1,-2 3 6,0 1-1,1 0 0,-1 0 0,1 0 0,0 0 0,0 1 0,0 0 0,8-3 0,31-13-260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19844,'-1'10'5149,"-11"36"-3084,1 0-1188,2-10-500,-18 94 509,23-110-846,2 0 1,1 1 0,0-1-1,4 29 1,-3-48-76,0 0 1,0 0-1,0 1 1,0-1-1,0 0 1,1 1-1,-1-1 1,1 0-1,-1 0 1,1 0-1,-1 1 1,1-1-1,-1 0 1,1 0-1,0 0 1,0 0-1,0 0 1,-1 0-1,1 0 1,0 0-1,0-1 1,0 1-1,1 0 1,0 0-1,0 0-143,-1-1-1,1 0 1,0 0-1,-1 0 1,1 0-1,0 0 1,-1 0-1,1 0 1,0-1-1,-1 1 1,1-1-1,0 1 1,-1-1-1,1 0 1,2-1-1,5-4-888,0 0 0,0 0-1,-1-1 1,12-11 0,-2-1-230,1 0-332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52 15411,'2'-1'771,"-1"-1"0,1 1 0,-1-1 0,0 0 0,1 1 0,-1-1 0,0 0 0,0 0 1,0 0-1,-1 1 0,1-1 0,0 0 0,-1 0 0,1 0 0,-1 0 0,1-4 0,0-9 22,-4 12-720,-3 7-44,-4 7 3,5-3-17,0 0 0,0-1 0,0 2-1,1-1 1,1 0 0,0 1 0,0 0-1,0-1 1,1 1 0,0 0 0,1 0 0,-1 18-1,2-25-11,1-1-1,-1 1 0,0-1 1,0 1-1,1-1 1,-1 0-1,1 1 0,-1-1 1,1 1-1,0-1 0,-1 0 1,1 0-1,0 0 1,0 1-1,0-1 0,0 0 1,0 0-1,0 0 0,0 0 1,0 0-1,0 0 1,1-1-1,-1 1 0,0 0 1,0-1-1,1 1 1,-1-1-1,1 1 0,-1-1 1,0 1-1,1-1 0,-1 0 1,1 0-1,-1 0 1,1 0-1,-1 0 0,1 0 1,-1 0-1,3-1 0,3 0 3,0-1-1,0 1 0,0-2 0,0 1 0,0-1 0,11-6 0,-6 2-12,0 0-1,-1-1 0,0 0 0,14-14 0,-21 18-35,0-1-1,0 0 0,0 1 1,0-1-1,-1 0 1,0-1-1,0 1 0,-1 0 1,1-1-1,-1 0 0,0 1 1,1-10-1,-3 14 10,1 1 1,-1-1-1,0 0 0,0 0 0,0 0 1,0 1-1,0-1 0,0 0 0,0 0 0,0 0 1,0 1-1,-1-1 0,1 0 0,0 0 0,0 1 1,-1-1-1,1 0 0,-1 0 0,1 1 0,0-1 1,-1 0-1,1 1 0,-1-1 0,0 1 1,1-1-1,-1 1 0,1-1 0,-1 1 0,0-1 1,1 1-1,-1-1 0,0 1 0,0 0 0,1-1 1,-1 1-1,0 0 0,0 0 0,1 0 1,-1-1-1,0 1 0,0 0 0,0 0 0,1 0 1,-1 0-1,0 1 0,-1-1 0,2 0-105,-1 0 1,0 0-1,0 0 0,0 0 1,0 1-1,0-1 0,1 0 1,-1 0-1,0 1 0,0-1 1,1 0-1,-1 1 0,0-1 0,0 1 1,1-1-1,-1 1 0,0 0 1,1-1-1,-1 1 0,1 0 1,-1-1-1,1 1 0,-1 0 1,1-1-1,0 1 0,-1 0 0,1 0 1,0 0-1,-1-1 0,1 1 1,0 0-1,0 0 0,0 0 1,0 0-1,0 0 0,0-1 0,0 1 1,0 0-1,0 1 0,1-1 65,-1 0 0,1 0 0,0-1 0,-1 1 0,1 0 0,0-1 0,-1 1 0,1-1 1,0 1-1,0 0 0,-1-1 0,1 0 0,0 1 0,0-1 0,0 0 0,0 1 0,0-1 0,0 0 0,-1 0 0,1 0 0,0 1 0,0-1 0,0 0 0,0-1 0,1 1 0,-1 0-21,21 1-1114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15211,'-9'4'1121,"1"1"0,0 0 0,0 0-1,0 0 1,1 1 0,-13 13 0,8-8 70,1-1-450,5-5-381,-1 1 1,1 0-1,0 0 1,-8 11-1,14-17-350,0 0 0,0 1 0,-1-1 0,1 0 0,0 1 0,0-1 0,0 0 0,0 1 0,-1-1 0,1 1 0,0-1 0,0 0 0,0 1 0,0-1 0,0 0 0,0 1 0,0-1 0,0 1 0,0-1 0,0 0 0,0 1 0,0-1 0,0 1 0,1-1 0,-1 0 0,0 1 0,0-1 0,0 0 0,0 1 0,1-1 0,-1 0 0,0 1 0,0-1 0,1 0 0,-1 1 0,0-1 0,1 0 0,-1 0 0,0 1 0,1-1 0,-1 0 0,0 0 0,1 0 0,-1 0 0,0 1 0,1-1 0,-1 0 0,0 0 0,1 0 0,-1 0 0,1 0 0,-1 0 0,0 0 0,1 0 0,-1 0 0,1 0 0,27-2-11,-25 2 8,32-5-122,-7 1-42,34-1 1,-54 5 117,0 0 1,1 1-1,-1 0 1,0 0-1,0 1 1,0 0-1,0 1 1,13 5-1,-20-8 35,0 1 0,0-1 0,0 0 0,0 1 0,0-1 0,0 1-1,0 0 1,-1-1 0,1 1 0,0 0 0,0-1 0,0 1 0,-1 0-1,1 0 1,0 0 0,-1-1 0,1 1 0,-1 0 0,1 0 0,-1 0-1,1 0 1,-1 0 0,0 0 0,0 0 0,1 0 0,-1 0 0,0 1-1,0-1 1,0 1 0,-1 0 7,1 0-1,-1 0 1,0 0 0,0 0-1,0 0 1,-1 0-1,1 0 1,0-1-1,-1 1 1,1 0 0,-1-1-1,1 1 1,-3 1-1,-9 6 46,1-1 1,-1 0-1,-14 6 0,26-14-47,-10 5-10,-32 15 81,39-18-180,0-1-1,1 0 1,-1 0 0,0 0 0,0 0 0,0-1-1,0 0 1,0 1 0,-5-2 0,9 1 53,0 0-1,-1 0 1,1 0 0,-1 0-1,1 0 1,0 0 0,-1-1-1,1 1 1,0 0 0,-1 0-1,1 0 1,0 0 0,-1-1-1,1 1 1,0 0 0,-1-1-1,1 1 1,0 0 0,0 0-1,-1-1 1,1 1 0,0 0-1,0-1 1,0 1 0,-1-1-1,1 1 1,0 0 0,0-1-1,0 1 1,0-1 0,3-15-864,16-16 109,-16 28 629,17-25-740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 17508,'5'-13'3094,"-6"34"-832,0 0-1657,3 60 699,4 0 0,31 155 0,-35-230-1261,3 13-175,-5-16-26,-6-10-50,1-4 101,-61-108-569,58 102 642,0-1 0,1 0 0,1-1 0,-7-37 1,13 55 32,0-1 1,-1 1 0,1 0 0,0 0 0,0-1 0,0 1 0,0 0-1,0 0 1,0-1 0,0 1 0,0 0 0,1 0 0,-1 0 0,0-1-1,1 1 1,-1 0 0,1 0 0,-1 0 0,1 0 0,0 0 0,0 0 0,-1 0-1,1 0 1,0 0 0,0 0 0,1-1 0,0 1-34,0 1-1,1-1 1,-1 0 0,0 1 0,0 0 0,1-1-1,-1 1 1,0 0 0,1 0 0,-1 0-1,0 1 1,1-1 0,3 2 0,3 0-432,-5-1 324,-1 0 0,0 0 1,0 0-1,1-1 0,-1 1 1,0-1-1,1 0 0,-1 0 1,0 0-1,1 0 0,-1-1 1,0 1-1,1-1 0,3-1 1,1-10-426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20724,'6'6'2185,"8"-5"-1553,13-1-240,6 0 840,12-4-1160,-2 0-352,7-5 440,-9-1-152,1 2-304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75 18132,'47'-69'3786,"-38"63"-2062,-6 12-613,-4 13-162,-15 43-113,-44 115 1,32-103-714,9-19-137,5-12-899,-23 45 1,37-88 881,0 0 1,0 0-1,0-1 1,0 1-1,0 0 1,0 0-1,0 0 1,0 0-1,0 0 1,0 0 0,0 0-1,0 0 1,0 0-1,0 0 1,0 0-1,0 0 1,0 0-1,0 0 1,0 0-1,0 0 1,0-1-1,0 1 1,0 0-1,0 0 1,0 0-1,0 0 1,0 0-1,0 0 1,0 0-1,0 0 1,0 0-1,0 0 1,0 0 0,0 0-1,0 0 1,0 0-1,-1 0 1,1 0-1,0 0 1,0 0-1,0 0 1,0 0-1,0 0 1,0 0-1,0 0 1,0 0-1,0 0 1,0 0-1,0 0 1,0 0-1,0 0 1,0-9-146,4-18-417,5-8-219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14 641 18316,'-6'25'1320,"0"0"-1200,5-10-280,1-9 136,1-6 256,9-15-328,2-9-136</inkml:trace>
  <inkml:trace contextRef="#ctx0" brushRef="#br0" timeOffset="1">348 1 17332,'5'27'1976,"2"2"-1232,-8-2-176,1 7 929,0 6-665,-1 3-40,5 5-160,-3 0-64,5-3-432,3-2-208,2 0-576,1-7-232,3-5-472,3-4 672,-4-14 215,3-7-319,0-10-48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20156,'27'-10'857,"0"-2"0,-1 0 0,-1-2 0,37-27 0,87-76 1318,-142 111-2091,112-101 1004,-104 92-949,-1-1-1,0 0 0,-2-1 1,0-1-1,15-28 0,-21 29-2,-6 17-134,0 0 0,0 0 0,1 0-1,-1 0 1,0 0 0,0-1 0,0 1 0,0 0 0,0 0-1,0 0 1,0 0 0,0 0 0,0 0 0,0 0-1,0 0 1,0-1 0,0 1 0,0 0 0,0 0 0,0 0-1,0 0 1,0 0 0,0 0 0,0 0 0,0-1-1,0 1 1,0 0 0,0 0 0,0 0 0,0 0 0,-1 0-1,1 0 1,0 0 0,0 0 0,0 0 0,0 0-1,0-1 1,0 1 0,0 0 0,0 0 0,0 0-1,0 0 1,-1 0 0,1 0 0,0 0 0,0 0 0,0 0-1,0 0 1,0 0 0,0 0 0,0 0 0,0 0-1,-1 0 1,1 0 0,0 0 0,-2 1 3,1 1-1,-1-1 1,1 1 0,0 0 0,-1-1-1,1 1 1,0 0 0,0 0 0,0 0-1,0-1 1,-1 4 0,-18 47-15,2 1-1,2 1 1,3 0 0,2 1 0,-6 99-1,17-147-91,-1 40-315,1-45 268,1 0 0,-1 0 0,0 0 0,1 0 0,-1 0 0,1 0 0,-1 0 0,1 0 0,0 0 0,0 0 0,0 0 0,0 0 0,0 0 0,0-1 0,1 1 0,2 3 0,-3-5 85,0 0 0,-1 1-1,1-1 1,0 0 0,0 1 0,-1-1 0,1 0-1,0 0 1,0 0 0,0 0 0,-1 0 0,1 0 0,0 0-1,0 0 1,0 0 0,0 0 0,7-3-727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19292,'7'11'1905,"-3"11"-1089,0 3-288,2 10 896,3 4-320,2 4-327,3 0-161,7 0-248,0-3-152,2-9-240,0-4-128,-2-6-376,1-3-217,-8-8-455,-4-1-216,-7-2 968,-4-3-288,-8-1-153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98 18700,'-9'4'3409,"22"-11"-1761,5-1-184,5-4-367,7-2-241,5 0-256,7-1-56,2 2-344,2 3-240,-7 5-648,0 2-472,-12 3 944,-3 1-216,-15 3-153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 19988,'-10'71'3948,"0"254"70,14-293-3638,-4-32-373,0 0 0,0-1 1,0 1-1,0 0 0,0-1 0,1 1 0,-1 0 1,0-1-1,0 1 0,0 0 0,1-1 1,-1 1-1,0 0 0,1 0 0,-1-1 0,0 1 1,1 0-1,-1 0 0,0-1 0,1 1 1,-1 0-1,0 0 0,1 0 0,-1 0 0,0 0 1,1 0-1,-1-1 0,1 1 0,-1 0 1,0 0-1,1 0 0,-1 0 0,1 0 0,-1 1 1,0-1-1,1 0 0,-1 0 0,0 0 0,1 0 1,-1 0-1,0 0 0,1 1 0,-1-1 1,0 0-1,1 0 0,-1 0 0,0 1 0,1-1 1,-1 0-1,0 1 0,0-1 0,1 0 1,-1 1-1,0-1 0,0 0 0,0 1 0,1-1 1,-1 0-1,0 1 0,0-1 0,0 0 1,0 1-1,0-1 0,0 1 0,0-1 0,0 0 1,0 1-1,4-7 29,0-1 0,-1 0 1,0-1-1,0 1 0,-1 0 0,0-1 1,1-9-1,6-59 147,-8 67-160,6-149 142,-7 124-130,-2 1-1,-9-55 1,8 80-43,0 12-10,1 11-25,2-1 29,0 0-1,1 0 1,1 0 0,0 0 0,5 14-1,-6-25 15,-1-1 0,1 1-1,0-1 1,0 1-1,0-1 1,0 1 0,0-1-1,1 0 1,-1 1-1,1-1 1,0 0 0,-1 0-1,1 0 1,0-1 0,0 1-1,0 0 1,0-1-1,1 1 1,-1-1 0,0 1-1,1-1 1,-1 0 0,1 0-1,-1 0 1,1-1-1,-1 1 1,1-1 0,0 1-1,-1-1 1,1 0-1,0 0 1,-1 0 0,6-1-1,-1 0 6,1-1 0,-1-1 0,1 1 0,-1-1 0,0-1 0,0 1-1,0-1 1,-1 0 0,9-7 0,6-7 39,24-26 0,-28 27-9,-16 16-33,0 0-1,-1 0 0,1 1 0,-1-1 0,1 1 1,0-1-1,0 0 0,-1 1 0,1-1 1,0 1-1,0 0 0,0-1 0,-1 1 0,1 0 1,0-1-1,1 1 0,-2 0 0,1 0-1,-1 0 0,0 1 1,0-1-1,1 0 0,-1 0 1,0 0-1,0 1 1,1-1-1,-1 0 0,0 0 1,0 1-1,0-1 1,1 0-1,-1 0 0,0 1 1,0-1-1,0 0 1,0 0-1,0 1 0,1-1 1,-1 0-1,0 1 0,0-1 1,0 0-1,0 1 1,0-1-1,0 0 0,0 1 1,-4 33 6,3-29-7,1-5 0,-22 157-303,20-128-222,1-1-1,1 1 0,7 45 0,-3-45 142,-1-9-102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38 14675,'3'-15'1562,"1"-8"1668,-5 35-791,-18 141 518,10-46-2473,7 152 0,3-251-447,0 0 0,0-1 0,0 1 0,3 7 1,-4-14-31,0-1 1,1 1 0,-1 0-1,0-1 1,1 1 0,-1 0 0,0-1-1,1 1 1,-1 0 0,1-1 0,-1 1-1,1-1 1,-1 1 0,1-1-1,-1 1 1,1-1 0,-1 1 0,1-1-1,0 1 1,-1-1 0,2 0 0,-1 0 2,0 0 1,0 0-1,-1 0 1,1-1 0,0 1-1,0 0 1,0-1 0,0 1-1,0-1 1,-1 1-1,1-1 1,0 1 0,-1-1-1,1 0 1,0 1 0,-1-1-1,1 0 1,0 0-1,-1 1 1,1-1 0,-1 0-1,1-1 1,14-24 173,-2-1 1,18-46-1,-12 24 30,80-211 205,-98 257-524,6-22-898,-7 24 944,0 0 0,0 1 0,0-1 0,1 0 0,-1 0 0,0 0 0,0 0-1,0 0 1,0 0 0,0 0 0,-1 0 0,1 0 0,0 0 0,0 0 0,-1 1 0,1-1-1,0 0 1,-1 0 0,1 0 0,-2-1 0,-2 1-500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17292,'8'33'2048,"1"-2"-1288,2 1-288,1 1 921,3-2-433,3-2-296,2-3-712,0-9-496,1-11-1601,1-6 1841,-2-12-360,-4-7-256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64 18140,'7'22'2867,"-7"-20"-2770,0-1-1,0 1 1,1 0 0,-1-1-1,0 1 1,1 0 0,-1-1-1,1 1 1,-1-1 0,1 1-1,0 0 1,0-1-1,0 0 1,0 1 0,0-1-1,0 1 1,0-1 0,0 0-1,1 0 1,-1 0 0,0 0-1,1 0 1,-1 0 0,1 0-1,-1 0 1,1 0 0,-1-1-1,1 1 1,0-1-1,-1 1 1,3-1 0,0 0-42,-1 0 0,0 0 1,0 0-1,0-1 0,0 0 0,0 1 1,0-1-1,0 0 0,0-1 0,-1 1 1,1 0-1,0-1 0,0 0 1,-1 1-1,1-1 0,3-4 0,-5 6-24,0-1 0,0 0 0,0 0 0,0-1-1,0 1 1,0 0 0,0 0 0,0 0 0,0-1-1,-1 1 1,1 0 0,-1-1 0,1 1 0,-1 0-1,1-1 1,-1 1 0,1-1 0,-1 1 0,0-1-1,0 1 1,0-1 0,0 1 0,0-1 0,0 1-1,-1-1 1,1 1 0,0-1 0,-1 1 0,1 0-1,-1-1 1,1 1 0,-1-1 0,0 1 0,1 0-1,-3-3 1,2 3-11,-1 0 0,1 0 0,-1 0 0,0 0 0,1 0 0,-1 0 0,0 1 0,1-1 0,-1 0 0,0 1 0,0 0 0,0-1 0,1 1 0,-1 0 0,0 0 0,0 0 0,0 0 0,0 0 0,1 0 0,-1 0 0,0 1 0,0-1 1,0 1-1,1 0 0,-1-1 0,0 1 0,1 0 0,-1 0 0,-1 1 0,-3 1 10,0 1 1,0 0 0,0 0-1,0 0 1,1 1-1,-7 7 1,6-5-24,1-1 0,0 2 0,1-1 0,-1 0 0,1 1 0,-5 14 0,8-19-6,0 1 0,0-1 1,0 1-1,1-1 0,-1 1 0,1-1 1,0 1-1,0-1 0,0 1 0,0 0 0,1-1 1,-1 1-1,1-1 0,0 1 0,0-1 0,0 0 1,1 1-1,2 5 0,-2-7 2,-1-1 1,1 1-1,0 0 0,0 0 0,0-1 0,0 1 1,0-1-1,0 0 0,0 0 0,0 0 0,1 0 1,-1 0-1,0 0 0,1 0 0,-1-1 0,1 1 1,-1-1-1,1 0 0,-1 1 0,1-1 0,-1 0 1,1-1-1,2 1 0,4-2 5,0 1 0,1-1 0,-1-1 0,17-6 0,-2-3 27,0-1-1,-1-1 0,24-19 0,-21 14 2,45-24 0,-69 42-33,0 0 0,-1 0 0,1 1 0,0-1 0,0 0 1,-1 1-1,1 0 0,0-1 0,0 1 0,0 0 1,0 0-1,2 0 0,-3 0-1,-1 0-1,1 1 1,0-1 0,0 0-1,0 0 1,-1 1 0,1-1-1,0 1 1,0-1 0,-1 1-1,1-1 1,0 1 0,-1-1-1,1 1 1,-1 0 0,1-1-1,0 1 1,-1 0 0,1 0-1,1 5 12,0-1-1,-1 0 1,0 0-1,1 1 0,-2-1 1,1 11-1,-1-11 12,1-1-1,-1 1 1,1 0-1,0-1 1,0 1-1,0-1 0,4 9 1,-5-13-18,1 1-1,-1-1 1,1 1 0,0-1 0,0 1 0,-1-1-1,1 1 1,0-1 0,0 0 0,0 1-1,-1-1 1,1 0 0,0 0 0,0 0-1,0 0 1,0 0 0,-1 0 0,1 0 0,0 0-1,0 0 1,0 0 0,0 0 0,0 0-1,-1 0 1,1-1 0,0 1 0,0 0 0,0-1-1,-1 1 1,1-1 0,0 1 0,-1-1-1,1 1 1,0-1 0,28-21 99,-27 20-97,-1 1-6,17-15 46,37-24 0,-50 36-59,0 1-1,1 0 1,-1 1-1,1-1 1,0 1-1,-1 0 1,1 0-1,0 1 1,0 0-1,0 0 1,1 0-1,10 1 1,-14 0 3,-1 1 0,1-1 0,-1 1 1,0 0-1,1 0 0,-1 0 0,0 0 0,0 0 1,0 0-1,0 1 0,0-1 0,0 1 0,0 0 0,0-1 1,-1 1-1,1 0 0,0 0 0,-1 0 0,2 2 0,-1-1-6,0 0 1,1 0-1,-1 0 0,1 0 0,-1-1 0,1 1 0,4 1 0,-6-3 13,0 0-1,1-1 1,-1 1 0,1-1-1,-1 1 1,1-1-1,-1 0 1,1 0 0,-1 0-1,1 0 1,-1 0 0,1 0-1,-1 0 1,1 0 0,0 0-1,-1-1 1,0 1 0,1-1-1,-1 1 1,1-1 0,-1 0-1,2 0 1,30-23-70,-28 20 46,34-33-114,-28 25-38,0 1-1,1 1 1,0 0 0,23-14 0,-34 23 158,-1 1 1,1-1 0,-1 1 0,1 0-1,-1-1 1,1 1 0,0 0-1,-1 0 1,1-1 0,-1 1 0,1 0-1,0 0 1,-1 0 0,1 0 0,0 0-1,-1 0 1,1 0 0,0 0-1,-1 0 1,1 0 0,-1 0 0,1 0-1,0 1 1,-1-1 0,1 0 0,-1 0-1,1 1 1,0-1 0,-1 0-1,1 1 1,-1-1 0,1 1 0,0 0-1,0 0-11,-1 1 0,1 0 0,0-1-1,-1 1 1,1 0 0,-1 0-1,1-1 1,-1 1 0,0 0 0,0 0-1,0 3 1,-1 6-132,0 0 1,-5 20-1,5-28 144,-7 24-838,8-27 826,0 1-1,0 0 1,-1-1 0,1 1 0,0 0-1,0-1 1,-1 1 0,1-1 0,0 1-1,-1-1 1,1 1 0,-1 0 0,1-1-1,-1 1 1,1-1 0,-1 0 0,1 1-1,-1-1 1,1 1 0,-1-1 0,1 0-1,-1 1 1,0-1 0,1 0 0,-1 0-1,1 0 1,-1 1 0,0-1 0,1 0-1,-1 0 1,0 0 0,0 0 0,-4-4-345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15859,'7'20'1529,"6"-1"-1049,0-3-440,10-2-72,0-2 384,10-1-448,0-4-136</inkml:trace>
  <inkml:trace contextRef="#ctx0" brushRef="#br0" timeOffset="1">452 201 19068,'2'0'254,"0"0"0,0 0 1,0 0-1,0 0 0,1-1 0,-1 1 0,0 0 0,0-1 0,0 0 1,0 1-1,0-1 0,0 0 0,0 0 0,0 0 0,-1-1 1,1 1-1,0 0 0,-1-1 0,1 1 0,0-1 0,-1 1 0,3-4 1,4-6 541,0 0 1,9-17-1,-13 21-585,-1 2-105,0 0-1,-1 0 1,0 0 0,0-1-1,-1 1 1,1 0 0,-1-1 0,0-8-1,-1 13-88,1 0-1,-1 0 1,-1 0-1,1 0 1,0 0-1,0 0 1,0 0-1,0 0 1,-1 0-1,1 0 1,0 0-1,-1 0 1,1 0-1,-1 0 1,1 0-1,-1 0 1,0 1-1,1-1 1,-1 0-1,-1-1 1,1 2-3,-1-1 0,1 1 1,-1-1-1,1 1 0,0 0 1,-1-1-1,1 1 0,-1 0 1,1 0-1,-1 0 0,1 0 1,-1 1-1,1-1 0,-1 0 1,1 0-1,0 1 0,-1-1 1,1 1-1,-3 1 0,-3 1 14,-1 1 0,0 1 1,1 0-1,0 0 0,0 0 0,1 1 0,-1 0 0,1 0 0,1 0 0,-1 1 0,1 0 1,-8 14-1,8-14-25,2 0 1,-1 0 0,1 1-1,0-1 1,1 1 0,-1-1-1,1 1 1,1 0-1,0 0 1,0 0 0,0-1-1,1 1 1,0 0 0,2 11-1,-1-16-36,0 1 0,0 0 0,0-1 1,1 1-1,-1-1 0,1 0 0,0 1 0,0-1 0,0 0 0,1 0 0,-1 0 0,1 0 0,-1-1 0,1 1 0,0-1 0,0 1 0,0-1 0,0 0 1,1 0-1,-1 0 0,4 1 0,2 0-39,-1-1-1,1 1 1,0-1 0,0-1 0,0 0 0,0 0 0,0-1 0,10-1 0,29-3-187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18652,'0'-1'108,"0"1"0,0-1 0,0 1 0,0-1-1,0 0 1,0 1 0,0-1 0,0 1 0,0-1 0,0 1 0,0-1 0,0 0 0,0 1 0,0-1-1,-1 1 1,1-1 0,0 1 0,0-1 0,-1 1 0,1-1 0,0 1 0,-1 0 0,1-1 0,-1 1-1,1-1 1,0 1 0,-2-1 0,2 1-29,-1 1-1,0-1 0,1 0 1,-1 1-1,1-1 1,-1 1-1,1-1 0,-1 1 1,1-1-1,-1 1 0,1-1 1,-1 1-1,1-1 1,0 1-1,-1 0 0,1-1 1,0 1-1,-1-1 1,1 1-1,0 0 0,0-1 1,0 1-1,0 0 1,-1 1-1,-5 26 294,0 0 1,2 1-1,0 0 1,2 0-1,2 0 0,0 0 1,2 0-1,6 29 0,-6-50-367,-1-1-1,2 1 1,-1 0-1,1-1 0,0 0 1,5 8-1,-7-13-1,0 0-1,1 0 1,-1 0 0,1 0-1,0-1 1,-1 1 0,1 0-1,0-1 1,0 1-1,0-1 1,0 0 0,0 1-1,1-1 1,-1 0-1,0-1 1,0 1 0,1 0-1,-1-1 1,0 1-1,1-1 1,-1 1 0,1-1-1,-1 0 1,4 0-1,1-2 9,0 0-1,0 0 0,-1 0 1,1 0-1,0-1 0,-1-1 0,1 1 1,-1-1-1,0 0 0,-1 0 0,1 0 1,0-1-1,-1 0 0,0 0 0,5-8 1,9-10 20,-1-1 1,18-34-1,-22 35-2,-1 0-1,-1-1 1,-1-1-1,-1 0 1,-1 0 0,8-43-1,-41 166 6,19-62-6,-1 51 1,6-77-17,0 0 0,1 0 0,0 0 0,0 0 0,1 0 0,1-1 0,0 1 0,0-1 0,1 1 0,5 9 0,-8-17-8,0 1-1,1-1 1,-1 0 0,1 0 0,0 0-1,0 0 1,-1 0 0,1-1-1,0 1 1,1 0 0,-1-1 0,0 0-1,0 1 1,1-1 0,-1 0 0,0 0-1,1 0 1,-1-1 0,1 1-1,4 0 1,-2-1 1,-1 0 0,1 0-1,-1-1 1,0 0 0,1 0-1,-1 0 1,0 0 0,0-1-1,0 0 1,0 1 0,6-5 0,2-2 5,0 0 1,-1-1 0,0-1 0,0 1 0,-1-2 0,14-17 0,-17 19-5,-1 0 1,-1-1-1,7-13 0,-10 19-14,-1 0-1,1 0 0,-1 0 0,0-1 0,0 1 0,0 0 0,-1-1 0,1 1 0,-1 0 1,-1-9-1,1 13-1,0-1 0,0 1 0,0-1 0,0 1 0,0-1 1,0 0-1,-1 1 0,1-1 0,0 1 0,0-1 0,0 1 0,-1-1 1,1 1-1,0-1 0,-1 1 0,1-1 0,0 1 0,-1 0 1,1-1-1,-1 1 0,1-1 0,-1 1 0,1 0 0,-1-1 0,1 1 1,-1 0-1,1 0 0,-1 0 0,1-1 0,-1 1 0,1 0 1,-1 0-1,1 0 0,-1 0 0,0 0 0,1 0 0,-1 0 0,1 0 1,-1 0-1,1 0 0,-1 0 0,1 0 0,-1 0 0,0 1 0,1-1 1,-1 0-1,1 0 0,-1 1 0,1-1 0,-1 0 0,1 1 1,-1-1-1,1 0 0,-1 1 0,-2 2-181,-1-1 1,1 1-1,0 0 0,0 0 1,-5 6-1,5-4-284,1-1 0,-1 1 1,1 0-1,-3 9 0,5-12 313,-1 0 0,1 0 0,-1 0 0,1 0 0,0 0 0,-1 0 0,1 1 0,0-1 1,1 0-1,-1 0 0,0 0 0,0 0 0,1 0 0,-1 0 0,2 3 0,3-1-700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31 124 8394,'2'-8'119,"0"1"0,0-1 1,-1-1-1,0 1 0,0 0 0,-1 0 1,0 0-1,-1-11 0,0-5 2817,-1 7 6831,-4 31-5958,-3 32-2438,9-46-1236,-1 4-67,-15 104 1323,14-91-1311,1 1 1,1 0-1,0 1 1,4 17-1,-4-35-80,0 0 0,0 0 0,0 1 0,1-1-1,-1 0 1,0 0 0,1 1 0,-1-1 0,1 0 0,-1 0 0,1 0-1,-1 1 1,1-1 0,0 0 0,0 0 0,-1 0 0,1 0-1,0 0 1,0 0 0,0-1 0,0 1 0,0 0 0,0 0 0,0-1-1,1 1 1,-1-1 0,0 1 0,0-1 0,0 1 0,1-1-1,-1 0 1,0 1 0,0-1 0,1 0 0,-1 0 0,0 0-1,1 0 1,-1 0 0,0 0 0,1-1 0,-1 1 0,0 0 0,0-1-1,0 1 1,1-1 0,-1 1 0,0-1 0,1 0 0,8-4 0,-1 0 0,0 0 0,0-1 1,12-10-1,-20 15 0,10-10-14,0 0 1,-1-1 0,0 0 0,-1 0-1,0-1 1,9-18 0,2-3-33,-19 34 45,-1-1 1,0 1-1,1-1 1,-1 1-1,0 0 1,1-1-1,-1 1 1,1-1-1,-1 1 1,1 0-1,-1-1 1,1 1-1,-1 0 1,1-1-1,-1 1 1,1 0-1,-1 0 1,1 0-1,0-1 1,-1 1-1,1 0 1,-1 0-1,1 0 1,0 0-1,-1 0 1,1 0-1,-1 0 1,1 0-1,-1 1 1,1-1-1,0 0 1,-1 0-1,1 0 1,-1 0-1,1 1 0,-1-1 1,1 0-1,-1 1 1,1-1-1,-1 0 1,1 1-1,-1-1 1,1 1-1,-1-1 1,0 1-1,1-1 1,-1 1-1,0-1 1,1 1-1,-1-1 1,0 1-1,21 34-20,-17-28 13,4 10-10,-6-12 18,1 0 0,-1 0 0,1-1 0,0 1 0,0-1 0,0 1 0,1-1 1,6 7-1,-9-11-1,0 0 0,-1 0 0,1 1 0,0-1 0,0 0 0,-1 0 0,1 0 1,0 0-1,0 0 0,0 0 0,-1 0 0,1 0 0,0-1 0,0 1 0,-1 0 0,1 0 1,0-1-1,0 1 0,-1 0 0,1-1 0,0 1 0,-1 0 0,1-1 0,1 0 1,15-17-14,-12 13 10,42-53 116,-32 38-992,22-23-1,-34 23-1461,-1 3 1586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19204,'14'22'4252,"-10"-15"-4195,-1 0 1,0 0 0,0 1 0,-1-1-1,0 0 1,0 1 0,-1 0-1,0-1 1,0 16 0,-6 73 148,3-79-44,-5 53 395,-5 75 1175,12-143-1687,0 0 1,0-1-1,-1 1 0,1 0 1,1 0-1,-1-1 1,0 1-1,0 0 1,1-1-1,-1 1 1,1 0-1,-1-1 0,1 1 1,0-1-1,0 1 1,0-1-1,1 2 1,-2-2-26,0-1 1,1 0-1,-1 0 1,1 0 0,-1 1-1,1-1 1,-1 0-1,0 0 1,1 0-1,-1 0 1,1 0 0,-1 0-1,1 0 1,-1 0-1,1 0 1,-1 0 0,1 0-1,-1 0 1,1 0-1,-1 0 1,0-1-1,1 1 1,16-12 187,13-21 162,53-72 0,-37 44-153,25-26-28,19-25-532,-81 96-1140,-21 22-256,-21 21 161,9-5 639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78 17220,'-15'7'2120,"15"2"-1008,6-5-407,20-2 1855,10-2-856,18-6-495,6-1-185,14-2-272,1-1-80,3-1-200,1 1-120,-8 1-392,-2 1-296,-13-1-672,0 2-528,-16 0 1184,-8 2-280,-14 4-257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17420,'10'33'1776,"7"-6"-1144,3-4-264,6-9 737,0-2-649,-2-11-120,1-4-104,-10-12-184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1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 16660,'-1'-1'394,"1"0"1,-1 0 0,0 0-1,0 0 1,1 1 0,-1-1-1,0 0 1,0 0-1,0 1 1,0-1 0,0 1-1,0-1 1,0 1 0,0-1-1,0 1 1,-1 0 0,0-1-1,1 2-227,0 0 1,0 0-1,0-1 0,0 1 0,0 0 0,0 1 0,0-1 0,0 0 0,0 0 0,1 0 0,-1 0 0,0 1 0,1-1 0,0 0 0,-1 2 0,-20 53 1215,19-50-1357,1-1-1,0 0 1,0 1-1,1-1 0,-1 1 1,1-1-1,0 1 1,2 8-1,-2-13-23,0-1-1,0 1 1,0-1 0,0 1 0,0-1-1,0 1 1,1-1 0,-1 1 0,0-1-1,0 1 1,1-1 0,-1 1 0,0-1-1,0 0 1,1 1 0,-1-1 0,1 1-1,-1-1 1,0 0 0,1 1 0,-1-1-1,1 0 1,-1 0 0,1 1 0,-1-1-1,1 0 1,-1 0 0,1 0 0,-1 0-1,1 0 1,-1 1 0,1-1 0,1-1-1,0 1 0,0 0 0,-1-1 0,1 1 0,0-1 0,-1 1 0,1-1 0,0 0 0,-1 0 0,2-1 0,36-30-9,-36 29 13,16-16-4,22-20 10,-39 36-12,0 2-1,1-1 0,0 0 1,-1 0-1,1 1 0,0-1 1,0 1-1,0 0 1,0 0-1,0 0 0,0 0 1,0 1-1,6-1 0,-8 1 0,1 0 0,0 1-1,0-1 1,0 1 0,-1 0 0,1 0-1,0 0 1,-1 0 0,1 0-1,0 0 1,-1 0 0,0 0 0,1 0-1,-1 1 1,0-1 0,1 0 0,-1 1-1,0 0 1,1 2 0,19 38-40,-13-24 26,-6-14 20,0 0 1,0-1-1,0 1 0,1-1 0,-1 1 1,1-1-1,0 0 0,0 0 1,0 0-1,0 0 0,1 0 0,-1-1 1,5 3-1,-5-4 3,0 0 0,1 0 0,-1 0 0,0 0 1,0-1-1,1 1 0,-1-1 0,0 0 0,1 0 0,-1 0 0,0 0 0,1-1 0,-1 1 1,0-1-1,0 0 0,1 0 0,3-2 0,7-4 16,0-1 0,-1 0 0,0-1 0,0 0 0,-1-1 0,14-15 1,-16 14-29,1 2 0,0-1 1,0 1-1,1 1 0,0 0 1,0 1-1,20-9 0,-31 15 1,1 1 0,0-1 0,-1 1 0,1 0 0,0 0 0,-1-1 0,1 1 0,0 0 0,-1 0 0,1 0 0,0 1 0,0-1 0,-1 0 0,1 1 0,-1-1 0,1 1 0,0-1 0,-1 1 0,1 0 0,-1 0 0,1-1 0,-1 1 1,0 0-1,1 1 0,1 1 0,2 2-20,0 1 0,-1 1 0,0-1 0,6 13 0,-8-15 11,0 0 1,1 1-1,-1-1 1,1 0-1,-1 0 1,1 0-1,1 0 1,-1-1 0,0 1-1,6 3 1,-4-5-8,0-1 0,0 1 0,0-1 1,1 0-1,-1 0 0,0-1 0,1 0 1,7 0-1,20 2-130,-23 0 87,0 1 0,0 1-1,0-1 1,-1 2 0,0-1 0,1 1-1,-1 1 1,-1-1 0,16 14 0,-10-7-46,-1 1 0,-1 0 1,0 1-1,19 28 0,-27-34 91,0 0 0,0 0 1,0 1-1,-1-1 0,-1 1 0,1 0 0,-1-1 0,-1 1 0,0 0 0,0 14 0,0-19 27,-1-1-1,0 0 1,-1 0-1,1 1 1,0-1-1,-1 0 1,0 1-1,0-1 0,0 0 1,0 0-1,0 0 1,-1 0-1,0 0 1,1 0-1,-1-1 1,0 1-1,0 0 1,0-1-1,-1 0 0,1 1 1,-1-1-1,1 0 1,-1 0-1,0 0 1,1 0-1,-1-1 1,0 1-1,0-1 1,0 0-1,-1 0 0,-2 1 1,2-1 9,1-1 1,-1 0 0,1 1-1,-1-1 1,1 0-1,-1-1 1,1 1-1,-1-1 1,1 1-1,0-1 1,-1 0 0,1 0-1,0-1 1,-4-1-1,1 0 8,1-1-1,0 0 1,0 0-1,0 0 1,0 0-1,1-1 0,-6-6 1,0-2 11,1-1 0,1 0 1,0 0-1,1-1 0,-7-20 0,12 27-30,-1 0 1,1 0-1,0 0 1,0-1-1,1 1 0,1-1 1,-1-11-1,1 17-43,1 0 1,-1 1-1,0-1 0,1 1 0,0-1 0,0 1 1,-1-1-1,1 1 0,1-1 0,-1 1 1,0 0-1,1-1 0,-1 1 0,1 0 0,-1 0 1,1 0-1,0 0 0,0 0 0,0 1 0,0-1 1,0 1-1,1-1 0,-1 1 0,0 0 1,1-1-1,-1 1 0,4 0 0,1-2-28,1 0 0,-1 0-1,0-1 1,0 0-1,9-6 1,17-11-162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96 217 19212,'-2'-2'226,"0"1"0,0-1 0,-1 1 0,1 0 0,0 0 0,0 0 0,-1 0 0,1 0 0,-1 0 0,1 1 0,-1-1 0,1 1 0,-1 0 0,1 0 0,-1 0 0,1 0 0,-4 0 0,4 1-94,0 0 0,0 0 1,0 0-1,0 0 0,0 0 0,0 1 1,0-1-1,0 1 0,1-1 1,-1 1-1,1 0 0,-1-1 1,1 1-1,-1 0 0,1 0 1,0 0-1,0 0 0,-2 4 1,0 2-43,0 1 0,0-1 1,1 1-1,0 0 1,1-1-1,0 1 0,0 0 1,1 0-1,0 0 1,1 0-1,-1 0 0,2-1 1,3 16-1,-4-22-83,-1-1 1,1 1-1,-1-1 0,1 1 1,-1-1-1,1 0 0,0 1 0,0-1 1,0 0-1,0 1 0,0-1 1,0 0-1,0 0 0,0 0 0,0 0 1,1 0-1,-1 0 0,0 0 1,1 0-1,-1-1 0,1 1 0,-1 0 1,3 0-1,-2-1 5,1 0 0,-1 0 1,0 0-1,1-1 0,-1 1 0,0 0 0,1-1 1,-1 0-1,0 0 0,1 1 0,-1-1 1,0-1-1,4-1 0,3-4 29,1 0-1,-1-1 1,-1 1-1,0-2 1,8-9 0,-2 1 38,-2 0 0,0-1 0,-1 0 0,-1-1 0,13-33 0,-29 71-66,1 0-1,1 0 0,0 0 0,2 1 0,0 0 0,1-1 1,3 33-1,-2-51-12,0 1 1,0-1 0,1 1 0,-1-1-1,0 1 1,1-1 0,-1 1 0,1-1-1,0 0 1,-1 1 0,1-1 0,0 0-1,0 1 1,0-1 0,0 0 0,0 0-1,0 0 1,0 0 0,0 0 0,1 0-1,-1 0 1,0-1 0,1 1 0,-1 0-1,2 0 1,-1-1 0,1 1 0,-1-1 0,0 0 0,0 0-1,0-1 1,0 1 0,0 0 0,0-1 0,0 1 0,0-1 0,0 1 0,0-1-1,0 0 1,0 0 0,0 0 0,0 0 0,-1-1 0,3 0 0,6-7 9,0 0-1,0 0 1,-1-1 0,0-1 0,9-13 0,33-60 65,-34 55-49,-17 29-26,0-1 0,0 1 0,0 0 0,0 0 1,0 0-1,0 0 0,0 0 0,0-1 0,0 1 0,1 0 1,-1 0-1,0 0 0,0 0 0,0 0 0,0 0 1,0 0-1,0 0 0,1 0 0,-1 0 0,0 0 0,0 0 1,0-1-1,0 1 0,0 0 0,1 0 0,-1 0 0,0 0 1,0 0-1,0 0 0,0 0 0,1 0 0,-1 1 1,0-1-1,0 0 0,0 0 0,0 0 0,0 0 0,1 0 1,-1 0-1,0 0 0,0 0 0,0 0 0,0 0 0,0 0 1,0 0-1,0 1 0,1-1 0,-1 0 0,0 0 1,0 0-1,0 0 0,0 0 0,0 1 0,0-1 0,0 0 1,0 0-1,0 0 0,0 0 0,0 0 0,0 1 0,0-1 1,0 0-1,0 0 0,0 0 0,0 0 0,0 0 1,0 1-1,0 8-10,0 1 1,-1 0-1,-1-1 0,0 1 1,-3 10-1,2-11 12,1 0-1,0 0 0,1 1 1,0-1-1,0 0 0,1 12 1,0-21-3,0 1 1,0 0 0,0-1 0,0 1-1,0-1 1,0 1 0,0 0-1,0-1 1,1 1 0,-1 0-1,0-1 1,0 1 0,0-1 0,1 1-1,-1-1 1,0 1 0,1-1-1,-1 1 1,1-1 0,-1 1 0,0-1-1,1 1 1,-1-1 0,1 1-1,-1-1 1,1 0 0,-1 1-1,1-1 1,0 0 0,-1 1 0,1-1-1,-1 0 1,1 0 0,0 0-1,-1 0 1,1 0 0,0 1-1,-1-1 1,1 0 0,-1 0 0,1-1-1,0 1 1,-1 0 0,1 0-1,0 0 1,-1 0 0,1 0-1,-1-1 1,1 1 0,0 0 0,0-1-1,3-1 1,1-1 0,-1 0 0,0 0 0,0 0 0,5-5 0,26-29-60,-1-1 1,28-44-1,-60 78 34,1 0 0,0 0 1,0 1-1,0 0 0,0 0 0,1 0 1,-1 0-1,6-3 0,-9 5 21,1 1 0,-1 0 0,0 0 0,0 0-1,1 0 1,-1 0 0,0 0 0,0-1 0,1 1 0,-1 0 0,0 0 0,1 0-1,-1 0 1,0 0 0,1 0 0,-1 0 0,0 0 0,0 0 0,1 1 0,-1-1 0,0 0-1,1 0 1,-1 0 0,0 0 0,0 0 0,1 0 0,-1 0 0,0 1 0,0-1 0,0 0-1,1 0 1,-1 0 0,0 1 0,1-1 0,3 13-96,-2 20 20,-2-30 70,-1 15-9,1 23 4,0-39 20,0 1 0,0-1 0,1 0 0,-1 1 0,1-1 0,-1 0 0,1 0 1,0 0-1,0 0 0,0 1 0,0-1 0,0 0 0,3 2 0,-4-3-1,1-1 1,0 1-1,0-1 0,0 1 0,0-1 1,0 0-1,0 1 0,0-1 0,0 0 0,0 0 1,0 1-1,0-1 0,0 0 0,0 0 1,0 0-1,0 0 0,0 0 0,0 0 1,0-1-1,0 1 0,0 0 0,0-1 0,0 1 1,0 0-1,0-1 0,0 1 0,0-1 1,-1 1-1,1-1 0,0 0 0,0 1 0,0-1 1,-1 0-1,1 0 0,0 1 0,-1-1 1,1-1-1,28-36 44,-27 35-39,23-35 8,-2-1 0,-2-1 0,-1 0 0,19-60 0,-39 100-19,0 0 0,0 0 1,0 0-1,-1 0 0,1 0 1,0 0-1,0 0 0,0 0 1,0 0-1,0 0 0,0 0 1,0 0-1,0 0 0,0 0 1,-1 0-1,1 0 0,0 0 1,0 0-1,0 0 0,0 0 1,0 0-1,0 0 0,0 0 1,0 0-1,0 0 1,0 0-1,0 0 0,-1 0 1,1 0-1,0 0 0,0 0 1,0-1-1,0 1 0,0 0 1,0 0-1,0 0 0,0 0 1,0 0-1,0 0 0,0 0 1,0 0-1,0 0 0,0 0 1,0-1-1,-7 10-43,-3 11 77,0 1 0,2 1 0,1-1 0,0 2 0,1-1 0,2 0 0,0 1 0,0 38-1,4 10 178,15 104 0,-10-123-227,-2-23 28,-1 1-1,-1 0 1,-6 49 0,3-68 5,0 0 0,0 0 1,-1-1-1,0 1 0,-1-1 1,0 0-1,0 0 0,-1 0 0,-1-1 1,0 1-1,0-1 0,-1-1 1,-9 11-1,13-17-12,1 1 0,-1-1 0,-1 0 0,1 0 0,0 0 0,0 0 0,-1 0 1,1-1-1,-1 0 0,1 0 0,-1 0 0,1 0 0,-1 0 0,0-1 0,0 1 0,1-1 0,-1 0 1,0 0-1,0-1 0,1 1 0,-1-1 0,0 0 0,1 0 0,-1 0 0,1 0 0,-1-1 0,1 1 1,0-1-1,-1 0 0,1 0 0,0 0 0,0 0 0,0-1 0,0 1 0,1-1 0,-1 0 0,1 1 1,0-1-1,-1 0 0,1-1 0,1 1 0,-1 0 0,0-1 0,1 1 0,0-1 0,-1 1 0,1-1 1,1 1-1,-1-1 0,1 0 0,-1 1 0,1-1 0,0-6 0,3-2-7,1 0-1,0 0 0,0 0 1,1 1-1,1-1 0,0 1 1,1 1-1,13-19 1,3-5-21,272-410-615,-266 403 557,-24 30-91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16524,'12'10'2128,"4"7"-936,-3 6-480,4 9 1881,0 1-1033,3 2-664,2 4-47,0-4-393,6-7-312,-1-12-680,4-9-369,7-20-631,-4-11-200,1-13 1160,-4-6-457,-2-8-175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13299,'-6'23'2128,"2"19"-991,-4 6-401,-4 11 2128,-1 4-1183,3 5-497,-1-1-264,4-7-360,4-4-328,3-9-816,1-8 824,3-16-240,-2-10-128,4-12-144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75 13619,'1'-1'179,"0"0"0,-1 0 1,1 0-1,0 0 0,-1-1 0,1 1 0,-1 0 1,1 0-1,-1 0 0,1-1 0,-1 1 0,0 0 1,0 0-1,0-1 0,0 1 0,0 0 0,0-1 1,0 1-1,0 0 0,0 0 0,-1-1 0,1 1 1,0 0-1,-1 0 0,1-1 0,-1 1 0,1 0 1,-1 0-1,0 0 0,1 0 0,-1 0 0,0 0 1,0 0-1,0 0 0,0 0 0,0 0 0,0 1 1,0-1-1,0 0 0,0 1 0,0-1 0,0 0 1,-2 0-1,0 0 20,0 1 1,1-1-1,-1 0 1,0 1-1,0 0 1,1 0-1,-1 0 1,0 0-1,0 0 1,0 0-1,0 1 1,1-1-1,-1 1 1,0 0-1,1-1 1,-1 1-1,0 1 0,1-1 1,-5 3-1,0 1-43,1 1-1,0 0 0,0 0 0,1 1 0,-1-1 1,1 1-1,1 0 0,-5 9 0,6-11-137,1 0 1,0 0-1,0 0 1,0 0-1,0 1 0,1-1 1,0 1-1,0-1 0,1 0 1,0 1-1,0-1 0,0 1 1,1 8-1,-1-13-21,0 0 0,0 0 0,0 0 1,1 0-1,-1 0 0,0 0 0,0 0 0,1 0 0,-1 0 0,0 0 0,1 0 0,-1 0 0,1 0 0,-1-1 1,1 1-1,0 0 0,-1 0 0,1 0 0,0-1 0,0 1 0,-1 0 0,1-1 0,0 1 0,0 0 1,0-1-1,0 1 0,0-1 0,0 0 0,0 1 0,0-1 0,0 0 0,0 0 0,0 1 0,0-1 0,0 0 1,0 0-1,0 0 0,0 0 0,0 0 0,0 0 0,0-1 0,0 1 0,0 0 0,0-1 0,0 1 1,0 0-1,0-1 0,0 1 0,0-1 0,1 0 0,3-2-11,0-1 0,-1 1 1,0-1-1,1 1 0,-1-1 0,0 0 0,6-9 0,1-7-2,0 1 0,-1-2-1,-1 0 1,-1 0-1,8-33 1,-16 54 15,0-1 1,0 1-1,0 0 1,0-1-1,0 1 1,0-1-1,0 1 1,0 0-1,1-1 1,-1 1-1,0-1 1,0 1 0,0 0-1,0-1 1,1 1-1,-1 0 1,0-1-1,0 1 1,1 0-1,-1-1 1,0 1-1,0 0 1,1 0-1,-1-1 1,0 1-1,1 0 1,0 0-1,3 10-9,3 33-3,-6-30 10,2 9-17,12 56-8,-13-72 27,0 0 1,0 0-1,0 0 1,1 0-1,0 0 0,0-1 1,0 1-1,1-1 1,6 8-1,-9-12 3,-1 0-1,1 0 0,0-1 0,0 1 1,0 0-1,1 0 0,-1 0 1,0-1-1,0 1 0,0-1 0,1 1 1,-1-1-1,0 1 0,0-1 1,1 1-1,-1-1 0,0 0 0,1 0 1,-1 0-1,0 0 0,1 0 1,-1 0-1,0 0 0,2-1 0,0 0 4,-1 0 0,0 0-1,0 0 1,0-1 0,0 1-1,0-1 1,0 1 0,0-1-1,0 0 1,0 0 0,-1 0-1,2-2 1,3-5 29,0 0-1,-1 0 0,-1-1 1,0 1-1,3-12 1,-1 3 69,-2-1 1,0 0-1,-2-1 1,2-26-1,-4 56-53,-1 8-9,2 1 0,0 0 0,7 34 0,-8-52-38,0-1 0,0 1 1,0-1-1,0 1 1,0-1-1,0 1 0,0-1 1,0 0-1,0 1 1,1-1-1,-1 1 0,0-1 1,0 1-1,1-1 1,-1 1-1,0-1 0,0 0 1,1 1-1,-1-1 1,0 0-1,1 1 0,-1-1 1,1 0-1,-1 1 1,0-1-1,1 0 0,-1 0 1,1 0-1,-1 1 1,1-1-1,-1 0 0,1 0 1,-1 0-1,1 0 1,-1 0-1,1 0 0,-1 0 1,1 0-1,-1 0 1,1 0-1,-1 0 0,1 0 1,-1 0-1,1 0 1,-1-1-1,0 1 0,1 0 1,-1 0-1,1 0 0,-1-1 1,1 1-1,-1 0 1,0-1-1,1 1 0,-1 0 1,0-1-1,1 1 1,-1 0-1,0-1 0,1 1 1,-1-1-1,0 1 1,0 0-1,1-1 0,21-34 140,-19 31-130,17-35 50,11-17 19,-31 56-83,0-1 0,0 1-1,0 0 1,1-1 0,-1 1 0,0-1-1,0 1 1,1 0 0,-1-1 0,0 1-1,1 0 1,-1-1 0,0 1 0,1 0-1,-1 0 1,0-1 0,1 1 0,-1 0-1,1 0 1,-1-1 0,1 1 0,-1 0-1,1 0 1,-1 0 0,0 0 0,1 0-1,-1 0 1,1 0 0,-1 0 0,1 0-1,-1 0 1,1 0 0,0 1-1,0-1 1,-1 1-1,1 0 1,0 0 0,-1-1-1,1 1 1,-1 0-1,1 0 1,-1 0-1,1 0 1,-1 0-1,1 0 1,-1 0 0,0 1-1,7 42-7,-6-39 9,2 32-20,-2-18-10,1-1-1,1 1 1,0-1-1,12 34 1,-15-51-4,0 0-1,1 1 1,-1-1 0,1 0-1,-1 0 1,1 0 0,-1 0-1,1 0 1,0 0 0,0 0-1,-1 0 1,1-1 0,0 1-1,0 0 1,0 0 0,0-1-1,0 1 1,0 0 0,0-1-1,2 1 1,-2-1-40,0 0 1,0 0-1,0 0 0,-1 0 1,1 0-1,0 0 0,0-1 1,0 1-1,0 0 0,0-1 1,0 1-1,-1 0 0,1-1 1,0 1-1,0-1 0,0 0 1,-1 1-1,1-1 0,1-1 1,2-3-215,0-1 1,0 0-1,0 0 1,0 0-1,2-7 0,9-21-373,0-9-215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17932,'0'0'6985,"0"1"-6902,-1-1 0,1 1 1,-1-1-1,1 1 0,-1 0 0,1-1 1,-1 1-1,1 0 0,0-1 1,-1 1-1,1 0 0,0 0 1,0-1-1,-1 1 0,1 0 1,0 0-1,0 0 0,-5 30 312,1-13-272,1 1-1,0 0 1,2 0-1,0 0 0,3 27 1,-2-44-113,1 0 0,-1-1-1,1 1 1,-1 0 0,1 0 0,0 0 0,-1-1-1,1 1 1,0-1 0,0 1 0,0 0 0,1-1-1,-1 0 1,0 1 0,0-1 0,1 0 0,-1 0-1,1 1 1,1 0 0,2 0-14,0 0 0,0 0 0,0 0 0,1-1 0,5 2 0,-7-3-6,1 1 0,-1 0 1,0 1-1,0-1 0,1 1 0,-1-1 0,0 1 1,4 3-1,-6-3 12,-1-1 1,0 1-1,0 0 0,0-1 1,0 1-1,0 0 0,0-1 1,0 1-1,0 0 0,-1 0 1,1 0-1,-1 0 1,1 0-1,-1 0 0,0 0 1,0 0-1,0 0 0,0-1 1,0 1-1,0 0 0,0 0 1,-1 0-1,1 0 0,-1 0 1,1 0-1,-1 0 1,0 0-1,-1 1 0,-1 5 30,-1 0 0,0-1 0,0 1 0,-11 12 0,12-17-145,-1 0 0,1 0 0,0 0 0,-1 0 0,0-1 0,0 1 0,1-1 0,-1 0 0,-1 0 0,1-1 0,0 1 0,0-1 1,-1 0-1,1 0 0,0 0 0,-1-1 0,1 1 0,-1-1 0,-7-1 0,4-1-345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21109,'8'28'1640,"-5"7"-1296,0 5-144,1 8 464,1 1-248,0-4-120,1-2-200,-2-7-496,2-7-288,5-12-472,-2-7 2120,-3-13-1144,2-10-136,5-8-48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 17676,'0'-1'79,"0"1"0,0-1 0,0 1 0,0 0 0,-1-1 0,1 1 0,0-1 0,0 1 0,0-1 0,0 1 0,-1 0 0,1-1 0,0 1 0,0-1 0,-1 1 0,1 0 0,0-1 0,-1 1 0,1 0 0,0 0 0,-1-1 0,1 1 0,-1 0 0,1 0 0,0-1 0,-1 1 0,1 0 0,-1 0 0,1 0 0,-1 0 0,-14 5 1220,-10 17 85,19-13-1260,-1-1 1,2 1-1,-1-1 1,-7 19-1,12-24-140,-1 0 0,1 1-1,0 0 1,0-1-1,0 1 1,0 0 0,1-1-1,-1 1 1,1 0-1,0 0 1,0 0 0,1-1-1,-1 1 1,1 0-1,0 0 1,1 4 0,-1-6 2,1 0 0,-1 0 0,1 0 0,-1 0 0,1 0 0,0-1 0,0 1 0,0 0 0,-1-1 0,1 0 0,1 1 1,-1-1-1,0 0 0,0 0 0,0 0 0,4 1 0,45 9-138,-20-5 94,-19-2 54,-1 0 1,0 1-1,-1 0 0,1 1 1,-1 0-1,0 0 1,12 11-1,-17-13 18,1 1 0,-1 0 0,-1 0 0,1 1 0,-1-1 0,1 1 0,-2 0 0,1 0 0,-1 0 0,0 1 0,0-1 0,0 1 0,2 10 0,-5-14 23,1-1 1,-1 1 0,0-1 0,0 1 0,0-1 0,0 1 0,0-1 0,-1 1 0,1-1 0,-1 1 0,0-1-1,1 1 1,-1-1 0,0 1 0,-1-1 0,1 0 0,0 0 0,-1 0 0,-1 3 0,0-2 59,0-1-1,0 1 1,0 0 0,-1-1 0,1 1 0,-1-1 0,1 0 0,-1 0 0,0-1 0,0 1 0,-4 0 0,2 0-139,0 0 1,0-1-1,1 0 1,-1 0 0,0-1-1,0 0 1,0 0 0,0 0-1,0-1 1,0 1-1,0-2 1,0 1 0,0-1-1,1 1 1,-1-1 0,-7-5-1,1-7-2958,12 14 2945,0 0-1,0 0 1,0-1 0,0 1 0,0 0 0,0-1-1,0 1 1,-1 0 0,1 0 0,0-1 0,0 1-1,0 0 1,0-1 0,0 1 0,0 0 0,1 0-1,-1-1 1,0 1 0,0 0 0,0-1 0,0 1-1,0 0 1,0 0 0,0-1 0,1 1 0,-1 0 0,0 0-1,0-1 1,0 1 0,0 0 0,1 0 0,-1 0-1,0 0 1,0-1 0,1 1 0,-1 0 0,0 0-1,0 0 1,1 0 0,-1 0 0,0 0 0,1-1-1,-1 1 1,0 0 0,0 0 0,1 0 0,-1 0-1,0 0 1,1 0 0,-1 0 0,0 0 0,0 0 0,1 0-1,-1 1 1,12 0-1250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53 19252,'-2'-1'121,"0"0"0,0 0 0,-1 0 0,1 0 0,0 0 0,0 1-1,0-1 1,-1 1 0,1 0 0,0-1 0,-1 1 0,1 0 0,0 0 0,-1 0 0,1 1 0,0-1-1,-1 1 1,-1 0 0,0 1 2,0-1-1,0 1 0,1 0 1,-1 1-1,1-1 1,0 0-1,0 1 0,0 0 1,-5 5-1,1 1 4,0 1-1,0 0 1,1 0-1,0 0 1,1 1-1,-5 14 1,10-23-106,-12 38 176,12-19-78,0-21-112,0 1 1,0-1-1,0 1 1,0-1-1,1 1 1,-1-1-1,0 1 1,0-1-1,1 1 1,-1-1-1,0 1 1,1-1-1,-1 1 1,0-1-1,1 0 1,-1 1-1,0-1 1,1 0-1,-1 1 1,1-1-1,-1 0 1,1 1-1,-1-1 1,1 0-1,0 1 0,1-1 10,-1 0 0,1 0-1,0-1 1,-1 1 0,1 0-1,-1 0 1,1-1 0,-1 1-1,1-1 1,-1 1 0,1-1-1,-1 0 1,0 0-1,1 1 1,-1-1 0,0 0-1,3-2 1,23-25 96,-15 16-53,-5 4-19,2 1 0,-1 1 0,1-1 0,0 2 0,17-10 1,-23 14-25,0-1 0,0 1 1,1 0-1,-1 0 1,0 0-1,0 1 1,0-1-1,1 1 0,-1 0 1,0 0-1,1 0 1,-1 0-1,0 0 1,1 1-1,-1-1 0,0 1 1,0 0-1,0 0 1,1 0-1,-1 1 1,0-1-1,5 4 0,-3 0 45,1 0-1,-1 1 0,0 0 1,0 0-1,8 13 0,-9-13 12,0 0-1,0 0 1,0-1-1,0 1 1,1-1-1,0 0 0,8 6 1,-11-10-50,0-1 0,0 1-1,-1 0 1,1-1 0,0 1 0,0-1-1,0 1 1,0-1 0,0 0 0,0 0 0,0 0-1,0 0 1,0 0 0,0-1 0,0 1 0,0 0-1,0-1 1,0 1 0,0-1 0,-1 0 0,1 0-1,0 0 1,3-2 0,3-2 39,0-1-1,0 0 1,9-10-1,30-34 161,-33 34-172,0 1 1,0 0-1,1 2 1,21-16 0,-35 29-49,0-1 0,0 0 0,0 0 0,0 1 1,0-1-1,0 1 0,0-1 0,1 1 1,-1-1-1,0 1 0,0 0 0,0-1 0,1 1 1,-1 0-1,0 0 0,0 0 0,1 0 1,-1 0-1,0 0 0,0 0 0,1 1 0,-1-1 1,0 0-1,0 1 0,0-1 0,1 1 1,-1-1-1,0 1 0,0-1 0,0 1 0,0 0 1,0 0-1,0-1 0,0 1 0,0 0 1,0 0-1,-1 0 0,2 2 0,2 3-55,-1 1-1,1 0 1,-1 0 0,-1 1-1,3 9 1,3 8-544,-8-25 543,0 1 0,0-1 1,0 1-1,0-1 0,1 1 0,-1 0 0,0-1 0,0 1 0,1-1 0,-1 1 0,0-1 0,1 0 0,-1 1 0,1-1 0,-1 1 0,1-1 0,-1 0 0,1 1 1,-1-1-1,1 0 0,-1 1 0,1-1 0,-1 0 0,1 0 0,-1 0 0,1 1 0,-1-1 0,2 0 0,-1 0-46,0-1 0,0 1-1,0-1 1,0 1 0,0-1-1,-1 1 1,1-1 0,0 1-1,0-1 1,0 0 0,-1 1 0,1-1-1,0 0 1,-1 0 0,2 0-1,20-40-2951,-19 35 2456,30-59-1679,-15 29 975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5 330 19588,'0'0'133,"-1"1"-1,0 0 1,1 0-1,-1-1 1,1 1-1,0 0 1,-1 0 0,1 0-1,0 0 1,0 0-1,-1 0 1,1 0-1,0 0 1,0 0-1,0-1 1,0 1 0,0 2-1,1-3-68,-1 0 1,0 0-1,1 1 1,-1-1-1,0 0 0,1 0 1,-1 0-1,0 0 1,1 0-1,-1 1 0,1-1 1,-1 0-1,0 0 1,1 0-1,-1 0 0,1 0 1,-1 0-1,0 0 1,1 0-1,-1-1 0,1 1 1,-1 0-1,0 0 1,1 0-1,-1 0 0,0 0 1,1-1-1,34-18 1961,11-12-1378,-1-3 1,-2-2 0,-2-2-1,-1-1 1,59-75 0,-82 86-536,-13 21-57,-11 19-65,-23 43-720,2 2-1,2 0 1,-24 87-1,45-113-1078,5-31 1771,0 1 0,0-1-1,0 0 1,0 1-1,1-1 1,-1 1-1,0-1 1,0 0 0,0 1-1,0-1 1,0 0-1,0 1 1,1-1-1,-1 0 1,0 0 0,0 1-1,0-1 1,1 0-1,-1 0 1,0 1-1,0-1 1,1 0 0,-1 0-1,0 1 1,1-1-1,-1 0 1,1 0-1,-1 0-13,1 0-1,0 0 1,0 0-1,0 0 1,0 0-1,0-1 1,0 1-1,0 0 0,-1-1 1,1 1-1,0-1 1,0 1-1,0-1 1,-1 1-1,1-1 0,0 0 1,16-14-808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46 109 15275,'0'3'285,"1"0"-1,-1 0 1,0 0 0,0 0-1,-1 0 1,1 0-1,-1 1 1,1-1 0,-1-1-1,0 1 1,0 0-1,0 0 1,0 0 0,-2 3-1,-3 7 810,2 2-324,-2 0-277,1 1 1,1-1 0,0 1 0,1 0-1,1 1 1,-1 21 0,3-38-479,0 1-1,0 0 1,0 0 0,0-1-1,0 1 1,1 0 0,-1 0-1,0-1 1,0 1-1,0 0 1,1-1 0,-1 1-1,0 0 1,1-1 0,-1 1-1,0 0 1,1-1 0,-1 1-1,1 0 1,-1-1 0,1 1-1,0 0 1,0-1-5,-1 0 1,1 0-1,-1 0 0,1 0 1,-1 0-1,1 0 0,0-1 1,-1 1-1,1 0 0,-1 0 1,1 0-1,-1 0 0,1-1 1,-1 1-1,1 0 0,-1-1 1,1 1-1,-1 0 0,1-1 1,-1 1-1,1-1 0,23-29 107,-2-8-45,-1 0 0,-3-1-1,-1 0 1,-2-2-1,15-62 1,-31 103-66,1 1 0,0-1 0,0 0 0,0 0 0,0 0 0,0 0 0,0 0 0,0 0 0,0 0-1,0 0 1,-1 0 0,1 0 0,0 0 0,0 0 0,0 0 0,0 0 0,0 0 0,0 0 0,0 0 0,-1 0 0,1 0 0,0 0 0,0 0 0,0 0 0,0 0 0,0 0 0,0 0 0,0 0 0,-1 0 0,1 0 0,0 0 0,0 0 0,0 0-1,0-1 1,0 1 0,0 0 0,0 0 0,0 0 0,0 0 0,0 0 0,0 0 0,-1 0 0,1 0 0,0 0 0,0-1 0,0 1 0,-6 12 85,0 1 1,1 0 0,0 0-1,1 0 1,0 1-1,-2 20 1,3-20-9,-13 85 336,15-90-381,0 0-1,1 0 1,1 0-1,-1 0 0,1 0 1,1-1-1,0 1 1,0 0-1,3 8 1,-4-15-30,0 0 0,0 0 1,0-1-1,0 1 1,1 0-1,-1 0 0,0-1 1,1 1-1,-1 0 1,1-1-1,0 0 0,0 1 1,-1-1-1,1 0 1,0 0-1,0 0 0,0 0 1,4 1-1,-2-1-13,0 0 0,0-1-1,0 1 1,0-1 0,0 0 0,1 0-1,-1-1 1,0 1 0,5-2 0,6-3-44,0 1 1,-1-2 0,0 0-1,15-9 1,-11 5-17,0 0 0,-1-1 1,-1-1-1,0-1 0,0 0 0,22-25 0,-27 15 217,-11 15-33,-1 8-115,0 0 0,1-1 0,-1 1 0,1 1 0,-1-1 0,1 0 0,-1 0 0,0 0 0,1 0 0,-1 0 0,1 0 0,-1 1 0,1-1 0,-1 0 0,1 0 0,-1 1 0,1-1 0,-1 0 0,1 1 0,-1 0 0,-4 3 29,1-1 0,0 2 1,0-1-1,0 0 0,1 1 0,-1 0 0,1 0 0,0 0 0,-3 8 0,4-10-29,1 0 0,0 0 0,-1 0-1,1 0 1,0 0 0,1 0 0,-1 1-1,1-1 1,-1 0 0,1 0 0,0 1 0,0-1-1,0 0 1,1 0 0,-1 0 0,1 1-1,0-1 1,1 5 0,-1-7-6,0 0-1,0 0 1,1 0 0,-1 0-1,0 0 1,0 0 0,1 0-1,-1 0 1,0 0 0,1-1-1,-1 1 1,1-1 0,-1 1-1,1-1 1,-1 1 0,1-1-1,-1 0 1,1 0 0,1 0-1,37-1-37,-25 0 6,14-1-9,-6 0-29,31 2 1,-49 0 86,1 0 0,-1 1 1,1 0-1,-1 0 1,1 0-1,-1 1 0,0 0 1,0 0-1,0 0 1,0 1-1,5 3 0,-4 2 593,-16-15 66,-18-29-213,2-1-1,-24-46 1,33 53-678,16 30 162,1-1-1,-1 1 0,1-1 1,-1 1-1,1-1 0,0 1 1,-1-1-1,1 1 0,0-1 1,0 1-1,-1-1 0,1 0 1,0 1-1,0-1 0,0 1 1,0-1-1,0 0 0,0 1 1,0-1-1,0 1 0,0-1 1,0 0-1,0 1 0,0-1 1,0 0-1,0 1 0,0-1 0,1 1 1,-1-1-1,0 1 0,1-1 1,-1 1-1,1-2 0,18-2-3095,-9 3 3156,12-3-857,3-3-182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15187,'1'44'6300,"0"-22"-5628,1-1-1,0 1 1,9 31-1,-11-52-636,0 1-1,1-1 1,-1 1 0,1-1-1,-1 1 1,1-1 0,0 0-1,0 1 1,-1-1-1,1 0 1,0 1 0,0-1-1,0 0 1,0 0 0,1 0-1,-1 0 1,0 0-1,0 0 1,1 0 0,-1 0-1,2 0 1,-1-1-4,0 1 0,-1-1-1,1 0 1,0-1 0,0 1 0,-1 0-1,1 0 1,0-1 0,-1 1 0,1-1 0,-1 1-1,1-1 1,-1 0 0,1 0 0,-1 1 0,1-1-1,-1 0 1,0 0 0,1 0 0,0-2-1,13-11 158,-1-1-1,23-33 0,-28 36-123,0-1 0,1 1 0,0 0 1,1 1-1,0 1 0,16-12 0,-26 21-64,0 0 0,1 0 0,-1 0 0,1 0 0,-1 0 0,1 1 0,-1-1 0,1 0 0,0 1 0,-1 0 0,1-1 0,-1 1 0,1 0 0,0 0 0,-1 0 0,1 0 0,0 0 0,-1 0-1,1 0 1,0 0 0,-1 1 0,1-1 0,0 1 0,-1-1 0,1 1 0,-1 0 0,1 0 0,-1-1 0,1 1 0,-1 0 0,0 0 0,1 1 0,-1-1 0,0 0 0,0 0 0,0 0 0,0 1 0,0-1 0,0 1 0,0-1 0,1 3-1,3 7-47,-1 0 0,0 0-1,0 0 1,3 20-1,-6-25 12,4 22-170,-5-21-70,1 0 1,0 0-1,0 0 0,1-1 1,0 1-1,0 0 1,1-1-1,3 9 0,-5-15 260,-1 0-1,0 0 0,0 1 1,0-1-1,1 0 0,-1 0 1,0 0-1,0 0 1,1 0-1,-1 0 0,0 1 1,0-1-1,1 0 0,-1 0 1,0 0-1,0 0 0,1 0 1,-1 0-1,0 0 0,1 0 1,-1 0-1,0 0 0,0-1 1,1 1-1,-1 0 1,0 0-1,0 0 0,1 0 1,-1 0-1,0 0 0,0 0 1,0-1-1,1 1 0,-1 0 1,0 0-1,0 0 0,1-1 1,6-7-295,2-9-315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14387,'0'18'1082,"4"39"821,-3-52-1599,-1 0 1,1 0-1,1-1 1,-1 1-1,1 0 1,-1 0-1,1-1 1,4 7-1,-5-11-229,-1 1-1,1 0 1,-1-1-1,1 1 1,-1 0-1,1-1 1,0 1-1,-1-1 1,1 1-1,0-1 1,-1 0-1,1 1 1,0-1-1,0 0 1,0 1-1,-1-1 1,1 0-1,0 0 1,0 0-1,0 1 1,0-1-1,-1 0 1,1 0-1,0 0 1,0-1-1,0 1 1,0 0-1,-1 0 1,1 0-1,0-1 1,0 1-1,0 0 1,-1-1-1,1 1 1,0 0-1,0-1 1,0 0-1,2-2 78,0 1-1,0-1 0,0 1 1,0-1-1,-1 0 1,1 0-1,2-4 0,5-12 52,-1 0-1,-1 0 0,-1 0 1,-1-1-1,0 0 0,-1-1 0,-2 1 1,0-1-1,-1 0 0,-1 1 0,-2-30 1,1 44-182,-1 0 0,1-1 1,-1 1-1,-1-1 0,1 1 1,-1 0-1,-6-12 0,8 17-19,0 1-1,0-1 0,-1 1 0,1-1 0,0 1 0,0-1 1,-1 1-1,1-1 0,-1 1 0,1-1 0,0 1 0,-1 0 0,1-1 1,-1 1-1,1 0 0,-1-1 0,1 1 0,-1 0 0,1 0 1,-1-1-1,1 1 0,-1 0 0,1 0 0,-1 0 0,1 0 1,-1 0-1,0 0 0,1 0 0,-1 0 0,1 0 0,-1 0 1,1 0-1,-1 0 0,0 0 0,1 0 0,-1 0 0,1 0 0,-1 1 1,1-1-1,-1 0 0,1 0 0,-1 1 0,1-1 0,-1 0 1,1 1-1,-1-1 0,1 1 0,0-1 0,-1 1 0,-14 24 27,7-3-44,2 1 0,1-1 0,0 1 0,2 0 0,1 0 0,0 0 1,2 1-1,0-1 0,2 0 0,7 38 0,-8-57 1,0 1 1,1-1-1,-1 1 1,1-1-1,0 0 1,0 1-1,0-1 0,1 0 1,-1 0-1,1-1 1,6 8-1,-6-9 3,0 0 0,0 0 0,0 0-1,0 0 1,0 0 0,0-1 0,1 1 0,-1-1 0,1 0 0,-1 0-1,1 0 1,-1-1 0,1 1 0,0-1 0,5 0 0,23-1-78,0-3 1,39-8 0,29-3 8,-86 14 77,0 0 0,1 1-1,-1 1 1,28 5 0,-38-6 11,-1 1 0,0 0 0,-1 0 0,1 0 0,0 0 0,0 0 0,0 1 0,-1-1 0,1 1 0,0 0 0,2 2 0,-31-34 197,2-1 0,0-1 0,-26-50 0,25 40-144,18 31-52,-2-2-28,1-1 0,1 0 0,-6-14 0,13 27 5,0 1 0,0 0 0,0-1 0,0 1 0,0 0 0,0-1 0,0 1 0,0 0 0,0-1 0,0 1-1,0 0 1,0-1 0,1 1 0,-1 0 0,0 0 0,0-1 0,0 1 0,0 0 0,1-1 0,-1 1 0,0 0 0,0 0-1,1 0 1,-1-1 0,0 1 0,1 0 0,-1 0 0,0 0 0,0 0 0,1-1 0,-1 1 0,0 0 0,1 0-1,-1 0 1,0 0 0,1 0 0,-1 0 0,0 0 0,1 0 0,-1 0 0,0 0 0,1 0 0,-1 0 0,0 0 0,1 0-1,-1 0 1,0 1 0,1-1 0,-1 0 0,0 0 0,1 0 0,21 5-770,-21-5 630,9 3-121,-1-1-1,0 0 1,1-1-1,0 0 1,-1 0 0,1-1-1,14-2 1,14-7-468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18228,'8'160'3056,"-5"-137"-2634,1 0 1,1 1 0,0-2-1,16 39 1,-19-57-340,0 0 0,0 0 0,0 0 0,0-1 0,1 1 0,0 0 0,-1-1 0,7 6 0,-8-8-58,0-1-1,0 1 1,1 0-1,-1 0 1,0-1-1,1 1 1,-1-1-1,0 1 1,1-1-1,-1 0 0,1 1 1,-1-1-1,1 0 1,-1 0-1,0 0 1,1 0-1,-1 0 1,1 0-1,-1-1 1,1 1-1,-1 0 1,0-1-1,1 1 1,-1-1-1,0 1 1,1-1-1,-1 0 1,0 1-1,2-3 1,2-1 39,1-1-1,-1 0 1,-1-1 0,1 1 0,7-13 0,-7 9 15,2 0 0,0 1 0,11-12 0,-17 18-68,1 1 0,0 0 0,-1-1 0,1 1 0,0 0 0,0 0 0,0 0 0,0 0 0,0 0 0,0 1 0,0-1 0,0 0 0,0 1 0,0 0 0,0-1 0,0 1 0,0 0 0,0 0 0,1 0 0,-1 0 0,0 1 0,3 0 0,-1 0-13,0 1 0,-1 0-1,1 1 1,-1-1 0,1 1 0,-1-1 0,0 1 0,0 0 0,0 0 0,0 0-1,0 1 1,-1-1 0,1 1 0,-1-1 0,3 8 0,2 3-16,-1 1 0,8 26 0,-6-12-429,-8-28 417,0-1 0,0 0 1,0 0-1,0 0 0,0 0 0,0 0 0,0 0 0,0 0 1,0 1-1,0-1 0,0 0 0,1 0 0,-1 0 0,0 0 1,0 0-1,0 0 0,0 0 0,0 0 0,0 0 0,0 0 1,1 0-1,-1 0 0,0 0 0,0 1 0,0-1 0,0 0 1,0 0-1,0 0 0,1 0 0,-1 0 0,0 0 0,0-1 1,0 1-1,0 0 0,0 0 0,1 0 0,-1 0 0,0 0 1,0 0-1,0 0 0,0 0 0,0 0 0,0 0 1,0 0-1,1 0 0,-1 0 0,0 0 0,0-1 0,0 1 1,0 0-1,0 0 0,0 0 0,0 0 0,0 0 0,0 0 1,0-1-1,0 1 0,0 0 0,0 0 0,0 0 0,1 0 1,-1 0-1,0 0 0,0-1 0,5-9-905,13-28-276,-5 15 372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67 16500,'-6'12'542,"0"0"0,0 1 1,1-1-1,1 1 0,1 1 1,-1-1-1,-1 25 0,4-28-345,0 0 0,1-1 0,1 1 0,-1 0 0,2 0 0,-1 0 0,1 0-1,1-1 1,0 1 0,0-1 0,6 12 0,-8-18-161,0-1 0,1 0 0,-1 0 0,0 0 0,1-1 0,-1 1 0,1 0 0,-1 0 0,1-1 0,0 1 0,0-1 0,0 0 0,-1 1 0,1-1 0,1 0 0,-1 0 0,0 0 0,0 0 0,0-1 0,0 1 0,1 0 0,-1-1 0,0 0 0,4 1 0,-3-2 3,0 1 1,0-1-1,0 0 0,0 0 0,0 0 0,0 0 1,0-1-1,0 1 0,0-1 0,-1 1 1,1-1-1,-1 0 0,1 0 0,-1 0 1,0-1-1,0 1 0,0 0 0,2-4 1,3-5 80,-1 0 0,0 0 0,0 0 0,-2 0 0,1-1 0,-1 0 0,-1 0 0,0 0 0,1-20 0,-2 21-42,-2 0 0,1-1 0,-2 1 1,1-1-1,-1 1 0,-1-1 0,0 1 0,-1 0 1,0 0-1,-7-16 0,8 23-64,1 1 1,-1 0-1,0 0 0,0 0 0,0 0 1,-1 0-1,1 1 0,-1-1 0,1 1 1,-1 0-1,0-1 0,0 1 0,0 0 1,0 1-1,0-1 0,-5-2 0,6 4-14,1 0 0,0-1-1,-1 1 1,1 0 0,-1 0-1,1 0 1,-1 0 0,1 0-1,-1 0 1,1 1-1,0-1 1,-1 0 0,1 1-1,-1-1 1,1 1 0,-3 1-1,2-1-12,0 1 0,1-1 1,-1 1-1,0 0 0,1-1 0,-1 1 0,1 0 0,-1 0 0,1 0 1,0 0-1,0 0 0,0 1 0,-1 1 0,1-2-59,0 0 0,0 0 0,0 0 0,1 0 0,-1 0 0,1 0 0,-1 0 0,1 0 0,0 0 0,0 0 0,0 1 0,0-1 0,0 0 0,0 0 0,1 0 0,-1 0 0,1 0 0,-1 0 0,1 0 0,0 0 0,0 0 0,0 0 0,0-1 0,0 1 0,0 0 0,0 0 0,1-1 0,-1 1 0,0-1 0,3 2 0,-1-1-47,-1-1 1,1 0-1,-1 0 0,1 0 0,0 0 0,-1 0 0,1-1 0,0 0 0,0 1 0,-1-1 1,1 0-1,0 0 0,0 0 0,-1-1 0,1 1 0,0-1 0,0 1 0,-1-1 0,1 0 1,0 0-1,-1 0 0,1 0 0,2-2 0,21-14-707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17772,'8'20'1169,"-1"-1"1,0 1-1,5 32 0,-4-17-429,-1-4-353,12 49 474,3-2 0,35 82 0,-54-155-817,-1 1 1,1-1 0,0 0-1,0 0 1,1 0-1,-1 0 1,6 4-1,-8-8-38,0 0-1,0 0 1,0 0-1,1 0 1,-1-1-1,0 1 1,0 0-1,0-1 1,1 1-1,-1-1 1,0 1-1,1-1 1,-1 0-1,0 1 0,1-1 1,-1 0-1,0 0 1,1 0-1,-1 0 1,0 0-1,1-1 1,-1 1-1,0 0 1,1 0-1,-1-1 1,0 1-1,1-1 1,-1 0-1,0 1 1,0-1-1,0 0 0,0 1 1,1-1-1,-1 0 1,1-2-1,5-5-1,0 0-1,0 0 1,-1-1 0,-1 0-1,1 0 1,-1 0-1,4-13 1,18-30-5,-26 51 0,-1 0 0,1 0 0,0 0 0,-1 0-1,1 0 1,0 0 0,0 0 0,0 1 0,0-1 0,-1 0-1,1 0 1,0 1 0,1-1 0,-1 0 0,0 1-1,0-1 1,0 1 0,0 0 0,0-1 0,2 1-1,-2 0 2,0 0-1,0 0 1,0 0-1,0 1 1,-1-1-1,1 1 1,0-1-1,0 0 1,0 1-1,0 0 0,-1-1 1,1 1-1,0-1 1,0 1-1,-1 0 1,1-1-1,0 1 1,-1 0-1,2 1 0,2 6 0,0 1 0,0-1-1,-1 1 1,4 11 0,-4-8-3,2 2-2,10 25-5,-15-37 6,1-1-1,0 1 0,0-1 0,-1 1 0,1-1 0,0 1 0,1-1 0,-1 0 0,0 1 0,0-1 0,0 0 0,1 0 0,-1 0 1,1 0-1,-1 0 0,1 0 0,-1-1 0,1 1 0,1 0 0,-2-1-10,1 0 0,-1 0 0,0 0 0,0 0 0,0-1 0,0 1 0,1 0 0,-1-1 0,0 1 0,0-1 0,0 1 0,0-1 0,0 0 0,0 1 0,0-1 0,0 0 1,0 0-1,0 0 0,0 0 0,-1 1 0,1-1 0,0 0 0,-1 0 0,2-2 0,13-28-570,-15 30 557,11-31-930,-1-1-1,-2 0 0,-1 0 0,-2-1 0,1-39 0,-7-171-5119,1 241 6011,-7-53 373,7 138 6086,3-43-5544,2 1 0,1-1 0,2 0-1,15 42 1,-1-17-205,48 96-1,-61-142-596,-6-11-29,0 0 1,0-1 0,1 1 0,0-1 0,0 0 0,8 9 0,-12-15-16,0 1-1,0-1 1,0 0 0,0 0 0,0 0 0,0 0-1,0 0 1,0 0 0,0 0 0,0 0 0,0 0-1,1 0 1,-1 0 0,0 1 0,0-1-1,0 0 1,0 0 0,0 0 0,0 0 0,0 0-1,0 0 1,0 0 0,1 0 0,-1 0 0,0 0-1,0 0 1,0 0 0,0 0 0,0 0-1,0 0 1,0 0 0,0 0 0,1 0 0,-1 0-1,0 0 1,0 0 0,0 0 0,0 0 0,0 0-1,0 0 1,0-1 0,0 1 0,0 0 0,0 0-1,1 0 1,-1 0 0,0 0 0,0 0-1,0 0 1,0 0 0,0 0 0,0 0 0,0 0-1,0-1 1,0-7 32,-4-12-8,-4 1-81,-1 1-1,-1 0 0,-1 1 0,0 0 1,-1 0-1,-1 1 0,-16-15 1,-5-2-315,-73-54 0,107 87 375,-1-1 0,1 1-1,0 0 1,-1 0 0,1-1-1,-1 1 1,1 0 0,-1-1-1,1 1 1,0 0 0,-1-1-1,1 1 1,0-1 0,0 1-1,-1-1 1,1 1 0,0-1-1,0 1 1,-1-1 0,1 1-1,0-1 1,0 1 0,0-1-1,0 0 1,10-5 134,28 2 144,-27 3-214,17-2 0,37-10 0,-58 11-202,0 0 0,0 0 0,0 0 0,-1-1 0,1 0 0,-1-1 0,0 1 0,0-1 0,0-1 0,9-7-1,-6-1-171,-6 0-89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2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17420,'12'12'1512,"14"-6"-1136,4-4-424,3-9 600,3 0-88,-4-16-112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3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19372,'4'-5'2068,"-2"13"-1227,1 17-278,-3-21-241,33 300 1761,-32-295-2070,1 0-1,0 0 0,1-1 1,5 14-1,-7-21-10,-1 0 0,0 0 0,1 0 0,-1 0 0,1 0 0,0 0 0,-1 0 1,1 0-1,0 0 0,0 0 0,-1 0 0,1 0 0,0-1 0,0 1 0,0 0 0,0-1 0,0 1 0,0-1 0,0 1 1,0-1-1,0 1 0,0-1 0,0 0 0,0 1 0,1-1 0,-1 0 0,0 0 0,0 0 0,0 0 0,0 0 1,0 0-1,1 0 0,-1 0 0,0-1 0,0 1 0,0 0 0,0-1 0,0 1 0,0-1 0,0 1 0,0-1 0,0 1 1,0-1-1,0 0 0,1 0 0,5-5 13,-1-1-1,1 1 1,-1-1 0,-1 0 0,1-1-1,-1 1 1,-1-1 0,1 0-1,-1 0 1,3-10 0,27-90 119,-31 99-122,9-47 49,-9 37-39,10-31 0,-13 50-22,1 0-1,-1 0 1,0 0-1,0 0 1,0 0 0,0 0-1,0-1 1,1 1-1,-1 0 1,0 0 0,0 0-1,0 0 1,0 0-1,0 0 1,1 0-1,-1 0 1,0 0 0,0 0-1,0 0 1,0 0-1,1 0 1,-1 1-1,0-1 1,0 0 0,0 0-1,0 0 1,0 0-1,1 0 1,-1 0-1,0 0 1,0 0 0,0 0-1,0 1 1,0-1-1,0 0 1,0 0 0,1 0-1,-1 0 1,0 0-1,0 0 1,0 1-1,0-1 1,0 0 0,0 0-1,0 0 1,0 0-1,0 1 1,0-1-1,0 0 1,6 9-17,14 48-42,5 10 18,-22-60 39,0-1 1,1 1-1,0-1 1,0 0-1,0 0 1,1 0-1,7 6 0,-10-10 4,-1-1-1,1 1 0,0-1 0,0 1 0,0-1 0,0 0 0,0 0 0,0 0 0,0 0 0,1 0 0,-1-1 0,0 1 0,1-1 0,-1 1 0,0-1 0,1 0 0,-1 0 0,0 0 0,1 0 0,-1 0 0,0 0 0,1-1 0,-1 1 0,0-1 0,0 0 0,1 0 0,-1 0 0,0 0 0,0 0 1,0 0-1,0 0 0,0-1 0,0 1 0,0-1 0,-1 1 0,1-1 0,2-3 0,4-4 9,0-1 0,-1 0 1,0 0-1,-1-1 0,11-21 1,-10 16 8,-1 0 0,0 0 0,-1-1 0,0 1 0,-2-1 0,0 0 0,-1-1 0,0 1 0,-2-20 1,-4 24 0,4 13-19,0 0-1,0 0 1,0 0-1,-1 0 0,1 0 1,0 0-1,0 0 1,0 0-1,-1 0 1,1 0-1,0 0 0,0 0 1,0 0-1,0 0 1,-1 0-1,1 0 1,0 0-1,0 0 0,0 0 1,0 1-1,-1-1 1,1 0-1,0 0 1,0 0-1,0 0 0,0 0 1,-1 0-1,1 1 1,0-1-1,0 0 1,0 0-1,0 0 0,0 0 1,0 1-1,0-1 1,-9 24 0,5-5 3,2 0 1,0 29 0,2-42-1,0 0 0,1 0 0,-1-1 0,1 1 0,0 0 1,1-1-1,0 1 0,-1-1 0,2 0 0,-1 0 0,1 1 1,-1-1-1,5 4 0,-7-7-1,1-1 0,0 0 0,0-1 1,0 1-1,0 0 0,0 0 0,0 0 0,0 0 1,0-1-1,0 1 0,0 0 0,0-1 0,0 1 0,1-1 1,-1 0-1,0 1 0,0-1 0,0 0 0,1 0 0,-1 1 1,0-1-1,0 0 0,1 0 0,1-1 0,-1 1 3,0-1-1,0 0 1,0 0-1,-1 0 0,1 0 1,0-1-1,0 1 1,0 0-1,-1-1 0,1 1 1,-1-1-1,1 1 1,0-3-1,4-4 13,-1-1 0,0 1 0,0-1 0,-1 0 0,3-10 0,2-11-5,-9 30-14,0 0 1,0 0-1,0 0 0,0 0 0,0 0 1,1 0-1,-1 0 0,0 0 1,0 0-1,0 0 0,0 0 1,1 0-1,-1 0 0,0 0 1,0 0-1,0 0 0,0 0 0,0 0 1,1 0-1,-1 0 0,0 0 1,0 0-1,0 0 0,0 0 1,0 0-1,0 1 0,1-1 1,-1 0-1,0 0 0,0 0 0,0 0 1,0 0-1,0 0 0,0 1 1,0-1-1,0 0 0,0 0 1,0 0-1,0 0 0,0 0 1,0 1-1,1-1 0,-1 0 0,0 0 1,0 0-1,0 0 0,0 1 1,-1-1-1,1 0 0,12 57-99,-10-38 65,10 30-1,-11-44 34,1 0-1,0-1 1,0 1 0,0-1 0,0 1 0,1-1 0,0 0 0,0 0-1,0 0 1,0 0 0,5 3 0,-6-5 2,1-1 0,-1 1 0,1-1 0,-1 0 0,1 0 1,-1 0-1,1 0 0,0-1 0,0 1 0,-1-1 0,1 0 0,0 1 0,0-1 0,0 0 0,-1-1 1,1 1-1,0 0 0,0-1 0,-1 0 0,1 1 0,0-1 0,-1 0 0,1 0 0,4-4 0,8-3 5,0 0 0,-1-2 0,13-11 0,-12 9 4,44-27 21,-52 34-21,1 1 1,-1 1-1,1 0 1,-1 0 0,1 0-1,13-2 1,-5 8 274,-13-3 324,-7-8-116,4 8-490,-69-105 391,69 105-413,0 0 0,-1-1 1,1 1-1,0 0 0,-1-1 0,1 1 0,0 0 0,-1-1 1,1 1-1,0-1 0,0 1 0,0-1 0,0 1 0,-1 0 1,1-1-1,0 1 0,0-1 0,0 1 0,0-1 1,0 1-1,0-1 0,0 1 0,0-1 0,0 1 0,0-1 1,0 1-1,1 0 0,-1-1 0,0 1 0,0-1 0,17 0-3,-12 1-127,24 2-118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3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71 320 18236,'-3'0'109,"0"0"-1,0 1 1,0 0 0,0 0 0,1 0 0,-1 0-1,0 0 1,1 0 0,-1 1 0,1-1-1,-1 1 1,1 0 0,0-1 0,0 1 0,0 0-1,0 1 1,0-1 0,0 0 0,0 0-1,1 1 1,-1-1 0,1 1 0,0 0 0,0-1-1,0 1 1,0 0 0,-1 3 0,-1 3 0,1 0 1,0 0 0,0 0 0,1 1-1,0-1 1,1 0 0,0 12-1,0-19-99,0 0-1,1 0 1,-1 1-1,0-1 1,1 0-1,-1 0 1,1 1-1,0-1 1,-1 0-1,1 0 1,0 0-1,0 0 1,1 0-1,-1 0 1,0 0-1,1-1 1,-1 1-1,1 0 0,-1-1 1,1 1-1,0-1 1,0 0-1,0 1 1,-1-1-1,4 1 1,-2-1 1,0-1 1,0 0-1,0 1 1,0-1-1,0 0 1,0-1-1,0 1 0,0 0 1,0-1-1,0 0 1,0 1-1,0-1 1,-1 0-1,1-1 1,0 1-1,0 0 1,-1-1-1,4-2 0,7-6 28,0 0-1,-1-1 0,0 0 0,-1-1 1,0 0-1,-1 0 0,-1-2 0,0 1 1,12-24-1,-6 5 142,-1 0 0,-1-1 0,11-48 0,-19 66-92,-1-1-1,-1 1 1,-1-1-1,0 0 1,-1 0 0,-1 0-1,-2-27 1,2 42-77,0 0 0,0 0 0,-1 0 0,1 0 0,0 0 1,0 0-1,0 1 0,-1-1 0,1 0 0,0 0 1,-1 0-1,1 0 0,-1 0 0,1 0 0,-1 1 0,0-1 1,1 0-1,-1 0 0,0 1 0,1-1 0,-1 1 1,0-1-1,-1 0 0,2 1-6,-1 0 1,0 1-1,0-1 1,0 0-1,1 1 0,-1-1 1,0 0-1,1 1 1,-1-1-1,0 1 1,1 0-1,-1-1 0,1 1 1,-1-1-1,1 1 1,-1 0-1,1-1 1,-1 1-1,1 0 0,-1 1 1,-3 6 3,0 1 0,1 0 0,-4 14 0,2 5 38,1 1 0,1 0-1,1 0 1,3 29 0,0-40 20,0 1 1,2-1 0,0 0 0,1-1 0,1 1 0,1-1 0,12 27-1,-16-40-42,0 0 0,0 0-1,1 0 1,-1-1 0,1 1-1,0-1 1,0 1-1,0-1 1,1 0 0,-1-1-1,1 1 1,0 0 0,-1-1-1,1 0 1,0 0-1,8 3 1,-9-5-10,1 1 0,-1-1 0,1 1 0,0-1 0,-1 0 0,1 0 0,0-1 0,-1 1 0,1-1 0,-1 0 0,1 1 0,0-2 0,-1 1 0,0 0 0,1-1 0,-1 0 0,0 1 0,0-1 0,0 0 0,4-4 0,0 0-5,-1 0 1,0 0-1,0-1 1,-1 1-1,0-1 1,0-1-1,5-8 1,0-7 21,10-26-1,-3 4-102,-17 50 50,-1-1-1,1 1 1,-1 0 0,1 0 0,1-1-1,0 8 1,0 4-11,-1-8 21,1 1 1,0-1-1,0 1 1,1-1 0,0 1-1,0-1 1,6 13-1,-7-19 13,0-1-1,0 1 1,0 0-1,0 0 0,0-1 1,0 1-1,0-1 1,1 1-1,-1-1 1,1 0-1,-1 1 0,1-1 1,0 0-1,-1 0 1,1 0-1,0 0 0,0 0 1,0-1-1,-1 1 1,1 0-1,0-1 1,0 1-1,0-1 0,0 0 1,0 0-1,0 0 1,0 0-1,0 0 1,0 0-1,0 0 0,0-1 1,0 1-1,0-1 1,0 1-1,0-1 0,0 0 1,3-2-1,5-2 9,0-1 0,-1 0 0,1 0-1,-1-1 1,0 0 0,-1-1 0,14-15-1,-11 10 7,-1-1 0,0 0 0,-1-1 0,11-22 0,-17 30 5,0 0 0,0-1 0,-1 1 0,2-13 0,-4 18-13,1 0 1,-1 0-1,0 0 1,0 0-1,0 0 1,0 1-1,0-1 1,0 0-1,-1 0 0,1 0 1,-1 0-1,1 0 1,-1 0-1,0 1 1,1-1-1,-1 0 1,0 1-1,0-1 0,0 0 1,-1 1-1,1-1 1,0 1-1,-2-2 1,2 3-3,0-1 0,0 1 0,0-1 0,-1 1 0,1 0 0,0-1 0,0 1 1,-1 0-1,1 0 0,0 0 0,0 0 0,-1 0 0,1 0 0,0 0 0,0 0 0,-1 1 0,1-1 1,0 0-1,0 1 0,0-1 0,0 1 0,0-1 0,-1 1 0,1-1 0,0 1 0,0 0 0,0 0 1,0 0-1,1-1 0,-1 1 0,-1 2 0,-3 1 25,1 1-1,0 0 1,1 0-1,-7 10 1,8-10-17,0 1 1,-1-1-1,2 1 1,-1-1-1,1 1 1,-1-1 0,1 1-1,1 0 1,-1-1-1,1 1 1,0 0-1,1 0 1,-1-1-1,1 1 1,0 0-1,1-1 1,2 8 0,-3-9-8,1 0 1,0 0 0,0 0-1,0-1 1,1 1 0,-1 0-1,1-1 1,0 1 0,0-1-1,0 0 1,1 0 0,-1-1 0,1 1-1,-1 0 1,1-1 0,0 0-1,0 0 1,0 0 0,0-1-1,0 1 1,1-1 0,7 2 0,-3-2-134,0-1 1,0 1-1,0-2 1,-1 1 0,1-1-1,0 0 1,-1-1 0,1 0-1,-1 0 1,1-1-1,7-4 1,-11 5 20,1-1 0,-1 1-1,-1-1 1,1 0 0,0-1 0,-1 1 0,0-1-1,0 0 1,0 0 0,0-1 0,0 1 0,-1-1-1,0 1 1,0-1 0,0 0 0,-1 0 0,0-1-1,3-6 1,1-34-595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3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16908,'-13'9'1816,"9"4"-1360,2-2-528,2-1 2393,3-6-1681,0-5-624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20612,'16'9'1937,"7"-9"-1345,0-5-264,8-5 656,2 2-520,-3-5-704,-1-3 416,-7 2-280,-5-4-184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3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17596,'21'28'1800,"-1"6"-1280,0 10-280,0 1 1353,6 7-1241,-3-5-88,-1-8-376,-2-1-256,-6-6-465,-8-8 537,-10-10 88,-11-1-152,-16-8-144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3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14075,'6'-27'899,"1"1"0,1-1 0,2 2 1,0-1-1,2 2 0,26-42 0,-29 53-591,0 0-1,2 0 1,0 1 0,0 0 0,1 1-1,0 0 1,1 1 0,0 0-1,1 1 1,0 0 0,0 2-1,24-10 1,-30 14-258,0 0 0,1 1 0,-1 1 1,0-1-1,1 1 0,-1 1 0,1 0 0,-1 0 0,1 0 0,-1 1 0,0 0 0,1 1 0,-1 0 0,0 0 0,9 5 1,-10-5-45,-1 1 0,0 1 0,0-1 1,0 1-1,-1 0 0,1 1 0,-1-1 1,0 1-1,0 0 0,-1 1 0,0-1 1,0 1-1,0-1 0,0 1 0,-1 0 1,0 1-1,0-1 0,3 13 0,-3-8 24,-2 0 0,1 0 0,-1 0 0,-1 0 0,0 0 0,0 1 0,-1-1 0,-1 0-1,0 0 1,0 0 0,-1 0 0,-1 0 0,0-1 0,-10 21 0,9-22-166,-1 1 1,0 0-1,0-1 1,-1 0-1,0-1 0,-1 1 1,0-1-1,0-1 1,-1 0-1,0 0 1,0 0-1,-1-1 1,1-1-1,-1 1 1,-11 3-1,6-7-1056,11-2 482,8-3-115,10-3-149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3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15955,'6'4'350,"-1"1"1,0-1-1,0 2 0,0-1 0,-1 0 0,1 1 0,-1 0 0,5 10 0,1 5 891,9 27 1,-10-24-206,-6-17-367,0-7-198,-3-15 39,-4-25-106,-7-13 57,-4 0 1,-34-85 0,54 148-465,0 1-1,1-1 0,1 0 1,-1-1-1,2 0 0,-1 0 1,1 0-1,0-1 0,1 0 1,0-1-1,0 0 0,1 0 1,19 10-1,-23-14 12,-1-1 0,1 1 0,-1-1 1,1 0-1,0-1 0,0 1 0,0-1 0,0 0 0,0-1 0,0 1 0,0-1 0,0 0 1,0-1-1,0 1 0,0-1 0,0-1 0,0 1 0,-1-1 0,1 0 0,0 0 0,-1 0 0,1-1 1,-1 0-1,0 0 0,0-1 0,0 1 0,0-1 0,-1 0 0,7-7 0,-5 4 12,0-1 0,0 1 1,-1-1-1,0 0 0,0 0 0,-1-1 0,0 1 0,-1-1 0,0 0 0,0 0 0,-1 0 0,0 0 0,0 0 1,-1-1-1,0-14 0,-1 23-18,0 0 1,0 0-1,0 0 1,-1 0 0,1 0-1,0 0 1,0 0 0,0 0-1,-1 0 1,1 1-1,0-1 1,-1 0 0,1 0-1,-1 0 1,1 0-1,-1 1 1,1-1 0,-1 0-1,0 0 1,1 1-1,-1-1 1,-1 0 0,1 1-3,1 0 0,-1 0 1,1 1-1,-1-1 1,0 0-1,1 1 1,-1-1-1,1 1 1,-1-1-1,1 0 1,-1 1-1,1-1 1,-1 1-1,1-1 1,-1 1-1,1 0 0,0-1 1,-1 1-1,1-1 1,0 1-1,0 0 1,-1-1-1,1 1 1,0 0-1,0-1 1,0 1-1,0 0 1,0-1-1,0 1 0,0 0 1,0 0-1,-1 10 0,0 0-1,0 0 1,1 1-1,1-1 1,0 0 0,4 21-1,-3-24 0,0-1 0,0 0 0,0-1 0,1 1 0,0 0 0,1-1 0,-1 1 0,1-1 0,0 0-1,1 0 1,8 9 0,-11-13 3,1-1 0,-1 1 0,1 0 0,-1-1 0,1 1 0,-1-1 0,1 0 0,0 0 0,0 0 0,-1 0 0,1 0 0,0 0 0,0-1 0,0 0 0,0 1 0,0-1 0,0 0 0,0-1 0,0 1 0,0 0 0,0-1 0,-1 0 0,1 1 0,0-1 0,0 0 0,0-1 0,-1 1-1,1 0 1,-1-1 0,1 1 0,-1-1 0,0 0 0,4-4 0,4-2 5,-1-1-1,-1-1 0,0 0 0,0 0 1,-1 0-1,9-18 0,-6 9 6,-2 0 0,0 0 0,-1-1 0,-1 1 0,-1-1 0,-1-1 0,4-36 0,-9 44-32,-1 16-14,-2 22 1,4-1 24,0 0-1,2 0 0,6 27 0,-7-43 20,1 1 0,0-1 0,1 0 0,-1 0 0,2 0 0,-1 0-1,1-1 1,0 1 0,1-1 0,0 0 0,0 0 0,8 7 0,-12-12-46,0-1-1,0 0 1,0 0 0,0 0 0,0 0 0,0-1 0,0 1-1,1 0 1,-1 0 0,0-1 0,1 1 0,-1 0 0,0-1-1,1 0 1,-1 1 0,1-1 0,-1 0 0,0 0 0,1 1 0,-1-1-1,1 0 1,-1-1 0,1 1 0,-1 0 0,1 0 0,-1-1-1,0 1 1,1 0 0,-1-1 0,1 0 0,-1 1 0,0-1-1,0 0 1,1 1 0,-1-1 0,0 0 0,0 0 0,0 0-1,0 0 1,0 0 0,0 0 0,0-1 0,0 1 0,-1 0-1,2-2 1,1-2-283,-1 0-1,0-1 0,1 1 0,-2 0 0,1-1 1,-1 1-1,0-1 0,0 0 0,0 1 0,-1-12 1,-2 3-58,-1-1 0,0 1 0,-1 0 0,-8-20 0,-11-19-751</inkml:trace>
  <inkml:trace contextRef="#ctx0" brushRef="#br0" timeOffset="1">565 0 15139,'3'5'1337,"7"3"-1161,3 8-264,5-2 808,7-4-1184,5-4-353,8-3 633,5-4-192,6-7-136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 12555,'0'0'78,"1"0"0,-1 0 1,0-1-1,0 1 1,1 0-1,-1 0 0,0 0 1,0 0-1,1 0 1,-1 0-1,0 0 0,0 0 1,1-1-1,-1 1 1,0 0-1,1 0 0,-1 0 1,0 1-1,0-1 1,1 0-1,-1 0 0,0 0 1,1 0-1,-1 0 1,0 0-1,0 0 0,1 0 1,-1 0-1,0 1 1,0-1-1,1 0 0,-5 10 1778,-19 18 713,14-17-1429,-3 4-143,-29 40 1472,37-49-2252,1 0 0,-1 0-1,1 1 1,0-1-1,1 1 1,0 0-1,-2 7 1,4-14-212,0 1 0,0-1 0,0 0 0,0 1-1,0-1 1,1 1 0,-1-1 0,0 0 0,0 1 0,0-1 0,0 0 0,1 1 0,-1-1 0,0 0 0,0 1 0,1-1-1,-1 0 1,0 1 0,1-1 0,-1 0 0,0 0 0,1 1 0,-1-1 0,0 0 0,1 0 0,-1 0 0,1 1 0,-1-1-1,0 0 1,1 0 0,-1 0 0,1 0 0,-1 0 0,0 0 0,2 0 0,16 1-46,-16-1 40,39 0-139,69 9 1,-97-7 104,0 1-1,0 0 0,0 1 0,-1 0 0,1 1 1,-1 0-1,0 1 0,0 0 0,13 10 0,-22-14 51,-1 1 1,1-1-1,0 0 0,-1 1 0,0 0 0,1-1 0,-1 1 0,0 0 0,0 0 0,-1 0 0,1 0 0,-1 0 0,1 1 0,-1-1 0,0 0 1,0 1-1,-1-1 0,1 1 0,-1-1 0,0 1 0,1-1 0,-1 1 0,-1-1 0,1 1 0,-2 6 0,1-6 11,-1 0 1,1 0-1,-1 0 0,0-1 0,0 1 0,-1 0 0,1-1 0,-1 1 0,1-1 1,-1 0-1,0 0 0,-1 0 0,1 0 0,0-1 0,-1 1 0,1-1 1,-1 0-1,0 0 0,0 0 0,0 0 0,-4 0 0,3 0-199,1-1 0,-1 0 0,1-1 0,-1 1 0,0-1 0,0 0 0,1 0 0,-1 0 0,0-1 0,1 0 0,-10-2 0,12 2 60,0 1 0,0-1-1,1 0 1,-1 0 0,0 0-1,0 0 1,1 0 0,-1 0-1,1 0 1,-1-1 0,1 1-1,-1-1 1,1 1 0,0-1-1,0 1 1,-1-1 0,1 0-1,1 1 1,-1-1 0,0 0-1,0 0 1,0 0 0,1 0-1,-1 0 1,1 0 0,0 0-1,0 0 1,-1 0 0,1 0-1,1-3 1,3-12-970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3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11658,'31'-14'900,"0"-2"0,-2 0 0,1-3 0,35-28 0,-48 33-272,-1 0 0,-1-1 0,0-1 0,-1-1 0,0 0 0,-2 0 0,21-38 0,-30 47-381,1 0 1,-2 0-1,1 0 0,-1 0 1,0 0-1,-1-1 1,0 1-1,0 0 0,-1-15 1,0 20-186,0 0 1,-1 1-1,1-1 1,0 0-1,-1 1 1,0-1-1,0 1 0,0-1 1,0 1-1,0-1 1,0 1-1,-1 0 1,1-1-1,-1 1 0,0 0 1,1 0-1,-1 0 1,0 1-1,0-1 1,0 0-1,0 1 1,-1-1-1,1 1 0,0-1 1,-1 1-1,1 0 1,-1 0-1,1 0 1,-1 1-1,1-1 1,-1 1-1,0-1 0,-3 1 1,-1 0-9,0 0 0,0 1 0,0 0-1,0 0 1,0 0 0,0 1 0,1 0 0,-1 1 0,0 0 0,1 0 0,0 0-1,0 0 1,0 1 0,0 0 0,0 1 0,-8 8 0,0 0-5,1 2 0,0-1 0,1 1 0,-19 33 0,24-34 1,0 0 0,0 1 0,2 0 0,0 0 0,0 1 0,1-1 0,1 1 0,1 0 0,0 0 1,1 18-1,1-26-20,1-1 0,0 0 0,0 0 0,1 0 0,-1 0 0,1 0 0,1-1 0,0 1 0,0 0 1,6 10-1,-5-13-8,-1 1 0,1-1 0,0 0 0,0 0 0,0-1 0,0 1 0,1-1 0,0 0 0,-1 0 0,1 0 0,0-1 0,0 0 0,1 0 0,-1 0 0,7 1 0,4 0-11,-1-1-1,0 0 1,1-2-1,-1 1 1,1-2-1,-1 0 1,0-1-1,26-7 1,-11 1 77,-1-2 0,1 0 0,35-20 0,-26 7-47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2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288 213 13291,'-26'12'200,"0"2"0,2 1 0,-1 1 0,2 1 0,0 1 0,-29 30 0,43-38-183,0 1 0,0 0 1,1 0-1,1 1 0,0 0 0,0 0 0,1 1 0,1 0 1,0 0-1,1 0 0,0 0 0,1 1 0,1 0 1,0-1-1,0 22 0,5 28-283,22 116 0,-16-124 154,134 705-598,-116-649 794,4 0-1,68 157 1,-77-218-53,3-2 0,1-1 1,2-2-1,2 0 1,3-2-1,1-1 0,60 56 1,-76-82-29,0-1 0,1-1 0,1-1 0,0 0 0,1-2 0,0 0 0,34 11 0,-45-19-2,1 0 0,-1-1-1,1 0 1,0-1 0,0 0-1,-1-1 1,1 0 0,12-1-1,-15-1 1,0 1-1,-1-1 1,1-1-1,-1 1 1,1-1-1,-1 0 1,0-1-1,0 0 1,-1 0-1,1 0 1,-1-1-1,8-7 1,-2-1 18,0-1 0,-2 0 0,1 0 1,-2-1-1,0-1 0,-1 1 0,0-1 0,-1-1 0,9-31 1,-1-14 105,11-86-1,4-118 312,-6-476-1,-29 614-223,-31-202 0,25 275-134,-1 0-1,-3 1 1,-3 1 0,-1 0 0,-3 2 0,-34-59 0,39 82-85,-2 1 1,0 1 0,-2 1-1,-1 0 1,-48-42 0,51 52-16,0 1 0,-1 1 0,-1 1 0,0 1 0,-1 0 0,0 2-1,0 0 1,-44-10 0,-36 5-64,100 14 84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15203,'-6'13'1681,"1"1"-1193,2 2-232,-3-2 1280,2-8-1136,-2-2-88,-1-4-112,-2-1-96,-2-6-152,-4 1-136,-5-4-344,-3 4-144,-5 0 512,-8-1-96,-7 2-160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32 10786,'-36'0'1329,"1"1"-881,-3 2-248,2 6 1000,2-2-968,-5-6-640,2-1-392,-2 0-88,2-7 15,3 0-15,1-2-32,-2-1 288,5 0-136,-3 0 544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2063 54 12539,'-101'10'1522,"75"-6"-1213,1-1 0,-1-1 0,0-2 0,0 0-1,-29-5 1,11-3-349,-1 2-1,0 2 0,-1 1 1,-79 7-1,69 3 43,-102 7 41,126-13-24,0-1 1,1-2 0,-33-6-1,-403-47 1785,414 51-1240,22 2-121,0 0-1,0 2 1,-53 7-1,17 8 216,-120 43-1,170-52-543,0-1 0,-20 4 0,33-9-88,0 1-1,-1 0 0,1-1 1,0 0-1,-1 0 0,1 0 0,0 0 1,-1-1-1,1 0 0,0 0 1,-1 0-1,1 0 0,0-1 0,-5-2 1,8 3-60,0 0 0,0 1 0,1-1 0,-1 1 0,1-1 0,-1 0 0,1 0 0,-1 1 0,1-1 0,-1 0 0,1 0 0,0 0 0,-1 0 0,1 1 0,0-1 0,0 0 0,-1 0 0,1 0 0,0 0 0,0 0 0,0 0 0,0 0 0,0 1 0,1-1 0,-1-2 0,9-23-232,-9 25 263,11-23-241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965 157 14451,'-47'-12'833,"-78"-33"0,94 33-907,-1 1 0,0 2 0,0 2 0,-1 1 1,1 1-1,-1 1 0,-35 2 0,-2-1-1834,-88-16 0,89 9-380,-90-2 0,115 13 1347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60 17876,'2'-5'528,"-1"0"1,0 0 0,0 0-1,0 0 1,0 0 0,-1-8-1,0 13-448,0-1 0,0 0 0,0 0 0,0 0 0,0 0 0,-1 1 0,1-1 0,0 0 0,0 0 0,-1 1 1,1-1-1,0 0 0,-1 0 0,1 1 0,-1-1 0,1 0 0,-1 1 0,0-1 0,0 0 0,0 0 13,0 1 1,0 0-1,0 0 1,0-1-1,0 1 0,0 0 1,0 0-1,0 0 1,0 0-1,0 0 0,0 0 1,0 0-1,0 1 1,0-1-1,0 0 1,0 1-1,0-1 0,0 0 1,0 1-1,-1 0 1,-5 3 67,1 0 0,0 0 0,0 1 1,0 0-1,0 0 0,1 0 0,0 1 1,0 0-1,0 0 0,-4 8 0,-6 11-92,-15 34 0,1 11-39,26-62-27,0 0 0,1 1 0,0-1 0,1 1 0,0-1 0,0 15-1,1-22-8,0 1 0,1 0 0,-1-1 0,1 1 0,-1-1-1,1 1 1,-1-1 0,1 1 0,0-1 0,0 1-1,0-1 1,0 0 0,0 1 0,0-1 0,0 0-1,0 0 1,0 0 0,1 0 0,-1 0 0,0 0-1,1 0 1,-1 0 0,1 0 0,-1-1 0,1 1 0,-1-1-1,1 1 1,-1-1 0,1 1 0,0-1 0,-1 0-1,1 0 1,-1 0 0,4 0 0,6 0-228,0-1 0,0 0 0,21-5 0,-28 6 101,21-6-555,0-1 1,0-2 0,-1 0-1,27-14 1,-20 8-150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2116 46 12771,'-90'7'1048,"-31"0"-627,104-7-441,-1-1 1,1-1-1,-1 0 0,-32-10 1,-69-21-37,100 29 65,0 2 1,0 0-1,0 1 0,-29 2 0,37 0-1,-211 11 103,138-10 359,0 4 0,0 4-1,-136 33 1,200-38-268,4 0-68,0 0 0,-1-2 0,1 0 0,-1-1 0,0 0 0,0-2 0,-32-2 0,12-5-65,-42-6 145,72 12-167,-1 1 0,0 0 1,0 0-1,1 1 0,-1 0 1,1 0-1,-15 5 0,14-3 15,0 0-1,0-1 1,0 0-1,-1 0 1,1-1-1,0 0 1,-1-1-1,1 0 1,-1 0-1,1 0 1,-1-1-1,1-1 1,0 1 0,-14-6-1,3 2 72,0 0 0,0 1 1,-35-2-1,44 6-94,1 0-1,-1 0 1,0 1 0,1 1 0,-1-1-1,1 2 1,-1-1 0,1 1 0,-14 7-1,20-8-46,-1 0 0,1-1 1,0 0-1,-1 0 0,1 0 0,-1 0 0,1 0 0,-1 0 0,0-1 0,1 0 0,-1 0 0,1 0 0,-1 0 0,-6-2 0,8 2-26,0-1-1,0 0 0,-1 0 0,1-1 1,0 1-1,0 0 0,0-1 0,0 1 0,0-1 1,1 0-1,-1 1 0,0-1 0,1 0 0,-1 0 1,1 0-1,0 0 0,0 0 0,-1-1 1,1 1-1,1 0 0,-1 0 0,-1-4 0,-3-15-182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19:5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 14355,'-1'-3'749,"1"0"-490,-1 1 0,0 0-1,1 0 1,-1 0 0,0 0 0,0 0-1,0-1 1,0 2 0,-1-1 0,1 0-1,-2-2 1,2 8 233,0 1-1,1-1 1,0 1 0,0-1-1,0 1 1,2 5 0,-2-4-133,30 370 1871,-24-279-1758,12-331-99,-15 205-349,-3 27-23,4-26 9,7-32 0,-10 53-11,1 0 0,0 0 0,1 1 0,0-1 0,0 1 0,0 0 0,0 0 0,1 0 0,0 0 0,7-8 0,-9 13-1,-1-1 1,1 1-1,0 0 1,-1 0-1,1-1 1,0 1-1,0 0 1,0 0-1,0 0 1,0 1-1,0-1 0,0 0 1,0 1-1,0 0 1,0-1-1,0 1 1,0 0-1,0 0 1,0 0-1,0 0 1,0 0-1,0 1 1,0-1-1,0 0 1,0 1-1,0 0 1,0 0-1,0-1 1,0 1-1,0 0 1,0 0-1,0 1 1,-1-1-1,1 0 1,0 1-1,2 2 1,-2-1 14,1-1 1,-1 1-1,0 0 1,0 0 0,0 0-1,0 0 1,-1 0 0,1 1-1,-1-1 1,1 0 0,-1 1-1,-1-1 1,1 1 0,0-1-1,-1 1 1,0 0 0,1-1-1,-1 1 1,-1-1-1,1 1 1,-1 3 0,-2 2 9,-1-1-1,0 0 1,0 0 0,-1 0 0,0 0-1,0-1 1,0 0 0,-1 0 0,0 0 0,-1-1-1,0 0 1,0 0 0,0-1 0,0 0 0,-1 0-1,0-1 1,0 1 0,0-2 0,-1 1-1,1-1 1,-1-1 0,1 1 0,-12 0 0,18-3-120,-1 0 0,1 0 0,0 0 0,-1 0 0,1-1 1,-1 1-1,1-1 0,0 1 0,0-1 0,-1 0 0,1 0 0,0 0 1,0 0-1,0-1 0,-3-1 0,4 2 39,0 0 0,0 0 1,1 0-1,-1 1 0,0-1 0,0 0 0,1-1 0,-1 1 0,1 0 0,-1 0 0,1 0 1,-1 0-1,1 0 0,-1-1 0,1 1 0,0 0 0,0 0 0,0-1 0,0 1 1,0 0-1,0 0 0,0 0 0,0-1 0,0 1 0,1 0 0,-1 0 0,0-1 1,1 1-1,-1 0 0,1 0 0,-1 0 0,2-2 0,13-14-675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0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15843,'1'2'168,"0"0"-1,0-1 0,0 1 1,0 0-1,-1 0 0,1 0 1,-1 0-1,1 0 1,-1 0-1,0 0 0,0 0 1,0 4-1,0 0 107,3 45 578,-2 0 0,-7 59-1,5-107-843,-2 24 35,3-26-42,0 0 0,0-1 0,0 1 0,0 0 0,0 0 0,-1-1 0,1 1 0,0 0 0,0-1 0,0 1 0,-1 0 1,1-1-1,0 1 0,-1 0 0,1-1 0,-1 1 0,1-1 0,-1 1 0,1 0 0,-1-1 0,1 1 0,-1-1 0,0 0 0,1 1 0,-1-1 0,-1 1 0,2-2-3,-1 1-1,0-1 1,0 0 0,0 1-1,0-1 1,1 0 0,-1 0-1,0 0 1,1 0 0,-1 0-1,1 1 1,-1-1 0,1 0-1,-1 0 1,1-1 0,0 1-1,-1 0 1,1 0 0,0 0-1,0 0 1,0-1 0,-1-3-10,-12-47-165,-9-93 0,24 144 154,1 4 21,2 4 7,7 15-23,18 28 1,-25-42 43,0-1-1,1-1 1,0 1 0,0-1 0,0 0 0,1 0 0,10 6 0,-50-48 385,21 25-384,-6-5 14,1 0 0,0-1 0,-16-23 1,33 40-41,0-1 1,0 1 0,0 0-1,0-1 1,1 1 0,-1 0-1,0 0 1,0-1 0,1 1-1,-1 0 1,0 0 0,0-1-1,1 1 1,-1 0 0,0 0-1,1 0 1,-1 0 0,0-1-1,1 1 1,-1 0 0,0 0-1,1 0 1,-1 0 0,0 0-1,1 0 1,-1 0 0,1 0-1,-1 0 1,0 0 0,1 0-1,0 0 1,16-2-61,-15 2 26,4 0-34,-1 0 0,0 0 0,0-1-1,1 0 1,-1 0 0,0 0 0,0-1 0,0 0 0,0 0 0,0 0 0,0-1-1,-1 1 1,1-1 0,5-5 0,8-12-140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0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15459,'10'11'415,"0"0"0,-1 0 0,-1 1 0,0 0 0,0 0 0,-2 1 0,1 0 0,5 18 0,0-3 226,4 5-356,-3 2 0,0-1 0,-2 2 0,9 51 1,-20-87-282,0 1 0,1-1 0,-1 1 0,0-1 0,0 1 0,0-1 0,0 1 0,0-1 0,0 0 0,0 1 0,0-1 0,0 1 0,0-1 0,0 1 0,0-1 0,0 1 0,0-1 0,0 1 0,0-1 0,-1 0 0,1 1 0,0-1 0,0 1 0,0-1 0,-1 0 0,1 1 0,0-1 0,-1 1 0,1-1 0,0 0 0,-1 1 0,-11-8 79,-11-22 15,7 5-82,1-2-1,1 0 1,2 0 0,0-1 0,2-1-1,1 1 1,1-2 0,2 1 0,-6-56-1,12 80-11,-1 1-1,2-1 1,-1 0-1,0 0 1,1 0-1,0 1 1,-1-1-1,1 0 0,1 1 1,-1-1-1,1 1 1,-1-1-1,1 1 1,0 0-1,0 0 1,0-1-1,1 1 1,3-3-1,-3 4 1,-1 0 0,1 0 0,0 1 0,-1-1 1,1 1-1,0-1 0,0 1 0,0 0 0,0 1 0,0-1 0,0 0 0,0 1 0,1 0 0,-1-1 0,0 1 1,0 1-1,0-1 0,0 0 0,0 1 0,0-1 0,0 1 0,0 0 0,4 2 0,-5-2 6,1-1-1,-1 1 0,0 1 0,1-1 0,-1 0 0,0 0 1,0 1-1,0-1 0,0 1 0,-1 0 0,1 0 0,0-1 1,-1 1-1,1 0 0,-1 1 0,1-1 0,-1 0 0,0 0 1,2 5-1,-2-3 23,-1 0 0,1 0-1,0 1 1,-1-1 0,0 0 0,0 1 0,0-1 0,-1 0 0,0 0-1,-2 9 1,1-5 1,-1 1 1,0-1-1,-1 0 0,0 0 0,0 0 0,-1 0 0,0-1 1,0 0-1,-1 0 0,-12 12 0,-12 0-889,29-19 828,1 0-1,-1 1 0,1-1 0,-1 0 0,1 0 0,-1 1 0,0-1 0,1 0 0,-1 0 1,1 0-1,-1 0 0,1 0 0,-1 0 0,0 0 0,1 0 0,-1 0 0,1 0 0,-1 0 1,0 0-1,1 0 0,-1 0 0,1-1 0,-1 1 0,1 0 0,-1 0 0,1-1 0,-1 1 1,1 0-1,-1-1 0,1 1 0,-1-1 0,1 1 0,0 0 0,-1-1 0,1 1 0,-1-1 1,1 1-1,0-1 0,0 1 0,-1-1 0,1 1 0,0-1 0,0 1 0,0-1 1,0 0-1,-1 1 0,1-1 0,0 1 0,0-1 0,0 0 0,0 1 0,0-1 0,0 1 1,1-1-1,-1 1 0,0-1 0,0 0 0,2-15-538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0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15171,'1'9'2175,"3"190"1854,-26-336-4762,24 155 684,10 32 1,-10-42 57,1 1-1,0-1 1,0 0 0,1 0 0,0 0 0,0 0-1,7 8 1,-6-13 137,-4-9-53,-5-10 9,-3 6-37,-1 1 0,1-1-1,-1 1 1,-1 1 0,-10-9-1,-7-7 271,31 23-288,0 0-1,-1 1 0,1-1 0,0 1 0,-1 0 1,10 2-1,2-1-455,-12-1 217,0 0 0,1-1 1,-1 1-1,0 0 0,0-1 0,0 0 0,0 0 1,0-1-1,0 1 0,-1-1 0,1 1 0,0-1 0,-1 0 1,1-1-1,-1 1 0,4-4 0,6-9-505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0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15963,'0'22'1561,"4"1"-993,0 4-264,2-1 736,1 1-296,1-1-592,0-2-376,-1 0 248,-2-2-112,0-3-136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0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17132,'0'-1'75,"1"1"1,-1-1-1,0 1 0,1 0 1,-1-1-1,0 1 1,1 0-1,-1-1 1,0 1-1,1 0 1,-1-1-1,1 1 0,-1 0 1,1 0-1,-1 0 1,1-1-1,-1 1 1,1 0-1,-1 0 1,1 0-1,-1 0 0,1 0 1,-1 0-1,1 0 1,-1 0-1,1 0 1,-1 0-1,1 0 1,-1 0-1,1 0 0,-1 1 1,1-1-1,-1 0 1,1 0-1,-1 0 1,1 1-1,-1-1 0,0 0 1,1 1-1,0 0 1,2 22 1612,-2-8-1606,8 44-177,-4 1 0,-2 0 0,-6 81 0,3-140 64,0 0 0,0 0-1,0-1 1,0 1 0,0 0-1,-1 0 1,1 0 0,0 0-1,-1 0 1,1 0 0,0 0-1,-1 0 1,1-1 0,-1 1-1,0 1 1,-7-9-319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0:0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8 305 19964,'-8'0'2125,"15"-1"-1174,13-5-274,8-8-532,0-2 1,-1-2-1,0 0 0,-2-2 0,0 0 1,-2-2-1,0-1 0,-1 0 0,-2-2 1,0 0-1,23-41 0,-36 59 305,-4 16-198,-6 25 9,3-28-186,-10 125 479,10-110-714,1 0 0,0 1 1,2-1-1,5 25 1,-7-43 40,0 1 0,1-1 1,-1 1-1,1-1 0,-1 0 1,1 0-1,3 4 0,-5-6 99,1 0-1,0 0 1,0 0-1,-1-1 1,1 1-1,0 0 1,0 0-1,0-1 1,0 1-1,0-1 1,0 1-1,0-1 1,0 1-1,0-1 1,0 1-1,0-1 1,1 0-1,-1 0 1,0 0-1,0 0 1,0 0-1,0 0 1,0 0-1,2 0 1,15-9-383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2:22:2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52 13611,'-91'3'1095,"61"-4"-916,0 2 1,1 1-1,-1 1 1,-45 12-1,70-13-181,-1 0 0,1 1 0,0-1 1,0 1-1,0 0 0,0 1 0,0-1 0,1 1 0,-1 0 0,1 0 0,0 1 0,0-1 0,-4 8 0,-3 6-112,0 1 0,-10 28-1,13-29 67,-40 101-112,6 1 1,-30 146 0,52-182 155,4 0-1,4 1 0,-2 112 1,14-153 9,2 0 0,2 0 0,1 0 0,3 0 1,2-1-1,1-1 0,2 1 0,25 51 0,-16-51 2,2-1 1,2-2-1,1 0 0,3-2 0,1-1 0,1-1 0,2-2 1,2-1-1,1-2 0,1-2 0,1-1 0,59 31 1,-75-48-7,0 0 0,1-1 1,1-1-1,-1-2 0,1 0 1,1-2-1,-1 0 0,1-2 1,37 0-1,-43-3 2,0-2-1,0 0 1,0-1-1,-1-1 1,1-1-1,-1-1 1,0 0-1,0-2 1,-1 0 0,0-1-1,0-1 1,26-18-1,-23 11 8,-1-1-1,0 0 1,-1-1-1,-1-1 1,-1-1-1,27-44 1,-27 34 22,-1 0 0,-1-2 1,-2 0-1,14-55 0,-13 28 110,10-117 0,-16-60 292,-10 139-236,-4 0 1,-4 1 0,-34-147 0,29 184-290,-3 1 0,-3 0 0,-2 2 0,-2 1 0,-3 1 0,-62-91 0,73 124 42,0 0-1,-2 1 0,0 0 0,-1 2 0,-26-18 1,-39-23-149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 15963,'-2'2'225,"1"1"0,-1-1-1,1 0 1,0 0-1,0 1 1,0-1 0,0 1-1,1-1 1,-1 1 0,1-1-1,-1 1 1,1-1-1,0 4 1,0-5-128,1 0 0,-1 0 0,1 0-1,-1 1 1,1-1 0,0 0 0,0 0 0,-1 0 0,1 0 0,0 0-1,0 0 1,0 0 0,0-1 0,0 1 0,0 0 0,0 0 0,0-1 0,0 1-1,1-1 1,-1 1 0,0-1 0,0 1 0,1-1 0,-1 0 0,0 0-1,3 1 1,5 0-24,0 0-1,0-1 1,0 0-1,0 0 0,0-1 1,0 0-1,0-1 0,0 0 1,-1 0-1,1-1 1,13-6-1,-13 6-164,-1-2 1,1 1-1,-1-1 0,0 0 0,-1-1 1,1 1-1,-1-2 0,0 1 0,0-1 1,-1 0-1,6-8 0,-78 99 2699,38-51-1051,-45 70 0,65-79-2114,7-18 349,1-6 195,-1 0-1,1 1 1,0-1 0,0 0 0,0 0-1,-1 1 1,1-1 0,0 0 0,0 0-1,-1 1 1,1-1 0,0 0 0,0 0-1,-1 0 1,1 0 0,0 1-1,-1-1 1,1 0 0,0 0 0,-1 0-1,1 0 1,0 0 0,-1 0 0,1 0-1,-1 0 1,-1 0-60,-9 2-287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16508,'3'4'2192,"10"-1"-1208,17-3-304,10-5 1401,13-2-697,7 0-256,7-3-335,1-1-89,-4-1-544,-6 2-424,-18 0-1873,-10 3 1969,-16 3-368,-12 4-152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19212,'35'10'2105,"12"-10"-1321,3-7-288,9-3 992,4-2-808,-1-4-3024,-1-4 2448,-11 2-560,-5-4-336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3 413 15779,'-1'0'64,"1"1"-1,0-1 1,0 0-1,-1 1 1,1-1-1,0 0 1,0 1-1,0-1 1,0 0-1,-1 1 1,1-1-1,0 1 1,0-1-1,0 0 1,0 1-1,0-1 1,0 1-1,0-1 1,0 1-1,0-1 1,0 0-1,0 1 1,0-1-1,0 1 0,1-1 1,-1 0-1,0 1 1,0-1-1,0 1 1,1-1-1,-1 0 1,0 1-1,0-1 1,1 0-1,-1 0 1,0 1-1,1-1 1,-1 0-1,0 1 1,1-1-1,-1 0 1,0 0-1,1 0 1,-1 1-1,0-1 1,1 0-1,-1 0 1,1 0-1,-1 0 1,0 0-1,1 0 1,-1 0-1,1 0 1,-1 0-1,1 0 1,-1 0-1,0 0 0,1 0 1,-1 0-1,1 0 1,-1 0-1,0-1 1,1 1-1,-1 0 1,1 0-1,30-16 2239,182-137 3084,-171 118-4848,-2-2 0,65-75-1,-97 102-467,-4 7-44,-1-1 0,0 1 0,0-1 0,0 0 0,0 0 0,0-1 0,-1 1 0,0 0 0,0-1 0,0 1 0,2-10 0,-4 13-27,0 1 0,0 0 0,0 0 0,0 0 0,0-1 1,0 1-1,0 0 0,0 0 0,0 0 0,0-1 0,0 1 1,0 0-1,0 0 0,0 0 0,0-1 0,0 1 0,0 0 1,0 0-1,0 0 0,-1 0 0,1-1 0,0 1 0,0 0 1,0 0-1,0 0 0,0 0 0,0-1 0,-1 1 0,1 0 1,0 0-1,0 0 0,0 0 0,0 0 0,-1 0 0,1 0 1,0-1-1,0 1 0,0 0 0,0 0 0,-1 0 0,1 0 1,0 0-1,0 0 0,0 0 0,-1 0 0,1 0 0,0 0 1,-1 0-1,-11 8-83,-8 15-43,3 6 74,2 0 0,0 2 0,-12 39 1,19-47-400,2 0 0,0 1 1,2 0-1,0-1 1,0 30-1,10-27-4205,-4-31 3351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17460,'4'0'2112,"17"0"-992,7-2-431,16-2 1415,9-3-448,19-3-503,10-2-201,15-2-288,6-2-160,-4-1-304,-1 3-160,-11-5-616,-7 3-448,-18-1 848,-13-2-208,-19-1-136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15395,'7'-10'338,"0"1"0,1 1 0,1-1 0,-1 1 0,1 1 0,1-1 0,-1 2-1,1-1 1,0 1 0,1 1 0,-1 0 0,23-7 0,-17 7 33,0 2 0,1-1 0,-1 2 0,0 0 0,1 1 0,0 1 0,-1 1 1,27 3-1,-36-2-251,1-1 1,-1 1 0,0 0-1,1 1 1,-1 0 0,0 0-1,-1 0 1,1 1 0,0 0 0,9 8-1,-13-8-81,1-1 0,-1 0 0,0 1-1,1 0 1,-2 0 0,1 0 0,0 0 0,-1 1-1,0-1 1,0 0 0,0 1 0,-1 0-1,1-1 1,-1 1 0,0 0 0,-1 0 0,1 8-1,-1-2-14,-1 0 1,-1-1-1,0 1 0,0-1 0,-1 1 0,0-1 0,-1 0 0,0 0 0,-8 12 0,-8 14 34,-29 35 0,32-47-41,-106 143 61,120-163-75,-1 1 4,0-1 0,1 1 0,-1 0 0,1 0 0,1 1 0,-1-1 0,1 1 0,-1-1 0,-1 12-1,3-16-5,1 0-1,0 0 0,0 0 0,0-1 0,0 1 0,0 0 0,0 0 0,0 0 0,0 0 0,1 0 0,-1-1 0,0 1 0,1 0 0,-1 0 0,0 0 0,1-1 0,-1 1 0,1 0 0,-1 0 1,1-1-1,-1 1 0,1 0 0,-1-1 0,1 1 0,0-1 0,-1 1 0,2 0 0,0 0-4,1 0 1,-1-1-1,0 1 1,0 0-1,1-1 1,-1 0-1,0 1 1,1-1-1,-1 0 1,4-1-1,8 0-90,0-2 0,24-6 0,-30 7 9,59-20-1011,76-34 0,-108 41 964,27-12-340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9 364 12915,'-9'16'3976,"17"-18"-226,24-25 607,-25 21-4503,38-35 948,-2-2 1,-2-2-1,-2-2 1,-2-1-1,32-56 0,-56 87-759,-12 17-43,-1 0 0,0 0 0,0 0 0,0 0-1,1 0 1,-1 0 0,0 1 0,0-1 0,0 0 0,0 0 0,0 0 0,1 0-1,-1 0 1,0 0 0,0 0 0,0 1 0,0-1 0,0 0 0,0 0 0,0 0-1,1 0 1,-1 1 0,0-1 0,0 0 0,0 0 0,0 0 0,0 0 0,0 1-1,0-1 1,0 0 0,0 0 0,0 0 0,0 0 0,0 1 0,0-1 0,0 0-1,0 0 1,0 0 0,0 1 0,0-1 0,0 0 0,-1 0 0,1 0 0,0 0-1,0 1 1,0-1 0,-10 40-55,8-31 51,-53 189-335,29-111-2050,25-84 2171,1-2 180,0-1-1,-1 1 1,1-1-1,0 1 1,0-1 0,-1 1-1,1-1 1,0 1-1,0 0 1,0-1-1,0 1 1,0-1 0,0 1-1,0 0 1,0-1-1,0 1 1,0-1-1,0 1 1,1 0 0,4 4-615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19780,'-3'4'3521,"14"-4"-3065,3-4 2401,5-3-2121,4 1-424,0-3-1128,1 5 632,-6-2 0,-1 2-184,-6-4-89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13 15691,'0'0'103,"0"-1"-1,0 1 0,0 0 1,0-1-1,0 1 0,0-1 1,1 1-1,-1 0 0,0-1 1,0 1-1,-1-1 0,1 1 1,0 0-1,0-1 0,0 1 1,0-1-1,0 1 0,0 0 1,0-1-1,-1 1 0,1-1 1,0 1-1,0 0 0,-1-1 1,1 1-1,0 0 0,0-1 1,-1 1-1,1 0 0,0 0 1,-1-1-1,0 1 0,-15 1 1815,-18 14-112,17-2-1550,0 0 0,1 1 0,1 1 1,0 1-1,1 0 0,1 0 0,0 2 0,2-1 0,0 2 0,-16 35 0,24-49-224,1 1-1,0 0 1,1 0-1,-1 0 1,1 0-1,0 0 1,0 12-1,1-17-14,0 1 0,0 0-1,0-1 1,1 1 0,-1 0 0,0-1-1,1 1 1,0 0 0,-1-1 0,1 1-1,0-1 1,0 1 0,0-1 0,0 1-1,0-1 1,0 0 0,0 1 0,0-1-1,0 0 1,1 0 0,-1 0 0,0 0-1,1 0 1,-1 0 0,1 0 0,0-1 0,-1 1-1,1 0 1,-1-1 0,1 0 0,2 1-1,4 0 63,1 0-1,0-1 1,-1 0-1,1-1 0,-1 0 1,1 0-1,-1-1 1,0 0-1,1 0 0,-1-1 1,0 0-1,0-1 1,13-8-1,-2 1 132,-1 0-1,-1-2 1,0 0 0,21-22-1,-27 23-75,0-1 0,-1 1-1,-1-1 1,11-20 0,-16 26-96,-1 0 0,1 0 0,-1-1 0,-1 0 1,1 0-1,-1 1 0,-1-1 0,1 0 0,-1-1 0,-1-10 1,1 18-54,-1 0 0,-1-1 1,1 1-1,0 0 0,0 0 1,0-1-1,-1 1 0,1 0 1,0 0-1,-1 0 0,1 0 1,-1 0-1,1 0 0,-1-1 1,0 1-1,0 0 0,1 1 1,-1-1-1,0 0 0,0 0 1,0 0-1,0 0 0,-1 0 1,0 0-39,0 1-1,1-1 1,-1 1 0,0 0-1,0-1 1,1 1 0,-1 0-1,0 0 1,0 0 0,1 1-1,-1-1 1,0 0 0,1 1-1,-3 0 1,-3 1-348,0 1 0,1 0 0,-1 0 0,1 1 0,0 0 0,-8 6 0,-31 37-2951,21-22 2191,6-4-170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19436,'-14'25'1745,"-2"1"-1209,1-1-248,2 1 952,1 0-608,6-3-504,4-3-416,3-9-688,5-3 840,5-11-200,2-3-120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12 18540,'0'0'109,"0"-1"0,0 0 0,0 1 0,0-1 0,-1 1 0,1-1 0,0 1 1,0 0-1,0-1 0,-1 1 0,1-1 0,0 1 0,-1-1 0,1 1 0,0 0 0,-1-1 0,1 1 0,0 0 0,-1-1 0,1 1 1,-1 0-1,1-1 0,-1 1 0,1 0 0,0 0 0,-1 0 0,1-1 0,-1 1 0,1 0 0,-1 0 0,1 0 0,-1 0 0,0 0 1,1 0-1,-1 0 0,1 0 0,-1 0 0,1 0 0,-1 0 0,0 1 0,-1-1 115,0 0 0,-1 1 0,1-1-1,0 1 1,0 0 0,0-1 0,0 1 0,-4 3 0,-3 3-117,1 1 1,0 0 0,1 1 0,-1 0-1,2 0 1,-1 0 0,1 1-1,1 0 1,0 0 0,0 0 0,1 1-1,-5 19 1,9-28-107,-1-1 1,1 1-1,0-1 0,-1 0 1,1 1-1,0-1 0,0 1 0,0-1 1,1 1-1,-1-1 0,0 1 1,0-1-1,1 0 0,-1 1 1,1-1-1,-1 1 0,1-1 1,1 2-1,-1-2 1,-1 0 0,1-1 1,0 1-1,0 0 0,0-1 1,0 1-1,0-1 0,0 1 0,0-1 1,0 0-1,0 1 0,0-1 1,1 0-1,-1 0 0,0 1 0,0-1 1,0 0-1,2-1 0,3 1 11,0-1 0,-1 0 0,1-1-1,-1 0 1,1 0 0,-1 0 0,9-5 0,10-7 11,-1-1 0,0-2 0,-2 0 1,0-2-1,35-38 0,-71 97-293,9-27 278,1-1 0,1 1 0,0 0 0,1 0 0,1 1 0,0-1 0,0 1 0,1-1 0,1 1 0,0-1 0,1 1 0,1-1 0,0 1 0,1-1 0,0 0 1,1 0-1,0 0 0,9 16 0,-10-22 25,15 35 153,-18-41-166,1 0 0,-1 0 1,0 0-1,1 0 0,-1 0 1,0 0-1,0 0 0,1 0 1,-1 0-1,0 0 0,0 0 1,0 0-1,-1 0 0,1 0 0,0 0 1,0 0-1,0 0 0,-1 0 1,1 0-1,-1 0 0,1 0 1,-1 0-1,1 0 0,-1-1 1,1 1-1,-1 0 0,0 0 0,1 0 1,-1-1-1,0 1 0,0 0 1,1-1-1,-1 1 0,0-1 1,-1 2-1,-8 0 113,-1 0-1,1-1 1,0 0-1,0-1 1,0 0 0,-1 0-1,1-1 1,0-1 0,0 1-1,0-2 1,0 1-1,0-1 1,0-1 0,-13-6-1,22 9-207,-1 0 1,1 0-1,0 0 0,-1 0 0,1 0 0,0 0 0,-1 0 0,1-1 0,0 1 1,0 0-1,0-1 0,0 1 0,0 0 0,0-1 0,1 1 0,-1-1 0,0 0 1,1 1-1,-1-1 0,1 0 0,-1 1 0,1-1 0,0 0 0,0 1 0,0-1 1,0 0-1,0 0 0,0 1 0,0-1 0,1 0 0,-1 1 0,2-3 0,1-5-411,0 1-1,1 0 1,1 0-1,-1 0 0,7-6 1,-6 6 511,15-22-1070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18548,'-10'1'2248,"14"4"-1199,9-4-425,17-1 1608,4-4-703,12 1-641,7-1-200,3-1-312,0-2-288,-4 1-696,-8-1-592,-10-1 992,-9 2-160,-19 2-153</inkml:trace>
  <inkml:trace contextRef="#ctx0" brushRef="#br0" timeOffset="1">51 142 19316,'14'3'2377,"11"-3"-1473,12-4-344,9-3 1288,4-2-695,4-1-185,4-1-824,-1 1-464,-3-2 360,2 1-128,-3 1-152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1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19252,'-6'8'2209,"0"10"-1145,-1-1-416,-3 3 1576,0 4-759,0 5-601,0 0-216,3 1-240,2-2-240,5-5-536,5-3-288,6-7-800,3-3-1897,5-10 2705,3 0-464,2-7-433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19684,'-23'13'1659,"0"1"0,-36 29-1,51-36-1418,0 0 0,0 1-1,1 0 1,0 0-1,1 1 1,-1 0 0,1 0-1,1 1 1,-6 13-1,10-20-201,0 0 0,0 1-1,0-1 1,0 0 0,0 1-1,1-1 1,0 1 0,0-1-1,0 1 1,0-1 0,0 1-1,1-1 1,-1 1 0,1-1-1,0 0 1,0 1 0,0-1-1,1 0 1,-1 0 0,1 0-1,-1 0 1,1 0 0,0 0-1,1 0 1,-1 0 0,0-1-1,1 1 1,-1-1 0,1 0-1,0 0 1,0 0 0,0 0-1,0 0 1,0-1 0,0 1-1,5 1 1,9 3 47,-1-1-1,1-1 1,0 0 0,0-1 0,1-1-1,-1 0 1,0-1 0,1-1-1,18-3 1,-13 1 22,1-2 1,-1-1-1,-1 0 0,1-2 0,-1 0 0,26-13 1,-43 17-87,0 1 0,1-1 1,-1-1-1,0 1 0,-1-1 1,1 0-1,-1 0 0,1 0 1,-1-1-1,-1 1 0,1-1 0,0 0 1,-1 0-1,0-1 0,2-5 1,-4 8-33,0 0 0,0 0 0,-1 0 0,1-1 0,-1 1 1,0 0-1,0 0 0,0 0 0,0 0 0,-1 0 0,1 0 0,-1 0 0,0 0 1,0 0-1,0 0 0,0 0 0,0 0 0,-1 0 0,1 1 0,-1-1 0,0 1 1,0-1-1,0 1 0,0-1 0,0 1 0,0 0 0,-1 0 0,1 0 0,-1 0 1,-3-2-1,-5-2-145,0 0 0,0 1 0,0 0 0,-1 0 0,0 1 0,0 1 0,0 0-1,0 0 1,0 1 0,-1 1 0,1 0 0,0 1 0,-1 0 0,-17 3 0,6 5-240,8 3 39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2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18932,'-5'2'2257,"4"-2"-1465,18 0-256,15-2 1376,11 2-1088,4-1-119,6-1-201,4 2-208,-7 0-544,-2 0-416,-15 2 1344,-6-1-760,-20 1-72,-7 0-16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2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 17748,'-20'14'1800,"17"-2"-976,9-5-312,15-4 945,5-3-337,14-3-400,3-1-248,12-5-720,2 0-408,-1-3 552,1-3-144,-12 2-160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1:14:2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15 378 15371,'-14'-13'1345,"17"4"-777,11-4-168,19 0 664,0-5-96,13-8-336,3-3-120,7-4-87,-2 0-113,-7-7-560,-5 2-401,-13-3 537,-5 3-96,-11 5-128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331 114 16828,'3'-6'357,"2"-2"-62,-1 0 0,0 0-1,-1-1 1,0 1 0,3-13-1,-6 19-255,0 1 0,1-1-1,-1 0 1,0 1 0,0-1 0,0 1-1,0-1 1,-1 1 0,1-1-1,0 1 1,-1-1 0,1 1 0,-1-1-1,1 1 1,-1-1 0,0 1-1,1-1 1,-1 1 0,0 0-1,0 0 1,0-1 0,0 1 0,0 0-1,0 0 1,-1 0 0,1 0-1,0 0 1,-1 0 0,1 1 0,0-1-1,-1 0 1,1 1 0,-1-1-1,1 1 1,-1-1 0,1 1 0,-1 0-1,-2-1 1,-4 1 74,0-1 0,0 1 0,0 1 0,0-1 0,1 1 0,-1 1 0,0 0 0,1 0 0,-1 0 0,1 1 0,-1 0 0,1 0 0,0 1 0,-11 8 0,-1 0 2,1 2 0,1 0-1,-30 33 1,33-31-80,0 0 0,2 1 0,0 0 0,-10 20 0,18-30-34,1 0 0,0 1 1,0 0-1,0-1 0,1 1 0,0 0 0,0 0 1,1 0-1,0 0 0,1 0 0,-1 1 0,2-1 1,0 11-1,0-17-5,-1 0 1,1 0-1,0 0 1,-1 0-1,1 0 1,0 0-1,0 0 1,0 0-1,1 0 0,-1-1 1,0 1-1,1 0 1,-1-1-1,1 1 1,-1-1-1,1 1 1,0-1-1,0 0 1,-1 1-1,1-1 1,0 0-1,0-1 0,0 1 1,4 1-1,3 0-16,0-1 0,0 0 0,0 0 0,17-1 0,-5-1-14,29 2-72,75 1-151,-104 0 172,0 1 0,0 0-1,36 11 1,-52-12 64,1 1 0,-1-1 0,0 1 0,1-1 1,-1 2-1,0-1 0,-1 0 0,1 1 0,-1 0 0,1 0 0,-1 0 0,0 1 0,5 7 0,-8-10 28,1 1 0,-1 0-1,0-1 1,0 1 0,0 0-1,0 0 1,-1 0 0,1 0-1,-1 0 1,1 0-1,-1 0 1,0 0 0,0 0-1,-1 0 1,1 0 0,-1-1-1,1 1 1,-1 0 0,0 0-1,0 0 1,0 0 0,0-1-1,-1 1 1,1 0-1,-1-1 1,1 1 0,-1-1-1,0 0 1,-3 3 0,-7 8 140,-1-1 0,-1 0 0,0-1 0,-1-1 0,0 0 0,-19 8 0,-101 42 893,108-49-908,-2-2 0,1 0 0,-39 5-1,64-14-202,0 1-1,0-1 1,0 0-1,0 0 1,0 0-1,0 0 1,0-1-1,-4 0 1,6 0 27,0 1 0,0-1 0,0 1 0,0-1 0,0 1 0,0-1 1,0 0-1,0 1 0,0-1 0,1 0 0,-1 0 0,0 1 0,0-1 0,1 0 0,-1 0 1,-1-2-1,1 0-14,1-1-1,-1 1 1,0-1 0,1 0 0,0 1-1,0-1 1,0 1 0,0-1 0,0 0 0,1 1-1,0-1 1,-1 1 0,3-5 0,13-43-470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2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18540,'5'7'2192,"0"0"-1439,5 2-313,-5-4 1208,1 7-832,-4 2-88,-3 5-328,-8 4-95,-6 7-209,-7 7-56,-9 5-16,-2 5-136,-2-4 944,7-6-760,0-18 56,7-9 40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2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19324,'-4'2'243,"0"1"0,-1 0 0,1 1 0,1-1 0,-1 1 0,0-1 0,1 1 0,0 0-1,0 0 1,0 1 0,-2 5 0,1-4 138,-2 3-278,1 0 0,0 0 1,0 1-1,1-1 0,1 1 1,0 0-1,0 0 0,1 1 1,0-1-1,0 0 0,2 1 1,-1-1-1,1 1 0,1-1 1,1 13-1,-1-20-91,-1-1 0,1 0 1,0 0-1,0 1 0,0-1 0,0 0 0,0 0 0,0 0 0,0 0 1,1 0-1,-1 0 0,1 0 0,0-1 0,-1 1 0,1 0 0,0-1 0,0 1 1,0-1-1,0 0 0,0 0 0,0 0 0,0 0 0,1 0 0,-1 0 1,0 0-1,1-1 0,-1 1 0,0-1 0,1 0 0,-1 0 0,1 0 0,-1 0 1,4 0-1,3-1 52,0-1-1,0 0 1,-1 0 0,1-1 0,-1 0-1,1 0 1,11-8 0,0 0 167,0-1 1,-1-1-1,-1-1 1,0 0-1,-1-1 0,0-1 1,-2-1-1,0-1 1,23-34-1,-42 61-206,0 0 0,1 0 1,0 1-1,0-1 0,1 1 1,0-1-1,1 1 0,-1 11 1,2-14-27,0 0 0,0-1 0,0 1 0,1-1 0,0 1 0,0-1 0,1 1 0,0-1 0,0 0 0,0 0 0,1 0 0,0 0 1,4 7-1,-5-10 18,0-1 0,0 0 1,0 1-1,1-1 0,-1 0 1,0-1-1,1 1 0,-1 0 1,1-1-1,0 1 0,-1-1 1,1 0-1,0 0 0,0 0 1,0 0-1,0 0 1,0-1-1,5 1 0,-3-1 29,0 0 0,0-1 0,1 0 0,-1 0 0,0 0 0,0 0-1,0-1 1,0 0 0,0 0 0,5-3 0,-2 0 41,0 1 0,0-2 0,-1 1 0,0-1 0,0 0 0,0-1 0,-1 1 0,0-1 0,0-1 0,0 1 0,-1-1 0,4-9 0,-6 10-57,-1 0 0,-1 0 0,1 0-1,-1 0 1,0 0 0,-1 0-1,0 0 1,0 0 0,-2-12 0,2 16-121,0 0 1,-1 1 0,1-1-1,-1 1 1,0-1 0,1 0-1,-1 1 1,0-1 0,-1 1 0,1 0-1,0-1 1,-1 1 0,1 0-1,-1 0 1,0 0 0,1 0-1,-1 0 1,0 0 0,0 1-1,-1-1 1,1 0 0,0 1-1,0 0 1,-1-1 0,1 1-1,-1 0 1,1 0 0,-5 0 0,6 1 77,1 0 1,0-1 0,0 1-1,0 0 1,0 0 0,-1 0-1,1 0 1,0 0 0,0 1-1,0-1 1,0 0 0,-1 0-1,1 0 1,0 0 0,0 0-1,0 0 1,0 0 0,-1 0-1,1 0 1,0 0 0,0 0-1,0 1 1,0-1 0,0 0-1,-1 0 1,1 0 0,0 0-1,0 0 1,0 1 0,0-1-1,0 0 1,0 0 0,0 0-1,0 0 1,0 1 0,0-1-1,0 0 1,-1 0 0,1 0-1,0 0 1,0 1 0,0-1-1,0 0 1,0 0 0,1 0-1,-1 1 1,0-1 0,0 0-1,0 0 1,0 0 0,0 2-58,0 6-418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2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18236,'2'1'234,"1"1"1,-1-1-1,1 0 0,0-1 1,-1 1-1,1 0 1,0-1-1,-1 1 0,1-1 1,0 0-1,0 0 1,-1 0-1,1-1 0,0 1 1,0 0-1,-1-1 1,6-1-1,4-2 444,-1 0 0,17-9 0,-21 10-467,-1-1 0,1 0 0,-1 0 0,7-7 0,-12 10-176,1 0 0,-1 0 0,0 0 0,0 0 0,0 0 0,0-1 0,0 1 0,0 0-1,0-1 1,0 1 0,-1-1 0,1 1 0,0 0 0,-1-1 0,1 0 0,-1 1 0,0-1 0,1 1 0,-1-1 0,0 1 0,0-1 0,0 0 0,0 1 0,0-1 0,-1 1 0,0-3 0,1 3-18,-1-1-1,0 1 0,0 1 1,1-1-1,-1 0 0,0 0 1,0 0-1,0 0 0,0 1 1,0-1-1,-1 0 1,1 1-1,0-1 0,0 1 1,0-1-1,0 1 0,-1 0 1,1-1-1,0 1 0,0 0 1,-1 0-1,1 0 0,0 0 1,0 0-1,-1 0 0,1 0 1,0 1-1,0-1 1,-1 0-1,1 1 0,0-1 1,0 1-1,-2 0 0,-5 2 15,2 0 0,-1 0-1,0 1 1,-8 5 0,8-3-27,0 0 1,0 1-1,0-1 0,1 1 1,0 1-1,0-1 1,-4 10-1,7-14-3,1 1 0,0 0 0,0 0 0,0 0-1,1 0 1,-1 0 0,1 0 0,0 1 0,0-1 0,1 0 0,-1 1-1,1-1 1,0 0 0,0 1 0,0-1 0,1 0 0,1 7-1,-2-10 0,1 1 0,0-1 0,-1 0 0,1 1 0,0-1 0,0 0 0,-1 0 0,1 1 0,0-1-1,0 0 1,0 0 0,1 0 0,-1 0 0,0 0 0,0-1 0,1 1 0,-1 0 0,0 0 0,1-1-1,0 1 1,2 0 0,-1 0-1,0-1 1,1 1-1,-1-1 1,0 0-1,1 0 1,-1 0-1,6-1 1,4-2-2,0-1 0,0 0 1,17-8-1,95-55 21,-55 27-10,-64 37-4,0 0-1,-1 1 0,1-1 1,12-2-1,-17 5-2,0 0 0,0-1 0,-1 1 0,1 0 0,0 0-1,0 0 1,0 0 0,-1 0 0,1 1 0,0-1-1,0 0 1,-1 0 0,1 0 0,0 1 0,0-1 0,-1 0-1,1 1 1,0-1 0,0 1 0,0 0 0,-1 0 1,1 0-1,-1 0 1,1 0 0,-1 0-1,0 0 1,1 0-1,-1 0 1,0 0-1,0 0 1,0 0-1,0 0 1,1 0-1,-2 0 1,1 0-1,0 0 1,0 0-1,0 0 1,-1 2 0,-4 17 52,3-14-3,0 0 0,1 0 1,0 0-1,0 1 0,0-1 0,1 12 0,0-17-40,0 0 0,0 0 0,1 0 0,-1 0 1,0 0-1,1 0 0,-1 0 0,1-1 0,-1 1 0,1 0 0,-1 0 0,1 0 0,0 0 0,-1-1 0,1 1 0,0 0 0,0 0 0,1 0 0,0 0 3,0 0 0,0 0-1,0-1 1,0 1 0,0-1 0,0 0-1,0 1 1,0-1 0,0 0 0,0 0-1,0 0 1,0-1 0,3 1 0,12-4 75,0-1 1,0 0-1,0-1 1,27-13 0,-27 10-50,1 2 0,0 0 0,29-7 0,-46 14-40,0-1 0,0 1 0,0 0 0,0-1 0,0 1 0,0 0 0,0 0 0,0 0-1,0 0 1,1 0 0,-1 0 0,0 0 0,0 0 0,0 0 0,0 0 0,0 0 0,0 1 0,0-1 0,0 1 0,0-1 0,0 0 0,0 1-1,-1 0 1,1-1 0,0 1 0,0-1 0,0 1 0,-1 0 0,1 0 0,0-1 0,-1 1 0,1 0 0,0 0 0,-1 0 0,1 0-1,-1 0 1,1 0 0,-1 0 0,0 0 0,1 0 0,-1 0 0,0 0 0,0 0 0,0 0 0,0 1 0,9 21-14,-8-22 13,0 0 0,0 0 1,1 0-1,-1-1 1,0 1-1,1 0 1,-1 0-1,1-1 0,-1 1 1,1 0-1,-1-1 1,1 0-1,-1 1 1,1-1-1,-1 0 0,1 0 1,-1 0-1,1 0 1,0 0-1,-1 0 1,1 0-1,-1-1 0,1 1 1,-1 0-1,1-1 1,-1 1-1,2-2 1,44-18-41,-46 19 36,9-4-4,-5 2-52,1 0 1,0 0 0,-1 1 0,1-1-1,0 1 1,12-2 0,-17 4 39,-1 0 1,1 0 0,-1 0 0,1 0-1,-1 0 1,1 0 0,-1 1-1,1-1 1,-1 0 0,0 0-1,1 0 1,-1 1 0,1-1-1,-1 0 1,0 0 0,1 1 0,-1-1-1,0 0 1,1 1 0,-1-1-1,0 0 1,1 1 0,-1-1-1,0 1 1,0-1 0,0 1 0,1-1-1,-1 0 1,0 1 0,0-1-1,0 1 1,0-1 0,0 1-1,0-1 1,0 1 0,0-1-1,0 1 1,0 0 0,-2 26-1067,2-3-1271,0-23 2256,1-1 0,-1 1 0,1-1 0,-1 1 0,1-1 0,-1 1 0,1-1 0,0 1 0,-1-1 0,1 0 0,0 1 0,-1-1 0,1 0 0,0 0 0,-1 0 0,1 1 0,0-1 0,-1 0 0,1 0 0,0 0 0,0 0 0,-1 0 0,1 0 0,0 0 0,-1-1 0,1 1 0,0 0-1,-1 0 1,1 0 0,0-1 0,-1 1 0,1 0 0,0-1 0,-1 1 0,1-1 0,24-14-1120,-24 15 1182,19-15-1005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2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15611,'0'0'88,"1"0"0,-1 0 0,0 0 0,0-1 0,0 1 0,0 0 0,1 0 0,-1 0 0,0 0 0,0 0 0,0 0 0,0 0-1,1 0 1,-1 0 0,0 0 0,0 0 0,1-1 0,-1 1 0,0 0 0,0 0 0,0 1 0,1-1 0,-1 0 0,0 0 0,0 0 0,0 0 0,1 0 0,-1 0-1,0 0 1,0 0 0,0 0 0,0 0 0,1 0 0,-1 1 0,0-1 0,0 0 0,0 0 0,0 0 0,1 0 0,-1 0 0,0 1 0,0-1 0,0 0-1,0 0 1,0 0 0,0 1 0,0-1 0,0 0 0,0 0 0,0 0 0,1 1 0,-1-1 0,0 0 0,0 0 0,0 0 0,0 1 0,0-1 0,0 0-1,-1 0 1,1 0 0,0 1 0,0-1 0,0 0 0,0 0 0,0 0 0,0 1 0,0-1 0,-9 24 3599,7-22-3378,1 1 0,-1 1 1,1-1-1,0 0 1,0 0-1,0 0 0,0 7 1,1-9-276,1 0 0,-1 0 0,1-1 0,-1 1 0,1 0 1,0 0-1,0-1 0,-1 1 0,1 0 0,0-1 1,0 1-1,0-1 0,0 1 0,0-1 0,0 1 0,0-1 1,0 0-1,0 1 0,0-1 0,0 0 0,0 0 1,0 0-1,0 0 0,0 0 0,0 0 0,0 0 0,0 0 1,1-1-1,34-3 139,-31 3-137,84-22 48,-68 16-78,-1 1 0,0 1 0,1 1 0,0 1 0,0 1-1,28 0 1,-48 2-5,0 0-1,0 0 1,-1 0-1,1 0 1,0 0 0,0 0-1,-1 0 1,1 0-1,0 0 1,0 0-1,-1 1 1,1-1 0,0 0-1,-1 1 1,1-1-1,0 0 1,-1 1-1,1-1 1,0 1 0,-1-1-1,1 1 1,-1-1-1,1 1 1,-1 0-1,1-1 1,-1 1 0,0-1-1,1 1 1,-1 0-1,0-1 1,1 1-1,-1 0 1,0 0 0,0-1-1,0 1 1,1 1-1,-2 1 17,1 1 1,-1-1-1,0 1 0,0-1 0,0 0 0,-3 7 0,2-8-5,1 0 0,0 0 0,0 0 0,1 0 0,-1 0-1,0 0 1,1 1 0,-1-1 0,1 0 0,0 1-1,-1-1 1,1 0 0,1 3 0,0-4-102,1-1 0,-1 0 0,1 0 0,-1-1 0,1 1 0,-1 0 0,1 0 0,-1-1 1,1 1-1,-1-1 0,0 1 0,1-1 0,-1 0 0,0 1 0,1-1 0,1-1 0,1 0-36,8-4-206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23 18836,'2'-2'550,"10"-11"1164,-8 8-773,-5 3 132,-1 3-875,1 0 0,-1 0-1,1 0 1,-1 0 0,1 0 0,0 1-1,0-1 1,-1 0 0,1 1-1,0-1 1,0 1 0,1-1 0,-3 4-1,-2 3 229,-79 103 1438,49-70-1677,3 3 1,-31 53-1,62-96-211,1-1 0,-1 1-1,1-1 1,0 1 0,-1-1 0,1 1-1,0-1 1,0 1 0,-1-1 0,1 1 0,0-1-1,0 1 1,0 0 0,0-1 0,-1 1-1,1-1 1,0 1 0,0 0 0,0-1-1,0 1 1,1-1 0,-1 1 0,0 0-1,0-1 1,1 2 0,-1-2-48,1 0 0,0 0-1,-1 0 1,1 0 0,0 0 0,-1 0 0,1 0 0,0 0-1,0 0 1,-1 0 0,1 0 0,0-1 0,-1 1 0,1 0-1,0 0 1,-1-1 0,2 0 0,32-21-2216,8-15-1648,70-82-1,-53 53 2244,-45 49 1608,-12 13 202,1 1-1,-1-1 0,1 1 1,-1 0-1,1 0 0,0 0 0,1 0 1,-1 0-1,0 1 0,1-1 1,-1 1-1,7-2 0,-10 4-55,1 0-1,-1 0 0,1 0 1,0 0-1,-1 1 0,1-1 1,-1 0-1,1 0 0,-1 1 1,1-1-1,-1 0 0,1 1 1,-1-1-1,1 1 0,-1-1 1,0 1-1,1-1 0,-1 0 1,1 1-1,-1-1 0,0 1 1,0 0-1,1-1 0,-1 1 1,0-1-1,0 1 0,0-1 1,0 1-1,1 0 0,-1-1 1,0 1-1,0-1 1,0 1-1,0 0 0,-1-1 1,1 1-1,0-1 0,0 1 1,0 0-1,-1 0 0,-2 26 1298,-22 57 1704,17-63-2598,2 0-1,0 0 1,1 1 0,-2 25 0,10 20-602,-2-52-226,0 1 0,-2 29 0,-4-32 23,-6-4-130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18132,'0'4'2192,"6"-1"-1375,11 0-337,4 0 1200,12 0-704,9-2-208,8-1-808,6 0-424,0-6 448,1-1-168,0-3-120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18 22069,'0'-1'79,"0"1"1,0-1 0,0 0 0,0 1-1,0-1 1,0 0 0,0 1 0,0-1-1,-1 1 1,1-1 0,0 0 0,0 1-1,-1-1 1,1 1 0,0-1 0,-1 1-1,1-1 1,-1 1 0,1-1 0,0 1-1,-1-1 1,1 1 0,-1-1 0,1 1-1,-1 0 1,0-1 0,0 1 0,0-1-8,-1 1 0,0 0 0,1-1 0,-1 1 0,0 0-1,1 0 1,-1 0 0,0 0 0,1 0 0,-3 1 0,-4 1 193,1 0 0,-1 0 0,-11 6-1,1 1 13,1 1-1,0 1 0,0 0 0,2 1 1,-1 1-1,-25 27 0,31-29-236,0 1 0,1 1 0,0 0 0,1 0 0,0 0 0,1 1 0,0 0 0,1 1 0,-5 19 0,11-31-34,-1 0 0,0 0 0,1-1 0,-1 1 0,1 0-1,0 0 1,0 0 0,0 0 0,0 0 0,1 0 0,-1 0 0,1-1 0,0 1 0,0 0 0,0 0-1,0-1 1,0 1 0,0 0 0,1-1 0,-1 0 0,1 1 0,0-1 0,0 0 0,0 0 0,0 0-1,0 0 1,0 0 0,1 0 0,-1 0 0,0-1 0,1 1 0,0-1 0,-1 0 0,1 0 0,0 0-1,-1 0 1,5 1 0,2 0 0,1 0 0,-1-1 0,1 0 0,0 0 0,0-1-1,-1-1 1,1 1 0,0-1 0,17-5 0,-16 3-2,-1-1 1,0 0-1,0 0 1,14-9-1,-21 11 0,0 1 0,-1-1 0,1 0 0,-1 0 0,1-1 0,-1 1 0,1 0 0,-1-1 0,0 1 0,0-1 0,0 0 0,-1 0 0,1 0 0,-1 0 0,0 0 0,1 0 0,-1 0 0,1-6 0,-2 8-3,0 0 0,0 0 0,0 0 0,0 0 0,0 0-1,0 0 1,0 0 0,0 0 0,-1 0 0,1 0 0,0 0-1,-1 0 1,1 0 0,-1 0 0,1 0 0,-1 0 0,1 0-1,-1 0 1,1 1 0,-1-1 0,0 0 0,0 0 0,-1-1-1,0 1 1,0 0 0,0 1-1,0-1 1,0 0-1,0 0 1,0 1-1,0-1 1,0 1-1,0 0 1,0 0-1,-3 0 1,-1 0-1,1 0 0,-1 1 0,1 0 1,0 0-1,-1 0 0,1 1 0,0 0 0,-7 3 1,10-4-1,0 0 0,0 0 0,1 0 0,-1 1 0,0-1 0,1 0 0,-1 1 1,1 0-1,0-1 0,-1 1 0,1 0 0,-1 2 0,2-3 1,-1 0 0,1 0-1,0-1 1,-1 1 0,1 0-1,0 0 1,0 0 0,0 0-1,0 0 1,0 0 0,0 0-1,0 0 1,0 0 0,1 0-1,-1 0 1,0 0 0,1 0-1,-1 0 1,1 1 0,1 0 1,-1 0 0,1 0-1,0 0 1,0 0 0,0-1 0,0 1 0,0-1 0,0 1 0,0-1-1,0 0 1,1 0 0,-1 1 0,1-2 0,-1 1 0,1 0 0,-1 0-1,1-1 1,2 1 0,12 0 2,-1-1 1,29-2-1,-27 1-30,35 1-1,-52 0 18,1 1 0,-1-1 0,1 0 0,-1 1 0,1-1 1,0 1-1,-1-1 0,0 1 0,1 0 0,-1 0 0,1-1 0,-1 1 0,0 0 0,0 0 0,1 0 0,-1 1 0,0-1 0,0 0 0,0 0 0,0 1 0,0-1 0,-1 0 1,1 1-1,0-1 0,-1 1 0,1-1 0,-1 1 0,1-1 0,-1 1 0,1-1 0,-1 1 0,0 0 0,0-1 0,0 1 0,0-1 0,0 1 0,-1 2 0,0 8-288,-1 0-1,-1 0 1,0-1-1,-4 13 1,2-8-410,5-10 326,7-7-149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20004,'11'0'2537,"6"3"-1657,6 0-424,3 2 2097,3 1-1769,-1 1-200,-2-2-832,0 0-384,-10 0-681,-9-1 1049,-10-1-248,-7 0-152</inkml:trace>
  <inkml:trace contextRef="#ctx0" brushRef="#br0" timeOffset="1">1 144 19988,'14'9'2441,"8"-5"-1537,9-4-360,6 0 1240,8-3-695,5-1-257,-4-2-840,-2 1-648,-11 0 608,-7 2-192,-14-1-160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21653,'-31'46'4383,"27"-39"-4145,0 0 0,1 1 0,-1-1 0,1 1 0,1-1 0,0 1 0,0 0 0,-1 9 0,3-16-231,0 1 0,0-1-1,0 0 1,0 1 0,0-1 0,0 0-1,1 1 1,-1-1 0,1 0 0,-1 0-1,1 1 1,-1-1 0,1 0 0,0 0-1,-1 0 1,1 0 0,0 0 0,0 0 0,0 0-1,0 0 1,0 0 0,0 0 0,0 0-1,0 0 1,0-1 0,0 1 0,1-1-1,-1 1 1,0-1 0,0 1 0,1-1-1,-1 1 1,3-1 0,5 2-36,0-1-1,0 0 1,0-1 0,10 0 0,-5 0 14,10 0-20,-3-1-46,29 4 1,-46-2 64,1-1-1,-1 1 1,0 0 0,0 0 0,0 0-1,0 0 1,-1 1 0,1 0 0,0 0-1,-1 0 1,1 0 0,-1 0 0,6 5-1,-8-5 15,0-1 0,0 1 0,0-1 0,0 1 0,-1 0 0,1 0 0,0-1 0,-1 1 0,1 0 0,-1 0 0,1 0 0,-1 0 0,0 0 0,0 0 0,0 0 0,0-1 0,0 1 0,-1 0 0,1 0 0,0 0 0,-1 0 0,1 0 0,-1-1 0,0 1 0,0 0 0,0 0 0,0-1 0,0 1 0,0-1 0,0 1 0,-2 2 0,-4 4 15,-1 1 0,0-1-1,-17 14 1,10-11 46,1 0 1,-2-1 0,-18 9-1,28-16-70,-1 0-1,1 0 1,-1-1-1,1 0 1,-1 0 0,0-1-1,0 1 1,0-1-1,0-1 1,0 1 0,-9-2-1,14 1-34,0-1 0,0 1-1,0-1 1,0 0 0,0 0-1,0 0 1,0 0-1,0 0 1,1 0 0,-1-1-1,0 1 1,1 0 0,-1-1-1,0 0 1,1 1 0,0-1-1,-1 0 1,1 0 0,0 1-1,0-1 1,0 0-1,0 0 1,1 0 0,-1 0-1,0 0 1,1-1 0,-1 1-1,1 0 1,0 0 0,0 0-1,0-3 1,0-5-29,0-1 0,0 0 0,1 0 0,5-19 1,3-10-439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14963,'13'-10'1881,"2"4"-857,4 7-400,1 4 904,4-4-183,5 8-441,3-3-568,2 2-16,2-1-128,5 0-272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18348,'3'5'256,"-1"1"1,1 0-1,-1 0 1,-1 0-1,0 0 1,1 0 0,-2 0-1,1 1 1,-1-1-1,0 11 1,1 18 559,2-2-465,2 0 0,1 0 0,1-1 0,2 0 0,2 0 0,0-1 1,24 44-1,-32-69-336,1-1 1,0 1-1,0-1 0,1 0 1,0 0-1,-1-1 1,1 1-1,8 4 1,-11-8-13,1 1 0,-1 0 0,1-1 0,0 0 0,-1 0 0,1 0 0,0 0 0,0 0 0,0 0 0,0-1 0,0 0 0,0 1 0,0-1 0,0 0 0,0 0 0,0-1 0,0 1 0,-1-1 0,1 1 0,6-3 0,-1-1-3,-1-1 0,1 1 0,-1-2 0,0 1 0,-1-1 0,1 0 0,-1 0 0,0-1 0,0 0 0,7-12 0,4-8 2,22-47 0,-20 34 16,-3-1 0,12-46 0,-21 61 0,-1 0 1,-1 0-1,-2-1 0,0-44 1,-3 59-1,-1 0 0,0 1 0,-4-16-1,5 25-14,-1-1 0,1 1-1,-1 0 1,0 0 0,0 0 0,0 0-1,0-1 1,0 1 0,0 1-1,0-1 1,-1 0 0,1 0-1,0 0 1,-1 1 0,0-1-1,1 0 1,-1 1 0,0 0-1,0-1 1,0 1 0,0 0-1,0 0 1,-4-1 0,5 2-18,-1 0 0,1 0 0,-1 0 0,1 0 0,-1 1 0,0-1 0,1 0 0,-1 1 0,1 0 0,0-1 0,-1 1 0,1 0 0,-1-1 0,1 1 0,0 0 0,0 0 0,-1 0 0,1 0 0,0 1 0,0-1 0,0 0 0,0 0 0,0 1 0,0-1 1,1 0-1,-1 1 0,0-1 0,1 1 0,-1-1 0,1 1 0,-1 1 0,0-2-46,1 0 1,0 0 0,0-1 0,-1 1-1,1 0 1,0 0 0,0 0-1,0 0 1,0 0 0,0 0 0,0 0-1,0 0 1,0-1 0,0 1 0,0 0-1,0 0 1,1 0 0,-1 0-1,0 0 1,1 0 0,-1-1 0,0 1-1,1 0 1,-1 0 0,1-1-1,0 1 1,-1 0 0,1-1 0,-1 1-1,1 0 1,0-1 0,0 1-1,-1-1 1,1 1 0,0-1 0,0 0-1,0 1 1,-1-1 0,1 0 0,0 1-1,0-1 1,0 0 0,0 0-1,0 0 1,0 0 0,-1 0 0,1 0-1,0 0 1,0 0 0,0 0-1,0 0 1,0 0 0,1-1 0,10-5-637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 17508,'-15'7'816,"1"0"0,0 1 0,0 1 0,1 0 1,0 1-1,0 0 0,1 1 0,1 0 0,0 1 0,-12 17 1,21-27-745,1 1 0,-1-1 0,1 1 0,0 0 0,0-1 1,0 1-1,0 0 0,0 0 0,0 0 0,1 0 0,-1 0 0,1 0 1,0 0-1,0 0 0,0 0 0,1 0 0,-1 0 0,1 0 1,-1 0-1,3 5 0,-2-5-42,1-1-1,0 1 1,0 0 0,0-1-1,0 0 1,0 1 0,1-1 0,-1 0-1,1 0 1,-1 0 0,1-1-1,0 1 1,-1-1 0,1 1 0,0-1-1,0 0 1,0 0 0,0 0-1,0 0 1,4 0 0,6 0 21,1 0 1,-1 0-1,1-1 0,-1-1 1,1 0-1,-1-1 1,0 0-1,1-1 0,-1-1 1,-1 0-1,16-7 1,-22 8-16,1 0 1,0-1 0,-1 0-1,0 0 1,0-1 0,0 0-1,-1 0 1,1 0 0,7-10 0,-11 11-18,1 0 1,-1 0 0,1-1 0,-1 1 0,-1-1 0,1 1 0,-1-1 0,1 0 0,-1 1 0,-1-1 0,1 0 0,-1 0 0,1 0 0,-1 0 0,-2-9 0,1 10-64,0-1 0,0 1-1,-1-1 1,0 1 0,0 0 0,0-1 0,0 1 0,-1 0 0,0 1 0,1-1 0,-6-4 0,7 6 28,0 1 0,-1-1 1,1 1-1,-1-1 0,1 1 1,-1 0-1,0 0 0,0 0 1,1-1-1,-1 2 0,0-1 1,0 0-1,0 0 0,0 1 0,0-1 1,0 1-1,0-1 0,0 1 1,0 0-1,0 0 0,-1 0 1,1 0-1,0 0 0,0 1 1,0-1-1,0 1 0,-3 0 1,-6 10-183,3 5-30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15739,'-14'17'1953,"4"-2"-1129,13-7-176,12 4 1224,24-2-591,7-7-185,13-3-344,2-3-88,5-4-280,-1 0-296,-11-1-968,-8 0-416,-20-1 1040,-7-1-248,-18-3-184</inkml:trace>
  <inkml:trace contextRef="#ctx0" brushRef="#br0" timeOffset="1">74 119 15779,'6'30'1985,"8"-8"-1161,17-9-256,10-2 1296,7-8-911,7 0-113,2-5-656,2 5-400,-7-7 320,-9 0-136,-12-8-192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18140,'22'11'1704,"-2"8"-1088,-5-2-208,3 9 945,-4 3-449,-6 9-192,-6 5-200,-11 6-112,-6 1-32,-14 5-104,-1-2 8,-5-4-232,4-7-216,4-13 192,7-4-32,10-13-48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54 19564,'-3'10'3747,"-11"31"-38,4-9-3654,1-1 0,-5 34-1,14-65-52,-1 1 0,1 0 0,0 0-1,0 0 1,0 0 0,0-1-1,0 1 1,0 0 0,0 0 0,1 0-1,-1 0 1,0-1 0,0 1-1,1 0 1,-1 0 0,0 0 0,1-1-1,-1 1 1,0 0 0,2 0-1,-2 0 1,1-1 0,-1 0 0,1 0 0,0 1 0,-1-1 0,1 0 0,-1 0 0,1 0 0,0 0 0,-1 0 0,1 0 0,-1 0 0,1 0 0,0 0 0,-1 0 0,1 0 0,-1 0 0,1 0 0,0-1 0,-1 1 0,1 0 0,4-2 5,-1-1 1,0 1 0,0-1-1,0 0 1,6-5 0,8-11 43,0 0 0,-2-1 1,0-1-1,-1-1 0,-1 0 0,15-33 1,-29 55-52,-1 0 1,1 0 0,0 0 0,0-1 0,0 1 0,0 0 0,0 0 0,0 0 0,0 0 0,1 0 0,-1-1 0,0 1-1,0 0 1,0 0 0,0 0 0,0 0 0,0 0 0,0-1 0,0 1 0,0 0 0,0 0 0,0 0 0,0 0 0,1 0-1,-1 0 1,0 0 0,0 0 0,0-1 0,0 1 0,0 0 0,0 0 0,1 0 0,-1 0 0,0 0 0,0 0 0,0 0-1,0 0 1,0 0 0,1 0 0,-1 0 0,0 0 0,0 0 0,0 0 0,0 0 0,0 0 0,1 0 0,-1 0 0,0 0-1,0 0 1,2 11 26,-4 31-18,1-14-30,1-21 14,0 0 1,1-1-1,0 1 1,0 0 0,1-1-1,2 10 1,-3-15 5,-1 1 0,1-1 1,0 0-1,-1 1 0,1-1 0,0 0 1,0 0-1,0 1 0,0-1 0,0 0 0,0 0 1,0 0-1,1 0 0,-1 0 0,0-1 0,1 1 1,-1 0-1,0 0 0,1-1 0,-1 1 1,1-1-1,-1 0 0,1 1 0,-1-1 0,1 0 1,-1 0-1,1 0 0,-1 0 0,1 0 0,0 0 1,-1 0-1,1 0 0,-1-1 0,3 0 1,2-1-1,0 0 0,1-1 0,-1 0 0,0 0 1,0-1-1,-1 1 0,1-1 0,-1 0 0,9-9 1,5-7-3,17-23 0,-28 33 3,2-3-6,-1 1 0,0-2 0,8-15 0,-22 44-3,1 1 0,0-1-1,2 0 1,0 1 0,0 0-1,1 0 1,3 21 0,-2-36 9,0 1 1,0-1 0,1 1 0,-1 0 0,1-1 0,-1 1 0,1-1 0,0 0 0,0 1 0,0-1-1,0 0 1,0 1 0,0-1 0,0 0 0,0 0 0,0 0 0,0 0 0,1 0 0,-1 0-1,0 0 1,1 0 0,-1 0 0,0-1 0,1 1 0,2 0 0,-1 0 4,0-1 0,1 0 1,-1 0-1,1 0 0,-1-1 0,1 1 1,-1-1-1,0 1 0,1-1 0,-1 0 0,4-2 1,7-4 13,-1 0 0,0 0 0,0-1 0,15-14 0,5-6 62,-2-2 0,44-56 0,-75 86-80,0 0 0,0 0 0,0 0 1,0 1-1,0-1 0,0 0 0,0 0 0,0 0 1,0 0-1,0 0 0,0 0 0,0 0 1,0 0-1,0 0 0,1 0 0,-1 0 0,0 1 1,0-1-1,0 0 0,0 0 0,0 0 1,0 0-1,0 0 0,0 0 0,0 0 0,0 0 1,0 0-1,1 0 0,-1 0 0,0 0 0,0 0 1,0 0-1,0 0 0,0 0 0,0 0 1,0 0-1,0 0 0,0 0 0,1 0 0,-1 0 1,0 0-1,0 0 0,0 0 0,0 0 1,0 0-1,0 0 0,-4 18 11,-10 24-21,11-34 14,-13 45 0,16-50-2,-1-1 0,1 1 0,-1 0 0,1-1 0,0 1 1,0 0-1,0 0 0,1-1 0,-1 1 0,0 0 1,1-1-1,0 1 0,0-1 0,0 1 0,0 0 0,2 4 1,-2-6 2,1 0 0,-1 0 1,0 0-1,0-1 0,0 1 1,1 0-1,-1 0 0,0-1 0,1 1 1,-1-1-1,0 1 0,1-1 1,-1 1-1,1-1 0,-1 0 1,1 0-1,-1 0 0,1 0 1,-1 0-1,1 0 0,-1 0 1,1 0-1,-1 0 0,0-1 0,1 1 1,-1-1-1,1 1 0,-1-1 1,0 0-1,2 0 0,5-3 49,0-1-1,-1 0 1,12-9-1,-2 1 57,-2-2 0,0 0 1,-1 0-1,0-1 0,17-28 0,-31 44-109,0 0 0,0-1 0,0 1 0,0 0 0,0 0 0,0 0 1,0-1-1,0 1 0,0 0 0,0 0 0,0 0 0,0-1 0,1 1 0,-1 0 0,0 0 0,0 0 0,0 0 0,0-1 1,0 1-1,1 0 0,-1 0 0,0 0 0,0 0 0,0 0 0,0 0 0,1-1 0,-1 1 0,0 0 0,0 0 1,0 0-1,1 0 0,-1 0 0,0 0 0,0 0 0,1 0 0,-1 0 0,0 0 0,0 0 0,0 0 0,1 0 0,-1 11-118,-6 21-435,5-29 455,-2 11-302,0-3-50,1 1 0,0 0 0,0-1-1,1 1 1,1 17 0,3-14-275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204 163 20188,'-2'14'334,"0"-1"-1,-1 1 0,-1-1 1,0 0-1,0 0 0,-1-1 1,-10 18-1,-3 9 366,8-12-375,-27 60 390,5 2 0,-28 117 0,58-195-684,1-7-21,-1 1 0,2-1 0,-1 1-1,0 0 1,1 0 0,0-1 0,0 1 0,1 8 0,11-31 35,43-110-25,79-156-72,-39 122-1,-70 123 45,3 1-1,31-34 1,-52 65 7,-1 1 0,1-1 0,0 2 0,0-1 1,1 1-1,12-7 0,-19 12 3,1-1 0,-1 0 0,1 1-1,-1-1 1,0 1 0,1 0 0,-1-1 0,1 1 0,0 0 0,-1 0-1,1 0 1,-1 0 0,1 0 0,-1 0 0,1 1 0,-1-1-1,1 0 1,2 2 0,-3-1 1,0 0 0,1 0 0,-1 1 0,0-1 0,0 0 0,1 1 0,-1-1 0,0 1 0,-1 0 0,1-1 0,0 1 0,0 0 0,-1-1 0,1 1-1,-1 0 1,1 0 0,-1 0 0,0-1 0,1 5 0,-1 6 12,0 1 1,-1-1-1,0 0 0,-3 15 0,2-13 36,0 1 1,0 20-1,2-33-44,0-1-1,0 0 1,0 0 0,0 0 0,0 0 0,0 1 0,1-1 0,-1 0 0,0 0 0,1 0 0,-1 0 0,1 0 0,-1 0-1,1 0 1,0 0 0,-1 0 0,1 0 0,0 0 0,0 0 0,0-1 0,0 1 0,-1 0 0,1 0 0,0-1 0,0 1 0,0-1-1,2 2 1,2-1 8,0 0-1,-1 0 0,1-1 0,0 1 0,8-2 0,-8 1-17,-1 0-1,1 0 0,-1 1 1,0-1-1,1 1 0,7 2 1,-9-1-2,0 0 0,0 0 1,0 0-1,-1 0 0,1 0 0,-1 1 1,0-1-1,1 1 0,-1 0 0,-1 0 1,1 0-1,0 0 0,-1 0 1,1 0-1,-1 0 0,0 0 0,0 1 1,0-1-1,0 0 0,-1 1 0,1 6 1,0-2-2,-1 1 1,0 0-1,0 0 0,-1-1 1,0 1-1,-1 0 1,-3 12-1,2-13 32,-1-1 0,1 0 0,-1 0 0,-1 0 0,1 0 0,-1 0 0,0-1 1,0 0-1,-1 0 0,-12 10 0,14-13-25,0 0 1,-1 0 0,1 0-1,0-1 1,-1 0 0,1 0-1,-1 0 1,0 0 0,0-1-1,0 0 1,1 0 0,-1 0-1,0-1 1,0 1-1,-1-1 1,1 0 0,0-1-1,-9-1 1,12 2-45,0-1 1,1 1-1,-1-1 1,0 0-1,1 0 0,-1 0 1,0 0-1,1 0 1,-1 0-1,1 0 0,0 0 1,-1-1-1,1 1 1,0-1-1,0 1 0,0-1 1,-2-2-1,1 0 16,1 0-1,-1 0 0,1 0 1,0 0-1,0 0 1,1 0-1,-1-7 0,2-26-259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17388,'0'0'41,"0"0"0,0 0 0,0 0 0,0 0 0,0 0 0,1 0 0,-1 0 0,0 0 0,0 0 1,0 0-1,0 0 0,0 0 0,0 0 0,0 0 0,0 0 0,1 0 0,-1 0 0,0 0 0,0 0 0,0 0 0,0 0 0,0 0 1,0 0-1,0 1 0,0-1 0,0 0 0,0 0 0,0 0 0,0 0 0,1 0 0,-1 0 0,0 0 0,0 0 0,0 0 1,0 0-1,0 1 0,0-1 0,0 0 0,0 0 0,0 0 0,0 0 0,0 0 0,0 0 0,0 0 0,0 0 0,0 1 1,0-1-1,0 0 0,0 0 0,0 0 0,0 0 0,0 0 0,-5 11 1345,-12 18 50,6-12-623,-212 369 1302,217-375-2270,-1 0-959,10-16-383,13-31 517,0-5 183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19 15731,'1'-1'202,"0"-1"-1,0 0 1,0 1-1,0 0 0,0-1 1,1 1-1,-1 0 0,1-1 1,-1 1-1,1 0 1,-1 0-1,1 0 0,2-1 1,-4 2-130,1 0 1,-1 0 0,1 0 0,-1 0-1,1 0 1,-1 0 0,0 0-1,1 0 1,-1 1 0,1-1-1,-1 0 1,0 0 0,1 0-1,-1 0 1,1 1 0,-1-1-1,0 0 1,1 0 0,-1 1-1,0-1 1,1 0 0,-1 1-1,9 17 1385,2 31 148,9 76-1,3 18-960,-16-112-815,2 0 1,2 0-1,20 43 0,-32-72 15,-9-1-68</inkml:trace>
  <inkml:trace contextRef="#ctx0" brushRef="#br0" timeOffset="1">2 402 17220,'-2'21'2256,"4"-2"-1368,11-6-328,7-3 1721,16-1-1297,9-2-112,11-6-400,3-1-320,4-6-736,-3-2-280,-4-8 696,-3-3-168,-7-9-128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18828,'-22'53'1684,"-14"34"-337,33-78-1108,0 1 0,1-1 0,0 1 0,1 0 0,0-1 0,0 1 1,1 10-1,0-18-215,0 0 1,0 0-1,1-1 1,-1 1-1,0 0 1,1 0 0,-1 0-1,1 0 1,-1-1-1,1 1 1,0 0-1,0 0 1,0-1-1,0 1 1,0-1-1,0 1 1,0-1-1,1 1 1,-1-1-1,1 0 1,-1 0 0,1 0-1,-1 1 1,1-1-1,-1-1 1,1 1-1,0 0 1,0 0-1,-1-1 1,1 1-1,0-1 1,0 1-1,0-1 1,0 0 0,0 0-1,-1 0 1,1 0-1,0 0 1,0 0-1,0 0 1,0-1-1,3 0 1,6-2-54,1 0 0,0-1-1,-1 0 1,0-1 0,14-8 0,3-4-117,-1-2-1,-1-1 1,0-1-1,-2-1 1,0-1 0,-2-1-1,28-38 1,-39 47 35,-26 40 142,-80 136 771,55-97 235,-57 125 1,87-154-1364,11-20-70,-1-15 384,1 1 0,-1-1 0,0 0 0,1 0 0,-1 1 0,0-1 0,0 0 0,1 0 0,-1 1-1,1-1 1,-1 0 0,0 0 0,1 0 0,-1 0 0,0 0 0,1 0 0,-1 1 0,1-1 0,-1 0 0,0 0 0,1 0-1,-1 0 1,1 0 0,-1-1 0,0 1 0,1 0 0,-1 0 0,0 0 0,1 0 0,-1 0 0,1 0 0,-1-1-1,1 1 1,10-7-360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18916,'10'7'2441,"8"-6"-1561,8-2-384,0-3 1616,5-4-1167,5 8-177,-1-3-560,-1-1-344,-8 0-777,-5 0 1610,-11-1-817,-1-3-32,-9-4-88</inkml:trace>
  <inkml:trace contextRef="#ctx0" brushRef="#br0" timeOffset="1">26 205 18644,'3'12'2280,"10"-8"-1431,10-8-385,6-2 1392,8 0-896,-1-4-280,4-1-728,0-1-536,-1-1 520,0-1-168,-6-10-112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20292,'-9'10'556,"0"0"0,1 1-1,1-1 1,0 2 0,0-1-1,1 1 1,1 0-1,0 0 1,1 1 0,-5 20-1,8-31-537,1 0 0,0-1 1,0 1-1,0 0 0,0-1 0,0 1 0,1 0 0,-1-1 0,0 1 0,1 0 0,-1-1 0,1 1 0,-1-1 0,1 1 0,0-1 1,0 1-1,0-1 0,0 1 0,0-1 0,0 0 0,0 0 0,0 1 0,1-1 0,-1 0 0,0 0 0,1 0 0,-1 0 0,0-1 1,1 1-1,-1 0 0,1 0 0,0-1 0,-1 1 0,1-1 0,-1 0 0,1 1 0,0-1 0,2 0 0,8 1-36,0-1-1,0 0 1,0 0-1,16-4 0,-17 3 26,8-2-59,0 2-1,0 0 1,0 1 0,30 4-1,-44-4 29,-1 1-1,1 1 1,0-1-1,-1 1 1,1 0-1,-1 0 1,1 0-1,-1 0 0,0 1 1,5 3-1,-6-3 10,-1-1 0,0 0-1,0 1 1,0-1-1,0 1 1,-1 0-1,1-1 1,-1 1-1,1 0 1,-1 0 0,0 0-1,0 0 1,-1 0-1,1 0 1,0 1-1,-1-1 1,0 5 0,0-3 25,-1 1 0,0-1 1,0 0-1,0 1 1,0-1-1,-1 0 0,0 0 1,0 0-1,-1 0 1,1 0-1,-1 0 0,0 0 1,-1-1-1,1 0 1,-1 0-1,1 0 0,-1 0 1,-6 4-1,-8 7 164,-1-2 1,-39 22-1,44-27-205,0-1-1,0-1 1,-1 0 0,-29 8 0,39-13-34,1 0 1,0-1 0,0 0 0,-1 0-1,1 0 1,0 0 0,0 0 0,0-1-1,-1 0 1,-5-1 0,8 0 30,-1 1 1,1 0-1,0 0 1,-1-1-1,1 0 1,0 1-1,0-1 0,0 0 1,0 0-1,0 0 1,0 0-1,0 0 1,1-1-1,-1 1 0,1 0 1,0-1-1,-2-4 1,-6-30-365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19924,'3'36'1537,"-3"1"-1145,0 4-184,0 4 568,3 5-272,2-3-168,1 1-48,4-7-328,0-2-200,2-8-496,-2-3-288,-6-10-441,-4-5 1073,-7-10-288,-6-6-296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18532,'20'-4'1904,"3"1"-1215,3 0-305,2 2 1112,8 1-576,6 0-1144,2 0 1504,1-3-1208,-1-2-8,-1 0-32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3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14739,'-18'9'1076,"0"0"-1,0 1 1,1 1-1,0 0 1,1 1-1,0 1 1,-27 29-1,35-33-876,-1 1 0,1 1 0,0 0 0,1 0 0,1 0 0,0 1 0,0 0 0,1 0 0,0 0 0,1 1 0,1 0 1,0-1-1,-1 15 0,3-23-184,1-1 1,0 1 0,0 0 0,0-1-1,0 1 1,1-1 0,0 1 0,-1-1 0,1 1-1,0-1 1,1 1 0,-1-1 0,1 0-1,-1 0 1,1 1 0,0-1 0,0 0-1,0-1 1,1 1 0,-1 0 0,1-1 0,2 3-1,-1-3-10,0 0 0,-1 0 0,1 0 0,0-1 0,0 1 0,0-1 0,0 0 0,0-1 0,0 1 0,0-1 0,0 1 0,0-1 0,1 0 0,-1-1 0,0 1 0,0-1 0,0 0 0,8-2 0,-2-1 22,0 0 0,-1-1 1,1 0-1,-1 0 0,0-1 0,-1 0 0,1-1 0,-1 0 0,0 0 1,-1-1-1,0 1 0,0-2 0,10-15 0,-9 11 70,0 0 0,-1-1 0,-1 0 0,0 0 0,-1-1 0,0 1 0,-2-1-1,5-30 1,-7 39-53,-1 1 1,0-1-1,0 1 0,-1-1 0,1 1 0,-1-1 0,0 1 0,-1 0 0,1-1 0,-1 1 0,0 0 1,-6-9-1,7 11-60,-1 1 0,0 0 0,0-1 0,0 1 0,0 0 0,0 1 0,0-1 0,0 0 0,-1 1 0,1-1 0,-1 1 0,1-1 0,-1 1 0,1 0 0,-1 0 0,0 1 0,0-1 0,1 0 0,-1 1 0,0 0 0,0-1 0,0 1 0,0 0 0,0 1 0,-5 0 0,7-1-90,0 0 0,0 0 1,-1 1-1,1-1 1,0 0-1,0 1 0,0-1 1,0 0-1,0 1 1,0 0-1,0-1 0,0 1 1,0-1-1,0 1 1,0 0-1,0 0 0,0 0 1,0 0-1,1-1 1,-1 1-1,0 0 0,1 0 1,-1 0-1,1 1 1,-1-1-1,1 0 0,-1 0 1,1 0-1,0 0 1,-1 0-1,1 1 0,0-1 1,0 0-1,0 0 0,0 0 1,0 0-1,0 1 1,0-1-1,1 0 0,-1 0 1,0 0-1,1 0 1,-1 1-1,0-1 0,1 0 1,0 0-1,-1 0 1,1 0-1,0 0 0,-1 0 1,1 0-1,0-1 1,0 1-1,0 0 0,0 0 1,0-1-1,0 1 1,1 1-1,6 2-716,0 1-1,0-2 1,0 1-1,0-1 1,1 0-1,-1-1 1,1 1 0,-1-2-1,1 1 1,0-2-1,17 1 1,-8-2 815,-1 0-1,0-1 1,0-1 0,-1 0-1,22-8 1,10-11 6949,-53 35-3255,-5 2-2880,-15 22 588,-24 49 0,43-73-1314,0 0 1,1 0-1,1 0 0,0 1 0,0-1 0,2 1 0,0 0 1,-1 19-1,3-30-58,0 0 0,1 1 0,-1-1 0,0 0 0,1 1 0,0-1 0,0 0 0,0 0 0,0 0 0,0 1 0,4 3 0,-4-5-12,0 0 0,1 0 0,0-1 1,-1 1-1,1-1 0,0 1 0,0-1 0,-1 0 0,1 0 0,0 1 0,0-1 0,1-1 0,-1 1 0,0 0 0,0 0 0,0-1 0,1 1 0,2-1 1,4 0 4,-1 0 0,0 0 0,0-1 1,0 0-1,0-1 0,0 1 0,-1-2 1,1 1-1,0-1 0,9-5 0,4-3 82,-1-1 0,27-20 0,-25 15 38,0-1 1,35-36-1,-52 49-101,0-1-1,-1 0 1,1 1 0,-1-2-1,0 1 1,-1 0 0,1-1-1,-1 0 1,0 1 0,-1-1-1,0 0 1,0-1 0,-1 1-1,1 0 1,-1 0 0,-1-9-1,0 13-20,0 0-1,-1 0 0,0-1 0,1 1 0,-1 0 0,-1 0 0,1 0 0,0 0 0,-1 0 0,1 0 0,-1 0 0,0 0 0,0 0 0,0 1 0,-4-5 0,1 4-12,1 0 0,0 0 0,-1 0 0,1 0 0,-1 1 0,0 0-1,0 0 1,0 0 0,-6-1 0,-1 1-129,1 0 0,-1 0 0,0 1-1,0 1 1,0 0 0,0 1 0,0 0-1,-14 4 1,19-4-2,1 0 0,-1 1 0,1 0 0,-1 0 0,1 1 0,0 0 0,0 0 0,0 0 0,1 1 1,-1 0-1,1 0 0,-7 6 0,1 9-375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4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288 240 15939,'3'-3'561,"1"-2"399,0 0-1,0 0 1,0 0-1,4-10 1,-7 14-840,-1 0 0,1 0 1,-1 0-1,0-1 0,1 1 0,-1 0 0,0 0 0,0 0 1,1 0-1,-1 0 0,0-1 0,0 1 0,0 0 1,-1 0-1,1 0 0,0 0 0,0 0 0,-1-1 0,1 1 1,0 0-1,-1 0 0,1 0 0,-1 0 0,0 0 1,1 0-1,-1 0 0,0 0 0,1 0 0,-1 1 0,0-1 1,0 0-1,0 0 0,-1 0 0,-3-2-28,0 1 0,0 0 0,0 0-1,0 1 1,0-1 0,-1 1 0,1 0 0,0 1 0,-1-1 0,1 1-1,0 0 1,-1 0 0,1 1 0,0 0 0,-7 1 0,-3 1-57,1 1 0,0 1 0,0 0-1,-18 9 1,21-8-38,0 1-1,1 0 0,0 0 0,0 1 0,0 0 0,-7 10 0,11-12-3,1 0 0,0 0 0,1 0-1,0 1 1,0 0 0,0 0 0,1 0-1,0 0 1,0 1 0,-2 10 0,4-15 0,1-1 0,0 0 0,-1 1 0,1-1 0,0 1 0,0-1 0,0 0 0,1 1 0,-1-1 0,0 0 0,1 1 0,0-1 0,-1 0 0,3 4 0,-2-5 0,0 1 0,0-1 0,0 0-1,0 0 1,0 1 0,1-1 0,-1 0 0,0 0 0,1 0 0,-1 0 0,0-1-1,1 1 1,-1 0 0,1-1 0,0 1 0,1 0 0,3 0-8,0 0 0,-1-1 0,1 0 0,0 0 0,-1 0 0,1-1 0,0 0 0,-1 0 0,1 0 0,8-4 0,4-3-1,0 0-1,0-1 1,-1-1 0,0 0 0,-1-2-1,0 0 1,-1 0 0,-1-1-1,18-21 1,-14 13 33,-1-1 0,0-1 0,-2 0 0,-1-2 0,-1 1 0,10-28 0,-20 44 7,0 0 0,0-1 0,-1 0 0,2-12 0,-6 14 11,-4 12 1,-8 18 44,-1 8-26,2 1-1,0 1 1,3 0 0,0 1 0,-7 58-1,16-86-115,1-1 0,0 1 0,1-1 0,-1 1-1,1-1 1,0 0 0,3 9 0,-4-13 20,0 0 1,1 0-1,-1 0 0,0 0 1,1 0-1,-1 0 1,0 0-1,1 0 1,-1-1-1,1 1 1,0 0-1,-1 0 0,1-1 1,0 1-1,-1 0 1,1-1-1,0 1 1,0 0-1,-1-1 1,1 1-1,0-1 0,0 1 1,0-1-1,0 0 1,0 1-1,0-1 1,0 0-1,0 0 1,0 0-1,0 0 0,0 0 1,0 0-1,-1 0 1,1 0-1,0 0 1,0 0-1,0 0 1,0 0-1,0-1 0,0 1 1,0 0-1,0-1 1,0 1-1,0-1 1,-1 1-1,1-1 0,1 0 1,13-11-385,0-6-139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3:5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20020,'9'34'2084,"1"1"0,26 55 0,-24-62-1925,0 0 1,-2 1-1,-1 0 0,7 42 0,-14-45-214,-1 0-1,-2 0 0,0-1 1,-2 1-1,0 0 0,-2-1 1,-1 0-1,-1 0 0,-17 42 1,-5-4-1331,-3 0 0,-52 77 0,32-67 594,3-5-302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2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4 143 16772,'0'2'152,"-1"-1"0,1 0 1,-1 1-1,1-1 0,-1 0 1,1 1-1,0-1 0,-1 1 1,1-1-1,0 1 0,0-1 1,0 1-1,0-1 0,1 1 1,-1-1-1,0 0 0,0 1 1,2 1-1,-2-2-53,1-1 0,-1 1 0,1 0 0,0-1 0,-1 1-1,1-1 1,0 0 0,-1 1 0,1-1 0,0 0 0,0 1 0,-1-1 0,1 0 0,0 0-1,0 1 1,-1-1 0,1 0 0,0 0 0,0 0 0,0 0 0,0 0 0,-1 0-1,2-1 1,3 0 83,0 0 0,0 0 0,0-1 0,0 0 0,0 0 0,-1 0 0,1 0 0,7-6 0,15-13 290,-1-2 0,-1-1-1,37-45 1,-61 68-435,0-1 1,1 0-1,-1 0 0,1 1 0,-1-1 1,1 0-1,0 1 0,0 0 1,0-1-1,0 1 0,2-1 0,-3 2-30,-1 0-1,0 0 0,0 0 1,1 0-1,-1 0 0,0 0 0,0 0 1,0 0-1,1 0 0,-1 0 1,0 0-1,0 0 0,1 0 0,-1 1 1,0-1-1,0 0 0,0 0 1,1 0-1,-1 0 0,0 0 1,0 1-1,0-1 0,0 0 0,1 0 1,-1 0-1,0 1 0,0-1 1,0 0-1,0 0 0,0 1 0,0-1 1,0 0-1,0 0 0,0 1 1,1 19 61,-11 40-74,-1 17-1971,12-70-1367,4-16 2216,5-16 250,1-4-301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2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15507,'2'1'233,"-1"-1"-1,0 0 1,0 1-1,0-1 1,1 1-1,-1 0 1,0-1-1,0 1 1,0 0-1,0 0 0,0 0 1,0-1-1,0 1 1,0 0-1,0 0 1,1 2-1,15 25 2066,-7-14-761,1 3-915,0-1 1,-1 1-1,0 1 0,-2 0 0,8 21 0,-11-23-559,0 1 0,-1 0 1,-1 0-1,-1 0 0,-1 0 0,0 1 0,-1-1 0,-1 0 1,0 0-1,-5 21 0,2-18-298,-1 0 0,0 0 0,-2-1 0,0 0-1,-1 0 1,-1 0 0,0-1 0,-2 0 0,0-1 0,-1 0 0,-1-1 0,0-1 0,-16 15 0,13-18-431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4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 15659,'-1'-2'175,"1"1"-1,0-1 1,1 1-1,-1-1 1,0 1-1,0-1 1,1 1-1,-1-1 1,0 1-1,1-1 1,0 1-1,-1 0 1,1-1-1,0 1 1,0 0-1,0 0 1,0-1-1,0 1 1,0 0-1,0 0 0,0 0 1,0 0-1,0 0 1,0 0-1,1 1 1,-1-1-1,0 0 1,1 1-1,-1-1 1,2 0-1,8-4 749,0 1-1,19-5 1,-27 8-781,7-2 133,1 1 1,-1 0-1,1 1 0,14 0 0,-23 0-253,1 1 0,-1 0 0,0 0 1,1 0-1,-1 1 0,0-1 1,1 0-1,-1 1 0,0 0 0,0-1 1,1 1-1,-1 0 0,0 0 0,0 0 1,0 0-1,0 1 0,0-1 0,0 1 1,-1-1-1,1 1 0,0-1 1,-1 1-1,1 0 0,-1 0 0,0 0 1,2 2-1,-3-2-11,1 1 1,-1-1-1,0 0 1,0 1-1,0-1 1,-1 0-1,1 1 1,0-1 0,-1 0-1,0 1 1,1-1-1,-1 0 1,0 0-1,0 0 1,0 0-1,-1 1 1,1-2-1,0 1 1,-1 0-1,1 0 1,-3 2-1,-6 6 36,0 1 1,-14 9-1,17-14-23,-29 22 75,16-13-12,-28 27-1,43-38-74,1 1 0,-1 0 1,2 0-1,-1 0 1,0 1-1,1-1 1,0 1-1,0 0 1,1-1-1,-1 1 1,0 7-1,2-11-9,1 0 1,-1 1-1,1-1 1,0 0-1,0 0 0,0 0 1,1 1-1,-1-1 1,0 0-1,1 0 0,-1 0 1,1 0-1,0 0 1,0 1-1,0-1 0,0-1 1,0 1-1,1 2 1,1-1 1,0 0 0,-1 0 1,1 0-1,0-1 0,0 1 1,1-1-1,-1 0 1,1 0-1,5 2 0,1 0-156,0-1-1,0 0 0,0 0 0,1-1 0,-1 0 1,20 0-1,-22-3-9,0 1-1,0-1 1,0 0 0,0-1 0,-1 0-1,1 0 1,-1-1 0,1 0 0,-1 0-1,0-1 1,11-6 0,11-11-374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4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17260,'19'52'5245,"-8"-24"-3705,8 35 1,-17-52-1454,0 0 1,-1 0 0,0 0-1,0 0 1,-1 0 0,-1 0-1,-2 11 1,-3 11-61,-2-1-1,-2 1 1,-16 36-1,-50 92-1541,26-59 922,27-50 137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2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50 15227,'-6'0'646,"-1"0"336,0-1 0,0 1 0,-13-5 0,19 5-870,1 0 0,-1 0-1,1 0 1,-1 0-1,1-1 1,-1 1-1,1 0 1,-1-1-1,1 1 1,-1 0-1,1-1 1,-1 1-1,1 0 1,-1-1-1,1 1 1,0-1-1,-1 1 1,1-1-1,0 1 1,-1-1-1,1 1 1,0-2-1,0 1 38,0 0-1,0 1 0,0-1 0,1 0 1,-1 0-1,0 0 0,1 0 1,-1 0-1,1 1 0,-1-1 0,1 0 1,-1 0-1,1 1 0,-1-1 1,1 0-1,0 1 0,-1-1 0,1 0 1,1 0-1,1-1-23,0 0-1,0 0 1,1 0 0,-1 0 0,0 0-1,1 1 1,-1 0 0,1 0-1,-1 0 1,1 0 0,0 0-1,-1 1 1,1-1 0,0 1-1,0 0 1,-1 0 0,1 1-1,5 0 1,-7-1-107,0 1 0,0 0 0,1-1 0,-1 1 1,-1 0-1,1 0 0,0 0 0,0 0 0,0 0 0,0 1 0,-1-1 0,1 0 0,-1 1 0,1-1 0,-1 1 1,1 0-1,-1-1 0,0 1 0,0 0 0,0 0 0,0 0 0,0 0 0,0 0 0,-1 0 0,1 0 0,0 0 1,-1 0-1,0 0 0,0 0 0,1 1 0,-1-1 0,-1 4 0,0 1-7,0 0 1,-1 0-1,0 0 1,0 0-1,0-1 0,-1 1 1,0-1-1,0 1 1,-1-1-1,0 0 0,-7 9 1,-2 0 37,-1 0 1,-28 23-1,42-38-49,0 1 1,-1-1-1,1 1 0,0-1 0,0 1 0,0-1 0,0 1 0,0-1 0,0 1 0,0-1 0,-1 1 0,1-1 0,0 1 0,1-1 0,-1 0 0,0 1 0,0-1 0,0 1 0,0-1 0,0 1 0,0-1 0,1 1 0,-1-1 0,0 1 0,0-1 0,1 0 0,-1 1 0,0-1 0,0 1 1,1-1-1,-1 0 0,1 1 0,-1-1 0,0 0 0,1 1 0,20 17-64,-11-9 26,-5-4 24,1 1 0,-1 1 0,0-1-1,-1 1 1,0 0 0,0 0-1,0 0 1,-1 0 0,3 10 0,-5-13 14,0-1 0,0 0 1,-1 0-1,0 1 1,0-1-1,0 0 1,0 0-1,0 1 0,-1-1 1,1 0-1,-1 0 1,0 0-1,0 0 0,0 1 1,0-1-1,0 0 1,-1-1-1,0 1 0,1 0 1,-1 0-1,0-1 1,0 1-1,-1-1 1,1 0-1,-3 3 0,-1-1 17,1 0 0,0 0 0,-1-1 0,0 0 0,1 0-1,-1 0 1,-1-1 0,1 0 0,-7 2 0,10-4-58,-1 1 1,1 0 0,-1-1-1,0 0 1,1 0-1,-1 0 1,0 0 0,1 0-1,-1-1 1,1 1-1,-1-1 1,1 0 0,-1 0-1,1-1 1,0 1-1,-1-1 1,-3-2 0,6 3-56,0 0 0,-1-1 0,1 1 0,1 0 0,-1-1 1,0 1-1,0-1 0,0 1 0,1-1 0,-1 1 0,1-1 1,-1 0-1,1 1 0,0-1 0,0 0 0,0 1 0,0-1 0,0 1 1,0-1-1,0 0 0,0 1 0,0-1 0,1 0 0,-1 1 1,1-1-1,-1 1 0,1-1 0,0 1 0,0-1 0,-1 1 1,1-1-1,0 1 0,0 0 0,1 0 0,-1-1 0,2 0 1,14-17-731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2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20028,'2'0'186,"0"0"0,0 1-1,0-1 1,0 1 0,0-1-1,-1 1 1,1-1 0,0 1 0,0 0-1,0 0 1,-1 0 0,1 0-1,0 0 1,-1 1 0,1-1 0,-1 0-1,1 1 1,-1-1 0,0 1-1,0-1 1,1 1 0,-1 0-1,0-1 1,1 5 0,4 6 253,0 0 1,6 18-1,-12-28-400,5 16 20,0 0-1,-2 0 1,0 0-1,-1 1 1,-1-1-1,0 1 0,-2-1 1,0 1-1,-1-1 1,-1 0-1,-6 23 1,0-9-36,-2 1 1,-1-2-1,-1 1 1,-2-2 0,-23 36-1,37-63 7,-1 1-20,-1-1 0,1 1 0,-1-1 1,1 1-1,-1-1 0,0 0 0,0 0 1,0 0-1,-6 3 0,-1-1-7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12195,'0'-18'582,"0"0"1,1 1 0,1-1-1,7-27 1,-6 33-199,1 1 0,0 0 0,1 0 0,0 1 0,1-1 0,0 1 0,14-18 0,-4 11 78,0 1 0,1 0 0,0 1 0,1 1 0,1 1 0,0 0 0,40-18 0,-36 21-142,1 0 0,0 2 1,1 0-1,-1 2 0,2 0 0,46-3 0,-62 9-258,-1 0 0,0 0 0,0 1 0,0 0 0,0 0 0,0 1 0,0 1 0,0-1 0,11 6 0,-16-6-44,0 1 1,0-1-1,-1 0 0,1 1 0,0 0 1,-1 0-1,0 0 0,0 0 0,0 1 0,0-1 1,0 1-1,-1-1 0,0 1 0,0 0 1,0 0-1,0 0 0,0 1 0,-1-1 1,1 0-1,0 9 0,-1-3-9,-1-1 0,0 0 0,-1 1 1,0-1-1,0 0 0,-1 0 0,0 0 0,-1 0 0,1 0 1,-2 0-1,1-1 0,-7 11 0,-8 12 19,-38 50 0,-41 34 94,22-30-111,73-82-12,0-1-1,0 1 0,0 0 1,1-1-1,-1 1 1,0 0-1,1 0 1,0 0-1,-2 5 1,3-7 1,0 0 1,0 0 0,1 0-1,-1-1 1,0 1 0,0 0-1,0 0 1,1 0 0,-1 0 0,0-1-1,1 1 1,-1 0 0,1 0-1,-1-1 1,1 1 0,-1 0 0,1-1-1,-1 1 1,1-1 0,0 1-1,-1 0 1,1-1 0,0 0 0,0 1-1,-1-1 1,1 1 0,0-1-1,0 0 1,0 1 0,-1-1-1,1 0 1,0 0 0,0 0 0,0 0-1,0 0 1,1 0 0,23 3-15,0-1 0,0-2-1,1 0 1,47-8 0,-2 1 5,-26 5-720,-1 2 0,1 2 0,45 8 0,-79-9 171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62 12691,'96'-61'8212,"-112"76"-3761,-43 51-3558,-50 82-529,44-45-3018,75-143 287,-1 8 1717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15475,'2'-2'379,"1"0"-1,0 0 1,-1 0 0,1 1-1,0-1 1,0 1-1,0 0 1,4-1 0,-6 2-277,-1 0 1,1 0-1,-1 0 1,1 0-1,-1 0 1,1 0-1,-1 0 1,1 0 0,-1 0-1,1 0 1,-1 1-1,1-1 1,-1 0-1,1 0 1,-1 1-1,0-1 1,1 0-1,-1 0 1,1 1 0,-1-1-1,1 1 1,5 17 1872,-3 63 770,-4-63-2728,1 0 0,1 1 0,1-1 0,0 0 0,2 0 0,0 0 0,8 23 0,15 21-2842,-26-59 2300,-3 1-99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14363,'-4'19'1896,"4"-9"-791,4-3-385,5-7 1520,5 0-759,5 0-385,4-2-136,3 2-296,2 0-240,0-2-776,-1 2-520,-4-2 752,-5-2-176,-3-8-96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16083,'-1'3'386,"0"-1"0,1 0 0,-1 0 0,0 1 0,1-1 0,-1 1 0,1-1 0,0 0 0,0 1 0,0-1 0,0 1 0,0-1-1,1 4 1,8 34 2419,-6-31-2405,-2-2-212,2 7 255,1-1 0,1 1 1,8 19-1,-11-30-502,-1 0 0,0 0 0,1-1 1,0 1-1,0-1 0,-1 1 0,1-1 0,1 0 0,-1 0 1,0 0-1,1 0 0,-1 0 0,1 0 0,-1 0 0,1-1 1,0 0-1,0 1 0,-1-1 0,1 0 0,0 0 0,0 0 1,6 0-1,-7-2-128,1 1 1,0-1-1,0 1 1,0-1 0,0 0-1,-1 0 1,1-1-1,0 1 1,-1-1-1,1 1 1,-1-1-1,0 0 1,1 1 0,-1-1-1,0-1 1,0 1-1,0 0 1,-1 0-1,1-1 1,0 1 0,-1-1-1,2-3 1,5-10-1474,0 0 0,7-23 0,-14 35 1030,3-10-116,0-1 1,3-23-1,-24 74 6655,-29 108-81,39-115-5753,0 1-1,2 0 0,0 31 1,4-56-431,1-3 259,0-1 0,0 1 0,-1 0 0,1-1 0,0 1 0,1 0 0,-1-1 0,0 1 0,0 0 0,1-1 0,-1 1 0,1 0 0,-1-1 0,2 3 0,4 1-502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19004,'1'1'122,"-1"0"1,0 0-1,0 0 0,1 0 0,-1 0 1,0 0-1,1 0 0,-1 0 0,1 0 1,0 0-1,-1 0 0,1 0 0,0 0 1,-1-1-1,1 1 0,0 0 0,0 0 1,0-1-1,0 1 0,0-1 0,0 1 1,0 0-1,1 0 0,0-1 16,0 0 0,0 1 0,1-1 0,-1 0 0,0 0 0,0 0 0,0-1 0,0 1-1,0 0 1,0-1 0,4-1 0,5-2 172,0-1 0,-1-1-1,16-10 1,-20 13-207,85-64 610,-58 42-445,-33 25-265,0 0 1,0 0-1,1 0 0,-1 0 1,0 0-1,0 0 0,0 0 0,0 0 1,1 0-1,-1 0 0,0 0 1,0 0-1,0 0 0,0 0 0,1 0 1,-1 0-1,0 0 0,0 0 0,0 1 1,0-1-1,0 0 0,1 0 1,-1 0-1,0 0 0,0 0 0,0 0 1,0 0-1,0 1 0,0-1 1,0 0-1,0 0 0,1 0 0,-1 0 1,0 0-1,0 1 0,0-1 0,0 0 1,0 0-1,0 0 0,0 0 1,0 1-1,0-1 0,0 0 0,0 0 1,0 0-1,0 0 0,0 1 1,0-1-1,0 0 0,0 0 0,0 0 1,0 0-1,0 0 0,-1 1 0,1-1 1,0 0-1,0 0 0,0 0 1,0 0-1,-2 12 59,-18 34 25,13-32-175,0 0 1,1 1-1,1-1 1,-4 22-1,8-36 48,1 1 0,0-1 0,0 0-1,0 1 1,0-1 0,0 1 0,-1-1 0,1 1-1,0-1 1,0 0 0,0 1 0,0-1 0,0 1-1,0-1 1,0 1 0,0-1 0,1 0 0,-1 1-1,0-1 1,0 1 0,0-1 0,0 0-1,0 1 1,1-1 0,-1 0 0,0 1 0,0-1-1,1 1 1,-1-1 0,0 0 0,1 0 0,-1 1-1,0-1 1,1 0 0,-1 0 0,0 1 0,1-1-1,-1 0 1,1 0 0,-1 0 0,0 0 0,2 1-1,18-8-761,-1-3 242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20796,'2'6'1929,"6"-8"-1321,7-2-232,5-5 784,4 2-255,6 0-345,0-2-184,2 5-336,-2 0-136,-1 4-416,-5 0-353,-7 1 1594,-4-1-865,-10-4-321</inkml:trace>
  <inkml:trace contextRef="#ctx0" brushRef="#br0" timeOffset="1">42 164 17300,'-3'15'1928,"6"-5"-1024,5-9-312,7 0 1089,2-1-353,7-2-360,2 2-224,3-2-351,1 1-337,0-6 896,-1-2-832,-5-11-24,-5-6 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16 18124,'8'-5'1239,"10"-6"1559,-14 12-1115,-8 9 172,-67 103 15,3-7-1677,56-86-273,6-11-153,0 1 1,1 0-1,0 0 1,0 0 0,1 0-1,-4 17 1,20-44-2374,16-46 1034,-12 21 659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15003,'0'11'2041,"-4"7"-881,-2 0-424,2 4 1376,0 2-631,4 6-353,3 0-144,4 5-416,4 0-192,2 0-207,3-4-105,1-1-297,-4-5-199,0-4-664,-3-5 200,-6-7 600,-7-9-216,-7-6-216</inkml:trace>
  <inkml:trace contextRef="#ctx0" brushRef="#br0" timeOffset="1">1 437 16724,'0'8'2248,"6"1"-1368,5-9-344,3-5 1521,11 4-1025,3-2-176,11-3-752,0-4-424,8-3 312,2-4-96,12-10-128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16492,'-13'5'481,"-1"0"0,1 0 0,0 1 1,0 1-1,0 1 0,1-1 0,0 2 1,1 0-1,0 0 0,0 1 0,1 0 1,1 1-1,-1 0 0,-7 13 0,12-16-411,1-1 0,-1 1 0,1 0 0,1 1 0,0-1 0,0 1 0,0-1 0,1 1 0,1 0 1,-1 0-1,2 0 0,-1 0 0,1 0 0,0 0 0,1-1 0,0 1 0,0 0 0,1 0 0,0 0 0,1-1 0,0 1 0,0-1 0,8 13 0,-9-17-64,1 0 0,0 0 1,0 0-1,0-1 0,0 1 1,0-1-1,1 0 0,0 0 1,0 0-1,-1 0 0,2-1 0,-1 1 1,0-1-1,0 0 0,1 0 1,-1-1-1,1 1 0,0-1 1,4 0-1,-6 0 15,0-1-1,1 0 1,-1 0-1,0 0 1,0 0 0,1-1-1,-1 1 1,0-1-1,0 0 1,0 0 0,0 0-1,0 0 1,0-1-1,0 1 1,0-1 0,-1 0-1,1 0 1,-1 0-1,1 0 1,-1 0 0,1 0-1,-1-1 1,0 1-1,0-1 1,0 1 0,-1-1-1,1 0 1,-1 0-1,2-3 1,-2 5-8,-1 0 0,1-1 1,0 1-1,-1 0 0,0-1 0,1 1 1,-1-1-1,0 1 0,1-1 0,-1 1 1,0 0-1,0-1 0,0 1 0,0-1 1,0 1-1,-1-1 0,1 1 0,0 0 0,-1-1 1,1 1-1,-1-1 0,1 1 0,-1 0 1,0 0-1,0-1 0,1 1 0,-1 0 1,0 0-1,0 0 0,0 0 0,0 0 1,0 0-1,-1 0 0,1 0 0,0 0 1,0 1-1,0-1 0,-1 0 0,1 1 1,0-1-1,-1 1 0,1-1 0,-1 1 0,1 0 1,0 0-1,-3-1 0,-1 1 15,0-1-1,0 0 0,0 1 1,0 0-1,0 0 0,-1 1 0,1 0 1,0-1-1,0 2 0,1-1 1,-1 0-1,-6 4 0,9-4-15,1-1 0,-1 1-1,1 0 1,0 0-1,-1 0 1,1 0-1,0 1 1,0-1 0,0 0-1,0 0 1,-1 2-1,1-2-4,1-1-1,0 1 1,0-1-1,0 1 0,0-1 1,-1 1-1,1-1 1,0 1-1,0 0 0,0-1 1,0 1-1,0-1 1,0 1-1,0-1 0,0 1 1,1-1-1,-1 1 1,0-1-1,0 1 0,0-1 1,1 1-1,-1-1 1,1 1-1,0 1 7,0-1-1,1 0 1,-1 0-1,1 0 1,0 0-1,-1 0 1,1 0-1,0 0 1,0 0-1,-1-1 1,1 1-1,0-1 0,0 1 1,0-1-1,0 0 1,0 1-1,2-1 1,14-1 6,1-1-1,-1 0 1,0-2 0,25-7 0,-12 3-1,-30 8-18,0-1 1,0 1-1,0 0 0,0-1 1,0 1-1,0 0 1,0 0-1,0 0 0,0 0 1,0 0-1,0 0 1,0 0-1,0 0 0,0 0 1,-1 0-1,1 1 1,0-1-1,0 0 0,0 1 1,0-1-1,0 1 1,0-1-1,0 1 0,-1-1 1,1 1-1,0-1 0,0 1 1,-1 0-1,1 0 1,0-1-1,-1 1 0,1 0 1,-1 0-1,1 0 1,-1-1-1,1 1 0,-1 0 1,1 0-1,-1 0 1,0 0-1,0 0 0,0 0 1,1 0-1,-1 0 1,0 0-1,0 0 0,0 0 1,0 0-1,-1 0 0,1 0 1,0 0-1,0 1 1,-2 9 6,0-1 1,-1 1-1,-7 19 1,7-19-4,-5 16-636,-6 54 0,8-40-173,3-25 426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17204,'-9'3'1992,"5"0"-1040,4 0-344,5-1 1025,7 3-161,8-2-312,7-1-215,9 0-369,8-2-176,5 0-192,4-2-152,-4 0-400,-5-3-304,-5 2 1280,-12-1-696,-15 3-104,-14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3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14699,'21'25'1264,"-7"17"-856,1 11-191,3 10 879,4 0-584,5 3-136,3-3-48,0-13-80,5-8-72,3-19-40,2-13-16,3-20-56,2-9-136,-4-24-360,0-10-168,-7-10 456,-8-4-32,-22 4-112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16900,'11'8'2072,"8"-7"-1352,8-10-264,8-3 897,5 2-441,0-3-16,9 0-720,-1 4-480,-2-2 1456,-4-2-1096,1-2-16,-2 0 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45 17188,'-8'2'1182,"0"1"0,0 0 0,0 0 0,-13 8 0,19-10-1005,0 0 0,0 1-1,0-1 1,0 0 0,0 1 0,0 0-1,0-1 1,1 1 0,-1 0 0,1 0-1,-1 0 1,1 0 0,0 0 0,-1 0-1,1 0 1,0 1 0,0-1 0,1 0-1,-1 1 1,0 2 0,1-3-165,0-1 0,1 0 0,-1 1-1,1-1 1,-1 1 0,1-1 0,0 0 0,-1 0 0,1 1 0,0-1 0,0 0 0,0 0 0,0 0 0,0 0 0,0 0 0,0 0 0,0 0 0,1 0-1,-1-1 1,0 1 0,0 0 0,3 0 0,34 13-357,-32-12 317,12 3-97,-5-2 33,1 1 0,-1 0 0,0 1 0,0 1 1,-1 0-1,1 0 0,-1 1 0,14 12 0,-24-18 93,-1 1 0,1 0 0,0 0 1,-1 0-1,1 0 0,-1 0 0,0 0 0,0 0 0,0 0 1,0 0-1,0 1 0,0-1 0,0 1 0,-1-1 1,1 0-1,-1 1 0,0-1 0,0 5 0,0-2 17,-1-1-1,0 0 1,0 1-1,-1-1 1,1 0-1,-1 0 0,0 0 1,0 0-1,-5 6 1,-3 4 66,-2 0 0,0-1 0,0-1 0,-15 11 0,15-12-40,0 0 0,-1-2-1,0 1 1,-1-2 0,1 0-1,-2 0 1,-23 8 0,36-15-61,0-1 0,0 1 0,0-1 1,0 1-1,0-1 0,0 0 0,0 0 0,0 0 1,0 0-1,0-1 0,0 1 0,0 0 0,0-1 1,0 1-1,0-1 0,0 0 0,1 0 0,-1 1 1,0-1-1,0 0 0,1-1 0,-1 1 1,1 0-1,-1 0 0,1-1 0,-1 1 0,1-1 1,0 1-1,0-1 0,0 0 0,0 1 0,0-1 1,0 0-1,0 0 0,0 0 0,1 1 0,-1-1 1,0-3-1,-6-32-160</inkml:trace>
  <inkml:trace contextRef="#ctx0" brushRef="#br0" timeOffset="1">179 23 21077,'37'-1'1832,"3"1"-1320,5-2-216,5 1 456,1-3-384,-1 1-968,-4-3 688,-3 3-336,-3 0-128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3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18972,'-20'10'1062,"0"-1"103,0 2 0,0 0 0,-30 24 0,45-32-1031,1 1-1,0 0 0,0 0 0,0 0 0,0 1 1,1-1-1,0 1 0,0 0 0,0 0 0,0 0 0,1 0 1,0 1-1,0-1 0,1 1 0,-1-1 0,1 1 0,0 0 1,0-1-1,1 11 0,1-10-116,-1-1 0,1 0 0,1 0-1,-1 0 1,1 0 0,0 0 0,0 0 0,0-1 0,1 1 0,0 0 0,0-1 0,0 0 0,0 0-1,1 0 1,-1 0 0,1-1 0,0 1 0,0-1 0,0 0 0,1 0 0,-1 0 0,1-1 0,0 1-1,7 1 1,0 1-13,0-1 1,1 0-1,-1-1 0,1 0 0,0-1 0,0-1 1,0 0-1,23-1 0,-19-2 4,-1-1-1,0 0 1,0-1 0,0-1-1,0 0 1,27-14 0,-34 15-5,0-2 0,0 1-1,0-1 1,0-1 0,-1 1 0,0-2 0,-1 1 0,1-1-1,-1 0 1,-1 0 0,10-16 0,-14 20-99,0 1 1,-1-1-1,1 1 0,-1-1 1,1 1-1,-1-1 0,0 0 1,-1 0-1,1 0 0,-1 0 0,1 0 1,-1 0-1,0 1 0,-1-1 1,1 0-1,-1 0 0,0 0 1,0 0-1,0 0 0,0 1 1,0-1-1,-1 1 0,0-1 1,0 1-1,0-1 0,0 1 1,0 0-1,-5-5 0,2 3-230,-1 1 0,1-1 0,-1 1 0,0 0 0,0 0 0,0 1 0,-1 0 0,0 0 0,1 0 0,-1 1 0,0 0 0,0 1-1,0-1 1,-13 0 0,-21 2-1022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4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13155,'9'2'5505,"-19"4"-1405,-3 0-3691,-26 18-111,2 1 1,1 2-1,1 2 1,1 1-1,2 1 0,1 2 1,-38 51-1,50-52-607,18-29-570,11-21-236,9-14-955,2 0 0,1 2-1,36-41 1,40-22 776,-80 77 1904,-12 10 248,0 1 0,0 0 0,0 0 0,10-5-1,-16 10-782,0 0 0,1 0-1,-1 0 1,0 0 0,1-1-1,-1 1 1,0 0 0,1 0-1,-1 0 1,0 0 0,1 0-1,-1 0 1,0 0 0,1 0-1,-1 0 1,0 0 0,1 0-1,-1 1 1,0-1 0,0 0-1,1 0 1,-1 0 0,0 0-1,1 0 1,-1 1 0,0-1-1,0 0 1,1 0 0,-1 0-1,0 1 1,0-1 0,1 0-1,-1 0 1,0 1 0,0-1-1,0 0 1,0 1 0,1-1-1,-1 0 1,0 0 0,0 1-1,0-1 1,0 0 0,0 1-1,0-1 1,0 0 0,0 1-1,0-1 1,0 0 0,0 1-1,0-1 1,0 0 0,0 1-1,0-1 1,-2 24 1096,1-20-956,-3 44 526,0-11 64,2 70-1,3-97-1084,0 1 0,1-1 0,0 0-1,0 1 1,1-1 0,0 0 0,1 0 0,0-1 0,1 1 0,0-1-1,8 11 1,-8-13-908,-6-8 379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4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17652,'0'10'1800,"7"-6"-984,3-4-296,9-1 937,2 1-225,7-2-416,3 1-192,5-2-272,-3 0-200,1 3-688,-3 0-552,0-4 888,-1-3-152,3-9-152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5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20 14211,'16'-5'2505,"-15"5"-2361,-1 0 0,1 0-1,-1 0 1,0 0 0,1 0-1,-1-1 1,1 1 0,-1 0-1,1 0 1,-1-1 0,0 1-1,1 0 1,-1 0 0,0-1-1,1 1 1,-1 0 0,0-1-1,1 1 1,-1-1 0,0 1-1,0 0 1,0-1 0,1 1-1,-1-1 1,0 1 0,0-1-1,0 1 1,0-1 0,0 1 0,0-1-1,0 0 1,0 1 25,-1-1 0,0 1 0,0-1 0,0 1 0,0-1 0,0 1 0,0 0 0,0 0 0,0-1 0,0 1 0,0 0 0,0 0 0,0 0 0,0 0 0,0 0 0,0 0 0,-2 1 0,0-1 106,-6 0-149,0 1 0,-1 1 0,1 0 0,0 0 0,0 0 0,0 1 0,1 1 0,-1 0 0,1 0 0,-1 0 0,1 1 0,1 0 0,-11 9 0,10-7-112,0 0 0,0 1 0,0 0 0,1 0 0,0 1 0,1 0 0,0 0 0,0 1 0,1-1 0,0 1 0,-3 11 0,7-18-5,0-1 0,0 1 0,1 0 0,-1-1 0,1 1 0,0 0 0,0 0 0,0-1 0,0 1 0,0 0 0,0-1 0,1 1 0,-1 0 0,1-1 0,0 1 0,0-1 0,0 1 0,0-1 0,0 1 0,4 3 0,-2-2-19,0-1 1,0 0-1,0 0 1,1 0-1,-1-1 1,1 1-1,0-1 1,0 0-1,0 0 1,0 0-1,8 2 1,-3-1-265,0-1 1,0 0-1,0-1 1,0 0 0,0 0-1,0-1 1,1 0 0,-1-1-1,0 0 1,0 0-1,0-1 1,11-3 0,5-9-301,-1-3-195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5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28 13931,'-1'-10'10028,"2"10"-9777,15-9 2414,21 1-2438,-34 8-196,-1 0 1,0 0 0,1 0-1,-1 0 1,1 1 0,-1-1 0,1 1-1,-1-1 1,0 1 0,1 0-1,3 2 1,-6-3-26,0 0 1,1 1 0,-1-1-1,1 1 1,-1-1-1,0 0 1,0 1-1,1-1 1,-1 1-1,0-1 1,0 1-1,1-1 1,-1 1 0,0-1-1,0 1 1,0-1-1,0 1 1,0 0-1,0-1 1,0 1-1,0 0 1,-7 18 52,-5 0-7,-1 0 1,-1 0-1,0-1 1,-31 29-1,26-31 0,-23 22 25,38-35-63,1 1 0,0-1 0,0 1 0,0 0 1,1 0-1,-1 1 0,1-1 0,-3 7 0,5-10-7,-1 1-1,1-1 0,-1 1 0,1 0 0,0-1 0,0 1 0,-1-1 1,1 1-1,0 0 0,1-1 0,-1 1 0,0-1 0,0 1 1,1-1-1,-1 1 0,1-1 0,-1 1 0,1-1 0,0 1 1,-1-1-1,3 3 0,-1-2 1,-1-1 0,1 1 1,0 0-1,0-1 0,1 0 0,-1 1 0,0-1 1,0 0-1,1 0 0,-1 0 0,1-1 1,3 2-1,7 0 12,1-1 0,-1 0 1,1 0-1,14-3 0,-20 2-11,-1-1-273,-1 1-1,1-1 1,-1-1 0,13-3 0,-16 4-12,-1 0 1,1 0-1,0-1 1,-1 1-1,1-1 1,-1 1-1,1-1 1,-1 0-1,0 0 1,0 0-1,0 0 1,0 0-1,3-4 1,1-11-731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5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15691,'-4'4'1969,"2"0"-953,2-1-320,3 0 1105,4 0-257,9-2-296,5 1-208,7-2-368,0 0-183,4-2-129,1-1-208,-2-1-288,0 1-296,-10 3-713,-5-1-151,-10 1 968,-5 0-256,-4 1-296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5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16692,'9'11'2184,"4"-6"-1048,4-2-440,9-3 1409,0-1-625,4-2-312,1-1-247,2-2-665,-3 0-648,-7-4 400,0 3-56,-6-3-152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5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41 13635,'2'-2'419,"1"0"-1,0 0 1,-1 0 0,0-1 0,1 1-1,2-5 1,-5 7-337,0 0 0,0-1 1,0 1-1,0-1 0,1 1 0,-1 0 0,0-1 1,0 1-1,0-1 0,0 1 0,0 0 0,0-1 0,0 1 1,0-1-1,0 1 0,0 0 0,0-1 0,0 1 1,0-1-1,-1 1 0,1 0 0,0-1 0,0 0 0,-1 0 150,0 1 0,0-1-1,0 0 1,1 1 0,-1-1 0,0 1-1,0-1 1,0 1 0,0-1-1,0 1 1,0-1 0,0 1-1,-2-1 1,-5 0 3,0 0 0,0 1 0,0 0 0,0 0 1,0 0-1,0 1 0,0 0 0,0 1 0,0 0 0,0 0 0,1 1 0,-1-1 0,1 2 1,0-1-1,-1 1 0,-12 9 0,14-9-174,0 1 1,0-1-1,0 1 0,1 0 1,0 1-1,0-1 0,0 1 1,0 0-1,1 0 0,0 0 1,1 1-1,-1 0 0,1-1 1,0 1-1,1 0 0,0 1 1,0-1-1,-2 14 0,4-19-62,0 1 0,0 0 0,0 0 0,0 0-1,1-1 1,-1 1 0,1 0 0,0 0 0,0-1-1,0 1 1,0 0 0,0-1 0,1 1 0,-1-1-1,1 0 1,-1 1 0,1-1 0,2 2 0,-1-1-31,1-1 1,-1 1 0,0-1-1,1 0 1,0 0 0,-1-1-1,1 1 1,0-1 0,0 1-1,0-1 1,5 0 0,2 1-16,-1-2 1,1 1 0,0-1-1,-1-1 1,1 0-1,-1 0 1,0-1 0,18-6-1,2-3-163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4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11 378 15035,'-11'-9'1417,"12"-1"-761,9-7-224,16-9 744,10-4-104,19-3-352,9-3-135,12-1-129,4-3-192,-4 2-736,-1 4-321,-14 5 681,-6 8-144,-28 4-184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5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 19228,'-8'14'1327,"5"-9"-1071,0 0-1,0-1 1,0 1-1,1 1 1,-1-1-1,1 0 1,1 1-1,-1-1 1,1 1-1,0-1 1,-1 9-1,2-13-196,0 0 1,0-1-1,0 1 0,0 0 1,1 0-1,-1 0 0,0-1 1,0 1-1,1 0 0,-1 0 1,0 0-1,1-1 0,-1 1 0,1 0 1,-1-1-1,1 1 0,-1 0 1,1-1-1,-1 1 0,1-1 1,-1 1-1,1-1 0,0 1 1,0-1-1,-1 1 0,1-1 1,1 1-1,1-1-8,-1 1-1,0-1 1,1 1 0,-1-1-1,1 0 1,-1 0 0,1-1 0,-1 1-1,5-1 1,4-2-106,0-1 0,0 0-1,12-6 1,1-3-481,40-29 0,12-6-1838,-76 47 2328,1 1-1,-1 0 1,1-1 0,-1 1-1,1 0 1,-1 0 0,1-1-1,-1 1 1,1 0 0,-1 0-1,1 0 1,-1 0 0,1-1 0,-1 1-1,1 0 1,-1 0 0,1 0-1,-1 0 1,1 0 0,-1 1-1,1-1 1,-1 0 0,1 0-1,0 0 1,0 1 0,-1 10-366,-13 23 684,10-29-210,-43 92 1924,19-42-634,2 0 1,-28 93-1,51-143-1353,0 2-665,0 0-1,1 1 0,0-1 1,-1 15-1,4-17 27,2-2-240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5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21485,'2'3'2376,"-5"4"-1656,-1-1-344,-4 0 1313,4 0-921,0-2-304,2 0-824,2-2-512,-3-4 360,1 1 39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5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 21877,'-1'0'3485,"1"0"-3535,0 0 0,0 0 1,0 0-1,0 1 0,0-1 0,0 0 0,0 0 1,-1 0-1,1 1 0,0-1 0,0 0 0,0 0 1,0 0-1,0 1 0,0-1 0,-1 0 1,1 0-1,0 0 0,0 0 0,0 0 0,-1 0 1,1 0-1,0 1 0,0-1 0,0 0 0,-1 0 1,1 0-1,0 0 0,0 0 0,0 0 0,-1 0 1,1 0-1,0 0 0,0 0 0,-1 0 1,1 0-1,0 0 0,0 0 0,0 0 0,-1 0 1,1 0-1,0-1 0,0 1 0,0 0 0,-1 0 1,1 0-1,0 0 0,0 0 0,0 0 0,0-1 1,-1 1-1,1 0 0,0 0 0,0-1 0,5-9 2512,-10 16-1843,2-2-398,0 1 0,0-1 0,0 1 0,0 0 0,1-1 0,-1 1 0,1 1 0,-1 5 0,2-10-222,1 1 1,0-1-1,-1 0 1,1 1-1,0-1 1,0 0-1,0 1 1,0-1-1,0 0 1,0 1-1,0-1 1,1 0-1,-1 1 1,0-1-1,1 0 1,-1 1-1,1-1 1,-1 0-1,1 0 1,0 0-1,-1 1 1,1-1-1,0 0 1,0 0-1,0 0 1,0 0-1,0-1 0,0 1 1,0 0-1,0 0 1,0 0-1,1-1 1,-1 1-1,0-1 1,0 1-1,3 0 1,-2 0-7,11 2-37,-1 1-1,0 0 1,0 1 0,0 0-1,20 12 1,-30-15 41,1 0 0,-1 0 0,0 0 0,1 1 0,-1-1 0,0 0 0,-1 1 0,1-1-1,0 1 1,-1 0 0,1 0 0,-1 0 0,0-1 0,0 1 0,0 0 0,0 0 0,0 1 0,-1-1 0,0 0 0,1 0 0,-1 0 0,0 0 0,0 0 0,-1 0 0,1 1 0,-1-1 0,0 0 0,1 0 0,-4 5 0,1 0 18,0-1 0,-1 1-1,0-1 1,0 0 0,-1 0 0,0-1 0,0 0 0,-1 1 0,0-1-1,0-1 1,0 0 0,-10 7 0,14-10-13,-1 0 0,0 0 0,0-1 0,0 1 0,0-1 0,0 1 0,0-1 0,0 0 0,0 0 0,0-1 1,0 1-1,-1-1 0,1 1 0,0-1 0,-1 0 0,1 0 0,0 0 0,0-1 0,-1 1 0,1-1 0,0 0 0,0 0 0,0 0 0,0 0 0,0-1 0,0 1 0,0-1 0,0 0 0,0 1 0,1-1 0,-1-1 0,1 1 1,-4-4-1,2 2-134,1-1 1,-1 0-1,1-1 1,0 1-1,0 0 1,1-1-1,0 0 0,0 1 1,0-1-1,0 0 1,1 0-1,0 0 1,1 0-1,-1 0 1,1-1-1,0 1 1,1-9-1,7-14-420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4:5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20916,'10'7'2033,"3"-7"-1385,4-1-304,6 1 872,2-2-247,0-5-1137,3-1-721,-1 0 761,-1 0-224,-1-5-144</inkml:trace>
  <inkml:trace contextRef="#ctx0" brushRef="#br0" timeOffset="1">403 0 19140,'-6'5'416,"-11"12"699,-1 0 0,2 1 1,-15 20-1,28-33-992,-1-1-1,1 1 1,1-1 0,-1 1-1,1 0 1,0 0-1,0 0 1,0 1 0,1-1-1,-1 0 1,1 1 0,1-1-1,-1 1 1,1-1 0,0 1-1,0-1 1,1 0-1,-1 1 1,3 8 0,-2-10-104,1-1 0,-1 0 0,1 0 0,-1 0 1,1-1-1,0 1 0,0 0 0,0-1 0,1 1 0,-1-1 1,0 0-1,1 1 0,0-1 0,-1 0 0,6 2 1,-3-2-4,1 1 1,0-1-1,0 0 1,0 0-1,0-1 1,0 0-1,0 0 1,6 0-1,0-1 0,-1 0 1,1-1-1,-1 0 0,1-1 0,-1 0 1,0-1-1,0 0 0,18-8 0,-24 9 0,-1-1 0,1 1 1,-1-1-1,0 0 0,0 0 0,0-1 0,0 1 0,-1-1 1,1 0-1,-1 1 0,0-2 0,0 1 0,0 0 0,-1-1 1,0 1-1,1-1 0,-2 1 0,3-8 0,-3 8-5,0 0-1,-1 0 1,0 0-1,0 0 1,0 0-1,0 0 0,-1 0 1,1 0-1,-1 1 1,0-1-1,0 0 1,-1 0-1,1 1 0,-1-1 1,1 0-1,-1 1 1,-1 0-1,1-1 1,0 1-1,-1 0 0,1 0 1,-1 0-1,0 1 1,-4-4-1,3 3-102,-1 0 0,1 0 0,-1 0 0,0 1 0,0-1 0,0 1 0,0 0 0,0 1 0,0-1 1,-6 0-1,7 2-17,1-1 1,0 1-1,-1 0 1,1 0-1,-1 0 1,1 1-1,-1-1 1,1 1-1,-1-1 1,1 1-1,0 0 1,-1 1-1,1-1 1,0 1-1,0-1 1,0 1-1,-3 2 1,-10 12-434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0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11370,'0'1'245,"1"-1"0,-1 1 0,0-1 0,0 1 0,0 0 0,1-1 0,-1 1 0,0-1 0,1 1 0,-1-1 0,1 1 0,-1-1 0,1 1 0,-1-1 0,1 1 0,-1-1 0,1 1 0,-1-1 0,1 0 0,-1 1 0,1-1 0,0 0 0,-1 0 0,1 1 0,0-1 0,-1 0 0,1 0 0,-1 0 0,1 0 0,0 0-1,0 0 1,30 5 1082,-27-4-794,131 3 2404,-15 9-2990,-74-8-3514,-61-8 761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13443,'-10'12'1808,"3"-1"-736,2-2-335,8-5 1511,9 0-784,11-2-239,7-2-169,8-2-368,2 0-120,8-3-472,-1-2-336,-1 0-768,-3 0-1537,-7 4 2121,-3 0-360,-10 3-336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0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15139,'0'-1'121,"0"0"-1,1 0 1,-1-1 0,0 1-1,0 0 1,0 0 0,1-1-1,-2 1 1,1 0-1,0 0 1,0 0 0,0-1-1,0 1 1,-1 0 0,1 0-1,-1 0 1,1-1-1,-1 1 1,1 0 0,-1 0-1,0 0 1,1 0 0,-1 0-1,0 0 1,0 0-1,0 0 1,0 1 0,1-1-1,-1 0 1,-1 0-1,1 1 1,0-1 0,0 0-1,0 1 1,0 0 0,0-1-1,0 1 1,-1-1-1,1 1 1,0 0 0,0 0-1,-1 0 1,1 0 0,0 0-1,0 0 1,-1 0-1,1 0 1,-2 1 0,-4 0 109,0 1 0,0 0 1,0 0-1,1 1 1,-1 0-1,1 0 0,-9 6 1,0 2-81,0 0 0,0 1 1,-24 27-1,34-33-135,0 0 0,0 0-1,0 0 1,1 1 0,0 0 0,0 0 0,1 0-1,0 0 1,0 1 0,1-1 0,-1 1 0,0 8-1,3-14-8,0-1-1,0 1 0,0 0 0,0 0 0,0-1 0,0 1 1,0 0-1,1 0 0,-1-1 0,1 1 0,-1 0 0,1-1 1,0 1-1,0-1 0,0 1 0,-1-1 0,1 1 0,1-1 0,-1 1 1,0-1-1,2 2 0,-1-2 6,1 1 0,0 0 0,-1-1 1,1 0-1,0 0 0,0 1 0,0-2 0,0 1 0,0 0 0,0-1 0,4 1 1,2-1 30,1 0 1,-1 0-1,0-1 1,0 0 0,0-1-1,0 0 1,13-5 0,-15 4 15,1 0 0,-1 0 0,-1-1 0,1 0 1,0-1-1,-1 1 0,0-1 0,0-1 1,0 1-1,-1-1 0,0 0 0,0 0 1,0 0-1,-1-1 0,0 0 0,0 0 1,-1 0-1,0 0 0,0 0 0,0-1 0,-1 1 1,0-1-1,1-12 0,-3 19-44,0 0-1,0-1 1,0 1-1,0-1 1,0 1-1,0 0 1,0-1 0,-1 1-1,1 0 1,0-1-1,-1 1 1,1 0-1,-1 0 1,1-1-1,-1 1 1,0 0-1,0 0 1,1 0 0,-1 0-1,0 0 1,0 0-1,0 0 1,0 0-1,0 0 1,0 0-1,-1 0 1,-1 0-1,2 0-9,-1 1-1,1 0 0,-1 0 1,1 0-1,0 0 0,-1 0 0,1 0 1,-1 0-1,1 0 0,-1 1 1,1-1-1,0 1 0,-1-1 0,1 1 1,0-1-1,-1 1 0,1 0 1,0-1-1,0 1 0,0 0 1,0 0-1,-1 0 0,1 0 0,0 0 1,1 0-1,-2 2 0,-1 0-150,1 1 1,-1-1-1,1 1 0,0 0 0,0 0 0,0 0 0,1 0 1,0 0-1,0 0 0,0 0 0,0 1 0,0-1 0,1 0 1,0 1-1,0-1 0,0 0 0,0 1 0,1-1 0,-1 0 1,1 0-1,0 1 0,1-1 0,-1 0 0,1 0 0,-1 0 1,1 0-1,1-1 0,2 5 0,7 4-699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0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16011,'-3'17'1737,"-4"3"-1017,-2 3-288,1 0 816,5 1-151,3-2-697,3-3-416,8-9 1464,2-6-1328,7-10-8,3-4 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0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18316,'-9'6'2422,"3"-2"-2206,1 1 0,0-1 0,0 1 0,1-1 0,0 1 0,-1 1 0,2-1 0,-1 0 0,-3 9 0,4-10-72,1 1 1,0-1 0,0 1 0,0 0 0,1 0 0,-1 0 0,1 0 0,1 0 0,-1 0 0,1 1-1,0-1 1,0 7 0,0-11-145,1 0 1,-1-1-1,0 1 0,0 0 0,1 0 0,-1-1 0,0 1 0,1 0 0,-1-1 0,0 1 1,1 0-1,-1-1 0,1 1 0,0 0 0,-1-1 0,1 1 0,-1-1 0,1 1 0,0-1 1,-1 1-1,1-1 0,0 0 0,0 1 0,-1-1 0,2 1 0,1-1 1,-1 0 0,1 1 0,-1-1-1,1 0 1,-1 0 0,1 0 0,-1-1 0,4 0-1,3-1 4,-1-1-1,0 1 1,15-9-1,51-37 76,-78 53-59,0 1-1,0-1 1,0 1 0,1-1-1,0 1 1,0 0 0,0 0-1,-2 11 1,3-13-2,0 1-1,1 0 1,-1 0 0,1 0-1,0 0 1,1 0 0,-1 0-1,1 0 1,0 0 0,0 0 0,1 0-1,-1 0 1,1 0 0,0 0-1,3 6 1,-2-7-2,0-1 0,0 0-1,0 0 1,1 0 0,-1 0-1,1-1 1,0 1 0,0-1 0,0 0-1,0 1 1,0-1 0,4 1-1,3 2 24,1-1-1,18 4 1,15 7 16,-44-15-53,1 0 0,-1 0 1,0 0-1,1 1 0,-1-1 1,1 0-1,-1 0 0,0 1 1,1-1-1,-1 0 0,0 1 1,0-1-1,1 0 0,-1 1 1,0-1-1,0 0 0,1 1 1,-1-1-1,0 1 0,0-1 1,0 0-1,0 1 0,0-1 1,0 1-1,1-1 0,-1 1 1,0-1-1,0 0 0,-1 2 1,-6 13 157,-18 12 351,23-25-433,-3 3 69,-1 0 0,0 0 0,0-1 0,-1 1 0,1-2 0,-1 1 0,0-1 0,0 0 0,0 0 1,0-1-1,0 0 0,-9 2 0,11-4-167,1 1 1,0-1-1,0 0 1,-1 0-1,1-1 1,0 1 0,0-1-1,-1 0 1,1 0-1,0-1 1,0 1-1,0-1 1,0 0-1,1 0 1,-1 0-1,0 0 1,1-1-1,-1 1 1,1-1-1,0 0 1,0 0-1,-5-6 1,7 7-122,-1 0 0,1-1 0,0 1 0,0 0 0,0 0 0,0-1 1,1 1-1,-1 0 0,0-1 0,1 1 0,0-1 0,-1 1 0,1 0 0,0-1 0,0 1 0,1-1 0,-1 1 0,0-1 1,1 1-1,0 0 0,-1-1 0,1 1 0,2-3 0,6-7-642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0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18852,'-9'0'7506,"14"0"-7954,-1-2-609,3-2 873,2 1-240,4-4-160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4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840 54 11082,'-6'-6'151,"1"1"0,-1 1-1,0-1 1,0 1 0,0 0-1,0 0 1,-1 0 0,0 1-1,0 0 1,1 1 0,-2-1-1,1 1 1,0 1 0,0-1-1,-1 1 1,1 1 0,-1-1-1,1 1 1,0 0 0,-10 2-1,5 0 61,0 0-1,0 1 0,0 0 0,0 1 0,0 0 1,1 0-1,-1 2 0,1-1 0,1 1 0,-1 1 1,-14 12-1,7-2 164,1 0 0,1 1 0,-24 36 0,-36 70 742,52-82-805,-273 512 1986,294-547-2282,-4 7-47,0 0 0,1 1 0,0 1-1,1-1 1,1 1 0,0-1 0,1 1-1,-1 18 1,7-17 54,-3-17-25,0 0 1,1 0-1,-1 0 0,1 0 1,-1 0-1,1 0 0,-1 0 1,1 0-1,-1 0 0,0 0 1,1 0-1,-1 0 0,1 0 0,-1 0 1,1-1-1,-1 1 0,0 0 1,1 0-1,-1-1 0,1 1 1,-1 0-1,0-1 0,1 1 1,-1 0-1,0-1 0,0 1 0,1 0 1,-1-1-1,0 1 0,0 0 1,0-1-1,1 1 0,-1-1 1,18-23-94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1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 17532,'-1'11'1007,"-1"0"0,0 0 1,-1-1-1,1 1 0,-2-1 1,-5 13-1,-4 11 77,7-14-611,1-7-256,1-1 1,0 1-1,1 0 1,0 0-1,-1 26 1,5-37-223,-1 0 0,1 1 0,-1-1 0,1 0 0,0 0 0,0 0 1,0 0-1,0 0 0,0 0 0,0 0 0,1 0 0,-1-1 0,1 1 1,-1 0-1,1-1 0,0 1 0,-1-1 0,1 1 0,0-1 0,0 0 1,0 0-1,0 0 0,0 0 0,4 1 0,8 3-155,0-1-1,27 5 1,-15-4-75,-3 1 20,33 8-233,-51-13 410,-1 1 0,0-1 0,0 1 0,0 0-1,-1 0 1,1 1 0,0-1 0,-1 1 0,0 0-1,4 4 1,-6-7 35,0 1 0,-1 0 0,1 0 0,0 0 0,-1 0 1,1 0-1,-1 0 0,1 0 0,-1 0 0,0 1 0,1-1 0,-1 0 0,0 0 0,0 0 0,0 0 0,0 0 0,0 1 0,0-1 0,0 0 0,0 0 0,0 0 1,0 0-1,-1 0 0,0 2 0,0 0 11,0-1 0,-1 1 1,0-1-1,1 0 0,-1 1 1,0-1-1,0 0 0,0 0 1,-4 3-1,-6 2 85,1 1 0,-1-2 0,-15 7 0,25-12-68,-22 10 248,-29 8 1,45-16-201,0-1 1,0 0-1,-1-1 0,1 0 1,-1 0-1,0-1 0,-10-1 0,17 1-82,0-1-1,0 1 0,0-1 0,0 1 0,0-1 1,0 0-1,1 0 0,-1 0 0,0 0 0,1 0 1,-1-1-1,1 1 0,-1 0 0,1-1 0,-1 1 1,1-1-1,0 0 0,0 1 0,0-1 0,0 0 0,0 1 1,0-1-1,0 0 0,1 0 0,-1 0 0,1 0 1,-1 0-1,1 0 0,0-3 0,-2-8 85,2 1 0,0-1 0,2-20 0,-1 20-215,4-41 24</inkml:trace>
  <inkml:trace contextRef="#ctx0" brushRef="#br0" timeOffset="1">178 23 16339,'16'5'1977,"0"-4"-1353,2-1-184,4 1 888,10 1-1176,2-2-344,0-9 312,1-2-136,3-1-328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18124,'-5'6'285,"-18"24"1160,1 0 1,-28 52-1,46-74-1280,-1 1-1,2 0 1,-1 0 0,1 0-1,1 0 1,-1 1 0,2-1 0,-1 1-1,1-1 1,1 1 0,-1-1-1,2 1 1,-1 0 0,2-1-1,2 14 1,-3-19-155,1 0 0,0 0 0,-1 0 1,2 0-1,-1 0 0,0-1 0,1 1 0,-1-1 0,1 1 0,0-1 0,0 0 1,0 0-1,1 0 0,-1-1 0,1 1 0,0-1 0,-1 0 0,1 0 0,0 0 1,0-1-1,0 1 0,0-1 0,1 0 0,5 1 0,-5-1-6,0-1 0,0 0-1,1 0 1,-1 0 0,0 0 0,0-1-1,0 0 1,0 0 0,0 0 0,0-1 0,0 1-1,0-1 1,-1 0 0,1-1 0,-1 1-1,1-1 1,-1 0 0,0 0 0,0 0-1,5-6 1,-4 2 9,1 0 1,-1-1-1,-1 1 0,1-1 0,-1-1 0,-1 1 0,1 0 1,-1-1-1,-1 0 0,0 1 0,0-1 0,-1 0 1,1-16-1,-2 9-47,0 1 0,-1-1 0,-1 1-1,-1 0 1,0 0 0,0 0 0,-9-20 0,11 31-174,-1 0 0,0 0-1,0 1 1,-1-1 0,-3-4 0,6 7 166,-1 1 0,1-1 0,0 1 0,-1 0 0,1-1 0,0 1 0,-1-1 1,1 1-1,-1 0 0,1 0 0,0-1 0,-1 1 0,1 0 0,-1 0 1,1-1-1,-1 1 0,1 0 0,-1 0 0,1 0 0,-1 0 0,1 0 1,-1 0-1,1 0 0,-1 0 0,1 0 0,-1 0 0,1 0 0,-1 0 1,1 0-1,-1 0 0,1 0 0,-1 1 0,1-1 0,-1 0 0,1 0 0,0 1 1,-1-1-1,1 0 0,-1 0 0,1 1 0,0-1 0,-1 0 0,1 1 1,0-1-1,-1 1 0,1-1 0,0 0 0,-1 1 0,1-1 0,0 1 1,0-1-1,0 1 0,0-1 0,-1 1 0,1-1 0,0 1 0,0-1 1,0 1-1,-3 11-682</inkml:trace>
  <inkml:trace contextRef="#ctx0" brushRef="#br0" timeOffset="1">409 190 19028,'1'19'2161,"10"-6"-1489,17-6-264,3-2 912,12-2-520,6-3-64,4 0-400,3 0-256,-3-1-600,-7-5-336,-12 0-864,-7-2 1408,-17-2-288,-5 1-265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1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 15579,'-19'16'2073,"8"-1"-1233,15-8-232,9-4 1457,16-1-921,5-3-200,6 0-312,5-5-160,2-3-616,2 1-504,-3-10 584,-9 1-128,-7-11-120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1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18548,'-17'45'3025,"11"-31"-2082,0 0 0,1 0 0,1 1-1,-5 26 1,9-36-876,-1-1-1,1 1 0,1-1 0,-1 1 1,0-1-1,1 1 0,0-1 1,0 1-1,1-1 0,-1 0 0,1 0 1,0 0-1,0 0 0,0 0 1,1 0-1,-1 0 0,1-1 0,0 1 1,0-1-1,6 5 0,-5-4-204,1 0 0,0-1 0,-1 1-1,1-1 1,1-1 0,-1 1 0,0-1 0,1 0-1,-1 0 1,1 0 0,-1-1 0,1 0 0,0 0-1,0 0 1,0-1 0,-1 0 0,1 0-1,0 0 1,7-2 0,-1-1-734,-1 0 0,0 0 0,-1-1 0,1-1 0,-1 1 0,1-2-1,-1 0 1,15-11 0,-34 25 1962,-1 1 0,1 1 0,1 0-1,-13 18 1,17-22-792,0-1 0,1 1 0,-1 0 0,1 0-1,0 0 1,1 1 0,0-1 0,0 1 0,0-1-1,1 1 1,0 0 0,-1 11 0,2-17-329,1 1 0,-1-1-1,0 1 1,1-1 0,-1 1 0,1-1-1,-1 0 1,1 1 0,-1-1 0,1 0 0,0 1-1,0-1 1,0 0 0,0 0 0,0 0 0,0 0-1,0 0 1,0 0 0,0 0 0,0 0-1,1 0 1,-1-1 0,0 1 0,1 0 0,-1-1-1,0 1 1,1-1 0,-1 1 0,1-1 0,2 0-1,2 1-106,0-1-1,-1 0 1,1 0-1,0-1 0,0 1 1,8-4-1,16-5-329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41 19100,'-9'21'1597,"3"-10"-736,2 0 0,-1 0 0,1 0 0,-3 20-1,6-28-802,1 1 0,0-1 0,0 1 0,0-1 0,0 0 0,0 1 0,1-1 0,0 1 0,-1-1 0,1 0 0,1 0 0,-1 1 0,0-1 0,1 0 0,0 0 0,-1 0 0,1 0 0,0-1 0,1 1 0,4 4 0,2 1-203,1-1-1,0-1 1,1 1 0,0-2 0,0 0-1,0 0 1,0-1 0,1 0-1,12 2 1,-13-4-12,0 1 1,0 1-1,0 0 0,0 0 0,0 1 0,-1 0 1,0 1-1,0 0 0,13 12 0,-21-17 177,-1 0 0,0 0 0,0 0 0,0 0 0,0 1 0,0-1 0,0 1 0,0-1 0,0 0 0,-1 1 0,1-1 0,0 1 0,-1 0 0,0-1 0,1 1 0,-1-1 0,0 1 0,1 0 0,-1-1 0,0 1 0,0 0 0,-1-1 0,1 1 0,0 1 0,-2 0 40,1 0 0,0 0 0,-1-1 0,1 1 0,-1-1 0,0 1 0,0-1 0,0 0 0,0 0 0,0 0 0,-1 0 0,-2 2 0,-7 4 212,0-1 0,0-1 0,0 0 1,-22 7-1,29-12-132,-7 4-145,-1-1-1,0-1 0,-1 0 1,-24 2-1,35-5-47,0 0-1,1 0 1,-1 0 0,0 0 0,1 0 0,-1-1-1,0 0 1,1 1 0,-1-1 0,1 0-1,-1 0 1,1 0 0,0 0 0,-1-1 0,1 1-1,0-1 1,0 1 0,0-1 0,0 0-1,0 0 1,0 0 0,0 0 0,1 0 0,-1 0-1,1 0 1,0-1 0,-1 1 0,1 0-1,0-1 1,0 1 0,1-1 0,-2-2 0,-4-34-433</inkml:trace>
  <inkml:trace contextRef="#ctx0" brushRef="#br0" timeOffset="1">69 22 17004,'23'9'2400,"1"-2"-1416,3-7-424,8 3 1425,-1-3-841,2 1-280,-5-1-1160,-2-4-2472,-7-7 2448,-2-1-385,-7-2-287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 15011,'-9'1'3289,"14"-5"-1010,17-4 35,118-21 963,75 3-3229,-146 25-2713,-69 1 2653,0 0 1,-1 0-1,1 0 0,0 0 1,0 0-1,0-1 1,0 1-1,0 0 0,0 0 1,0 0-1,0 0 0,0 0 1,0 0-1,0 0 0,0 0 1,0 0-1,0 0 1,0 0-1,0 0 0,0 0 1,0 0-1,0-1 0,0 1 1,0 0-1,0 0 0,0 0 1,0 0-1,0 0 0,0 0 1,0 0-1,0 0 1,0 0-1,0 0 0,0 0 1,0 0-1,0 0 0,0 0 1,0-1-1,0 1 0,0 0 1,0 0-1,1 0 1,-1 0-1,0 0 0,0 0 1,0 0-1,0 0 0,0 0 1,0 0-1,0 0 0,0 0 1,0 0-1,0 0 0,0 0 1,0 0-1,0 0 1,0 0-1,1 0 0,-1 0 1,0 0-1,0 0 0,0 0 1,0 0-1,0 0 0,0 0 1,-5-5-394,5 5 403,-14-8-803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15795,'0'15'2177,"6"-7"-1241,9-2-304,8-6 1193,13-4-585,6-1-184,5-3-328,6-1-304,0 2-728,-4-3-392,-3-7 592,-6-6-136,-4 1-128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1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39 20004,'0'1'134,"0"0"-1,0 0 1,0 0-1,0 0 0,0 0 1,0 0-1,0 0 1,-1 0-1,1 0 1,0 0-1,-1 0 0,1 0 1,0-1-1,-1 1 1,1 0-1,-1 0 1,0 0-1,1 0 1,-2 0-1,-18 21 407,9-11 177,-59 76 290,-62 101 0,117-157-2853,21-42 1862,-1 1 0,7-19 0,-4 11-156,10-24-221</inkml:trace>
  <inkml:trace contextRef="#ctx0" brushRef="#br0" timeOffset="1">228 0 16868,'0'3'274,"0"1"0,1-1 1,-1 0-1,0 0 1,-1 0-1,1 0 0,-1 1 1,1-1-1,-1 0 1,0 0-1,0 0 0,0 0 1,-2 3-1,-4 14 982,5-8-976,0-1 0,1 1 0,0-1 0,1 1 0,0 0 0,1-1 0,0 1 0,1-1 0,0 1 0,1-1 0,0 0 0,1 0 0,0 0 0,7 12 0,-1-4-347,2-1 1,0 0 0,1-1-1,1 0 1,0-1 0,29 24-1,-40-37 110,11 10-1547,-13-8 469,-10-4 345,-7-4-83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1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4 266 15371,'-4'12'2081,"7"-1"-889,7-5-432,7 0 1465,6-1-641,9-3-376,2-1-216,5 2-423,-1-3-321,-5-3-817,-1 2-503,-5-6 864,-1-5-168,0-1-176</inkml:trace>
  <inkml:trace contextRef="#ctx0" brushRef="#br0" timeOffset="1">550 1 19452,'-5'26'2369,"2"1"-1569,3 0-336,3 3 1096,4-1-520,4-2-183,5-7-481,4-4-224,6-10-528,3-5-328,2-8-513,2-6-303,0-11 1064,0-3-280,-1-8-248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1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18044,'-16'20'2008,"-8"6"-1048,-1 4-367,-2 7 1023,0 3-160,5 5-375,-1-1-193,9 0-344,3-1-160,2-4-256,3-2-136,2-8-624,0-6-336,-1-9 768,1-1-177,4-11-135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4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168 190 11819,'-6'-6'567,"2"2"-166,1 0 1,-1 0-1,0 1 1,0 0-1,-1-1 0,-7-3 1,10 6-289,0 1-1,1-1 1,-1 1-1,0-1 1,0 1-1,1 0 1,-1 0-1,0 0 1,0 0 0,1 0-1,-1 1 1,0-1-1,1 0 1,-1 1-1,0-1 1,1 1-1,-1-1 1,0 1 0,1 0-1,-1 0 1,1 0-1,-1 0 1,1 0-1,0 0 1,-3 2 0,-3 4 161,0 1 1,1 0-1,0 0 1,0 0 0,1 1-1,-1-1 1,2 1 0,-1 1-1,-3 10 1,4-5-36,-1-1 1,2 0 0,0 1-1,0 0 1,0 25-1,3-33-169,0-1 0,1 0 0,0 0-1,0 1 1,0-1 0,1 0 0,-1 0 0,2 0-1,-1 0 1,1 0 0,-1-1 0,5 7 0,-4-9-36,-1 0 0,1 0 0,0 0 0,0 0 0,0 0 0,1 0 0,-1-1 0,1 0 0,-1 0 0,1 0 0,0 0 0,0 0 0,0-1 0,0 1 0,0-1 0,0 0 0,0 0 0,0-1 0,5 1 0,2-1-7,0-1 0,0 0-1,0 0 1,0-1-1,-1 0 1,1-1 0,-1-1-1,1 1 1,-1-2-1,0 1 1,0-1 0,-1-1-1,0 0 1,0 0-1,15-13 1,-11 6-27,1 0 1,-2-1-1,1-1 1,-2 1-1,0-2 1,-1 0-1,-1 0 0,11-25 1,-14 27-181,-1-1 0,-1 1 0,0-1 1,-1 0-1,-1 0 0,2-25 0,-4 31 45,-1 0 0,1 0 0,-1 0 0,-1 0 1,0 0-1,0 0 0,-1 0 0,0 0 0,0 1 0,-1-1 0,0 1 0,-6-8 0,-8-5-508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1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41 13939,'1'0'2675,"3"-4"-1899,-1 1-300,1 0-1,-1 1 0,1-1 1,-1 1-1,1 0 0,0 0 0,0 0 1,0 1-1,0-1 0,0 1 1,6-1-1,51-7 1458,-50 8-1568,-7 0-290,0 1 0,0 0 0,0 0 0,1 0 0,-1 0 0,0 1 0,0 0 0,0 0 0,0 0 0,0 0 0,0 1 1,-1-1-1,1 1 0,5 3 0,-8-4-56,0 0 1,0 0 0,0 0 0,0 0 0,0 0 0,-1 0 0,1 0-1,0 0 1,0 0 0,-1 0 0,1 0 0,-1 0 0,1 1 0,-1-1-1,0 0 1,1 0 0,-1 1 0,0-1 0,0 2 0,0 0-5,-1-1 0,1 1 0,-1-1 0,1 0 0,-1 1 0,0-1 0,0 0 0,0 1 0,-1-1 0,1 0 0,0 0-1,-1 0 1,-2 3 0,-16 15 70,-1 0-1,-1-1 0,-1-2 0,-40 25 0,-17 13 264,79-54-339,0-1 1,0 1 0,0-1 0,0 1 0,0 0-1,1-1 1,-1 1 0,0 0 0,0 0-1,1 0 1,-1-1 0,0 1 0,1 0 0,-1 0-1,1 0 1,-1 0 0,1 0 0,-1 0-1,1 0 1,0 0 0,0 0 0,-1 1 0,1-1-1,0 0 1,0 1 0,1-1-3,0 0 1,0 0-1,-1 0 1,1 0-1,0 0 1,0-1-1,0 1 1,0 0-1,0 0 1,0-1-1,0 1 1,1-1-1,-1 1 1,0-1-1,0 0 1,0 1-1,1-1 1,-1 0-1,0 0 1,0 0-1,0 0 1,3 0-1,34 2-564,1-3-1,56-6 1,-49 2-36,-23 4 168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2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18 17036,'15'-10'1780,"-3"3"1899,-11 7-3585,-1 1 0,0-1 0,1 1 0,-1 0-1,0-1 1,0 1 0,0 0 0,0-1 0,1 1 0,-1 0-1,0-1 1,0 1 0,0 0 0,0-1 0,0 1-1,-1 0 1,1-1 0,0 1 0,0 0 0,0-1 0,-1 1-1,1-1 1,0 1 0,0 0 0,-1 0 0,-7 20 223,0-1 1,-1 0-1,-1-1 1,-14 20-1,0 2-232,-15 26 16,-21 38-1097,105-166-5292,17-46 2786,-9-6 3543,-45 92 647,-8 17-400,1 1 1,1-1-1,-1 0 1,1 1-1,-1-1 1,1 1-1,2-4 1,-2 36 3123,-5 1-2565,2-1 0,4 58-1,-1-70-879,1 0 0,1-1 0,0 1-1,1-1 1,1 0 0,12 24 0,-6-20-715,-9-15 277,0 1-1,0-1 0,0 0 1,0 1-1,-1-1 0,3 11 1,-5-13-387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2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15443,'-9'1'2009,"5"1"-1233,3 0 1416,8 0-879,3-1-169,7 1-320,3-2-168,7 3-208,5-3-192,6 1-568,5-1-336,3 0-392,-1-4 808,-1-5-240,3 1-144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2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7 19012,'0'0'59,"0"0"0,1-1 0,-1 1 0,0 0 0,0 0 1,0 0-1,0 0 0,0 0 0,0 0 0,0 0 0,0-1 0,0 1 0,0 0 0,0 0 0,0 0 0,0 0 1,0 0-1,0 0 0,0-1 0,0 1 0,0 0 0,0 0 0,0 0 0,0 0 0,0 0 0,0-1 0,0 1 0,0 0 1,0 0-1,0 0 0,0 0 0,0 0 0,0 0 0,0-1 0,0 1 0,0 0 0,0 0 0,0 0 0,-1 0 1,1 0-1,0 0 0,0 0 0,0 0 0,-8-1 883,-10 4 77,-6 5-772,0 1 0,0 1 0,1 1 0,0 2 0,1 0 1,1 1-1,0 1 0,1 1 0,1 1 0,-34 37 0,49-49-244,1 0 1,-1 0-1,1 1 0,0 0 1,0-1-1,1 1 0,0 0 1,0 0-1,0 0 0,-1 8 1,3-12-46,0 0 0,0 1-1,0-1 1,0 0 0,0 0 0,0 0 0,1 0 0,-1 0 0,1 1-1,-1-1 1,1 0 0,0 0 0,0 0 0,0-1 0,0 1 0,0 0 0,1 0-1,-1 0 1,0-1 0,1 1 0,-1-1 0,1 1 0,0-1 0,-1 1-1,1-1 1,0 0 0,0 0 0,0 0 0,0 0 0,0 0 0,0-1-1,4 2 1,6 1-243,1-1 0,0 0-1,0 0 1,0-2-1,14 0 1,-20 0 169,33 0-492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2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 18796,'3'-1'3308,"15"-1"-1256,-14 1-1851,1 1 0,-1 0 0,1 1 0,0-1 0,-1 1 0,1 0 0,-1 0 0,1 1 0,-1-1 0,1 1 0,-1 0 0,0 0 0,6 4 0,-8-5-196,-1 1-1,1-1 0,-1 0 0,1 1 0,-1 0 0,0-1 1,1 1-1,-1 0 0,0 0 0,0-1 0,0 1 1,0 0-1,-1 0 0,1 0 0,-1 0 0,1 0 0,-1 0 1,0 0-1,1 0 0,-1 0 0,0 1 0,0-1 0,0 0 1,-1 0-1,1 0 0,-1 0 0,1 0 0,-1 0 1,1 0-1,-1 0 0,0 0 0,0-1 0,-1 3 0,-2 3 21,0-1 0,-1 0 0,0 0 0,0 0-1,-10 9 1,6-6 56,18-8-272,8-1-61,31 6 0,-46-5 239,0-1-1,0 1 1,-1 0 0,1 0-1,0-1 1,0 1-1,-1 0 1,1 0 0,0 1-1,-1-1 1,1 0 0,-1 1-1,0-1 1,1 0 0,-1 1-1,0 0 1,0-1-1,0 1 1,0 0 0,0-1-1,1 5 1,-2-3 10,1 0 0,-1 0-1,0 0 1,0 0 0,0 0 0,0 0 0,-1 0-1,1 0 1,-1 0 0,0 0 0,0 0 0,-2 4-1,-4 7 92,-1-1 0,0 0 0,0 0 0,-16 16 0,18-22 19,-1-1 0,0 1 0,0-1 0,0 0-1,-1-1 1,-9 6 0,16-10-117,-1 0-1,0-1 0,0 1 1,1 0-1,-1-1 1,0 1-1,0-1 1,0 1-1,0-1 1,0 0-1,0 0 1,1 0-1,-1 0 1,0 0-1,-3-1 0,4 0-69,-1 1 0,1-1 0,0 0 0,0 0-1,-1 0 1,1 0 0,0 0 0,0 0 0,0 0-1,0 0 1,1 0 0,-1 0 0,0-1 0,0 1-1,1 0 1,-1-1 0,0 1 0,1 0-1,0-1 1,-1 1 0,1-1 0,0 1 0,-1-3-1,1-1-41,-1 0 0,1 0 0,0 0 0,0-1-1,0 1 1,0 0 0,2-6 0,8-14-549</inkml:trace>
  <inkml:trace contextRef="#ctx0" brushRef="#br0" timeOffset="1">479 1 15587,'-9'18'2313,"5"-3"-1353,8-5-384,8-3 2513,17-4-2145,4 1-200,10-5-392,2-2-248,7-2-448,-3 4-248,-6-3 1552,-7-2-1008,-12 0-32,-5 5-24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2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16820,'-4'8'1648,"8"-6"-920,6-1-248,14-1 792,3 2-279,4-2-145,0-5-200,4 0-1016,-3-4-2249,1 5 2401,-2-1-336,-3-9-312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36 16107,'2'-1'291,"0"0"0,-1-1 0,1 1 0,-1-1 0,1 1 0,-1-1 0,1 1 0,-1-1 0,0 0 0,0 0 0,0 1 0,2-5 0,-3 5-211,0 1 0,0 0 0,0 0 0,0-1 0,0 1-1,1 0 1,-1-1 0,0 1 0,0 0 0,-1-1 0,1 1 0,0 0 0,0-1-1,0 1 1,0 0 0,0-1 0,0 1 0,0 0 0,0-1 0,-1 1-1,1 0 1,0 0 0,0-1 0,0 1 0,-1 0 0,1 0 0,0-1 0,0 1-1,0 0 1,-1-1 0,0 1 55,-1 0-1,1-1 1,0 1 0,0 0 0,0 0-1,-1 0 1,1 0 0,0 0-1,0 0 1,-1 0 0,1 0-1,0 0 1,-2 1 0,-7 2 35,-1 1 0,1-1 0,0 2-1,1-1 1,-1 1 0,1 1 0,0 0 0,0 0 0,0 0 0,-14 16 0,11-9-159,0 1 1,0 1-1,1 0 1,1 0-1,-13 27 1,20-36-12,1-1 1,-1 1-1,1 0 1,1 0-1,-1 0 1,1 0 0,0 0-1,0 0 1,1 10-1,0-13-32,0-1-1,1 1 0,-1 0 0,1 0 0,0-1 1,0 1-1,0-1 0,0 1 0,0-1 0,1 1 1,-1-1-1,1 0 0,-1 1 0,1-1 0,0 0 1,0 0-1,0 0 0,0-1 0,0 1 0,1 0 1,-1-1-1,0 1 0,3 0 0,2 1-223,0 0 0,0-1 0,0 0 0,1 0 0,-1-1 0,0 0 0,9 1 0,52-3-766,-63 0 965,38-2-675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15635,'-18'25'2255,"10"-15"-1435,1 1 0,-1 0 0,2 0 0,-1 1 0,2 0-1,-1 0 1,2 0 0,-7 25 0,11-36-779,0 1-1,-1-1 1,1 1-1,0-1 1,0 0-1,0 1 1,0-1-1,1 1 1,-1-1-1,0 1 1,0-1-1,1 0 1,-1 1-1,1-1 1,-1 0-1,1 1 1,0-1-1,0 0 1,-1 0-1,1 1 1,0-1-1,2 1 1,-2-1-43,1 0 0,0 0 0,0 0 0,0 0 0,-1 0 0,1-1-1,0 1 1,0-1 0,0 1 0,0-1 0,0 0 0,0 0 0,0 0 0,3 0 0,4-1-230,1-1 0,-1 1 0,0-2 0,0 1 0,17-8 1,-5-2-819,1 0 0,-2-1 0,0-1 0,0-1 0,33-34 0,-146 168 7311,88-112-6185,-1-1 1,2 2-1,-1-1 0,1 0 0,0 1 1,1 0-1,0 0 0,0 0 1,1 0-1,0 1 0,0-1 0,1 0 1,0 1-1,0 14 0,4-14-236,-1-6-87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20756,'-4'7'2105,"4"-6"-1313,0 1-344,3-2 984,0-2-207,2 2-713,1-1-336,3-3-1120,1-2-265,0-11 929,1-2-224,1-2-232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20460,'0'0'69,"1"0"0,-1 0 0,0 0 0,0 0-1,1 0 1,-1 0 0,0 0 0,0 0 0,0 1-1,1-1 1,-1 0 0,0 0 0,0 0 0,0 0 0,1 0-1,-1 0 1,0 1 0,0-1 0,0 0 0,1 0-1,-1 0 1,0 0 0,0 1 0,0-1 0,0 0-1,0 0 1,0 1 0,0-1 0,0 0 0,1 0 0,-1 0-1,0 1 1,0-1 0,0 0 0,0 0 0,0 1-1,0-1 1,0 0 0,0 0 0,0 0 0,0 1-1,-1-1 1,1 0 0,0 0 0,0 1 0,0-1 0,0 0-1,0 0 1,0 0 0,0 1 0,0-1 0,-1 0-1,-9 19 1239,4-10-490,-12 29 72,-16 44-1,30-69-865,0 0 0,0 0 0,1 1 0,1-1 0,0 1 0,1 0-1,1 19 1,0-31-28,1 0 0,-1 1 0,0-1-1,1 0 1,0 0 0,-1 0-1,1 0 1,0 0 0,0 0 0,0 0-1,0 0 1,0 0 0,0-1-1,1 1 1,-1 0 0,1-1 0,-1 1-1,1-1 1,0 1 0,2 1-1,0-1-67,-1-1 0,1 1 0,0-1 0,0 0 0,0 0 0,0 0 0,0 0 0,0 0 0,0-1-1,5 0 1,8-1-717,-1 0 0,1-2 0,-1 0-1,20-6 1,-26 6 100,-1 0 0,1-1 0,-1 0 1,0-1-1,0 0 0,-1 0 0,1-1 0,-1 0 0,-1-1 0,1 0 1,-1 0-1,0 0 0,8-12 0,-11 12 590,-9 9 1310,-9 9 511,-10 21 547,1 2-1,-24 45 1,44-73-2045,0 0 1,0 0-1,1 1 1,0-1-1,0 1 0,0-1 1,-1 14-1,3-19-255,0 0 0,0 1 0,0-1 0,0 1 0,0-1 0,0 1 0,1-1 0,-1 1 0,0-1 0,1 0 0,-1 1 0,1-1 0,-1 1 0,1-1 0,0 0 0,0 0-1,0 1 1,-1-1 0,1 0 0,0 0 0,0 0 0,0 0 0,1 0 0,-1 0 0,0 0 0,0 0 0,0-1 0,1 1 0,-1 0 0,0-1 0,1 1 0,-1-1 0,1 0 0,-1 1 0,1-1 0,-1 0 0,0 0 0,1 0 0,-1 0 0,1 0-1,-1 0 1,2 0 0,1 0-46,0-1 0,0 0 0,0 0 0,0 0 0,0 0 0,0 0 0,-1-1 0,1 1 0,6-5 0,14-10-479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5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18 629 9970,'-1'-1'115,"1"1"0,-1 0 0,1 0 0,-1 0 0,1-1 0,-1 1 1,1 0-1,-1 0 0,1 0 0,-1 0 0,1 0 0,-1 0 0,0 0 0,1 0 0,-1 0 0,1 0 0,-1 0 0,1 1 0,-1-1 0,1 0 0,-1 0 0,1 0 0,-1 1 0,0 0 1,0 12 980,2-5-1327,-2 389 983,-1-31-337,6-255-323,25 143 0,49 150 428,-29-163-52,-39-198-335,-6-28 317,-1 0 0,0 0 0,1 26 0,12-38-195,-5-2-248,-1 0 1,1-1-1,0 0 1,-1-1-1,17-2 0,54-16-8,-53 11-6,158-52-19,-49 14 29,411-134 8,-259 83-135,-103 31-12,-3-7 0,-3-8 0,187-115 1,-303 155 140,32-18-2,-81 51-5,0 1 1,1 0-1,0 2 0,26-7 1,-17 7 2,0-1 0,-1-1 1,0-1-1,28-14 1,-45 19-1,0-1 0,0 0 0,0 0 0,-1-1 0,1 0 0,-1 0 0,-1-1 0,1 0 0,-1 0 0,0 0 0,0-1 0,-1 1 0,1-1 0,-1 0 0,-1 0 0,0-1 0,4-9 0,2-25 4,-2 1 0,3-81 0,-6 66 8,2-213 1,-9 217-11,-2-1-1,-3 1 1,-16-58-1,7 53-2,4 14 2,-9-53 0,-10-54 23,24 125-35,0 0 0,-2 1 0,-23-43 0,26 57 9,1 1-1,-1-1 0,0 1 1,-1 1-1,0-1 0,0 1 1,-1 1-1,0 0 0,-1 0 0,1 1 1,-1 0-1,-1 0 0,-20-7 1,8 6-32,0 1 0,0 1 0,-1 0 1,1 2-1,-43 1 0,-139 2-15,1 9 0,1 8 0,-226 50 0,312-40-256,1 5 0,2 4-1,-155 73 1,193-73 104,-10-1-30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46 17380,'-54'81'3861,"47"-70"-3296,1 0 0,1 1-1,0 0 1,1 0 0,-6 19-1,10-29-524,0 1-1,0-1 1,0 0-1,0 0 1,0 0-1,0 1 0,1-1 1,-1 0-1,1 0 1,-1 0-1,1 0 1,0 0-1,0 1 1,0-2-1,0 1 0,0 0 1,1 0-1,-1 0 1,0 0-1,1-1 1,-1 1-1,1-1 1,3 3-1,5 4-73,1-1 0,0-1 0,15 8-1,-17-10 15,0 0-1,-1 1 0,14 10 0,-19-12 10,0 0 0,1 0 1,-1 1-1,-1-1 0,1 1 0,0 0 0,-1-1 0,0 1 0,0 0 1,0 1-1,2 7 0,-4-10 11,1 0 0,-1 0 1,0 0-1,0 0 0,0 0 0,0 0 0,0 0 1,-1 1-1,1-1 0,-1 0 0,1 0 1,-1 0-1,0 0 0,0 0 0,0-1 1,0 1-1,0 0 0,0 0 0,0-1 0,-1 1 1,1 0-1,0-1 0,-1 1 0,0-1 1,1 0-1,-4 3 0,-1-1-49,0 1 0,1-1 0,-1 0 0,-1-1 0,1 1-1,0-1 1,0-1 0,-1 1 0,1-1 0,-1 0 0,-13 0 0,17-1-5,0 0 1,0 0-1,0-1 0,1 1 1,-1-1-1,0 0 0,0 1 1,0-1-1,0-1 1,1 1-1,-1 0 0,0-1 1,1 1-1,-1-1 1,1 0-1,0 0 0,0 0 1,-1 0-1,1 0 0,1 0 1,-1-1-1,0 1 1,0-1-1,1 1 0,-1-1 1,1 0-1,0 1 1,0-1-1,-1-3 0,-5-37-383</inkml:trace>
  <inkml:trace contextRef="#ctx0" brushRef="#br0" timeOffset="1">121 9 19452,'20'3'2025,"4"-2"-1225,5-1-376,6 2 992,4-1-288,3 1-1192,-2-4-240,-9-2 304,2 0-176,-1-4-216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18964,'1'3'2016,"10"-3"-1151,-1 0-289,4-3 1056,5 1-312,5 2-463,3-3-233,6 2-304,1-2-240,1-1-560,-2-5-392,-3-1-161,-3-3 745,-17-2-224,-10 0-224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16780,'8'14'2248,"8"-5"-1312,8-5-368,5-5 1257,8-6-625,5 4-280,4-2-872,-1 0-696,-2-3 632,0-2-192,2-11-144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11 14003,'-2'0'462,"-1"1"1,1-1-1,0 0 1,-1 0-1,1 0 1,0-1-1,-1 1 1,1-1-1,0 1 1,-1-1-1,1 0 1,-3-1-1,3 1-224,0 0-1,-1 0 0,1 1 0,0-1 0,-1 0 0,1 1 0,0 0 0,-1 0 0,1-1 0,-1 1 0,1 0 0,-1 1 0,1-1 0,0 0 0,-4 2 0,0 1-89,0 0 0,0 0 0,1 1 0,-1 0 0,1 0 0,-1 1 0,1 0 0,1-1 0,-1 2 0,1-1 0,0 0 0,0 1-1,-5 9 1,4-6-110,0 0 1,1 0-1,0 1 0,1 0 0,0 0 0,0 0 0,1 0 0,-1 13 0,2-20-36,1 0 1,0-1 0,0 1-1,1 0 1,-1 0-1,0-1 1,1 1 0,0 0-1,-1-1 1,1 1 0,0-1-1,0 1 1,1-1-1,-1 0 1,0 1 0,4 3-1,-3-5-1,-1 0-1,0 0 0,1 0 0,-1 0 1,1 0-1,0-1 0,-1 1 0,1 0 1,0-1-1,-1 1 0,1-1 0,0 0 1,-1 0-1,1 0 0,0 1 1,0-2-1,-1 1 0,1 0 0,0 0 1,0 0-1,-1-1 0,1 1 0,0-1 1,-1 0-1,1 1 0,0-1 0,1-1 1,8-4 52,-1-1 0,-1 0 0,1 0 0,-1-1 0,-1 0 0,1 0 0,-2-1 0,1 0 0,-1-1 0,0 0 0,-1 0 0,0 0 0,-1-1 0,0 1 0,0-1 0,-2-1 0,1 1 0,3-20-1,-9 15 35,2 16-98,0 0 0,0 0 0,-1 0 0,1 0-1,0 0 1,0 0 0,-1 0 0,1 0-1,0 0 1,0 0 0,-1 0 0,1 0 0,0 0-1,0 0 1,-1 0 0,1 0 0,0 0-1,0 0 1,-1 0 0,1 0 0,0 1-1,0-1 1,-1 0 0,1 0 0,0 0 0,0 0-1,0 1 1,-1-1 0,1 0 0,0 0-1,0 0 1,0 1 0,-3 1-228,1 1 0,0 0 0,0 0 0,0-1 0,1 1 0,-3 6 0,-5 26-664,8-17 295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17204,'-7'37'2136,"-5"-1"-1376,5-3-336,0 0 1129,5-6-617,2-4-304,5-10-760,5-6-344,5-7-608,4-6-57,3-7 737,-1-5-336,1-12-80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19556,'-15'6'1041,"1"1"-1,0 0 1,-21 15 0,29-18-908,1 0-1,0 0 1,0 1 0,1-1 0,-1 1 0,1 0 0,0 1 0,0-1 0,0 1 0,1-1 0,-3 8-1,5-12-125,1 0-1,0-1 0,0 1 0,-1-1 0,1 1 0,0 0 0,0-1 0,0 1 1,0-1-1,0 1 0,0 0 0,0-1 0,0 1 0,0 0 0,0-1 1,0 1-1,0 0 0,0-1 0,0 1 0,1-1 0,-1 1 0,0 0 0,0-1 1,1 1-1,-1-1 0,0 1 0,1-1 0,-1 1 0,1 0 0,0 0-1,1-1 0,-1 1 0,0-1 1,0 1-1,1-1 0,-1 0 0,0 0 0,1 1 0,-1-1 0,0 0 0,1 0 0,-1 0 0,2-1 0,6 0-1,-1 0 0,0-1 0,13-5 0,-3 0 7,-1-1 0,24-15 0,-26 13-21,1 1 1,28-10-1,-44 18 7,1 1 0,-1 0 0,1 0 1,-1 0-1,1 0 0,-1-1 0,1 1 0,0 0 0,-1 0 0,1 0 0,-1 0 1,1 0-1,-1 0 0,1 0 0,0 0 0,-1 1 0,1-1 0,-1 0 0,1 0 1,-1 0-1,1 1 0,-1-1 0,1 0 0,-1 1 0,1-1 0,-1 0 0,1 1 0,-1-1 1,1 0-1,-1 1 0,0-1 0,1 1 0,-1-1 0,0 1 0,1-1 0,-1 1 1,0-1-1,0 1 0,0-1 0,1 1 0,-1-1 0,0 1 0,0 0 0,0-1 0,0 1 1,0-1-1,0 1 0,0 0 0,-2 35-35,0-27 34,-1 12 46,1 0-1,1 0 1,1 1-1,1-1 1,1 0-1,0 0 1,2 0-1,8 27 1,-10-43-5,-1 0 1,1 0-1,-1 0 1,0 0 0,0 0-1,0 0 1,-1 1-1,0 9 1,-1-13-1,1 1 0,-1-1 0,0 0 0,0 1 0,0-1 0,0 0 0,0 0 0,0 0 0,-1 0 0,1 0 0,-1 0 0,1 0 1,-1 0-1,0-1 0,0 1 0,0 0 0,1-1 0,-2 0 0,1 1 0,-4 1 0,-3 1 210,-1 1-1,1-2 1,-1 1-1,0-1 1,0-1-1,-21 3 1,28-4-198,0-1 1,-1 0-1,1 0 1,0 0-1,-1 0 1,1-1 0,0 1-1,-1-1 1,1 0-1,0 0 1,0 0-1,0 0 1,0 0-1,0-1 1,0 1 0,0-1-1,0 0 1,0 0-1,1 0 1,-1 0-1,1-1 1,0 1-1,-1-1 1,1 1-1,-2-5 1,3 6-112,1 0 0,-1 0 0,1 0 0,0 0 0,0 0 0,-1 0 0,1 0 0,0 0 0,0 0 0,0-1 0,0 1 0,0 0 0,1 0 0,-1 0 0,0 0 0,0 0 0,1 0 0,-1 0 0,0 0 0,1 0 0,-1 0 0,1 0 0,-1 1 0,1-1 0,0 0 0,-1 0 0,1 0 0,0 1 0,0-1 0,-1 0 0,1 0 0,0 1 0,0-1 0,0 1 0,1-1 0,6-4-416,-1 1-1,1 0 1,12-3 0,-7 2 290,18-9-615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21141,'3'11'2464,"-3"-6"-1696,2-2 1489,0-6-1481,4 3-584,1-7-96,3-1-88,-5-6-168,-7-3-56</inkml:trace>
  <inkml:trace contextRef="#ctx0" brushRef="#br0" timeOffset="1">221 3 20252,'2'-2'2712,"-3"5"-1681,-5 10 711,-9 7-1275,0 1-1,2 0 1,0 1-1,2 0 0,0 1 1,-9 30-1,18-47-456,1 1-1,0-1 0,0 0 1,0 0-1,0 1 0,1-1 1,0 0-1,1 1 0,0-1 1,0 0-1,3 13 0,-3-17-70,0 1-1,0-1 1,0 0-1,0 1 1,1-1-1,-1 0 1,1 0-1,-1 0 0,1 0 1,0 0-1,0 0 1,0-1-1,0 1 1,0 0-1,0-1 1,0 0-1,1 1 0,-1-1 1,0 0-1,1 0 1,-1 0-1,1-1 1,-1 1-1,1-1 1,-1 1-1,1-1 0,0 0 1,-1 0-1,1 0 1,-1 0-1,1 0 1,2-1-1,0-1-102,0 1 1,0-1-1,-1 0 0,1 0 1,-1 0-1,0-1 0,1 1 1,-1-1-1,0 0 0,-1-1 1,1 1-1,0 0 0,-1-1 1,4-5-1,16-18-603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19612,'-13'39'2097,"-2"-3"-1265,2-2-320,6 1 976,3-4-215,4-6-601,6-5-352,2-10-808,2-6-385,5-4-1551,-1-4 1984,2-16-320,1-9-305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68 20068,'-2'2'241,"-5"6"486,1 1 0,-1 0 1,1 0-1,-6 14 0,11-21-678,0 0 1,0 0-1,1 0 0,-1 0 1,1-1-1,-1 1 0,1 0 1,0 0-1,-1 0 0,1 0 0,0 0 1,0 0-1,1 0 0,-1 0 1,0 0-1,0 0 0,1 0 1,0 0-1,-1 0 0,1 0 0,0-1 1,0 1-1,0 0 0,0 0 1,0-1-1,0 1 0,0-1 1,1 1-1,-1-1 0,0 0 0,3 2 1,47 29-481,-42-28 373,0 1 1,-1 0 0,0 1-1,0-1 1,0 1 0,0 1-1,-1 0 1,0 0 0,-1 0 0,10 14-1,-14-18 72,0 1-1,-1-1 0,1 1 0,-1-1 1,0 1-1,0 0 0,0-1 1,0 1-1,-1 0 0,1 0 1,-1 0-1,0 0 0,0 0 1,-1 0-1,1-1 0,-1 1 1,1 0-1,-1 0 0,-1-1 0,1 1 1,0 0-1,-1-1 0,-2 5 1,1-3 32,0-1 1,0-1-1,0 1 1,0 0 0,-1-1-1,1 1 1,-1-1-1,0 0 1,0 0-1,0-1 1,-1 1 0,1-1-1,0 0 1,-1 0-1,0 0 1,1-1-1,-1 0 1,-6 1-1,9-1-69,0-1 0,0 0-1,0 0 1,0 0-1,0 0 1,0 0 0,0 0-1,0 0 1,1-1-1,-1 1 1,0-1-1,0 1 1,0-1 0,0 0-1,1 0 1,-1 0-1,0 0 1,1 0 0,-1 0-1,1 0 1,-1-1-1,1 1 1,0 0-1,-1-1 1,-1-2 0,0-2-12,0 0 0,0-1 1,0 0-1,1 1 1,-3-14-1,-4-24-201</inkml:trace>
  <inkml:trace contextRef="#ctx0" brushRef="#br0" timeOffset="1">81 0 17772,'21'2'1912,"6"0"-1184,5 0-272,7-2 921,-1 0-369,5 0-1104,-3 0 1568,2 0-1336,0 0-32,-8 0-24</inkml:trace>
  <inkml:trace contextRef="#ctx0" brushRef="#br0" timeOffset="2">492 90 18956,'9'5'2241,"8"-1"-1489,7-4-336,3 0 1336,5-1-1152,-2-1-520,-1 2-1056,-4-1 904,-10-1-272,-7 2-168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17828,'0'17'1840,"17"-11"-1088,7-5-296,8-2 841,6-1-281,2-4-720,3-2-200,-5-11 64,-5 1-136,-5-4-176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3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54 14195,'-15'4'1512,"-2"1"-1104,10 0-208,7 0 601,12-10 1559,8-2-1848,10-19-24,1-8 40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3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10914,'0'0'834,"13"7"5578,-12-5-6098,-1-1 0,0 1 1,1 0-1,-1 0 0,0 0 0,0-1 0,0 1 1,0 0-1,-1 0 0,1 0 0,0-1 1,-1 1-1,1 0 0,-1 0 0,-1 1 1,-15 31 1147,7-14-720,-4 11-90,-10 33 0,22-55-614,-1 0 0,1-1 0,0 1-1,1 0 1,0 0 0,1 0 0,0 0-1,0 0 1,2 11 0,-2-18-40,1 0 1,-1 0 0,1-1-1,-1 1 1,1 0-1,0-1 1,0 1 0,0 0-1,0-1 1,0 1-1,0-1 1,0 0 0,0 1-1,0-1 1,1 0-1,-1 0 1,1 0 0,-1 0-1,1 0 1,2 2-1,-1-2-21,0-1-1,0 1 0,0 0 0,0-1 0,-1 0 0,1 0 1,0 1-1,0-2 0,0 1 0,0 0 0,5-2 0,1 0-296,0-1-1,0 0 1,0-1-1,0 0 1,-1 0-1,15-10 1,-14 6-236,0 1 1,-1-2 0,0 1 0,0-1 0,-1 0 0,0 0 0,8-14 0,0-5-723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4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15819,'-11'30'2089,"-2"3"-1273,3-2-360,4 0 1280,6-1-1031,3 1-465,7-9-768,6-7 584,5-10-288,2-7-185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4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 17652,'-2'-1'151,"0"0"1,0 0-1,-1 0 0,1 1 1,0-1-1,0 1 1,-1-1-1,1 1 0,0 0 1,0 0-1,-1 0 1,1 0-1,0 0 0,-1 0 1,1 1-1,0-1 1,0 1-1,-1 0 0,1-1 1,0 1-1,0 0 0,0 0 1,-4 3-1,-4 2 213,1 0 0,-1 0 0,-11 11 0,13-9-267,0 1 1,0 0-1,1 0 1,0 0 0,0 1-1,1 0 1,1 0-1,0 1 1,-6 16-1,9-23-87,0 1 0,1 0-1,0-1 1,-1 1 0,2 0-1,-1 0 1,1 0 0,-1 0-1,1 0 1,1-1 0,-1 1 0,1 0-1,0 0 1,0 0 0,0 0-1,1-1 1,-1 1 0,1-1-1,0 1 1,0-1 0,1 0-1,0 1 1,-1-1 0,7 6-1,-6-7 2,0-1-1,-1 0 1,1 0-1,0 0 0,0 0 1,1 0-1,-1 0 1,0-1-1,1 0 0,-1 0 1,0 0-1,1 0 1,-1 0-1,1-1 0,0 1 1,6-1-1,-4-1 17,-1 1 0,1-1 0,-1-1-1,1 1 1,-1-1 0,0 0 0,0 0-1,0-1 1,0 1 0,5-5 0,-1 1 31,-1 0 1,-1 0 0,1-1 0,-1 0-1,0-1 1,-1 1 0,0-1 0,0 0-1,-1-1 1,0 0 0,7-16 0,-8 14 36,-1-1 1,0 0 0,-1 1-1,2-17 1,-4 25-134,0 1 0,0 0-1,0-1 1,-1 1 0,1 0 0,0 0 0,-1-1 0,1 1 0,-1 0 0,0 0-1,0 0 1,0 0 0,-2-3 0,2 4-69,0 0 0,0 0-1,0 0 1,0 1 0,0-1 0,0 0 0,0 1-1,0-1 1,-1 1 0,1-1 0,0 1-1,0-1 1,-1 1 0,1 0 0,0 0 0,-1-1-1,1 1 1,0 0 0,-1 0 0,1 0 0,0 1-1,0-1 1,-1 0 0,1 0 0,-2 1-1,2 0 30,-1-1 0,1 0 1,0 1-1,0-1 0,0 1 0,0 0 0,0-1 0,-1 1 0,1 0 0,0-1 0,0 1 0,1 0 0,-1 0 0,0 0 0,0 0 0,-1 2 0,-2 7-764</inkml:trace>
  <inkml:trace contextRef="#ctx0" brushRef="#br0" timeOffset="1">289 213 14283,'-5'36'2529,"-3"6"-1257,-2-1-480,-1 2 2265,-1-1-1577,4 1-200,2-9-488,0-4-215,5-8-441,-1-6-216,2-9-793,5-3 57,2-4 608,4-7-160,2-12-128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4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25 14459,'17'-10'2201,"10"-4"3274,-35 19-1678,-6 11-3166,10-12-163,3-3-431,-3 3 57,1 0 1,0-1-1,0 1 1,0 0-1,-2 5 1,5-9-91,-1 1 0,1 0 0,0-1 0,0 1-1,0-1 1,0 1 0,-1-1 0,1 1 0,0 0 0,0-1 0,0 1 0,0-1 0,0 1 0,0 0 0,1-1 0,-1 1 0,0-1 0,0 1 0,0-1-1,1 1 1,-1 0 0,0-1 0,0 1 0,1-1 0,-1 1 0,0-1 0,1 1 0,-1-1 0,1 0 0,-1 1 0,0-1 0,1 1 0,-1-1-1,1 0 1,-1 0 0,1 1 0,0-1 0,-1 0 0,1 0 0,-1 1 0,1-1 0,-1 0 0,1 0 0,0 0 0,-1 0 0,1 0 0,-1 0 0,1 0-1,0 0 1,-1 0 0,2 0 0,32 3 21,-19-2-18,0 0-1,-1 1 1,1 1 0,25 7 0,-36-8-5,0-1 0,-1 1-1,1 0 1,-1 0 0,0 0 0,1 0 0,-1 1 0,0-1-1,0 1 1,-1 0 0,1 0 0,-1 0 0,1 0 0,-1 1-1,0-1 1,0 0 0,0 1 0,-1-1 0,1 1 0,-1 0-1,0 0 1,0-1 0,1 5 0,-2-3 4,1-1 1,0 1-1,-1 0 0,0-1 1,0 1-1,0-1 0,-1 1 1,0 0-1,0-1 0,0 1 1,0-1-1,-1 0 0,1 1 1,-1-1-1,0 0 0,-1 0 1,1 0-1,-1 0 0,1 0 1,-6 5-1,3-5 23,1-1-1,-1 1 1,0-1 0,0 0 0,0 0 0,0 0-1,-1-1 1,1 0 0,-1 0 0,1 0 0,-1 0-1,0-1 1,0 0 0,1-1 0,-12 1-1,9-1-90,1 0 0,-1-1 0,1 0 0,-1 0 0,1 0 0,0-1 0,0 0 0,0-1-1,0 0 1,-8-4 0,12 5-145,-1 0-1,1-1 0,0 1 1,-1-1-1,1 0 0,1 0 1,-1 0-1,0-1 1,1 1-1,-1-1 0,1 1 1,0-1-1,0 0 0,1 1 1,-1-1-1,1 0 1,0 0-1,0-1 0,-1-4 1,0-12-632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4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18300,'7'-3'2416,"3"0"-1447,6 1-353,1-3 1608,8 3-911,2-1-305,4-2-408,2 0-160,3 0-264,-2-3-128,-2 0-416,-3-4-504,-5-1 704,-2 3-72,-7-12-160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4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19036,'1'2'2008,"12"-2"-1151,9 0-321,3-3 896,13-4-240,8 0-303,2-2-241,1 2-296,-6 0-208,-4 4-440,-9 0-480,-14 3-1209,-8 1 1657,-8 5-256,-6 1-200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4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16884,'16'10'2040,"7"-10"-1112,1-4-352,9-8 985,5-2-329,5-3-480,1 0-520,0-2-1104,-2-1-1425,-6 1 1905,-2 2-376,-7 1-264</inkml:trace>
  <inkml:trace contextRef="#ctx0" brushRef="#br0" timeOffset="1">877 0 18444,'2'6'2136,"-2"7"-1367,-16 4-313,-1 3 1304,-7 10-840,-5 0-192,-6 9-304,1 0-95,0-3-153,2-3-128,6-5-368,5-3-257,11-10-439,11-12-640,11-17 1024,6-10-232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4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18436,'2'9'1832,"-8"5"-1064,2 8-263,-4 1 839,1 4-216,2-1-272,3 2-184,4-2-247,3-2-89,4-1-312,1-3-216,0-5-617,0-4-391,-4-6 968,-5-5-216</inkml:trace>
  <inkml:trace contextRef="#ctx0" brushRef="#br0" timeOffset="1">0 252 15451,'9'15'2321,"2"1"-1249,9-6-408,9 0 1865,10-2-1337,2-3-136,9-5-456,-1-2-344,-2-7-768,-4-2-464,-5-9 808,-8 0-192,-6-3-128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15643,'-3'5'559,"1"1"0,1-1 0,-1 1 0,1 0 0,0 0 0,0 0 0,1-1 0,0 12 0,0-15-438,1 1-1,-1-1 1,0 0 0,1 0 0,-1 0-1,1-1 1,0 1 0,0 0 0,0 0 0,0 0-1,0 0 1,0-1 0,0 1 0,1 0-1,-1-1 1,0 1 0,1-1 0,-1 0-1,1 1 1,0-1 0,-1 0 0,1 0-1,0 0 1,0 0 0,0-1 0,0 1-1,0 0 1,3 0 0,4 0-132,-1 0 0,1 0 0,-1-1 0,1 0 1,0-1-1,-1 0 0,1 0 0,-1-1 0,0 0 0,1-1 0,10-4 1,11-6-921,44-27 0,-68 37 813,46-33-1529,-70 54 2999,-28 37 1,27-31-370,2 1 0,-29 52 0,40-65-973,1 0 0,0 0 1,1 0-1,0 1 0,1-1 0,1 1 0,0 0 1,0 0-1,1 18 0,1-31-27,0 1 1,0-1-1,0 0 0,0 1 0,0-1 1,0 1-1,0-1 0,0 0 1,0 1-1,0-1 0,0 0 1,0 1-1,0-1 0,0 1 1,0-1-1,1 0 0,-1 1 0,0-1 1,0 0-1,0 1 0,0-1 1,1 0-1,-1 1 0,0-1 1,1 0-1,-1 0 0,0 1 1,1-1-1,1-8-317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4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 19308,'15'-2'1894,"33"-3"909,-46 5-2632,1 0 0,-1 0 0,1 0 0,-1 0 0,0 0-1,1 1 1,-1-1 0,0 1 0,0-1 0,1 1 0,-1 0 0,0 0-1,0 0 1,0 0 0,3 3 0,-4-3-124,0 1 0,0 0 0,0 0 0,0 0 0,0 0 0,0 0 0,-1 0 1,1 0-1,-1 0 0,1 0 0,-1 0 0,0 0 0,0 1 0,0-1 0,0 0 0,0 0 0,-1 0 0,1 0 0,0 0 0,-1 0 0,0 0 0,1 0 0,-1 0 1,0 0-1,-1 2 0,-4 7 13,0 0 0,-12 18 0,5-11 21,-1 0 0,0-1-1,-24 22 1,47-42-233,0 0 0,1 1 0,-1 1 1,1 0-1,0 0 0,-1 1 0,14 1 0,-20-1 134,0 1 0,-1-1 0,1 1-1,-1 0 1,1 0 0,0 0 0,-1 0 0,0 0 0,1 0-1,-1 1 1,0-1 0,0 1 0,1 0 0,-1 0-1,-1 0 1,1 0 0,0 0 0,0 0 0,-1 0 0,1 0-1,-1 1 1,0-1 0,0 1 0,1-1 0,-2 1 0,1-1-1,0 1 1,0-1 0,-1 1 0,1 4 0,-1-3 18,0 1 1,-1 0 0,1 0 0,-1 0 0,0-1 0,0 1-1,0 0 1,-1-1 0,1 1 0,-1-1 0,0 0 0,-1 1-1,1-1 1,-1 0 0,0 0 0,-5 5 0,-1-1 36,0 0 0,0-1 1,0 0-1,-1 0 1,0-1-1,0-1 0,-1 0 1,0 0-1,-14 3 0,16-5-37,0 0 0,0-1-1,0-1 1,0 0 0,0 0-1,0-1 1,-1 0 0,1 0-1,0-1 1,0 0 0,0-1-1,-13-3 1,-1-7-9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18636,'-1'-5'278,"2"8"-93,3 18-11,5 36-32,6 179 322,4 28-63,-19-261-400,1 3 38,0-1 0,0 1 0,0-1 1,0 1-1,3 6 0,-3-11-21,-1-1 0,1 1-1,-1 0 1,0 0 0,1-1 0,-1 1 0,1 0 0,0-1 0,-1 1 0,1 0 0,-1-1 0,1 1-1,0-1 1,0 1 0,-1-1 0,1 0 0,0 1 0,0-1 0,-1 1 0,1-1 0,0 0-1,0 0 1,0 0 0,0 1 0,-1-1 0,1 0 0,0 0 0,0 0 0,0 0 0,0-1-1,0 1 1,-1 0 0,1 0 0,0 0 0,0-1 0,0 1 0,0 0 0,-1-1 0,1 1-1,0-1 1,1 0 0,5-4 80,0 0 1,-1-1-1,1 0 0,-1 0 0,-1-1 0,1 1 1,-1-1-1,9-15 0,-1 2 58,224-369 906,-170 272-1105,-67 117 92,10-22-1048,-10 21 931,0 1 1,0-1-1,0 0 1,0 1-1,0-1 1,0 1-1,0-1 0,0 1 1,-1-1-1,1 1 1,0-1-1,0 1 1,0-1-1,-1 1 1,1-1-1,0 1 0,-1-1 1,1 1-1,0-1 1,-1 1-1,1 0 1,0-1-1,-1 1 0,1-1 1,-1 1-1,1 0 1,-1 0-1,1-1 1,-1 1-1,1 0 1,-1 0-1,1-1 0,-1 1 1,1 0-1,-1 0 1,0 0-1,-5-2-588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3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12851,'1'-3'3281,"11"-5"-1456,15-7-234,-9 9-1289,-1 0-1,1 0 0,0 2 0,27-4 1,76 0-457,-88 7-92,-1 0 1,1-3 0,-1 0 0,49-15-1,-32 0-25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17996,'-5'35'1616,"0"2"-1160,1 2-224,3-6 496,1-1-103,7-10-713,4-11-481,8-9 473,-1-4-160,1-5-112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12475,'-9'25'1808,"3"1"-1104,5-6-304,1 0 1585,7-5-2609,2-4 936,4-2-296,0-2-168</inkml:trace>
  <inkml:trace contextRef="#ctx0" brushRef="#br0" timeOffset="1">81 491 15819,'-3'34'1769,"0"-15"-969,2 2-320,0-9 776,1-2-151,0-4-689,0-1-304,0-3-312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31 17044,'6'-5'847,"-5"2"-627,1 1 1,0 0-1,0-1 0,1 1 1,-1 1-1,0-1 1,1 0-1,-1 0 1,1 1-1,-1-1 1,1 1-1,5-2 0,-19 21 2220,-3 0-1855,-2 0-1,-26 24 1,5-6-430,-18 21-84,-89 91-1771,129-139 668,13-13 484,6-8 117,9-10-238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17660,'10'2'1736,"-9"11"-1056,-1 4-256,-4 13 769,-2 0-185,1 4-360,-2 1-128,4 3-184,1-2-104,4 1-160,2-5-88,3 2-408,0-2-240,-1 1-400,-3-4 848,-3-5-184,-6-4-200</inkml:trace>
  <inkml:trace contextRef="#ctx0" brushRef="#br0" timeOffset="1">3 450 19100,'-3'2'2753,"8"-1"-2249,6-1 1136,9 2-632,5-2-183,9 1-353,8 2-96,4-3-392,-2 0-352,0-2-905,-3-3 121,-9-5 816,1-5-288,-5-2-248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19580,'-4'4'305,"1"1"0,0-1 0,0 0 0,0 1-1,0-1 1,1 1 0,0 0 0,0 0 0,0 0 0,1 0-1,-2 9 1,2-12-245,1-1 0,0 1 0,-1 0-1,1 0 1,0 0 0,0 0 0,0 0 0,1-1 0,-1 1-1,0 0 1,1 0 0,-1 0 0,1-1 0,0 1 0,-1 0-1,1 0 1,0-1 0,0 1 0,0-1 0,0 1 0,0-1-1,1 1 1,-1-1 0,0 0 0,1 1 0,-1-1 0,1 0-1,-1 0 1,1 0 0,-1 0 0,1-1 0,0 1 0,-1 0-1,1-1 1,3 2 0,3-1-139,0-1 1,1 1-1,-1-1 1,0-1-1,0 1 0,0-2 1,0 1-1,0-1 0,-1 0 1,1 0-1,0-1 0,-1 0 1,9-5-1,11-7-1136,-1-1-1,25-19 0,-48 33 963,12-8-636,-16 10 879,1 0 0,0 0 0,0 0 0,0 0 1,0 0-1,0 0 0,0 1 0,0-1 1,0 0-1,0 0 0,0 0 0,0 0 1,0 0-1,0 1 0,0-1 0,0 0 1,0 0-1,0 0 0,0 0 0,0 0 1,0 1-1,0-1 0,0 0 0,1 0 1,-1 0-1,0 0 0,0 0 0,0 0 1,0 0-1,0 1 0,0-1 0,0 0 1,0 0-1,0 0 0,1 0 0,-1 0 1,0 0-1,0 0 0,0 0 0,0 0 1,0 0-1,1 0 0,-1 0 0,0 0 1,0 0-1,0 0 0,0 0 0,0 0 1,0 0-1,1 0 0,-49 87 2017,-14 28 419,51-90-2271,0 0-1,2 0 1,1 1 0,-6 32 0,13-57-177,1 1 0,0 0 0,-1 0 0,1-1 0,0 1 0,0 0 0,0 0 1,0-1-1,0 1 0,1 0 0,-1 0 0,1-1 0,-1 1 0,2 3 0,5-8-303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18596,'-8'9'2240,"8"-2"-1439,10-4-377,8-2 1896,7-1-1680,3-1-208,7 0-712,1-4-352,-5 2-472,-4-1 1928,-9 1-1072,-7 0-152,-10 3 8</inkml:trace>
  <inkml:trace contextRef="#ctx0" brushRef="#br0" timeOffset="1">2 121 17068,'-2'14'2216,"5"-2"-1320,11-10-288,5 1 1465,5-3-945,7 0-184,0-4-352,5 0-207,0-3-810,-3-2 505,-9 0-152,-1 1-88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 18252,'1'-1'135,"1"1"1,-1-1-1,1 1 1,-1-1 0,1 1-1,-1 0 1,1-1-1,-1 1 1,1 0-1,-1 0 1,1 0-1,0 0 1,-1 0-1,1 0 1,-1 1-1,1-1 1,-1 0-1,3 2 1,-3-1-60,-1 0 0,1 0 0,-1 0 1,1-1-1,-1 1 0,0 0 0,1 0 0,-1 0 0,0 0 0,0 1 1,0-1-1,0 0 0,0 0 0,0 0 0,0 0 0,0 0 1,0 0-1,0 0 0,0 0 0,-1 0 0,1 0 0,0 0 0,-1 0 1,1 0-1,-1 0 0,1-1 0,-1 1 0,0 0 0,0 1 1,-23 38 440,-2 0 1,-1-2 0,-3-1-1,-62 61 1,83-87-883,-2-2 1,1 1-1,-20 12 0,30-22 318,0 0 0,0 0 0,0-1 0,0 1-1,0 0 1,0 0 0,0 0 0,0 0 0,0 0 0,0-1 0,0 1 0,1 0-1,-1 0 1,0 0 0,0 0 0,0-1 0,0 1 0,-1 0 0,1 0-1,0 0 1,0 0 0,0-1 0,0 1 0,0 0 0,0 0 0,0 0-1,0 0 1,0-1 0,0 1 0,0 0 0,0 0 0,-1 0 0,1 0-1,0 0 1,0 0 0,0 0 0,0-1 0,0 1 0,0 0 0,-1 0-1,1 0 1,0 0 0,0 0 0,0 0 0,0 0 0,-1 0 0,1 0 0,0 0-1,0 0 1,0 0 0,0 0 0,-1 0 0,1 0 0,0 0 0,0 0-1,0 0 1,0 0 0,-1 0 0,1 0 0,0 0 0,0 0 0,0 0-1,0 0 1,0 0 0,-1 1 0,1-1 0,5-14-424,8-8-358,3-4-214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22 14107,'5'-4'742,"-1"1"-475,-1 1 1,0-1 0,0 1-1,1 0 1,6-2-1,-10 3-211,1 1-1,-1 0 1,1 0-1,0 0 0,-1 0 1,1 0-1,0 0 0,-1 0 1,1 0-1,-1 0 0,1 0 1,0 0-1,-1 0 0,1 1 1,-1-1-1,1 0 0,-1 0 1,1 0-1,0 1 1,-1-1-1,1 0 0,-1 1 1,1-1-1,-1 1 0,0-1 1,1 0-1,-1 1 0,1-1 1,-1 1-1,0-1 0,1 1 1,-1 0-1,0-1 0,0 1 1,1-1-1,-1 1 1,0-1-1,0 1 0,0 0 1,0-1-1,0 1 0,0-1 1,0 1-1,0 1 0,1 13 452,-1-1-1,-1 1 0,0 0 0,-1-1 1,-1 1-1,-5 18 0,-1 6 45,4-12-565,1 1 0,2-1 1,0 1-1,2-1 1,5 52-1,-4-75-94,-1-3 74,1 1 1,-1-1-1,0 0 0,0 1 1,0-1-1,0 0 1,0 1-1,0-1 0,0 1 1,0-1-1,0 0 0,-1 2 1,-5-1-319</inkml:trace>
  <inkml:trace contextRef="#ctx0" brushRef="#br0" timeOffset="1">1 303 17420,'0'1'1968,"6"5"-1056,5-2-336,5 1 1113,5-1-473,8 0-304,4-1-176,6-1-560,1-2-400,-4-3-832,1-2-176,-5-5 920,-5-1-248,1-2-240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14291,'-7'16'1707,"5"-11"-1012,-1-1 0,1 1 0,0 0-1,1 0 1,-1 0 0,1 0 0,-1 9 0,2-13-594,0-1 0,1 1 1,-1 0-1,0 0 0,0 0 1,0 0-1,1 0 0,-1 0 1,0 0-1,1 0 0,-1 0 1,1-1-1,-1 1 0,1 0 1,0 0-1,-1-1 0,1 1 1,1 1-1,0-1-58,0 0 0,0 0-1,0 0 1,0 0 0,0 0 0,0-1 0,0 1 0,0-1-1,0 1 1,1-1 0,2 0 0,6 0-253,-1-1 0,1-1 1,-1 0-1,1 0 0,-1-1 1,0 0-1,0-1 0,0 0 1,0-1-1,9-5 0,33-14-3060,-52 24 3230,1 0 0,-1 0 1,0 0-1,1 0 1,-1-1-1,0 1 1,0 0-1,1 0 1,-1 0-1,0 0 0,1 0 1,-1 0-1,0 0 1,0 0-1,1 0 1,-1 0-1,0 0 1,1 0-1,-1 0 0,0 0 1,1 0-1,-1 0 1,0 0-1,0 0 1,1 1-1,-1-1 1,0 0-1,1 0 0,-1 0 1,0 0-1,0 1 1,1-1-1,-2 11-101,-12 14 1065,11-23-860,-9 17 694,-50 91 3359,54-95-3805,0 1 0,1 1 0,1-1 0,0 1 0,-2 17 0,6-17-862,1-16 540,0-1 0,0 0 0,0 0 0,0 1 0,1-1 0,-1 0-1,0 0 1,0 1 0,0-1 0,0 0 0,0 0 0,1 1 0,-1-1 0,0 0 0,0 0 0,0 0-1,1 1 1,-1-1 0,0 0 0,0 0 0,1 0 0,-1 0 0,0 0 0,0 1 0,1-1 0,-1 0-1,0 0 1,0 0 0,1 0 0,-1 0 0,0 0 0,1 0 0,-1 0 0,0 0 0,0 0 0,1 0-1,-1 0 1,0 0 0,1 0 0,-1 0 0,0-1 0,0 1 0,1 0 0,-1 0 0,0 0 0,0 0-1,1 0 1,-1-1 0,0 1 0,0 0 0,0 0 0,1 0 0,-1-1 0,12-10-421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18628,'0'1'92,"0"0"-1,1-1 1,-1 1 0,0 0 0,0-1-1,1 1 1,-1 0 0,0-1-1,1 1 1,-1 0 0,0-1 0,1 1-1,-1-1 1,1 1 0,-1-1-1,1 1 1,0-1 0,-1 1 0,1-1-1,-1 0 1,1 1 0,0-1-1,-1 0 1,1 0 0,0 1 0,-1-1-1,2 0 1,0 0 32,-1 0 0,1 0 0,0 0 0,-1-1 0,1 1 0,0-1 0,-1 1 0,1-1 0,-1 0 0,1 1 0,2-3 0,6-5 320,0 0 0,15-16 1,-16 15-98,46-44 377,-13 12-506,69-53 0,-112 106-153,-29 56-38,22-53-85,1 0 0,1 0 1,0 1-1,1 0 0,0 0 1,-2 21-1,7-19-548,0-18 584,0 0 0,0 1 1,0-1-1,0 0 0,0 0 0,0 1 0,0-1 0,0 0 0,0 1 1,0-1-1,0 0 0,0 0 0,0 1 0,0-1 0,0 0 1,0 1-1,0-1 0,0 0 0,0 0 0,1 1 0,-1-1 0,0 0 1,0 0-1,0 1 0,0-1 0,1 0 0,-1 0 0,0 0 1,0 0-1,1 1 0,-1-1 0,0 0 0,0 0 0,1 0 0,-1 0 1,0 0-1,0 0 0,1 1 0,-1-1 0,0 0 0,0 0 1,1 0-1,-1 0 0,0 0 0,1 0 0,-1 0 0,0 0 0,0 0 1,1 0-1,-1-1 0,0 1 0,1 0 0,-1 0 0,0 0 1,0 0-1,1 0 0,-1 0 0,0-1 0,0 1 0,1 0 1,-1 0-1,15-15-374,6-6-151</inkml:trace>
  <inkml:trace contextRef="#ctx0" brushRef="#br0" timeOffset="1">558 1 17916,'-6'11'2248,"-6"5"-1448,0 3-319,-3 3 1303,4 4-880,2 3-88,3-2-400,4 0-168,2-2-528,2-5-344,1-9-456,-1-9 864,-1 1-168,-1-11-144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3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 5385,'1'-1'351,"-1"-1"-1,0 0 1,-1 1-1,1-1 0,0 1 1,0-1-1,-1 0 1,1 1-1,-1-1 1,1 1-1,-1-1 1,0 1-1,0 0 0,1-1 1,-1 1-1,0 0 1,0-1-1,0 1 1,-1 0-1,1 0 1,0 0-1,-2-1 1,3 2-317,-1 0 0,1 0 1,0 0-1,0 0 0,0 0 1,-1 0-1,1 0 0,0 0 1,0 0-1,0 1 0,-1-1 0,1 0 1,0 0-1,0 0 0,0 0 1,0 1-1,0-1 0,-1 0 1,1 0-1,0 0 0,0 1 1,0-1-1,0 0 0,0 0 1,0 0-1,0 1 0,0-1 1,0 0-1,0 0 0,0 1 1,0-1-1,0 0 0,0 0 1,0 0-1,0 1 0,0-1 1,0 0-1,0 0 0,0 0 1,0 1-1,0-1 0,1 0 1,-1 0-1,0 0 0,0 1 1,0-1-1,0 0 0,0 0 1,0 0-1,1 0 0,-1 1 1,0-1-1,0 0 0,0 0 1,1 0-1,-1 0 0,0 0 1,4 3 107,0 0-1,0 0 1,0 0 0,0-1 0,0 0 0,1 0 0,-1 0 0,1-1 0,0 1 0,8 1 0,54 5 366,-50-7-341,455 15 1263,-261-14-1284,375-30-28,-341 8-6,-210 17-20,-1 2 1,1 1-1,0 1 1,48 9 0,-78-9-63,-1 0-1,0 1 1,0-1 0,0 1 0,0-1 0,4 4 0,-7-4-24,0-1-1,0 1 1,1 0-1,-1 0 1,0 1-1,0-1 0,0 0 1,0 0-1,0 1 1,-1-1-1,1 0 1,0 1-1,-1-1 1,1 0-1,0 1 1,-1-1-1,1 3 1,-2-2-727,-2-8 516,-3-14 80,5-12-110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17908,'0'-2'2016,"8"2"-1144,2-1-359,8 0 1175,5-1-496,7-1-552,8 0-536,5-1-1008,8-2 872,0 1-232,4-3-128</inkml:trace>
  <inkml:trace contextRef="#ctx0" brushRef="#br0" timeOffset="1">740 0 18916,'0'10'2136,"-5"2"-1455,-7 1-289,-1 5 1248,-2 2-832,-4 6-200,0 1-280,1 1-104,0-4-224,3-1-160,2-7-488,6-3-152,5-11-1216,9-13 1384,5-5-257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17564,'5'0'1656,"-8"12"-976,-7 3-240,-5 9 913,1 3-265,0 2-328,-1 0-96,5-1-192,3 0-56,3-5-136,1-1-96,3-3-368,0-3-392,1-2-544,-1-4 928,0-5-176,0-4-136</inkml:trace>
  <inkml:trace contextRef="#ctx0" brushRef="#br0" timeOffset="1">0 287 18292,'5'4'1840,"7"-4"-1152,4 0-279,7-1 703,4 0-112,2-4-584,3 0-408,-1-3 96,-1 0-112,-7-1-128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21549,'-5'9'1824,"5"3"-1312,0-2-264,9-1 752,4 1-223,7-6-649,3 1-328,5-5-649,1-5-231,1-2-424,0-3 39,-1-3 801,-5-1-336,-1 3-120</inkml:trace>
  <inkml:trace contextRef="#ctx0" brushRef="#br0" timeOffset="1">283 3 18140,'-18'22'2056,"-5"4"-1079,1 5-385,-3 6 1032,-2 1-224,7 0-480,4 0-199,8-4-433,3-2-448,4-11 920,1-5-712,6-12 8,6 3-8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15899,'6'7'1068,"1"0"0,0 0-1,1-1 1,0 0 0,15 8-1,-14-8-428,1 0-1,-2 0 0,1 1 1,-1 0-1,8 8 0,-14-12-581,0-1-1,0 1 0,0-1 0,-1 1 1,1 0-1,-1 0 0,0 0 0,0 0 0,0 0 1,0 0-1,0 0 0,-1 0 0,1 1 1,-1-1-1,0 0 0,0 0 0,0 0 1,0 0-1,-1 1 0,1-1 0,-3 5 1,0 2-29,-1 0 1,0-1 0,-1 1 0,0-1 0,-1 0 0,-11 15 0,-47 48 19,58-66-45,-15 15 5,13-14-36,1 0 1,-1 1-1,2 0 0,-7 9 0,13-17 22,-1 0 0,1 1 0,0-1-1,-1 0 1,1 0 0,0 1 0,0-1 0,-1 1-1,1-1 1,0 0 0,0 1 0,0-1 0,0 0-1,0 1 1,-1-1 0,1 1 0,0-1 0,0 1-1,0-1 1,0 0 0,0 1 0,0-1 0,0 1-1,0-1 1,0 0 0,1 1 0,-1-1 0,0 1-1,0-1 1,0 0 0,0 1 0,1-1 0,-1 1 0,0-1-1,0 0 1,1 1 0,-1-1 0,0 0 0,0 0-1,1 1 1,-1-1 0,0 0 0,1 0 0,-1 1-1,1-1 1,-1 0 0,0 0 0,1 1 0,21 0-311,-21-1 296,46-6-382,0-2 1,-1-2-1,88-32 1,-61 15 159,1-3-17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19972,'-6'14'2273,"-1"5"-1545,-3 6-248,0 4 1120,2 4-743,0 1-9,6 1-336,0-1-208,2-5-392,4-2-352,1-11-824,-2-7 1087,-2-12-175,-1-4-192</inkml:trace>
  <inkml:trace contextRef="#ctx0" brushRef="#br0" timeOffset="1">1 141 16179,'17'-3'2281,"9"3"-1361,8-5-392,8-1 1977,9-1-2073,7 1-448,-2-6 248,7 4-192,-3 1-256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5:5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20340,'-3'7'1753,"-11"7"-1249,-8 2-216,-3 7 744,-7 3-344,-2 7-288,1 1-88,4 3-160,0-2-152,11-8-288,6-3-272,12-14-536,6-7 888,8-13-160,5-8-168</inkml:trace>
  <inkml:trace contextRef="#ctx0" brushRef="#br0" timeOffset="1">322 6 14659,'11'-1'2129,"-11"10"-937,-5 4-464,-11 7 2297,-1 7-1521,1 9-552,-1 1-112,7 3-296,1-3-143,9 2-161,3-2-32,4-2-264,2-4-248,-3-8-665,-1-6-223,-3-8 920,-4-5-192,-5-8-216</inkml:trace>
  <inkml:trace contextRef="#ctx0" brushRef="#br0" timeOffset="2">11 338 17172,'-10'8'2144,"13"-2"-968,7-2-463,10-2 1503,6-1-728,8-1-407,8-1-185,5-5-520,5 0-432,1-5 80,-8-4-24,1 0-128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18492,'-1'2'1992,"0"12"-1135,-2 5-329,0 4 1448,0 5-888,3 4-464,0-1-63,10 1-489,1-6-216,10-9-673,1-6-351,4-11-16,3-7 792,0-11-328,-1-7-265</inkml:trace>
  <inkml:trace contextRef="#ctx0" brushRef="#br0" timeOffset="1">286 32 15475,'-1'0'2017,"-12"16"-929,-4 5-368,-6 12 1577,-5 6-609,3 4-504,-1 6-216,7 1-279,2-3-177,10-4-488,4-4-464,6-12 432,8-3-144,5-12-96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 18812,'16'-2'1919,"-3"0"-610,0 0-1,-1 2 1,18 0-1,-26 0-1234,1 1 0,-1 0-1,0 0 1,1 0 0,-1 0-1,0 1 1,0 0-1,0 0 1,0 0 0,0 0-1,-1 0 1,1 1 0,4 4-1,-6-6-64,-1 1 0,1 0 0,-1-1 0,1 1 0,-1 0 0,0 0 0,1-1 0,-1 1 0,0 0 0,-1 0 0,1 1 0,0-1 0,0 0-1,-1 0 1,1 0 0,-1 0 0,0 1 0,0 3 0,0-2 2,-1 0-1,0 0 0,1 0 1,-2-1-1,1 1 1,0 0-1,-1 0 0,0-1 1,-3 6-1,-4 4 35,-1 0-1,0-1 0,-24 22 0,-70 52-337,103-86 249,1 0 0,-1 1 1,1-1-1,-1 1 0,1-1 0,-1 1 1,1-1-1,0 1 0,-1 0 0,1-1 1,0 1-1,-1-1 0,1 1 0,0 0 1,0-1-1,-1 1 0,1 0 0,0-1 1,0 1-1,0 0 0,0 0 0,0 0-1,1-1 1,-1 1-1,0-1 0,1 1 0,-1-1 0,0 1 0,1-1 0,-1 0 0,0 1 0,1-1 0,-1 0 1,1 1-1,-1-1 0,1 0 0,-1 0 0,1 1 0,-1-1 0,1 0 0,-1 0 0,2 1 0,36 2-1394,-28-2 1170,0 0 88,0 0 1,0 1 0,-1 0-1,14 4 1,-20-5 199,0 1 0,-1-1 1,1 0-1,0 1 0,-1-1 1,1 1-1,-1 0 0,1 0 1,-1 0-1,0 0 0,0 0 1,0 0-1,0 1 0,0-1 1,-1 1-1,1-1 0,-1 1 1,3 5-1,-4-6 29,0 1 1,0-1 0,1 0-1,-2 1 1,1-1-1,0 0 1,0 1-1,-1-1 1,1 0 0,-1 1-1,0-1 1,0 0-1,0 0 1,0 1-1,0-1 1,0 0-1,-1 0 1,1 0 0,-1-1-1,1 1 1,-1 0-1,0 0 1,1-1-1,-4 3 1,-4 2 164,1 1 1,-1-2-1,1 1 0,-13 4 0,9-4-22,-1-1 0,1-1 0,-2 0 0,1 0 0,-19 2 0,27-6-203,1 0 1,-1 0 0,1 0-1,-1 0 1,1-1 0,-1 1-1,1-1 1,-9-3 0,11 3-10,-1 0 1,1 0 0,0-1 0,0 1-1,0-1 1,0 1 0,0-1 0,0 0-1,0 1 1,1-1 0,-1 0 0,1 0-1,-1 0 1,1 0 0,0-1 0,0 1-1,-2-3 1,-2-21-186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21301,'-1'0'2080,"-6"12"-1384,-2 1-304,3 5 1225,4 5-873,-1 5-264,1 2-192,2 5-576,2 1-352,1 0-729,-2-3-935,-2-10 1792,-5-6-456,-3-14-217</inkml:trace>
  <inkml:trace contextRef="#ctx0" brushRef="#br0" timeOffset="1">1 149 16307,'3'-4'1953,"11"3"-1057,9-4-376,17 4 1553,8 0-897,10-2-864,7-2 1256,9 0-1304,2-3 24,0 3-56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22245,'2'7'2384,"9"-2"-1696,13-10-328,12-2 1505,23-6-1481,5 0-248,15-3-560,3 2-488,4 0-617,-1 1 1121,-8 3-312,-5 3-176</inkml:trace>
  <inkml:trace contextRef="#ctx0" brushRef="#br0" timeOffset="1">930 38 16908,'11'2'747,"-1"0"0,1-1 1,-1 0-1,1 0 1,-1-1-1,16-2 0,65-14 656,-31 4-1895,-32 7 210,-6 2-192,37-3-1,-59 6 479,0 0-1,1 0 0,-1 0 0,0-1 0,1 1 1,-1 0-1,0 0 0,1 0 0,-1 0 0,0 0 1,1 0-1,-1 0 0,0 0 0,1 0 1,-1 0-1,0 0 0,1 0 0,-1 0 0,0 1 1,1-1-1,-1 0 0,0 0 0,1 0 0,-1 0 1,0 1-1,0-1 0,1 0 0,-1 0 1,0 0-1,0 1 0,1-1 0,-1 0 0,0 0 1,0 1-1,0-1 0,1 0 0,-1 1 1,0-1-1,0 0 0,0 1 0,0-1 0,0 0 1,0 1-1,0-1 0,1 0 0,-1 1 0,2 7 560,1-6-308,3-2-110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4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 16908,'-8'4'1680,"5"-1"-976,2 1-208,9-4 793,8 0-145,11-4-352,8 0-136,9-3-272,8-3-168,8 1-584,1-1-384,4 1 592,-1 5-88,-5 0-128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15483,'10'1'2081,"6"-1"-1257,10 2-368,4-4 2025,7 1-1801,1-1-160,0-1-688,-3 2-352,-8 0 1760,-4-1-1256,-14 1-32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13731,'7'8'2024,"15"-2"-807,5-6-441,9-1 1888,6-4-1279,6 1-265,2-3-224,2 1-1104,-5-3-1432,-1 2 1504,-10 0-280,0 0-217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 15875,'12'-9'6094,"-16"28"-3408,-17 46-1339,12-41-1142,2 0 0,-8 41-1,15-64-205,-1 0 0,1 0-1,0-1 1,0 1 0,0 0-1,0 0 1,0 0 0,1-1-1,-1 1 1,0 0 0,0 0-1,0 0 1,1-1 0,-1 1-1,0 0 1,1 0 0,-1-1-1,1 1 1,-1 0 0,1-1-1,-1 1 1,1-1 0,-1 1-1,1 0 1,-1-1-1,1 1 1,0-1 0,-1 0-1,1 1 1,0-1 0,0 1-1,-1-1 1,1 0 0,0 0-1,0 0 1,0 1 0,-1-1-1,1 0 1,0 0 0,0 0-1,0 0 1,-1 0 0,1 0-1,1-1 1,7 1-10,0-2 0,-1 1 0,14-5 0,-4 2-29,-13 3 27,0 0 0,0 1 0,1-1-1,-1 1 1,0 1 0,0-1-1,0 1 1,0-1 0,0 1 0,0 1-1,0-1 1,0 1 0,0 0 0,0 0-1,6 4 1,-9-4 2,1 1 1,0-1-1,-1 1 0,1-1 1,-1 1-1,0 0 0,0 0 0,0 0 1,0 0-1,0 0 0,-1 0 1,0 1-1,1-1 0,-1 0 0,0 1 1,-1-1-1,1 1 0,-1-1 0,1 1 1,-1-1-1,0 1 0,0 0 1,-1 3-1,-1 4 23,0-1 0,-1 0 0,0 0 0,0 0 1,-1-1-1,0 1 0,-1-1 0,0 0 0,-1 0 0,1 0 0,-14 13 1,13-15 26,0 0 1,-1 0 0,0 0-1,-1-1 1,1 0 0,-1-1-1,-1 0 1,1 0 0,-1 0-1,1-1 1,-1-1 0,-17 5-1,22-7-75,0-1-1,-1 1 0,1-1 0,0 0 0,0-1 0,-1 1 0,1-1 1,0 0-1,0 0 0,-1 0 0,1 0 0,0-1 0,1 0 0,-1 0 1,0 0-1,0 0 0,1 0 0,-1-1 0,1 0 0,0 1 0,0-1 1,0 0-1,0-1 0,0 1 0,1 0 0,-1-1 0,-3-7 0,2 2-195,-1 0-1,1 0 1,0-1-1,1 1 1,1-1-1,-1 0 0,1 0 1,1 0-1,0 0 1,0-18-1,7-6-452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19156,'13'0'2353,"1"0"-1505,6 0-352,3-5 1360,8 2-759,2-1-337,3-2-800,4 5-496,-1-5-777,0-2 1113,1-5-272,0-6-200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17476,'-58'79'2587,"-21"36"-11,71-101-2378,0 1 0,1 0 0,1 0-1,1 0 1,0 1 0,-4 26 0,8-37-169,0 0 1,1 0-1,-1 0 0,1 0 1,1 0-1,-1 1 0,1-1 1,0 0-1,0 0 0,0 0 1,0 0-1,1-1 0,0 1 1,5 9-1,-4-11 0,-1 0-1,1 0 1,0 0-1,0 0 1,0 0-1,0-1 1,1 1-1,-1-1 1,1 0-1,0 0 0,-1 0 1,1 0-1,0-1 1,0 0-1,0 0 1,0 0-1,0 0 1,8 0-1,-3 0 56,1-2-1,0 1 0,-1-1 1,1-1-1,-1 0 0,0 0 1,0-1-1,0 0 0,0 0 1,0-1-1,0 0 0,11-8 1,-4 2 114,-1-1 0,0-1 0,-1 0 0,0 0 0,16-21-1,-24 27-135,-1-1-1,0 0 1,-1 0-1,0 0 0,0-1 1,0 0-1,-1 1 0,0-1 1,-1 0-1,1-1 0,-2 1 1,1 0-1,-1-1 0,0 1 1,-1 0-1,0-10 0,-1 11-79,0 0 0,-1 1 0,1-1-1,-1 1 1,-1 0 0,1 0-1,-1-1 1,0 2 0,0-1 0,-1 0-1,1 1 1,-1-1 0,-1 1-1,1 0 1,-1 0 0,0 1-1,0-1 1,0 1 0,0 0 0,-11-5-1,11 6-139,-1 1-1,1-1 0,-1 1 0,0 0 1,0 1-1,0-1 0,-11 0 1,14 1 103,0 1 0,0 0 1,0 0-1,0 0 1,0 1-1,1-1 1,-1 1-1,0-1 1,0 1-1,0 0 1,1 0-1,-1 1 1,0-1-1,1 0 1,-1 1-1,1-1 1,-5 4-1,-5 13-440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 18356,'3'-6'2320,"0"2"-1503,-3 8-369,-2 8 1344,-2 3-728,0 8-264,-1 6-479,1 4-169,1 6-232,2-1-96,-1-2-273,2-4-167,2-5-472,0-4-208,0-10 880,-2-12-296,-2 1-97</inkml:trace>
  <inkml:trace contextRef="#ctx0" brushRef="#br0" timeOffset="1">0 144 16700,'0'0'1872,"3"2"-1272,7 3-168,3 0 1033,5 0-569,7 1-216,9-2-672,5-1-424,8-4 448,2-4-48,8 1-184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18220,'-11'2'187,"0"1"0,0 0-1,1 1 1,-1 0 0,1 0 0,0 1 0,0 1 0,1 0-1,0 0 1,0 1 0,0 0 0,1 0 0,0 1 0,0 0-1,1 1 1,0 0 0,0 0 0,1 0 0,0 1 0,-6 14-1,9-18-137,1 1 0,0-1 0,0 0-1,0 1 1,1-1 0,0 1 0,0 9-1,1-14-24,0-1-1,0 1 0,0 0 0,1 0 0,-1-1 0,0 1 1,1 0-1,0-1 0,-1 1 0,1-1 0,0 1 0,0 0 1,-1-1-1,1 0 0,0 1 0,1-1 0,-1 0 0,0 1 1,0-1-1,0 0 0,1 0 0,-1 0 0,1 0 0,-1 0 1,1 0-1,-1 0 0,1-1 0,0 1 0,-1-1 0,1 1 0,0-1 1,-1 1-1,4-1 0,4 0 59,-1 1 0,0-2 1,1 1-1,-1-2 0,0 1 0,0-1 1,1 0-1,-1 0 0,-1-1 0,1 0 1,14-8-1,-6 2 147,-1-1 0,0 0 0,0-1 0,18-18 0,-26 22-81,0 0-1,-1-1 1,0 0-1,0 0 1,8-17-1,-13 22-108,0 0 1,0 1-1,0-1 1,0 0-1,0 1 1,-1-1-1,1 0 1,-1 0-1,0 0 1,0 1-1,0-5 1,-1 5-25,1 1 0,-1-1 1,1 1-1,-1-1 0,1 1 1,-1 0-1,0-1 1,0 1-1,0 0 0,0-1 1,0 1-1,0 0 0,0 0 1,0 0-1,0 0 1,0 0-1,-1 0 0,1 0 1,0 0-1,-1 1 0,-2-2 1,-1 0-17,0 1-1,1 0 1,-1 0 0,0 1 0,-1-1 0,1 1 0,0 0-1,0 1 1,0-1 0,0 1 0,0 0 0,0 0-1,1 0 1,-1 1 0,0 0 0,0 0 0,-4 3 0,4-3-156,1 0 1,0 0 0,0 1 0,0 0 0,0 0 0,0 0 0,0 0 0,1 0 0,0 1-1,-1 0 1,1-1 0,1 1 0,-1 0 0,0 1 0,1-1 0,0 0 0,-3 9 0,5-13 117,0 1 1,0 0 0,0 0 0,0 0 0,0 0 0,0 0-1,1 0 1,-1 0 0,0-1 0,0 1 0,1 0 0,-1 0-1,0 0 1,1 0 0,-1-1 0,1 1 0,-1 0 0,1 0-1,-1-1 1,1 1 0,0 0 0,-1-1 0,1 1 0,0-1 0,0 1-1,12 6-602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14467,'-1'34'1969,"-9"11"-921,-2 2-392,-1 2 1160,-4-3-423,10-3-305,-3-7-288,7-8-760,3-12-416,1-13-1617,4-10 1761,3-18-280,7-6-232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17756,'-3'1'292,"0"-1"0,0 1 1,0 0-1,0 0 0,-1 0 0,2 0 1,-1 0-1,0 1 0,0-1 1,0 1-1,1 0 0,-1 0 0,0 0 1,1 0-1,0 0 0,0 0 1,-1 1-1,-1 2 0,1-1-244,1 0 0,-1 0 0,1 0 1,0 0-1,0 0 0,0 0 0,0 0 0,1 1 0,0-1 0,-1 1 0,2-1 0,-2 7 0,3-10-46,-1 0-1,0 0 0,0 1 0,1-1 0,-1 0 1,1 0-1,-1 0 0,1 1 0,0-1 0,-1 0 1,1 0-1,0 0 0,0 0 0,-1 0 0,1 0 1,0 0-1,0-1 0,0 1 0,0 0 0,1 0 1,-1-1-1,0 1 0,0-1 0,0 1 0,0-1 1,1 1-1,-1-1 0,0 0 0,0 0 0,1 1 1,-1-1-1,0 0 0,0 0 0,2 0 0,6 0 4,0 0-1,0 0 0,12-3 0,-5 2 13,28-6-19,-42 6 14,0 1 0,0-1 1,0 0-1,0 0 0,0 1 0,0-1 1,-1-1-1,1 1 0,0 0 0,0 0 1,-1-1-1,1 1 0,-1-1 0,1 1 0,-1-1 1,3-3-1,-4 5-8,0-1-1,0 1 1,0 0 0,0 0 0,1-1-1,-1 1 1,0 0 0,0-1 0,0 1-1,0 0 1,0 0 0,0-1 0,0 1-1,0 0 1,0-1 0,0 1 0,0 0-1,0-1 1,0 1 0,0 0 0,0 0-1,0-1 1,0 1 0,-1 0 0,1-1-1,0 1 1,0 0 0,0 0 0,0-1-1,-1 1 1,1 0 0,0 0 0,0-1-1,0 1 1,-1 0 0,1 0 0,0 0-1,0 0 1,-1-1 0,1 1 0,0 0-1,0 0 1,-1 0 0,1 0 0,0 0-1,-1 0 1,1 0 0,0 0 0,-1 0-1,1 0 1,0 0 0,0 0 0,-1 0-1,1 0 1,0 0 0,-1 0 0,1 0-1,0 0 1,0 0 0,-1 1 0,-19 5 167,16-4-5,0 2-1,1-1 1,-1 0-1,1 1 1,-1 0 0,1 0-1,0 0 1,1 0 0,-5 8-1,-22 4 735,25-13-864,-2 1 48,1 0 1,-1 1-1,0 0 0,1 0 0,0 1 1,-7 9-1,13-59 285,-3 43-375,1 0 0,0 0 0,0 1-1,0-1 1,0 0 0,-1 1-1,1-1 1,0 1 0,-1-1 0,1 1-1,0 0 1,-1 0 0,1 0-1,-1-1 1,1 1 0,-3 1 0,1 0 1,0 1 1,-1 0 0,1 0 0,0 1 0,0-1 0,1 1-1,-1-1 1,0 1 0,1 0 0,0 0 0,-3 3-1,4-4 5,-1 1-1,1-1 0,0 0 1,-1 0-1,1 1 0,0-1 1,1 1-1,-1-1 1,0 1-1,1-1 0,-1 1 1,1-1-1,0 1 0,0-1 1,0 1-1,0 4 0,1-6 2,-1-1-1,1 1 1,-1 0-1,1-1 1,0 1-1,-1 0 0,1-1 1,0 1-1,0-1 1,-1 1-1,1-1 1,0 1-1,0-1 0,0 1 1,0-1-1,0 0 1,0 0-1,0 1 1,-1-1-1,1 0 1,0 0-1,0 0 0,0 0 1,0 0-1,0 0 1,0 0-1,0 0 1,0-1-1,0 1 1,0 0-1,0 0 0,1-2 1,30-9 2,-13 2 8,-1 0 1,0-1-1,0-1 1,-2-1-1,21-16 1,-39 30-14,0 0 1,0 0-1,0 1 0,1-1 0,-1 1 1,1-1-1,-1 1 0,1 0 0,0-1 1,0 1-1,1 0 0,-1 0 0,0 0 1,1 0-1,0-1 0,-1 1 0,2 4 1,-1-2 1,1 0 0,0 1 0,0-1 0,0 0 0,1 0 0,-1 0 0,2 0 0,-1 0 0,5 9 0,-2-7 8,4 7-13,0 1-1,-1 0 0,-1 0 0,10 28 0,-16-40 14,0 1 0,0-1-1,0 1 1,-1 0 0,1-1 0,-1 1 0,0 0 0,0-1-1,-1 1 1,1 0 0,-1-1 0,1 1 0,-1 0-1,0-1 1,0 1 0,-1-1 0,1 0 0,-1 1 0,0-1-1,0 0 1,0 0 0,0 0 0,0 0 0,-1 0-1,1-1 1,-1 1 0,0-1 0,-3 3 0,3-3 24,1-1 0,-1 1 0,0-1 1,1 1-1,-1-1 0,0 0 1,0 0-1,0-1 0,0 1 0,0 0 1,0-1-1,0 0 0,0 0 0,0 0 1,0 0-1,0 0 0,0 0 0,0-1 1,0 0-1,0 1 0,0-1 0,0 0 1,0-1-1,1 1 0,-1 0 1,0-1-1,1 0 0,-1 1 0,1-1 1,-1 0-1,-1-2 0,0 0-118,0 0-1,1 0 1,0 0-1,-1 0 1,1 0-1,1-1 1,-1 1-1,1-1 1,-1 0-1,1 0 1,1 0-1,-1 0 1,1 0-1,0 0 1,0 0 0,0 0-1,1-8 1,0 10-118,1 0 1,-1 1 0,1-1 0,0 0-1,0 1 1,0-1 0,0 1-1,1-1 1,-1 1 0,1 0 0,2-4-1,4-3-576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0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 22725,'-6'3'2208,"5"-2"-1488,2-4-335,8-3 1223,1 1-760,4-5-856,2-2-792,1-2 696,2 1-208,1 2-136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4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 16251,'-3'2'1641,"9"-1"-945,8-4-256,14-2 680,6-1-151,11-3-305,6-1-104,11 2-408,-1 1-224,0 2-560,-6 2-217,-6 5 649,-9 1-128,-8 1-176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16171,'2'2'2548,"-3"6"-414,-10 18 844,3-3-1798,6-18-1133,1-1 0,0 0 0,0 1 0,1-1 0,-1 0 0,1 1 1,0-1-1,0 1 0,1-1 0,0 6 0,0-8-48,0 0 0,0 1 1,0-1-1,1 0 0,-1 0 0,0 0 1,1 0-1,-1 0 0,1 0 0,0 0 0,0 0 1,0-1-1,0 1 0,0-1 0,0 1 1,0-1-1,0 0 0,0 0 0,4 1 0,3 2-8,7 2 9,-1 1 0,-1 0 0,0 1 0,20 15 0,-30-21 4,-1 1 1,0-1 0,-1 1-1,1 0 1,0 0-1,-1 0 1,1 0-1,-1 1 1,0-1-1,0 1 1,-1-1-1,1 1 1,-1-1 0,0 1-1,1 0 1,-2 0-1,1 0 1,0 0-1,-1 0 1,0 0-1,0-1 1,0 1-1,0 0 1,-2 7-1,1-5 45,-2 0-1,1 0 0,-1 0 0,1-1 0,-1 1 0,-1-1 0,1 1 0,-1-1 0,0 0 0,-1 0 0,1-1 0,-1 1 0,1-1 0,-1 0 0,-1 0 0,1-1 0,0 0 0,-1 0 0,0 0 0,0 0 0,0-1 0,0 0 0,-9 2 1,11-3-114,-1 0 0,1 0 0,-1 0 0,0-1 0,1 1 0,-1-1 0,0 0 0,0 0 0,1-1 0,-1 0 0,0 0 0,1 0 0,-1 0 0,1-1 0,-1 1 0,1-1 0,0 0 0,0 0 0,0-1 0,0 0 0,0 1 0,0-1 1,1 0-1,-1-1 0,1 1 0,0-1 0,0 1 0,0-1 0,0 0 0,1 0 0,-4-8 0,2 2-132,1-1 0,0 1 0,1-1 0,-2-22-1,2-8-487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16227,'17'-4'1913,"6"0"-1001,4 0-400,10 4 1081,5 0-281,8 0-800,3 0-568,3-3-128,-3-3 192,-1-3-232,-4-1-56</inkml:trace>
  <inkml:trace contextRef="#ctx0" brushRef="#br0" timeOffset="1">618 0 18052,'-17'18'1075,"-6"4"797,-36 46 0,54-61-1643,0 0-1,0 1 0,0 0 0,1 0 0,0 1 1,1-1-1,0 1 0,0 0 0,1 0 0,-2 17 0,4-23-198,-1 1 0,1-1 0,0 0 0,1 0 0,-1 0 0,1 1 0,-1-1-1,1 0 1,0 0 0,0 0 0,0 0 0,1 0 0,-1 0 0,1-1 0,-1 1 0,1 0-1,4 4 1,-3-4-13,1 0-1,-1 0 0,1-1 0,0 0 0,-1 1 1,1-1-1,0-1 0,1 1 0,-1 0 0,0-1 1,8 2-1,-2-2 1,1 0 1,-1 0-1,1-1 1,-1-1-1,0 1 0,1-2 1,-1 1-1,0-1 1,0-1-1,15-5 1,-17 4 17,0 1 0,0-1 0,-1-1 0,0 0 0,1 0 0,-2 0 0,1-1 0,0 0 0,-1 0 0,10-13 0,-14 15-19,1 0 0,-1 1 0,-1-1 0,1 0 0,0 0 0,-1 0 0,0 0 0,0-1 0,0 1 0,0 0 0,-1 0 0,0-1 0,0 1 0,0 0 0,0 0 0,0-1 0,-1 1 0,0 0 0,0 0 0,0 0 0,-1 0 0,1 0 0,-1 0 0,-2-4 0,0 1-69,-1-1 0,0 2-1,0-1 1,-1 0 0,1 1-1,-1 0 1,-9-6 0,12 9-148,0 1 0,0-1 0,-1 1 1,1 0-1,-1 0 0,1 0 0,-1 1 0,0-1 1,0 1-1,1 0 0,-1 0 0,0 0 0,0 0 1,0 1-1,-1 0 0,1 0 0,-4 0 0,7 0 149,1 0-1,-1 1 1,1-1 0,-1 0-1,0 0 1,1 1-1,-1-1 1,0 0-1,1 1 1,-1-1-1,1 0 1,-1 1 0,1-1-1,-1 1 1,1-1-1,-1 1 1,1-1-1,0 1 1,-1-1-1,1 1 1,0 0 0,-1-1-1,1 1 1,0 0-1,0-1 1,-1 1-1,1 1 1,0 12-790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19732,'-1'11'2121,"-11"8"-1481,-4 7-280,-1 2 1152,1 8-736,1 4-248,5 3-223,4-1-81,6-5-264,6-4-208,1-12-465,3-6-415,-3-15 872,-1-6-168,-6-10-176</inkml:trace>
  <inkml:trace contextRef="#ctx0" brushRef="#br0" timeOffset="1">1 133 19084,'9'5'1896,"6"1"-1199,7-2-281,8 1 816,7-1-200,9-3-784,7-1 744,6 0-823,5 2-25,-2-4-64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336 102 16692,'1'-4'224,"1"1"1,-1 0 0,0-1 0,0 1-1,0-1 1,-1 1 0,1-1-1,-1 1 1,0-1 0,0 0 0,0 1-1,0-1 1,-1 1 0,1-1 0,-3-6-1,2 7-89,-1 1-1,1-1 0,-1 1 0,0 0 0,1 0 1,-1 0-1,0 0 0,0 0 0,-1 0 0,1 0 1,0 0-1,0 1 0,-1-1 0,1 1 0,-1 0 0,0 0 1,1 0-1,-1 0 0,0 0 0,1 1 0,-5-1 1,-2 0 0,-1 0 0,1 1 0,0 0 0,-1 1 0,1 0 0,0 0 0,0 1 0,0 0 0,0 1 0,0 0 0,0 0 0,0 1 0,1 0 0,0 1 0,0 0 0,-10 7 0,6-3-131,0 1 1,0 1-1,1 0 0,0 0 1,1 1-1,0 0 1,1 1-1,0 0 0,-7 15 1,13-23-3,1 0 0,0 0 0,0-1-1,1 2 1,-1-1 0,1 0 0,0 0 0,1 0 0,-1 0 0,1 1 0,0-1 0,0 0 0,1 1 0,1 7-1,-1-10 1,0 0 0,1 0 0,-1 0-1,1 0 1,-1-1 0,1 1 0,0 0-1,0-1 1,0 0 0,1 1-1,-1-1 1,1 0 0,-1 0 0,1 0-1,-1 0 1,1-1 0,0 1-1,0-1 1,0 0 0,0 0 0,0 0-1,0 0 1,0 0 0,0-1-1,4 1 1,11 1 64,-1-1 0,1-1 0,-1 0 1,0-2-1,1 0 0,-1-1 0,0 0 0,0-1 0,0-1 0,-1-1 0,21-10 0,-19 7 46,-1 0-1,0-1 1,0 0-1,-1-2 0,-1 0 1,0-1-1,-1 0 0,0-1 1,23-30-1,-34 40-112,-2 3-10,0 0 1,0 0-1,0 0 0,0-1 0,-1 1 0,1 0 0,0 0 1,-1-1-1,1 1 0,-1 0 0,1-1 0,-1 1 0,1 0 1,-1-1-1,0 1 0,0-1 0,0-1 0,0 3-64,-1 0-1,0 0 1,0 1-1,0-1 1,0 0-1,0 1 1,1-1-1,-1 1 1,0-1 0,0 1-1,1-1 1,-1 1-1,0 0 1,1-1-1,-1 1 1,0 1-1,-4 4-186,1 0 0,1 0 1,-1 1-1,1-1 0,1 1 0,-1 0 0,-3 14 0,3 4-414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17636,'2'30'1808,"-2"6"-1056,-3 7-328,0 0 961,-1 5-233,2-4-984,2-4-608,0-11 472,5-8-88,6-26-232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16339,'-20'8'1173,"0"0"0,1 1-1,-31 20 1,45-26-1026,-1 1 0,1 1-1,-1-1 1,2 1 0,-1-1 0,0 2 0,1-1 0,0 0 0,0 1 0,0 0 0,1 0 0,0 0 0,0 0 0,1 0 0,-4 10 0,6-14-133,-1-1 0,1 1 0,0-1 0,-1 1 0,1-1 0,0 1 0,0-1 0,0 1 0,0 0 0,0-1 0,0 1 0,1-1 0,-1 1 0,0-1 0,1 1 0,-1-1 0,1 1 0,0-1 0,-1 1 0,1-1 0,0 0 0,0 1 0,0-1 0,0 0 0,0 0 0,0 0 0,0 1 0,0-1 0,1 0 0,-1-1 0,0 1 0,1 0 0,-1 0 0,0-1 0,1 1 0,-1 0 0,1-1 0,-1 1 0,1-1 0,-1 0 0,3 1 0,2-1-2,0 0 0,-1 0-1,1 0 1,0 0-1,0-1 1,-1 0 0,1 0-1,0-1 1,-1 0 0,8-3-1,10-7-20,-2-1 0,1-2-1,-2 0 1,20-18 0,-11 9-166,-29 24 168,0 0 0,0-1 0,0 1 0,0 0 0,1 0 0,-1 0 0,0 0 0,0-1 0,0 1 0,1 0 0,-1 0 0,0 0 0,0 0 0,0 0 0,1-1 0,-1 1 0,0 0 0,0 0 0,1 0 0,-1 0 0,0 0 0,0 0 0,0 0 0,1 0 0,-1 0 0,0 0 0,0 0 0,1 0 0,-1 0 0,0 0 0,0 0 0,1 0 0,-1 0 0,0 1 0,0-1 0,0 0 0,1 0 0,-1 0 0,0 0 0,0 0 0,0 1 1,1-1-1,-1 0 0,0 0 0,2 15-157,-8 24 87,5-35 74,-3 17 138,1 0 0,0 0 0,1 31 0,3-43-40,-1-1-1,1 1 1,1-1 0,0 0 0,0 1 0,0-1 0,1 0 0,0 0-1,1-1 1,-1 1 0,9 11 0,1-3 54,15 21 19,-27-35-156,1 0 1,-1 0 0,0 0-1,0 0 1,0 1-1,-1-1 1,1 0 0,0 0-1,-1 1 1,1-1 0,-1 0-1,0 1 1,0-1 0,0 0-1,0 4 1,-1-4 12,0 0 1,-1-1 0,1 1-1,0 0 1,0-1 0,-1 1-1,1-1 1,-1 1-1,1-1 1,-1 1 0,0-1-1,0 0 1,1 0 0,-1 0-1,0 0 1,0 0 0,0-1-1,0 1 1,0-1-1,0 1 1,0-1 0,0 1-1,-1-1 1,-1 0 0,-8 1 160,-1 0 0,-19-2 0,19 0-82,0-1 0,0 0 0,-15-5 0,25 7-124,0-1-1,-1 0 1,1-1-1,0 1 1,0-1-1,-1 1 1,1-1-1,0 0 1,1 0-1,-1 0 1,0-1-1,1 1 1,-1-1-1,1 1 1,0-1-1,-3-4 1,2-7-100,10 2-112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57 13955,'19'-10'1946,"1"-1"-1,19-15 1,-32 18 1445,-12 6-1601,4 3-1702,0-1 0,-1 0 1,1 1-1,0-1 0,0 0 0,0 1 0,0 0 1,0-1-1,0 1 0,0 0 0,0-1 0,0 1 0,0 0 1,0 0-1,1 0 0,-1 0 0,-1 1 0,2-2-56,0 0-1,0 0 0,0 0 1,0 1-1,0-1 0,0 0 0,0 0 1,-1 0-1,1 0 0,0 0 1,0 0-1,0 1 0,0-1 0,0 0 1,-1 0-1,1 0 0,0 0 1,0 0-1,0 0 0,0 0 1,0 0-1,-1 0 0,1 0 0,0 0 1,0 0-1,0 0 0,0 0 1,-1 0-1,1 0 0,0 0 1,0 0-1,0 0 0,0 0 0,-1 0 1,1 0-1,0 0 0,0 0 1,0 0-1,0 0 0,0 0 0,-1 0 1,1-1-1,0 1 0,0 0 1,0 0-1,0 0 0,0 0 1,-1 0-1,1-1 2,0 1 0,0 0 0,0 0 0,0 0 1,-1 0-1,1-1 0,0 1 0,0 0 0,-1 0 0,1 0 1,0 0-1,0 0 0,0 0 0,-1 0 0,1 0 0,0 0 0,0 0 1,-1 0-1,1 0 0,0 0 0,0 0 0,-1 0 0,1 0 0,0 0 1,0 0-1,-1 0 0,1 0 0,0 0 0,0 0 0,-1 0 0,1 0 1,0 1-1,0-1 0,0 0 0,-1 0 0,1 0 0,0 0 1,0 1-1,0-1 0,-1 0 0,-6 13 36,0-1 0,1 1-1,1 0 1,0 1 0,-5 19 0,-2 6-9,0-8-58,6-17-1,0 1 0,1 0 0,1 0 0,0 1 0,1-1 1,-2 26-1,5-40-4,0 0 0,1 0 0,-1 0 0,0 0 0,0 0 0,0 0 0,1 0 0,-1-1 0,0 1 0,1 0 0,-1 0 0,1 0 0,-1 0 0,1-1 0,-1 1 0,1 0 0,-1 0 1,1-1-1,0 1 0,-1-1 0,1 1 0,0 0 0,0-1 0,0 1 0,1 0 0,0-1-24,1 1 0,-1 0 0,1-1 0,0 1 0,-1-1 0,1 0 0,0 0 0,0 0 0,2 0 0,9-2-225,0-1 1,24-7-1,-33 8 164,58-19-752,-39 12 433,0 1-1,0 1 1,1 1-1,0 1 1,26-2-1,-49 7 388,0 0 0,-1 0 0,1 0-1,0 0 1,0 0 0,0 0 0,0 1-1,0-1 1,0 1 0,0-1 0,-1 1-1,1 0 1,0-1 0,0 1 0,-1 0-1,1 0 1,0 0 0,-1 1 0,0-1-1,1 0 1,-1 1 0,2 1 0,-2-2 20,-1 1 0,1 0 0,-1 0 1,1-1-1,-1 1 0,1 0 0,-1 0 1,0 0-1,0-1 0,0 1 0,0 0 1,0 0-1,-1 0 0,1 0 0,0-1 0,-1 1 1,0 0-1,1 0 0,-1-1 0,0 1 1,0-1-1,0 1 0,-1 1 0,-5 7 106,0 0 1,-1 0-1,-1-1 0,1-1 0,-1 1 0,-1-1 0,1-1 0,-18 11 1,1-3 199,0-2 1,-40 15-1,52-22-266,-1-1-1,1-1 0,-1-1 0,0 0 0,-25 1 0,36-4-112,0 0-1,-1 0 1,1-1 0,0 1-1,-1-1 1,1 0-1,0 0 1,0-1-1,0 1 1,-6-4-1,7 3 0,1 0-1,0 1 0,0-1 1,-1 0-1,1 0 0,1-1 0,-1 1 1,0 0-1,0-1 0,1 1 1,-1-1-1,1 1 0,0-1 0,0 0 1,0 0-1,0 1 0,0-5 1,-2-30-338,10-10-138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16388,'28'0'2416,"6"1"-1424,5 0-424,4 1 1977,4-2-1521,3 0-632,-2-4-72,0-4-96,1-5-288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26 18228,'-13'17'767,"0"0"1,2 1-1,0 0 1,0 0-1,2 2 1,-14 39-1,21-53-670,0 1 0,0 0-1,1 0 1,0 1 0,0-1-1,1 0 1,0 0-1,0 0 1,1 0 0,0 1-1,0-1 1,0 0 0,1 0-1,0 0 1,1-1 0,-1 1-1,1 0 1,1-1-1,-1 0 1,1 0 0,0 0-1,0 0 1,1 0 0,6 5-1,-6-6-70,0 0 0,1-1 0,0 0 0,0 0-1,0-1 1,0 0 0,1 0 0,-1 0 0,1-1 0,-1 0-1,1 0 1,0 0 0,13 0 0,-11-1 13,1-1 0,-1-1 0,0 0 0,1 0 0,-1-1 0,0 0 0,0 0 0,0-1 0,16-7 0,-17 6 12,0 0-1,0-1 1,0 0-1,0 0 1,-1 0-1,0-1 1,0 0-1,-1-1 1,1 0-1,-1 1 1,-1-2-1,1 1 1,-1-1-1,-1 0 1,1 0-1,-2 0 1,1-1-1,-1 1 1,0-1-1,0 0 1,-1 0-1,1-11 1,-3 10 1,-1 0 1,0 0-1,0 1 0,-1-1 1,0 0-1,-1 0 0,0 1 1,0 0-1,-1-1 1,0 1-1,-11-16 0,11 18-157,-1 0 0,0 1 0,0 0-1,-1 0 1,1 0 0,-1 0 0,-1 1 0,1 0-1,-1 1 1,0-1 0,0 1 0,0 0 0,0 1-1,-1 0 1,-7-3 0,13 6 89,0-1 0,0 0 0,0 1 0,0 0 0,0-1 0,0 1 0,0 0 0,0 0 0,0 0-1,0 0 1,0 0 0,0 0 0,0 1 0,0-1 0,0 1 0,1-1 0,-1 1 0,0 0 0,0 0 0,0 0 0,1 0 0,-3 1 0,0 9-340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19412,'1'-1'83,"55"-45"4155,-51 42-3931,1 0 0,0 1 0,0 0 0,0 0 0,1 0 0,-1 1 0,1 0 0,8-2 0,-15 4-288,1-1-1,0 1 0,-1 0 1,1 0-1,0 0 1,-1 0-1,1 0 0,0 0 1,0 0-1,-1 0 1,1 0-1,0 0 0,0 0 1,-1 1-1,1-1 1,0 0-1,-1 0 0,1 1 1,0-1-1,0 1 0,-1-1-11,1 1 0,-1-1-1,0 1 1,0-1 0,0 1-1,0-1 1,0 1-1,0-1 1,0 1 0,0-1-1,0 0 1,0 1 0,0-1-1,0 1 1,0-1-1,0 1 1,0-1 0,-1 1-1,1-1 1,0 0 0,0 1-1,0-1 1,-1 1-1,-19 23 40,-17 4 3,27-22-35,1 1 0,-1 1 0,1 0 0,1 0 0,-13 15 0,20-22-13,0 0-1,1 0 0,-1 0 0,1-1 0,-1 1 1,1 0-1,0 0 0,-1 0 0,1 0 0,0 0 0,0 0 1,-1 0-1,1 1 0,0-1 0,0 0 0,0 0 0,0 0 1,1 0-1,-1 0 0,0 0 0,0 0 0,1 0 0,-1 0 1,0 0-1,1 0 0,-1 0 0,1 0 0,-1-1 0,1 1 1,0 0-1,-1 0 0,1 0 0,0 0 0,0-1 0,-1 1 1,1 0-1,0-1 0,0 1 0,0-1 0,0 1 0,0-1 1,0 1-1,0-1 0,0 0 0,1 1 0,7 2 1,0 0 0,0 0 0,17 2-1,-24-5-1,39 6-384,-1-2 1,68-3-1,-70-3 155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4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19900,'11'-4'1649,"7"2"-1177,-3 4-240,1 4 640,7 4-176,3 4-304,1 3-168,2 2-304,1 1-184,-1-3-568,-2 0-224,-3-4 824,-2-6-176,-4 1-201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 18820,'0'-6'2257,"3"10"-1537,-6 12-352,-3 4 1720,-1 10-1320,0 5-152,3 6-383,-1 1-177,4-1-208,1-1-153,6-8-287,-1-6-224,1-9-504,1-4 2144,-5-13-1176,-1 1-104,-7-8 72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16179,'0'-5'1681,"9"4"-849,2-2-280,8 2 864,4 2-183,10-1-385,7 0-256,10-3-664,4-1-560,8-2 600,4-3-168,-3-12-152</inkml:trace>
  <inkml:trace contextRef="#ctx0" brushRef="#br0" timeOffset="1">1118 88 21629,'9'-2'1384,"9"-4"-1600,7-1-336,9-7-240,5-3 760,8-5-296,3 2-113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1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13411,'18'1'648,"3"-5"-640,3-5-8,5-1 152</inkml:trace>
  <inkml:trace contextRef="#ctx0" brushRef="#br0" timeOffset="1">442 59 15931,'10'9'1945,"-1"-4"-1321,-6-2 1032,-6-4 553,3-1-1457,-6-9-256,6 1-56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16556,'8'7'1648,"12"-4"-952,8-4-320,7-1 760,7-2-279,4 4-169,1 0-248,-4-4-520,-1 2-240,-8 4-641,-5-1-1815,-12 1 2328,-6 2-360,-11 2-377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14779,'0'12'1753,"6"-4"-857,4 0-272,9-6 1144,4 0-431,13-4-377,4-2-120,6-2-432,4-2-272,3-1-824,0-1 1864,-4 3-1192,-4 1-8,-6 1-40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17436,'-15'19'2769,"-18"34"0,27-43-2520,1 0 1,1 0-1,0 0 1,1 0-1,-5 21 1,8-29-258,-1 0 0,1-1 0,0 1 0,0 0 0,0-1 0,0 1 0,0-1 0,1 1 0,-1 0 0,0-1 0,1 1 0,-1 0 0,1-1 0,-1 1 0,1-1 1,0 1-1,0-1 0,0 0 0,0 1 0,0-1 0,2 2 0,1 0-43,0 0 0,0 0 1,0-1-1,1 1 0,7 2 0,14 7-63,-13-4 87,0 1 0,-1 0 0,0 0 0,0 1 0,-1 1-1,0 0 1,-1 0 0,13 19 0,-20-26 32,-1 0 0,1 0 0,-1 0 0,0 0 0,-1 0 0,1 1 0,-1-1 0,1 0 0,-2 1 0,1-1 0,0 1 0,-1-1 0,0 1 0,0 0 0,0-1 0,0 1 0,-1-1 0,0 1 0,0-1 0,0 1 0,0-1 0,-1 0 0,0 0 0,1 0 0,-2 1 0,1-2 0,0 1 0,-1 0 0,0 0 0,0-1 0,0 0 0,-6 6 0,1-2-2,0-1 0,0 0 0,0 0 0,-1-1 0,1 0 0,-1-1 0,0 0 0,-1 0 0,-13 3 0,19-5-41,-1-1 1,0 0-1,0-1 0,0 1 1,0-1-1,0 0 1,0 0-1,0 0 0,0-1 1,0 0-1,0 0 1,0 0-1,0 0 0,1-1 1,-1 0-1,0 0 1,1 0-1,0-1 0,-1 1 1,-5-6-1,-11-17-203</inkml:trace>
  <inkml:trace contextRef="#ctx0" brushRef="#br0" timeOffset="1">68 109 18812,'13'0'1824,"7"3"-1127,0-6-305,12 3 848,1-3-296,4 0-672,3 1-488,3-4 512,0 0-280,-3-7-160,-1-1-56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18596,'-95'123'3405,"85"-108"-3026,1-1-1,0 1 1,2 1 0,0-1 0,0 1 0,-7 31 0,13-42-321,0-1-1,1 0 1,-1 1-1,1-1 1,0 1-1,0-1 0,1 1 1,-1-1-1,1 0 1,0 1-1,0-1 1,2 5-1,-1-6-38,-1 0-1,1-1 1,0 1 0,0-1-1,0 1 1,0-1-1,0 0 1,0 0 0,0 0-1,1 0 1,-1 0-1,1-1 1,0 1 0,-1-1-1,1 1 1,0-1-1,0 0 1,3 1-1,4 0 24,1 0 0,-1-1-1,0 0 1,0 0-1,1-1 1,-1-1-1,0 1 1,0-2-1,1 1 1,-1-2 0,0 1-1,0-1 1,16-8-1,-16 6 38,0 0 0,0 0 0,0-1 0,-1 0 0,0-1-1,0 0 1,-1 0 0,0-1 0,0 0 0,-1 0 0,0-1 0,9-15 0,-13 20-48,-1-1 1,0 1 0,0 0 0,0-1 0,0 1 0,-1-1-1,0 1 1,0-1 0,0 0 0,-1 1 0,1-1 0,-1 0-1,0 0 1,-1 1 0,1-1 0,-1 0 0,0 1 0,0-1-1,0 0 1,-1 1 0,1-1 0,-1 1 0,0 0 0,-1 0-1,1-1 1,-1 1 0,-4-5 0,2 4-94,0 0 0,0 1 0,-1-1 0,0 1 0,0 0 0,0 1 0,0 0 0,0-1 0,-1 2 0,0-1 0,1 1 0,-1 0 0,0 1 0,0-1 0,0 1 0,0 1 0,-13-1 0,16 2-151,1-1-1,0 1 0,0-1 0,0 1 0,-1 0 1,1 0-1,0 1 0,0-1 0,0 1 0,-3 2 0,5-4 151,0 0 0,1 1-1,-1-1 1,0 1 0,1-1-1,-1 1 1,0 0-1,1-1 1,-1 1 0,1 0-1,-1-1 1,1 1-1,-1 0 1,1 0 0,0 0-1,-1-1 1,1 1-1,0 0 1,0 0 0,0 0-1,-1 0 1,1-1 0,0 1-1,0 0 1,0 0-1,0 0 1,0 0 0,0 0-1,1-1 1,-1 1-1,0 0 1,0 0 0,1 0-1,-1 0 1,0-1-1,1 1 1,-1 0 0,1 0-1,-1-1 1,1 1 0,-1 0-1,1-1 1,0 1-1,9 7-887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21549,'-34'16'2682,"19"-4"-2252,0 1 0,0 0 0,2 1 0,-23 29 0,-38 70-133,58-85-241,2 1 1,-19 51 0,29-66-50,0 0-1,0 0 1,2 1 0,-1-1 0,2 1-1,0-1 1,1 1 0,2 17-1,-2-27-72,1 0 0,0 0-1,1 0 1,-1 0-1,1 0 1,0 0-1,0-1 1,1 1-1,0-1 1,-1 1 0,1-1-1,0 0 1,1 0-1,-1-1 1,1 1-1,7 5 1,-2-3-75,0 0 0,0-2 0,1 1 0,0-1 1,-1 0-1,1-1 0,13 3 0,16 2-258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248 107 17580,'2'-3'180,"-1"0"-1,0 1 1,0-1 0,0 0 0,0-1 0,0 1 0,-1 0 0,1 0-1,-1 0 1,0 0 0,0 0 0,0-1 0,0 1 0,-1 0 0,1 0 0,-1 0-1,0 0 1,0 0 0,0 0 0,0 0 0,0 0 0,-1 0 0,0 0-1,-3-4 1,3 4-59,-1 1 0,0 0-1,1-1 1,-1 1 0,0 0 0,0 0-1,0 1 1,0-1 0,-1 1 0,1 0-1,0-1 1,-1 1 0,1 1 0,-1-1-1,1 0 1,-1 1 0,1 0 0,-1 0-1,1 0 1,-1 0 0,1 0 0,-6 2-1,1 0-85,0 1 0,0 0 1,1 0-1,-1 1 0,1 0 0,0 0 0,0 1 0,0 0 0,0 0 0,1 0 0,0 1 0,0 0 1,1 0-1,-1 1 0,1-1 0,-5 10 0,4-6-43,0 0 0,1 0-1,0 1 1,1-1 0,0 1 0,0 1 0,2-1 0,-1 0 0,1 1-1,1-1 1,-1 13 0,2-21 4,0-1-1,0 0 1,0 0 0,0 1-1,1-1 1,-1 0-1,1 0 1,-1 0 0,1 1-1,0-1 1,0 0-1,0 0 1,0 0 0,0 0-1,0-1 1,1 1-1,-1 0 1,1 0 0,-1-1-1,4 3 1,-3-2 10,1-1-1,-1 0 1,1 0 0,-1 0 0,1-1 0,0 1 0,-1 0 0,1-1-1,0 0 1,-1 0 0,1 0 0,0 0 0,-1 0 0,6-1 0,3-2 70,-1 0 1,0 0-1,1-1 1,-1 0-1,0-1 1,-1 0 0,14-9-1,-13 6 61,1 0-1,-1 0 1,-1-1-1,0 0 1,0 0-1,-1-1 1,0 0-1,-1-1 0,0 0 1,0 0-1,5-14 1,-10 10 43,-2 14-182,-1 1 0,1 0 0,0 0-1,0-1 1,0 1 0,0 0 0,-1 0 0,1 0 0,0 0 0,0-1 0,0 1 0,-1 0 0,1 0 0,0 0-1,0 0 1,-1 0 0,1 0 0,0-1 0,0 1 0,-1 0 0,1 0 0,0 0 0,0 0 0,-1 0-1,1 0 1,0 0 0,0 0 0,-1 0 0,1 0 0,0 0 0,-1 1 0,-1-1-41,1 1 0,-1 0 1,0 0-1,0 0 0,1 0 0,-1 0 1,0 0-1,1 0 0,-1 0 0,1 1 1,-3 2-1,-10 13-772,0 1 0,2 1 0,0 0 0,1 1 1,1 0-1,-15 40 0,21-34-43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13627,'1'11'2280,"-1"12"-999,-4-1-553,-2 2 2320,-1 0-1543,-2-2-737,2-1-536,4-5-1072,3-3 840,2-13-192,6-4-152,7-8-176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4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16852,'-18'42'1944,"-7"-1"-1280,1 4-280,2 0 776,5 3-295,3-2-81,8-5-592,2-2-376,4-5-696,1-2 776,2-8-152,1-9-137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19556,'-26'17'1220,"1"2"-1,-35 32 1,52-43-1106,0 0 1,1 1 0,0 0-1,0 0 1,1 0 0,0 1-1,1 0 1,0 0 0,0 1-1,-3 13 1,7-22-105,1 1 0,-1-1 0,1 1 0,-1 0 0,1-1 0,0 1 0,0-1 0,0 1-1,1 0 1,-1-1 0,0 1 0,2 3 0,-1-5-8,-1 0 0,1 0 0,-1 0 0,1 0 0,0 0-1,0-1 1,-1 1 0,1 0 0,0 0 0,0-1 0,0 1-1,0 0 1,0-1 0,0 1 0,0-1 0,0 0 0,0 1 0,0-1-1,0 0 1,0 1 0,1-1 0,-1 0 0,0 0 0,0 0 0,0 0-1,0 0 1,0 0 0,0 0 0,1-1 0,0 1 0,5-1 0,-1-1 0,1 0 1,-1 0-1,1 0 1,-1-1-1,0 0 0,0 0 1,7-5-1,41-35 35,-18 12 25,-36 31-63,1-1 1,-1 1 0,0 0-1,0 0 1,1-1 0,-1 1 0,0 0-1,0 0 1,1 0 0,-1-1-1,0 1 1,1 0 0,-1 0 0,0 0-1,1 0 1,-1 0 0,0 0-1,1 0 1,-1 0 0,0 0 0,1 0-1,-1 0 1,0 0 0,1 0-1,-1 0 1,0 0 0,1 0 0,-1 0-1,0 0 1,1 0 0,-1 0-1,0 1 1,0-1 0,1 0 0,-1 0-1,0 0 1,1 0 0,-1 1-1,0-1 1,0 0 0,1 0-1,-1 1 1,0-1 0,0 0 0,0 1-1,0-1 1,1 0 0,-1 0-1,0 1 1,0-1 0,0 0 0,0 1-1,0-1 1,0 0 0,0 1-1,0-1 1,0 0 0,0 1 0,0 0-1,1 27-5,-1-20 4,0 15-1,1-1-1,1 1 1,7 35 0,-5-45 9,0 0 0,1 0 0,0 0 0,1-1 1,0 0-1,1 0 0,11 15 0,-13-21-42,-2-2 75,0-1 0,0 1 0,-1 0 0,1 0 1,-1 0-1,0 0 0,3 7 0,-5-10-16,0 0 0,0 0 1,0-1-1,0 1 0,0 0 0,0-1 0,0 1 1,0 0-1,0-1 0,0 1 0,-1 0 1,1 0-1,0-1 0,0 1 0,-1-1 1,1 1-1,0 0 0,-1-1 0,1 1 0,-1-1 1,0 2-1,-1-1 40,1 0 0,-1 0 0,0 0 0,1 0 0,-1 0 0,0 0 0,0-1 0,0 1 0,0-1 1,0 1-1,-3-1 0,-17 2 282,0-1 1,1-1-1,-1-1 1,0-1-1,0 0 1,1-2 0,-1-1-1,-31-11 1,51 15-418,0 1 1,0-1-1,0 0 1,1 1-1,-1-1 1,0 0-1,1 0 1,-1 0-1,1 0 1,-1 0-1,1 0 1,-2-2-1,5-4-1538,11 0-186,26-8 184,-9 5 653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56 19020,'-4'-2'191,"-1"1"-1,1-1 1,-1 1-1,0 0 1,1 1 0,-1-1-1,0 1 1,0 0-1,1 0 1,-1 0 0,0 1-1,0-1 1,1 1-1,-1 1 1,0-1-1,1 1 1,-1-1 0,1 1-1,0 0 1,0 1-1,0-1 1,-5 4 0,4-2-122,1 0 1,-1 0 0,1 0-1,0 0 1,0 0-1,0 1 1,0 0 0,1 0-1,0 0 1,0 0 0,1 0-1,-1 1 1,1-1 0,0 1-1,0 0 1,1 0 0,-1 9-1,1-14-57,1 1 0,0-1 0,0 1 0,0-1 0,0 1 0,0-1 0,0 1 0,1-1 0,-1 1 0,0-1 0,1 1 0,-1-1 0,1 0 0,0 1 0,-1-1 0,1 0 0,0 1 0,0-1 0,0 0 0,0 0 0,0 0 0,0 1 0,0-1 0,0-1 0,0 1 0,1 0 0,-1 0 0,0 0-1,0 0 1,1-1 0,-1 1 0,1-1 0,-1 1 0,1-1 0,-1 0 0,1 1 0,-1-1 0,1 0 0,-1 0 0,1 0 0,-1 0 0,1 0 0,1-1 0,4 1 30,1-1 0,0-1 1,-1 0-1,0 0 0,1 0 0,-1-1 0,9-4 0,4-4 115,-2 0-1,30-22 0,-42 27-107,0 1 0,0 0 1,0-1-1,-1 0 0,1-1 1,-1 1-1,-1-1 0,0 0 1,0 0-1,5-11 0,-8 16-36,-1 1 0,1-1 0,-1 1 0,0-1 0,1 1-1,-1-1 1,0 0 0,0 1 0,0-1 0,0 1 0,0-1 0,0 1-1,0-1 1,0 1 0,-1-1 0,1 0 0,-1 1 0,1 0-1,-1-1 1,0 1 0,1-1 0,-1 1 0,0 0 0,-1-2 0,0 1-48,0 1 0,0-1 1,0 1-1,-1-1 1,1 1-1,0 0 1,0 0-1,-1 0 1,1 1-1,-1-1 1,1 0-1,-1 1 1,-4-1-1,0 1-138,-1-1-1,1 1 1,-1 1-1,1 0 1,-1 0 0,1 0-1,-1 1 1,1 0-1,-12 5 1,6 2-234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19100,'1'25'1816,"-4"-1"-1199,0 2-257,0 7 784,1-2-192,2 8-512,0-7-440,2-5-928,1-4-184,2-6 864,-4-5-232,-4-5-185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15531,'8'4'1825,"8"0"-817,4-1-400,9-3 1048,4-1-391,6-5-305,5-4-448,3 3-912,2-6-16,-2-8 272,-1-4-136,-3-5-144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92 15091,'1'0'148,"0"-1"0,-1 0 0,1 1 0,-1-1-1,1 0 1,0 0 0,-1 1 0,1-1 0,-1 0 0,0 0-1,1 0 1,-1 0 0,0 0 0,1 0 0,-1 0-1,0 0 1,0 0 0,0 0 0,0 0 0,0 0 0,0 1-1,0-1 1,0 0 0,0 0 0,-1 0 0,1 0 0,-1-1-1,0 0 49,0 1 0,0 0-1,0 0 1,-1 0 0,1 0-1,0 0 1,-1 0 0,1 0-1,0 1 1,-1-1 0,1 0-1,-1 1 1,1-1-1,-4 0 1,-3 0 259,0 0 1,0 0-1,-1 0 1,1 1-1,-13 1 0,7 2-325,0 0-1,0 1 1,0 1-1,1 0 1,0 1-1,0 0 1,1 1-1,-1 0 1,1 1-1,1 0 1,-11 11-1,13-12-138,1 1 1,0 0-1,1 0 1,0 1-1,0 0 0,1 0 1,0 1-1,1-1 0,0 1 1,0 1-1,1-1 1,0 0-1,1 1 0,-3 17 1,6-25-3,-1 1 1,1-1 0,0 0 0,0 1 0,0-1 0,1 0-1,-1 1 1,1-1 0,-1 0 0,1 1 0,0-1 0,1 0-1,-1 0 1,0 0 0,1 0 0,0 0 0,0 0 0,0-1-1,0 1 1,0-1 0,0 1 0,1-1 0,4 5 0,-2-5-5,1 1 1,-1 0-1,0-1 1,1 0 0,-1 0-1,1-1 1,0 1-1,0-1 1,-1-1 0,1 1-1,0-1 1,0 0 0,8-1-1,4-1 33,-1-1 1,1-1-1,-1 0 0,0-2 0,0 0 0,-1 0 1,0-2-1,0 0 0,0-1 0,16-13 0,-18 13 61,-1-2 0,0 0-1,-1 0 1,0-1 0,-1-1-1,-1 0 1,0 0 0,0-1-1,-2 0 1,15-31 0,-21 39-105,0 1 0,-1-1 1,1 1-1,-1-1 0,0 0 0,-1 0 1,1 1-1,-1-1 0,0 0 0,-1 0 1,1 0-1,-1 0 0,0 1 0,-3-8 1,3 10-63,0 0 0,0 1 1,-1-1-1,1 0 0,-1 1 1,0-1-1,0 1 0,0 0 1,0 0-1,0 0 0,0 0 1,0 0-1,-1 0 0,1 0 1,-1 1-1,1-1 0,-1 1 1,0 0-1,0 0 0,0 0 1,1 0-1,-1 0 0,0 1 0,0-1 1,0 1-1,0 0 0,0 0 1,-5 0-1,-8 1-536</inkml:trace>
  <inkml:trace contextRef="#ctx0" brushRef="#br0" timeOffset="1">637 289 18100,'-6'37'2032,"-5"0"-1208,-3-2-359,-2 1 1319,0-2-672,5-2-608,1-5-440,4-6-1024,4-4-280,5-11 952,3-6-248,3-1-200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75 9482,'1'-3'265,"-1"0"0,1 0 0,-1 0 0,0 0 0,0 0 1,-1 0-1,1 0 0,-1 0 0,1 1 0,-1-1 0,-2-5 0,-9-15 6269,10 21-6068,-1 1-1,0-1 0,1 1 0,-1 0 1,0 0-1,0 0 0,0 0 1,0 0-1,0 1 0,0-1 0,0 1 1,-6 0-1,-39 3 733,46-2-1116,-11 1 50,0 0 1,0 1 0,1 1 0,-18 6-1,24-7-119,0-1 0,0 1 0,1 1-1,-1-1 1,1 1 0,0 0 0,-1 0 0,2 0-1,-1 1 1,-6 8 0,10-12-16,0-1 0,0 1 0,0 0-1,1 0 1,-1 0 0,0 0 0,1 1 0,-1-1 0,1 0 0,-1 0 0,1 0 0,0 0-1,-1 1 1,1-1 0,0 0 0,0 0 0,0 0 0,0 1 0,0-1 0,0 0 0,0 0 0,0 1-1,1-1 1,-1 0 0,0 0 0,1 0 0,-1 0 0,1 1 0,-1-1 0,1 0 0,0 0 0,-1 0-1,1 0 1,0 0 0,0 0 0,0-1 0,0 1 0,-1 0 0,1 0 0,0 0 0,0-1-1,1 1 1,-1-1 0,0 1 0,2 0 0,3 2-18,1-1-1,0 0 1,0-1 0,0 1-1,0-1 1,11 0 0,-1-1-15,1-1-1,-1 0 1,0-1 0,0-1 0,27-9 0,-7 0-59,49-25 0,-86 37 93,0-1 0,1 1 0,-1 0 0,0 0 0,1 0 0,-1-1 1,0 1-1,1 0 0,-1 0 0,0 0 0,1 0 0,-1 0 0,1 0 0,-1 0 0,0 0 0,1 0 0,-1 0 0,0 0 0,1 0 0,-1 0 1,1 0-1,-1 0 0,0 0 0,1 0 0,-1 0 0,0 0 0,1 1 0,-1-1 0,1 0 0,-1 0 0,1 13-34,-16 25-8,11-28 24,-10 24 100,3 1 0,0 0 1,3 1-1,1 0 0,1 1 0,0 41 0,11-40 225,-3-34-253,-21-2 185,6-2-225,1-1-1,-1-1 1,1 0-1,0-1 1,-1 0 0,1-1-1,1 0 1,-1-1-1,-16-9 1,26 14-110,1-1-1,0 0 1,0 0 0,0 0 0,0 1-1,0-1 1,0 0 0,0 0-1,0 0 1,1 0 0,-1-1 0,0 1-1,0 0 1,1 0 0,-1 0-1,1-1 1,-1 1 0,1 0 0,0 0-1,-1-1 1,1 1 0,0 0-1,0-1 1,0 1 0,0 0 0,0-1-1,0 1 1,0 0 0,1-1-1,0-1 1,1-1-110,0-1-1,0 1 1,1 0-1,-1 0 1,1 0-1,7-7 1,13-15-711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16916,'-1'0'217,"0"1"0,0-1 1,0 0-1,1 0 1,-1 1-1,0-1 0,0 1 1,1-1-1,-1 1 0,0-1 1,1 1-1,-1-1 1,0 1-1,1-1 0,-1 1 1,1 0-1,-1 0 0,1-1 1,-1 1-1,1 0 1,-1 1-1,1-2-126,0 1-1,0-1 1,0 1-1,0-1 1,0 1 0,0-1-1,0 1 1,0-1-1,0 1 1,0-1 0,0 1-1,0-1 1,0 1 0,0-1-1,1 1 1,-1-1-1,0 0 1,0 1 0,1-1-1,-1 1 1,0-1-1,1 0 1,-1 1 0,0-1-1,1 1 1,-1-1-1,0 0 1,1 0 0,-1 1-1,1-1 1,-1 0 0,1 0-1,-1 1 1,1-1-1,4 2 86,1-1 0,-1 0 0,1 0 0,-1 0 0,1 0 0,-1-1-1,1 0 1,5-1 0,45-6 159,-54 7-319,15-3 108,0-1 0,0 0 1,0-1-1,-1 0 0,1-2 0,-1 0 0,-1-1 0,0 0 0,21-16 1,-45 31-109,0 1-1,1 0 1,0 0 0,0 0 0,1 1 0,0 0 0,0 1 0,1 0 0,1 0-1,-6 12 1,10-19-50,-1 2-153,0 1 1,0-1-1,1 1 1,-1 0-1,1 6 1,0-11 154,1 0 1,0 0 0,0 1-1,1-1 1,-1 0 0,0 0 0,0 0-1,0 1 1,1-1 0,-1 0-1,1 0 1,-1 0 0,1 0 0,-1 0-1,1 0 1,0 0 0,-1 0-1,1 0 1,0 0 0,0 0-1,0 0 1,0 0 0,-1 0 0,1-1-1,0 1 1,1 0 0,-1-1-1,0 1 1,0-1 0,0 1 0,2-1-1,19 3-387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17036,'4'14'2272,"-4"11"-1352,-5 11-384,-4 5 1473,1 9-937,-2 5-184,2 1-424,1 1-256,7-8-624,0-11-296,2-12-464,5-1-112,-3-13 832,-4-10-313,-4 1-191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17060,'7'-8'1688,"10"1"-1000,6-1-312,11 3 840,6-1-183,12-4-825,5 4-360,5-4 248,4-1-96,-2-4-200</inkml:trace>
  <inkml:trace contextRef="#ctx0" brushRef="#br0" timeOffset="1">945 2 16003,'-10'-1'202,"0"1"1,0-1-1,0 2 0,0 0 0,0 0 0,0 0 0,1 1 0,-1 1 0,0 0 0,1 0 0,0 1 0,-1 0 0,-12 8 0,15-7-127,0 0-1,1 1 0,-1-1 1,1 1-1,0 1 1,1-1-1,-1 1 1,1 0-1,1 0 0,-1 1 1,1 0-1,1-1 1,-1 1-1,1 0 1,-4 17-1,6-17-66,-1-1 0,1 1 1,0-1-1,1 1 0,0 0 0,0 0 1,1-1-1,0 1 0,0 0 0,0-1 1,1 1-1,1-1 0,5 14 0,-6-17 24,1 0-1,0 0 0,0 1 1,0-1-1,0-1 0,1 1 0,-1-1 1,1 1-1,0-1 0,0 0 0,0 0 1,1-1-1,-1 1 0,1-1 1,-1 0-1,1 0 0,0 0 0,-1-1 1,1 0-1,0 0 0,0 0 1,7 0-1,1-1 89,0 0 1,-1-1 0,1-1-1,0 0 1,-1-1-1,1 0 1,-1-1-1,0 0 1,0-1 0,-1 0-1,14-8 1,-10 4 86,0-1 1,0 0-1,-1-1 0,-1 0 1,0-1-1,-1-1 0,18-22 1,-25 28-129,-1 0 1,1-1-1,-1 0 0,-1 0 1,0 0-1,0 0 1,0 0-1,1-9 1,-4 14-60,1 0-1,-1 1 1,0-1 0,0 0 0,0 1 0,0-1 0,-1 0 0,1 1 0,-1-1 0,0 1 0,1-1 0,-3-4 0,2 5-24,0 1 1,-1-1-1,1 1 0,0 0 0,0-1 1,-1 1-1,1 0 0,-1 0 1,1 0-1,-1 0 0,0 0 0,1 0 1,-1 0-1,0 0 0,0 1 1,1-1-1,-1 1 0,0-1 0,0 1 1,-2 0-1,-2-1-120,0 1 1,0 1-1,0-1 0,1 1 1,-1 0-1,0 1 0,0-1 1,1 1-1,-1 0 0,1 0 1,-1 1-1,1 0 0,-7 4 1,4-2-44,1 1 0,-1 0 1,2 0-1,-1 0 0,0 0 1,1 1-1,-9 14 0,3 7-455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18356,'-4'10'2088,"-5"4"-1111,-3 2-425,-3 12 1360,-3 1-552,1 8-527,2 2-265,2-2-264,1-2-120,6-4-344,4-5-208,4-10-673,6-5 201,3-8 584,3-3-224,2-6-200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4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234 115 17796,'-1'21'1488,"-5"8"-1080,-1 1-176,-1 6 616,0 3-415,3 1-369,-1-3-192,3-1-657,0-9-1743,-1-4 2128,2-4-352,2-18-305</inkml:trace>
  <inkml:trace contextRef="#ctx0" brushRef="#br0" timeOffset="1">1 26 16772,'24'-7'907,"0"1"0,0 2 1,1 0-1,0 1 1,0 2-1,46 3 0,-58-1-836,-1 0-1,1 1 0,-1 1 1,0 0-1,0 0 0,0 1 0,-1 1 1,1 0-1,-1 1 0,0 0 0,-1 0 1,1 2-1,-1-1 0,-1 1 1,13 13-1,-17-16-70,-2 0 1,1 0-1,0 0 0,-1 0 1,0 1-1,0-1 0,-1 1 1,1 0-1,-1 0 0,-1 0 1,1 0-1,-1 0 0,0 0 1,0 0-1,-1 1 0,0-1 1,0 0-1,0 0 0,-1 1 1,0-1-1,-2 9 0,-1-5 6,0 0-1,0 0 0,-1 0 0,0-1 1,-1 1-1,0-1 0,0-1 1,-1 1-1,0-1 0,-1 0 0,-13 11 1,3-4 41,-1-1 0,-41 22 0,49-30-132,-2 0 0,1-1 0,-1-1-1,1 0 1,-1 0 0,-23 2 0,35-5 77,0-1 0,-1 0 0,1 1 0,-1-1 0,1 0 0,0 0 0,-1 0 0,1 0 0,0 0 0,-1 0 0,1-1 0,-1 1 0,1 0 0,0-1 0,-1 1 0,1-1 0,0 1 0,0-1 0,-1 0 0,1 1 0,0-1 0,0 0 0,0 0 0,0 0 0,0 0 0,0 0 0,0 0 0,0 0 0,0 0 0,1 0 0,-1 0 0,0-1 0,0-1 0,-6-21-139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20468,'-12'2'356,"1"1"-1,-1 1 1,0 0-1,1 0 0,0 1 1,0 1-1,-15 9 1,21-11-316,0-1 0,0 1 0,1 0 1,-1 0-1,1 0 0,0 1 0,1-1 1,-1 1-1,1 0 0,0 0 0,0 0 0,0 1 1,1-1-1,0 1 0,0-1 0,0 1 1,-1 7-1,3-11-37,-1 0 0,1 0 0,0 0 0,0 0 0,0 0 0,0 1 0,0-1 0,0 0 0,1 0 0,-1 0 0,1 0 0,-1 0 0,1 0 0,0 0 1,0 0-1,0 0 0,0 0 0,0-1 0,0 1 0,1 0 0,-1-1 0,0 1 0,1 0 0,-1-1 0,1 0 0,0 1 0,-1-1 0,1 0 0,0 0 0,0 0 0,0 0 0,0 0 0,0-1 0,0 1 1,0 0-1,0-1 0,0 0 0,4 1 0,3 0 7,-1-1 0,1 0 1,0 0-1,0-1 0,-1 0 1,1-1-1,-1 0 0,11-3 1,3-3 36,0-2 1,41-23 0,-52 27-47,-1-1 1,0 0-1,-1-1 1,1 0-1,-1-1 1,-1 0-1,11-14 1,-30 40-4,1 0 1,0 1 0,1 0 0,1 0-1,1 1 1,0 0 0,-4 24 0,9-32 25,1-1 1,0 1-1,0 0 1,1-1-1,0 1 1,1-1-1,0 1 1,1-1 0,0 1-1,1-1 1,0 0-1,1 0 1,0 0-1,0 0 1,10 15-1,19 14 32,-26-32-36,-1 0 1,1 1 0,9 15 0,-16-22-14,1-1 0,-1 1-1,0-1 1,0 1 0,1-1 0,-1 1 0,0 0-1,0-1 1,0 1 0,0-1 0,0 1 0,0 0-1,0-1 1,0 1 0,0-1 0,0 1 0,0 0 0,0-1-1,0 1 1,0-1 0,-1 1 0,1-1 0,0 1-1,0-1 1,-1 1 0,0 0 0,-15 10 173,-27-3 165,39-8-294,-99 10 797,89-10-832,0 0 0,-1-1 0,1 0-1,-1-2 1,-14-3 0,12-2-504,17 7 478,-1 1 0,1 0 0,0 0 1,-1-1-1,1 1 0,0 0 0,-1-1 0,1 1 0,0-1 1,0 1-1,-1 0 0,1-1 0,0 1 0,0-1 0,0 1 1,0-1-1,0 1 0,0 0 0,0-1 0,-1 1 0,1-1 1,0 1-1,1-1 0,-1 1 0,0-1 0,0 1 0,0 0 1,0-1-1,0 1 0,0-1 0,0 1 0,1-1 0,-1 1 1,0 0-1,0-1 0,1 1 0,-1 0 0,0-1 0,1 0 1,11-8-284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16756,'1'-1'192,"-1"-1"0,0 0 1,1 1-1,0-1 1,-1 1-1,1-1 1,0 1-1,0-1 0,0 1 1,0 0-1,0-1 1,0 1-1,0 0 0,0 0 1,0 0-1,1 0 1,-1 0-1,0 0 1,1 0-1,-1 0 0,1 0 1,-1 1-1,1-1 1,-1 1-1,1-1 0,-1 1 1,1-1-1,2 1 1,7-3 608,1 1-1,20-1 1,-28 3-606,5-1 47,0 1-1,0 0 0,0 1 0,0 0 1,0 0-1,17 6 0,-25-7-212,1 1 0,-1-1-1,0 1 1,1-1-1,-1 1 1,0 0 0,0 0-1,1 0 1,-1 0 0,0 0-1,0 0 1,0 0 0,0 0-1,0 0 1,0 0 0,0 1-1,-1-1 1,1 0 0,1 3-1,-2-3-15,0 1-1,0 0 0,0 0 1,0 0-1,-1 0 1,1 0-1,0 0 0,-1-1 1,0 1-1,1 0 1,-1 0-1,0 0 0,0-1 1,0 1-1,0-1 1,0 1-1,0 0 0,0-1 1,-3 3-1,-10 10 31,0-1-1,-27 21 0,24-22-26,1 1 0,-16 17 0,31-29-18,0 0 1,1 0 0,-1 0-1,0-1 1,0 1-1,1 0 1,-1 0 0,0 0-1,1 0 1,-1 1-1,1-1 1,-1 0 0,1 0-1,0 0 1,-1 0-1,1 0 1,0 1-1,0-1 1,0 0 0,0 0-1,0 0 1,0 1-1,0 1 1,1-2-8,0 1 1,0-1 0,0 0-1,0 0 1,0 1-1,0-1 1,0 0-1,0 0 1,0 0 0,1 0-1,-1-1 1,0 1-1,0 0 1,1 0-1,2 0 1,6 2-124,-1 0 0,1-1 0,0 0 1,13 1-1,13-2-154,-1-1 0,57-7 0,-65 4 97,23-2-117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20012,'0'21'1961,"-4"12"-1265,-3 1-296,2 5 1056,4 1-488,1 3-447,4-1-321,2-6-785,1 1-367,-1-11-640,1-3 1248,-8-5-312,-4-2-256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19012,'0'-3'1888,"9"-3"-1215,8-1-321,10 0 1016,7-2-416,9 2-704,9-1-752,10-2 480,1-5-120,-2 1-136</inkml:trace>
  <inkml:trace contextRef="#ctx0" brushRef="#br0" timeOffset="1">1063 271 21757,'-7'3'1728,"13"-9"-1352,9-5-464,14-8 296,5-4-1560,7-3 1184,2-7-288,5 5-304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2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 16876,'-5'17'1816,"9"-13"-1320,5-9-584,12-10 2008,9-6-1207,10-5-601</inkml:trace>
  <inkml:trace contextRef="#ctx0" brushRef="#br0" timeOffset="1">607 90 20820,'0'20'1873,"0"-13"-1297,7-4-304,6-9 296,6-8-576,6-12 296,4-9-288,4-3-312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0 18812,'10'29'1880,"3"3"-1063,-3-1-297,-2 12 792,0 9-208,-8 2-152,-9 8-199,-15 14-297,-9 3-120,-30 5-240,-15 5-96,-25 4 40,-16 0-40,-34 9 0,-6 11-56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8506,'135'-5'1845,"-82"1"-1018,0 3 0,0 2 0,56 8 0,-90-6-457,1-2 0,-1 0 0,1-1 0,-1 0 1,39-8-1,-17-1 291,67-24 0,32-18 43,-9 2-319,184-42 0,-187 67-346,1 7 0,1 5 0,0 5 0,1 7 0,-1 5 0,153 25 0,-154-10 25,226 29 519,3-28 489,-121-27-309,41-1 3,0 24-157,-122 7-135,256 75 0,-397-94-410,0 0 1,0 0-1,0 2 0,-1 0 0,0 0 0,22 17 0,-31-20-67,1 1 0,-2 0 0,1-1 1,0 2-1,-1-1 0,0 0 0,-1 1 1,1 0-1,-1 0 0,0 0 1,0 0-1,-1 1 0,0-1 0,0 1 1,0-1-1,-1 1 0,0 0 0,0 8 1,-1-9 38,2 4-2584,4-19 216,-4 4 2449,5-7-1065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16844,'44'-28'4863,"10"1"-4136,1 3 1,2 2-1,86-22 0,-30 17-505,1 4-1,1 5 1,213-5-1,-128 26-210,277 39 0,299 21 174,35-25 908,-779-36-1069,224 8 149,-205-11-240,-1-2 1,100-19-1,-140 20-43,38-11-290,-44 11 374,-1 1 0,1-1 0,0 1 0,-1-1 0,0 0 0,1 0 0,-1-1 0,0 1 0,0-1 0,3-3 0,3-14-187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46 16916,'0'-3'180,"-1"1"0,1 0 0,-1 0 0,0-1 0,0 1 0,0 0 0,0 0 0,0 0 0,0 0 0,-1 0 0,1 0 0,0 1 0,-1-1 0,0 0 0,1 1 0,-1-1 0,0 1 0,0-1 0,0 1 0,0 0 0,0 0 0,0 0 0,0 0 0,0 0 0,0 0 0,-1 1 0,1-1 0,0 1 0,-1-1 0,1 1 0,0 0 0,-1 0-1,1 0 1,0 0 0,-1 1 0,-2 0 1,-2 0 1,-1 0 0,1 1 0,0 0 0,0 0 0,0 0 0,0 1 0,1 0 0,-1 1 1,1 0-1,-9 6 0,7-3-141,0 0 0,1 1 0,-12 14 0,18-20-61,-1 1 0,0-1 1,1 0-1,0 1 0,-1-1 0,1 1 1,0-1-1,0 1 0,1-1 0,-1 1 1,0 0-1,1-1 0,0 1 1,-1 0-1,1-1 0,0 1 0,1 0 1,-1 0-1,1 4 0,-1-6 3,1 0-1,-1 0 1,0 0-1,1 0 1,-1-1-1,1 1 1,-1 0-1,1 0 1,-1-1-1,1 1 1,0 0-1,-1-1 1,1 1 0,0 0-1,-1-1 1,1 1-1,0-1 1,0 1-1,0-1 1,-1 0-1,1 1 1,0-1-1,0 0 1,0 0-1,2 1 1,-1-1-15,0 0 0,0 0 0,0-1 1,0 1-1,1-1 0,-1 1 0,0-1 0,0 0 0,0 0 0,3-1 1,3-3-62,0 0 1,-1-1 0,0 0 0,8-7-1,-8 5 56,17-16-34,-23 24 68,-1-1 0,1 1 0,-1-1 0,1 1 0,0 0 0,-1-1 0,1 1 0,-1 0 0,1-1 0,0 1-1,-1 0 1,1 0 0,0-1 0,-1 1 0,1 0 0,0 0 0,-1 0 0,1 0 0,0 0 0,-1 0 0,1 0 0,0 0 0,-1 1 0,1-1 0,0 0 0,-1 0 0,1 0-1,0 1 1,-1-1 0,1 0 0,-1 1 0,1-1 0,0 0 0,-1 1 0,1-1 0,-1 1 0,1-1 0,-1 1 0,1 0 0,8 16-43,0 0 0,-2 0 0,0 1 0,-1 0 0,5 23 0,-4-16 23,30 128 364,-33-131-147,-2 0 0,0 0-1,-1 0 1,-1 1-1,-3 22 1,2-41-111,0 1 1,0-1-1,0 0 0,0 0 1,0 0-1,-1 0 1,0 0-1,0-1 0,0 1 1,-5 6-1,6-8-50,0-1-1,0 0 1,-1 0-1,1 0 1,0 0 0,-1 0-1,1-1 1,0 1-1,-1 0 1,1-1-1,-1 1 1,1-1 0,-1 1-1,0-1 1,1 0-1,-1 1 1,1-1 0,-1 0-1,0 0 1,1 0-1,-1 0 1,1-1 0,-1 1-1,1 0 1,-1-1-1,0 1 1,1-1-1,-1 1 1,1-1 0,0 0-1,-1 0 1,-1 0-1,-5-5 49,-1-1 0,1 1 0,0-1 0,0-1-1,1 1 1,0-1 0,0 0 0,-5-11-1,-5-8 20,-20-41 0,37 67-100,-9-15-252,2-1 0,0 0-1,-9-33 1,16 49 184,0 0 1,-1 0-1,1-1 1,0 1 0,0 0-1,0 0 1,0 0-1,0 0 1,0 0-1,0 0 1,0 0-1,0 0 1,1 0 0,-1-1-1,0 1 1,1 0-1,-1 0 1,1 0-1,-1 0 1,1 1 0,-1-1-1,1 0 1,0 0-1,-1 0 1,1 0-1,0 1 1,0-1-1,0 0 1,0 0 0,3 0-76,-1-1 0,0 1 1,0 1-1,1-1 0,-1 0 0,0 1 1,1 0-1,3 0 0,18-1-558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46 17452,'2'-1'232,"0"-1"0,0 1 0,0-1 0,0 1 1,1 0-1,-1 0 0,0 0 0,1 0 0,-1 0 1,1 0-1,-1 1 0,1-1 0,0 1 0,-1 0 0,4-1 1,-3 1 40,1 0 1,-1 0-1,1-1 1,-1 0 0,1 0-1,-1 0 1,6-3 0,-8 4-228,-1 0 0,1 0 0,-1-1 0,1 1-1,-1 0 1,1-1 0,-1 1 0,1 0 0,-1-1 0,0 1 0,1-1 0,-1 1 0,1-1 0,-1 1 0,0-1 0,0 1 0,1-1 0,-1 1 0,0-1 0,0 1 0,0-1 0,1 1 0,-1-1 0,0 0 0,0 1 0,0-1 0,0 1 0,0-1 0,0 1 0,0-1 0,0 0 0,-1 1 0,1-1-1,0 1 1,0-2 0,-1 2-5,1-1 1,-1 1-1,1-1 0,-1 1 0,1 0 0,-1-1 0,1 1 0,-1 0 0,0-1 0,1 1 0,-1 0 0,1 0 0,-1 0 0,0-1 0,1 1 0,-1 0 0,0 0 1,1 0-1,-1 0 0,1 0 0,-1 0 0,0 0 0,1 1 0,-1-1 0,0 0 0,1 0 0,-1 0 0,1 0 0,-1 1 0,1-1 0,-1 0 0,0 1 0,1-1 0,-1 0 1,1 1-1,-1 0 0,-8 6 33,1 0 0,0 0 0,0 1 0,1 0 1,0 1-1,0-1 0,1 1 0,-8 16 1,10-17-86,0 0 0,0 1 1,1-1-1,0 1 0,1-1 1,-1 1-1,2 0 0,-1 0 1,2 0-1,-1 17 0,1-24-15,0 0-1,0-1 1,1 1-1,-1-1 0,0 1 1,1-1-1,-1 1 0,1-1 1,0 1-1,-1-1 0,1 1 1,0-1-1,0 0 0,0 1 1,0-1-1,0 0 0,0 0 1,0 0-1,0 1 1,1-1-1,1 1 0,-1-2-93,0 1 0,0 0 0,0 0 0,0-1 0,1 1 0,-1-1 0,0 0 0,1 0 0,-1 0 0,0 0 0,0 0 0,1 0 0,2-1 0,3-1-230,1-1 1,-1 0-1,0 0 1,0 0-1,0-1 1,13-9-1,13-13-412,4-7-183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4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 16908,'-2'-1'140,"0"0"0,0 0 1,0 1-1,1-1 1,-1 0-1,0 1 0,0-1 1,0 1-1,0-1 1,0 1-1,0 0 0,0 0 1,0 0-1,0 0 1,0 0-1,0 1 0,-3 0 1,1 0 25,0 1 0,0-1 0,0 1 0,1 0 0,-1 0 0,1 1 0,-1-1 0,-2 4 0,-3 2 45,0 1-1,2 0 0,-1 0 0,1 1 0,-6 11 0,7-13-169,2 1 0,-1 0 0,1 0 0,0 0 0,1 1 0,0-1 0,1 1 1,0 0-1,0 0 0,1 0 0,0 0 0,1 0 0,1 10 0,-1-19-32,0 1 0,0-1 0,0 1 0,1 0 0,-1-1 0,1 1 0,-1-1 0,1 1 0,-1-1 0,1 1 0,0-1 0,0 0 0,0 1 0,0-1 0,0 0 0,0 1 0,0-1 0,0 0 1,0 0-1,1 0 0,-1 0 0,0 0 0,1 0 0,-1-1 0,0 1 0,1 0 0,-1-1 0,1 1 0,-1-1 0,1 1 0,0-1 0,-1 0 0,1 0 0,-1 0 0,1 0 0,0 0 0,-1 0 0,1 0 0,2-1 0,2 0 18,-1-1 1,1 0-1,-1 0 0,0 0 0,0-1 0,0 0 1,0 0-1,-1 0 0,9-8 0,1-2 25,-2 0-1,0-2 1,0 0-1,-1 0 1,-1-1-1,-1 0 1,0 0-1,-1-1 1,9-29-1,-15 34-33,-4 12 12,-7 19 2,5-4-139,0 0 0,2 0 0,0 1 0,0 20 0,1-27-87,2 0 1,-1 0 0,1 0-1,1 0 1,0 0-1,0-1 1,0 1-1,8 15 1,-10-23 160,1 1 0,0-1 0,0 0 0,0 1 0,0-1 1,0 0-1,0 0 0,0 0 0,0 0 0,3 2 0,11 0-454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14891,'-8'6'504,"1"0"1,0 0-1,0 0 0,1 1 0,-1 0 1,2 1-1,-1-1 0,-5 11 0,0-1 272,2 0 0,-13 29-1,19-37-619,0-1 0,0 1 0,1 0-1,0 0 1,0 0 0,1 0 0,0 15-1,1-23-139,0 0 1,0 0-1,0 0 0,0 0 0,0 0 0,0 0 0,0 0 0,0 0 0,1 0 1,-1 0-1,0 0 0,1 0 0,-1 0 0,1 0 0,-1 0 0,1 0 0,0 0 0,-1 0 1,1-1-1,0 1 0,-1 0 0,1 0 0,0-1 0,0 1 0,0 0 0,0-1 1,0 1-1,0-1 0,0 0 0,0 1 0,0-1 0,0 0 0,0 1 0,0-1 1,0 0-1,0 0 0,0 0 0,0 0 0,0 0 0,0 0 0,0 0 0,0 0 1,0 0-1,0-1 0,0 1 0,0 0 0,0-1 0,0 1 0,2-1 0,6-3 93,-1 0-1,1-1 1,-1 0-1,9-6 1,-13 8-59,23-16 206,-6 4 76,34-20 1,-50 32-295,1 1 0,0-1 0,-1 1 0,1 0 0,0 0 0,0 0 1,0 1-1,1 0 0,-1 0 0,0 1 0,10 0 0,-13 0-36,-1 1 0,1-1 0,-1 1 0,0 0 0,1-1 0,-1 1 0,1 0 1,-1 1-1,0-1 0,0 0 0,0 0 0,0 1 0,0 0 0,0-1 0,0 1 0,0 0 0,-1 0 0,1 0 1,-1 0-1,1 0 0,-1 0 0,0 0 0,0 1 0,2 3 0,0 3 4,-1 1-1,0 0 1,0 0 0,0 18 0,-2-27-4,0 0 5,0 0 0,0 0 1,0 0-1,0 0 1,0 0-1,0 0 1,1 0-1,-1 0 1,0 0-1,0 0 0,1 0 1,-1 0-1,1 0 1,-1 0-1,1 0 1,-1 0-1,1 0 1,0-1-1,-1 1 0,1 0 1,0 0-1,0-1 1,-1 1-1,3 1 1,-2-2 5,0 0 0,0 0 1,1 0-1,-1 0 0,0 0 1,1 0-1,-1 0 0,0 0 1,0-1-1,1 1 0,-1 0 1,0-1-1,0 1 0,0-1 1,1 1-1,-1-1 0,1-1 1,8-4 94,0-2 0,-1 0 1,13-12-1,-15 12-47,16-13 76,39-35 239,-56 51-350,0 0 1,0 1-1,1 0 0,-1 1 0,1-1 1,0 1-1,0 0 0,9-2 0,-14 5-25,-1 0 0,1 0-1,-1-1 1,1 1-1,-1 1 1,1-1 0,0 0-1,-1 0 1,1 0 0,-1 1-1,1-1 1,-1 1 0,1-1-1,-1 1 1,0 0 0,1 0-1,-1-1 1,0 1 0,1 0-1,-1 0 1,0 0 0,0 0-1,0 1 1,0-1 0,0 0-1,0 0 1,0 1 0,0-1-1,-1 0 1,1 1 0,-1-1-1,1 1 1,0-1 0,-1 1-1,1 1 1,1 7-12,0 0 0,0 0 0,-1 1 0,0 10 0,0-10 5,-1-9 5,0 0 1,0 0-1,0 0 0,1 0 1,-1-1-1,1 1 0,0 0 1,-1 0-1,3 3 0,-3-5 2,0 1 0,1-1 0,-1 1-1,1-1 1,-1 1 0,1-1 0,-1 1-1,1-1 1,-1 0 0,1 1 0,-1-1-1,1 0 1,-1 1 0,1-1 0,-1 0-1,1 0 1,0 0 0,-1 0 0,1 1 0,0-1-1,0 0 1,2-1 5,0 1-1,-1-1 1,1 0-1,0 0 1,0 0 0,-1 0-1,1-1 1,-1 1-1,1-1 1,-1 1 0,4-4-1,9-7 12,41-29 1,-50 37-19,1 1-1,-1-1 0,1 1 0,0 0 0,-1 1 0,1 0 0,8-2 0,-13 4-1,0 0 0,0-1 0,0 1 0,0 0 0,-1 0 0,1 0 0,0 0 0,0 1 0,0-1 0,0 1 0,-1-1 0,1 1 0,0-1 0,0 1 0,-1 0 0,1 0 0,0 0 0,-1 0 0,1 0 0,2 2 0,-2 0 0,0-1-1,0 1 0,-1 0 1,1 0-1,-1-1 1,1 1-1,-1 0 0,0 0 1,0 0-1,0 0 0,0 4 1,0 6-24,0-1 0,0 1 0,-2 0 0,-2 24 0,2-33 63,-3 18-598,4-21 545,0-1-1,0 1 1,0-1 0,0 0 0,0 1 0,0-1 0,-1 1-1,1-1 1,0 0 0,0 1 0,0-1 0,-1 1 0,1-1-1,0 0 1,0 1 0,-1-1 0,1 0 0,0 1 0,-1-1-1,1 0 1,0 0 0,-1 1 0,1-1 0,-1 0 0,1 0 0,0 0-1,-1 0 1,1 1 0,-1-1 0,1 0 0,0 0 0,-1 0-1,1 0 1,-1 0 0,1 0 0,-1 0 0,1 0 0,-1 0-1,1 0 1,0 0 0,-1-1 0,-6-7-200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13579,'2'9'1162,"0"0"0,0-1 1,1 1-1,0-1 0,8 15 1,-10-21-1025,1-1 1,-1 1-1,0 0 1,0-1-1,1 1 1,-1-1 0,1 0-1,0 1 1,-1-1-1,1 0 1,0 0-1,-1 0 1,1 0-1,0 0 1,0 0 0,0-1-1,0 1 1,0-1-1,0 1 1,0-1-1,0 0 1,0 0 0,0 0-1,0 0 1,0 0-1,0 0 1,0-1-1,0 1 1,0 0 0,0-1-1,2 0 1,3-2-17,-1 0 1,1-1 0,-1 1 0,0-1 0,0 0 0,-1-1-1,1 1 1,-1-1 0,0 0 0,0 0 0,-1-1-1,8-11 1,-6 7-34,0 1 0,-1-1-1,0 1 1,-1-1 0,0-1-1,0 1 1,3-19-1,-7 26-74,0 0 0,1-1-1,-1 1 1,0 0 0,-1 0-1,1 0 1,0 0-1,-2-4 1,2 7-14,0-1 1,0 1-1,0 0 0,-1-1 0,1 1 1,0 0-1,0-1 0,0 1 0,0 0 1,-1 0-1,1-1 0,0 1 0,0 0 1,-1 0-1,1-1 0,0 1 0,0 0 1,-1 0-1,1 0 0,0-1 1,-1 1-1,1 0 0,0 0 0,-1 0 1,1 0-1,0 0 0,-1 0 0,0 0 1,0 0-5,0 0 0,0 1 0,0-1 1,0 1-1,0-1 0,0 1 1,0 0-1,0-1 0,0 1 1,1 0-1,-1 0 0,0-1 1,0 1-1,0 1 0,-8 10-235,0 1 0,1 0 0,1 0 0,0 1 0,1-1 0,1 2 0,0-1 0,1 0 0,-5 27 0,9-38-33,-1 1 0,1 0-1,-1-1 1,1 1-1,1 0 1,-1 3 0,0-6 193,1-1 1,-1 1 0,0-1 0,0 1-1,0-1 1,0 1 0,1-1 0,-1 1-1,0-1 1,0 1 0,1-1 0,-1 1-1,1-1 1,-1 1 0,0-1 0,1 0-1,-1 1 1,1-1 0,-1 0 0,1 1-1,0-1 25,0 0-1,0 0 0,0 1 1,0-1-1,0 0 1,-1-1-1,1 1 0,0 0 1,0 0-1,0 0 1,0 0-1,0-1 0,-1 1 1,1 0-1,0-1 1,0 1-1,-1-1 0,2 0 1,27-22-916,7-10-222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39 10226,'6'-10'608,"-4"8"-459,-1 0-1,0 0 1,0 0 0,0 0 0,0 0-1,0 0 1,-1 0 0,1 0-1,0-1 1,-1 1 0,1-3 0,-5 7 772,-13 22 123,2 0 0,0 1 0,2 1 0,-16 42 0,28-66-985,-42 115 1726,38-98-1415,0-1-1,1 1 1,1 0-1,-1 27 0,4-42-287,0-1-1,1 0 0,-1 1 0,1-1 0,-1 0 0,1 1 0,0-1 1,2 4-1,-3-6-27,1 0 1,0 1-1,-1-1 1,1 0-1,0 0 1,0 0 0,0 0-1,0 0 1,0 0-1,0 0 1,0 0-1,0-1 1,0 1-1,0 0 1,3 0 0,-1 0 12,0-1 1,0 1 0,0-1 0,0 0 0,0 0 0,0 0 0,1 0-1,-1-1 1,0 0 0,0 1 0,0-1 0,0 0 0,0 0-1,0 0 1,-1-1 0,5-2 0,11-6 113,0-2 1,-1 0-1,16-15 0,-17 13-48,0 1 1,1 1-1,22-11 0,-38 22-130,0 0 0,0 0 1,0 1-1,1-1 0,-1 0 1,0 1-1,1-1 0,-1 1 0,1-1 1,-1 1-1,0 0 0,1 0 1,-1 0-1,1 0 0,-1 0 1,1 0-1,-1 0 0,1 0 1,-1 0-1,0 1 0,1-1 1,-1 0-1,1 1 0,-1-1 0,0 1 1,1 0-1,-1-1 0,0 1 1,0 0-1,0 0 0,0 0 1,2 2-1,0 2-26,0 0-1,-1 0 1,1 0 0,-1 0 0,0 0-1,-1 1 1,2 5 0,8 23-156,-11-34 172,1 1 1,0 0 0,-1 0 0,1 0 0,0 0 0,0-1 0,0 1 0,0 0 0,-1-1 0,1 1-1,0 0 1,0-1 0,0 1 0,0-1 0,0 0 0,0 1 0,0-1 0,1 0 0,-1 0-1,0 1 1,0-1 0,0 0 0,0 0 0,0 0 0,0 0 0,0-1 0,0 1 0,0 0-1,0 0 1,1-1 0,-1 1 0,0 0 0,0-1 0,0 1 0,0-1 0,-1 0 0,1 1-1,0-1 1,1 0 0,4-3 7,-1 0 0,0 0 0,1-1 0,7-8 0,27-42 206,-27 37-27,18-21 1,-31 39-178,0-1-1,0 1 1,0 0 0,0 0 0,0 0 0,0 0 0,0 0 0,0 0 0,0 0 0,0-1-1,0 1 1,0 0 0,1 0 0,-1 0 0,0 0 0,0 0 0,0 0 0,0 0 0,0 0-1,0 0 1,0 0 0,0 0 0,1 0 0,-1 0 0,0 0 0,0 0 0,0 0 0,0 0-1,0 0 1,0 0 0,0 0 0,1 0 0,-1 0 0,0 0 0,0 0 0,0 0 0,0 0 0,0 0-1,0 0 1,0 0 0,1 0 0,-1 0 0,0 0 0,0 0 0,0 0 0,0 0 0,0 0-1,0 0 1,0 0 0,0 0 0,0 1 0,1-1 0,-1 0 0,0 0 0,0 0 0,0 0-1,0 0 1,0 0 0,0 0 0,0 0 0,0 1 0,0-1 0,1 13 49,-5 16-25,-3 1-16,3-15-10,1 1 1,0-1-1,2 1 1,-1-1-1,2 1 1,1 16-1,-1-31 0,0 0 0,0-1-1,0 1 1,0 0 0,0-1-1,0 1 1,0 0 0,0-1-1,1 1 1,-1 0 0,0-1-1,1 1 1,-1 0 0,0-1-1,1 1 1,-1-1 0,1 1-1,-1-1 1,1 1 0,-1-1-1,1 1 1,-1-1-1,1 1 1,-1-1 0,1 0-1,0 1 1,-1-1 0,1 0-1,0 1 1,-1-1 0,1 0-1,0 0 1,-1 0 0,1 0-1,0 0 1,0 0 0,-1 0-1,1 0 1,0 0 0,-1 0-1,1 0 1,0 0 0,-1 0-1,1-1 1,0 1 0,-1 0-1,1 0 1,0-1 0,0 1-1,3-3 2,1 1-1,-1-1 0,0 0 1,0 0-1,7-6 1,4-7-264,-1-1-1,-1-1 1,0 0 0,-2-1 0,0 0-1,-1-1 1,0 0 0,-2 0 0,-1-1-1,7-30 1,-13 49 211,1-5-299,0-1 0,-1 0 0,1 0 0,-2 0 0,1 0 0,-1 0 0,0 1 0,-2-17 0,1 24 302,1-1-1,0 0 1,0 1-1,0-1 0,-1 0 1,1 1-1,0-1 0,0 1 1,-1-1-1,1 0 0,-1 1 1,1-1-1,0 1 1,-1-1-1,1 1 0,-1 0 1,1-1-1,-1 1 0,1-1 1,-1 1-1,0 0 0,1-1 1,-1 1-1,1 0 1,-1 0-1,0-1 0,1 1 1,-1 0-1,0 0 0,0 0 1,-1 0-20,0 1 1,1-1 0,-1 1 0,0-1 0,1 1-1,-1-1 1,0 1 0,1 0 0,-1 0-1,1 0 1,-2 2 0,-5 3-185,1 1-1,-12 15 1,3 0-193,14-17 329,-1-1 1,0 1-1,0-1 0,0 0 1,-1 0-1,-6 7 0,8-10-147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97 15083,'3'-2'585,"37"-29"3614,-38 29-3769,1 0-1,-1 0 1,0-1 0,0 1-1,0-1 1,0 1-1,0-1 1,-1 0 0,1 0-1,-1 0 1,0 0-1,2-4 1,-3 6-335,0 0-1,0 0 1,1 1 0,-1-1 0,0 0-1,0 0 1,-1 0 0,1 1-1,0-1 1,0 0 0,0 0-1,0 0 1,-1 1 0,1-1 0,0 0-1,-1 0 1,1 1 0,-1-1-1,1 0 1,-1 1 0,1-1-1,-1 1 1,1-1 0,-2-1 0,1 2-4,-1-1 0,1 0 1,-1 0-1,0 1 0,1-1 1,-1 1-1,0 0 1,1-1-1,-1 1 0,0 0 1,-2 0-1,-2 0 18,-1 1-1,1 0 1,-1 0-1,1 0 1,-10 4 0,2 0-91,0 1 0,1 1 0,0 0 0,0 0 0,0 2 0,1-1 0,1 2 0,-1-1 0,2 1 0,-15 18 0,23-25-42,0-1 1,0 1-1,1-1 0,-1 1 0,1 0 0,0 0 0,-1 0 0,2 0 0,-1 0 0,-1 6 1,2-8 11,0-1 0,0 1 0,0 0 0,0 0 0,0 0 0,1 0 0,-1 0 0,0 0 1,0 0-1,1 0 0,-1 0 0,1 0 0,-1 0 0,0-1 0,1 1 0,0 0 0,-1 0 1,1 0-1,0-1 0,-1 1 0,1 0 0,0-1 0,0 1 0,-1-1 0,1 1 0,0-1 1,0 1-1,0-1 0,0 0 0,0 1 0,0-1 0,-1 0 0,1 0 0,0 1 0,2-1 1,14 1-105,1 0 0,-1-1 1,1-1-1,-1 0 1,22-5-1,-25 3 65,1 0 0,0 2-1,0 0 1,0 0 0,0 1 0,-1 1 0,30 5 0,-42-5 38,0 0 1,1-1-1,-1 1 1,0 0-1,0 0 0,0 0 1,1 1-1,-1-1 1,0 0-1,-1 1 1,1-1-1,0 1 1,0 0-1,-1 0 1,1 0-1,1 3 1,-2-4 8,0 1 1,-1-1-1,0 1 1,1-1 0,-1 1-1,0 0 1,0-1-1,1 1 1,-2 0 0,1-1-1,0 1 1,0 0-1,0-1 1,-1 1 0,1 0-1,-1-1 1,1 1-1,-1-1 1,0 1 0,1-1-1,-1 1 1,0-1-1,0 0 1,0 1 0,-1 0-1,-5 6-39,0 0 1,-1-1-1,0 0 0,0 0 0,0-1 0,-1 0 0,0-1 0,0 0 1,0 0-1,-1-1 0,0 0 0,0 0 0,0-1 0,-12 2 0,21-5-22,1 0-1,-1 0 1,0 1-1,1-1 1,-1 0-1,0 0 1,1 0-1,-1 0 1,0 0-1,0 0 1,1 0-1,-1 0 1,0 0-1,1-1 1,-1 1-1,0 0 1,1 0-1,-1 0 1,0-1-1,1 1 1,-1 0-1,1-1 1,-1 1-1,0-1 1,1 1-1,-1-1 1,1 1-1,-1-1 1,1 1-1,0-1 1,-1 1-1,1-1 1,-1 1-1,1-1 1,0 0-1,-1 0 1,1-1-13,0 0 0,1 0 0,-1 1 0,0-1 0,1 0 0,-1 1 0,1-1 1,-1 1-1,1-1 0,0 1 0,0-1 0,0 1 0,0-1 0,0 1 0,1-2 0,18-18-819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25 161 17572,'0'0'61,"1"0"1,-1 0-1,0 0 1,1 0-1,-1 0 0,0 0 1,1 0-1,-1 0 1,1 0-1,-1 0 1,0 0-1,1 0 1,-1 0-1,0 0 1,1 0-1,-1 0 0,0 0 1,1 0-1,-1 1 1,0-1-1,1 0 1,-1 0-1,0 0 1,1 1-1,-1-1 1,0 0-1,0 0 0,1 1 1,-1-1-1,0 0 1,1 1-1,-1 14 1101,-15 27 71,8-25-420,4-7-629,0-1-1,1 1 1,0-1-1,0 1 1,1 0-1,0 0 1,1 13-1,1-21-157,-1 0-1,0 1 0,1-1 0,0 0 0,-1 1 0,1-1 1,0 0-1,0 0 0,0 0 0,1 0 0,-1 0 0,0 0 0,1 0 1,-1 0-1,3 1 0,-2-1 1,0-1-1,1 1 1,-1-1-1,1 0 1,-1 0 0,1 0-1,-1 0 1,1 0-1,0-1 1,0 1 0,-1-1-1,1 0 1,0 1-1,0-1 1,5-1 0,3-1 39,1 0 0,-1-1 1,0 0-1,0-1 0,0 0 1,0-1-1,-1 0 0,0 0 1,0-1-1,0-1 1,0 0-1,8-8 0,0-1 136,0-1 0,-1-1 0,0-1 0,23-34-1,-31 38-27,0 0-1,13-32 0,-20 42-136,0 0 0,0-1 0,-1 1 0,0 0 0,0-1 0,0 1 0,0-1 0,-1 1 0,0-1 0,0 0 0,-1 1 0,0-1 0,-1-4 0,2 8-30,-1 1 1,1-1-1,0 1 1,-1-1 0,0 1-1,1 0 1,-1-1 0,0 1-1,0 0 1,0 0-1,0 0 1,0-1 0,0 1-1,0 0 1,0 0 0,0 0-1,0 1 1,-1-1-1,1 0 1,0 0 0,0 1-1,-1-1 1,-2 0-1,2 1-3,-1-1 0,1 1-1,-1 1 1,1-1-1,-1 0 1,1 1 0,-1-1-1,1 1 1,0 0-1,-1 0 1,1-1 0,0 2-1,-3 0 1,-4 4-5,-1 1 0,1-1 1,1 2-1,-16 15 0,15-13 1,0 1 0,1 0 0,0 1 0,1 0 0,1 0-1,-1 1 1,-4 14 0,9-21 0,0-1-1,1 1 0,-1 0 1,1-1-1,0 1 1,0 0-1,1 0 1,0-1-1,0 1 1,0 0-1,1 0 1,-1 0-1,2-1 1,-1 1-1,0 0 0,1-1 1,0 1-1,1-1 1,3 8-1,-2-9-2,-1-1 1,1 1-1,-1-1 0,1 0 0,0 0 0,0 0 0,1 0 0,-1-1 1,1 1-1,-1-1 0,1 0 0,0-1 0,-1 1 0,1-1 1,0 0-1,9 1 0,8 0 1,0-1 1,31-3-1,-52 2 4,5 0 4,32-2 13,1-1 0,62-13 0,-94 14-17,0-1 1,0 1-1,-1-1 0,1-1 0,0 1 1,-1-1-1,0 0 0,0 0 1,8-8-1,-11 9 2,0-1 0,0 1 0,0 0 0,-1-1 0,1 1 0,-1-1 0,0 0 0,0 0 0,0 1 1,0-1-1,-1-1 0,0 1 0,0 0 0,0 0 0,0 0 0,0-1 0,-1-5 0,0 9-2,0 0 1,0 1-1,0-1 1,0 0-1,0 1 1,0-1-1,0 0 1,0 0-1,0 1 1,0-1-1,-1 0 1,1 1-1,0-1 1,0 0-1,-1 1 1,1-1-1,0 0 1,-1 1-1,1-1 1,-1 1-1,1-1 1,-1 1-1,1-1 1,-1 1-1,1-1 0,-1 1 1,0-1-1,0 1 1,-1-1 2,1 1 0,0 0 0,0 1 0,-1-1 0,1 0 0,0 0 0,0 1 0,0-1 0,-1 0 0,1 1 0,0-1 0,0 1 0,0-1 0,0 1 0,-1 1 0,-5 2 13,1 1-1,0 0 1,-11 13-1,13-13-2,0 1 0,0 0 0,0 0-1,1 0 1,0 0 0,0 0 0,0 1 0,1-1-1,0 1 1,0 0 0,1 0 0,-1 7 0,2-11-9,0 0 0,0 0 0,0 0 0,0 0 0,1 0 0,-1 0 0,1-1 0,0 1 0,-1 0 0,1 0 0,1 0 0,-1-1 0,0 1 0,1-1 0,-1 1 0,1-1 0,0 1 0,0-1 0,0 0 0,0 0 0,0 0 0,0 0 0,1 0 0,-1-1 0,1 1 0,-1-1 0,1 1 0,-1-1 0,1 0 0,0 0 0,3 1 0,4 0-54,-1 1 0,1-1-1,0-1 1,0 0 0,0-1-1,0 0 1,0 0 0,0-1-1,0 0 1,0-1 0,-1 0-1,1 0 1,15-7 0,22-17-102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19044,'16'8'2153,"-4"7"-1169,1 8-352,-6 16 1280,-1 5-487,-6 9-505,0 5-240,-4-2-368,-2-2-200,0-8-440,-1-6-368,2-13-440,-4-9 912,3-13-241,0-5-143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20316,'7'-9'332,"1"2"0,0-1-1,1 1 1,0 0 0,0 1-1,0 0 1,1 0 0,0 1 0,0 1-1,0-1 1,0 2 0,1-1-1,0 2 1,0-1 0,0 1-1,0 1 1,0 0 0,0 0-1,0 1 1,12 2 0,-18-2-311,-1 1 1,0 0-1,1-1 0,-1 1 1,0 1-1,1-1 0,-1 1 1,0 0-1,0 0 1,0 0-1,-1 0 0,1 0 1,-1 1-1,1 0 0,-1 0 1,0 0-1,0 0 1,0 0-1,0 1 0,0-1 1,-1 1-1,0 0 0,1 0 1,-1 0-1,-1 0 1,1 0-1,-1 0 0,1 0 1,-1 1-1,-1-1 0,1 0 1,0 1-1,-1-1 0,0 0 1,0 1-1,0-1 1,-1 1-1,-1 5 0,-1 2-19,0 1-1,-1 0 0,0-1 0,-1 0 0,-11 19 1,-40 55 26,40-64-8,1 1 0,1 0-1,-18 40 1,31-61-19,0 0 1,0 1-1,0-1 1,1 0-1,-1 1 1,1-1-1,-1 1 0,1-1 1,0 0-1,0 1 1,0-1-1,0 1 1,0-1-1,1 1 0,-1-1 1,1 0-1,0 1 1,1 3-1,0-4-5,-1 0-1,1 0 0,-1-1 1,1 1-1,0 0 1,0-1-1,0 0 0,0 1 1,0-1-1,0 0 1,1 0-1,-1 0 1,0 0-1,0-1 0,1 1 1,-1-1-1,0 1 1,6-1-1,8 2-251,0-2 1,0 0-1,0-1 0,1-1 0,25-6 1,-5-1-1521,46-19 1,-63 20 1294,-1 0-1,0-2 1,26-17-1,-1-7-721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92 18364,'-8'8'889,"1"1"0,0 0-1,-8 15 1,14-23-752,0 1 0,0 0 1,0 1-1,0-1 0,1 0 0,-1 0 0,1 0 1,-1 0-1,1 1 0,0-1 0,0 3 0,0-5-70,0 1-1,0 0 0,0 0 0,1 0 0,-1 0 0,0 0 1,1-1-1,-1 1 0,1 0 0,-1 0 0,1-1 0,-1 1 1,1 0-1,0-1 0,-1 1 0,1 0 0,0-1 0,-1 1 0,1-1 1,0 1-1,0-1 0,0 0 0,-1 1 0,1-1 0,0 0 1,0 1-1,0-1 0,1 0 0,2 1-12,1-1 0,0 0 1,0 0-1,0 0 0,-1 0 0,1-1 0,0 0 0,-1 0 0,1 0 0,-1-1 1,1 1-1,-1-1 0,1 0 0,5-4 0,3-2 31,-1 0-1,-1 0 0,17-16 1,-19 15 16,-1 1 1,0-1 0,8-13-1,-13 19-58,-1-1 0,0 0 0,0 0 0,0 0 0,0 0 0,-1 0 0,0 0 0,0 0 0,0 0 1,0-1-1,0-6 0,-1 10-37,0 0 0,0 0 1,0 1-1,0-1 0,0 0 0,0 1 1,0-1-1,0 0 0,0 1 1,0-1-1,-1 0 0,1 0 1,0 1-1,0-1 0,-1 1 1,1-1-1,-1 0 0,1 1 1,0-1-1,-1 1 0,1-1 1,-1 1-1,1-1 0,-1 1 1,0-1-1,1 1 0,-1 0 1,1-1-1,-1 1 0,0 0 0,1-1 1,-1 1-1,0 0 0,1 0 1,-1 0-1,0 0 0,0 0 1,1-1-1,-1 1 0,0 0 1,1 1-1,-1-1 0,0 0 1,0 0-1,1 0 0,-1 0 1,0 0-1,0 1 0,-3 0 2,1 1 0,-1-1 0,1 1 0,0 0 0,0 0 0,-1 0 0,1 0 0,-3 4 0,-4 5-10,0 1 0,1 0 0,0 0 1,1 1-1,0 1 0,1-1 0,1 1 0,0 0 0,1 1 1,0 0-1,1-1 0,1 1 0,0 0 0,1 1 0,0 25 1,2-38-1,0 1 0,0-1 0,0 0 0,1 0 0,-1 0 0,1 0 0,0 1-1,0-1 1,0 0 0,0 0 0,0 0 0,1-1 0,-1 1 0,1 0 0,0-1 0,0 1 0,0-1 0,0 1 0,0-1 0,1 0 0,-1 0 0,1 0 0,-1 0 0,1 0 0,0 0 0,-1-1 0,1 0 0,0 1 0,0-1 0,0 0 0,0 0 0,0-1 0,1 1 0,-1-1 0,0 1 0,0-1 0,0 0 0,0 0 0,1 0 0,4-2 0,9-1-27,0 0 0,-1-1 0,1-1 0,-1-1 0,0 0-1,-1-1 1,0-1 0,0 0 0,25-19 0,-8 2-211,-1-2-1,55-59 1,-80 79 174,17-19-124,-22 25 166,0-1-1,0 1 0,0 0 1,0-1-1,0 1 1,0 0-1,0-1 0,-1 1 1,1-1-1,-1 1 0,1-1 1,-1 1-1,0-1 1,1 1-1,-1-3 0,-17 25-277,2 1 294,2 0 1,-13 28 0,21-39-115,0 1 1,1 0-1,1 0 1,0 0-1,0 0 1,-1 22-1,4-33 131,-1 0 0,1 0 0,0 0 0,0 0 0,0-1 0,0 1 0,0 0 0,0 0 0,0 0 0,0 0 0,0 0 0,0 0 0,1-1 0,-1 1 0,0 0 0,1 0 0,-1 0 0,0 0 0,1-1 0,-1 1 0,1 0 0,-1 0 0,1-1 0,0 1 0,-1-1 0,1 1 0,0 0 0,-1-1 0,1 1 0,0-1 0,0 1 0,-1-1 0,1 0 0,0 1 0,0-1 0,0 0 0,0 0 0,-1 1 0,1-1 0,0 0 0,0 0 0,0 0 0,0 0 0,0 0 0,0 0 0,0 0 0,-1 0 0,1-1 0,0 1 0,0 0 0,0 0 0,0-1 0,-1 1 0,1-1 0,0 1 0,0 0 0,1-2 0,22-11-67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19828,'-3'10'426,"-59"218"5499,52-179-5459,2 0-1,-3 86 0,10-126-430,1 0-1,1 0 1,0 0-1,0 0 1,4 11-1,-5-18-30,0-1 0,1 1 0,-1 0 0,1-1-1,0 1 1,-1-1 0,1 0 0,0 1-1,0-1 1,0 0 0,0 1 0,0-1 0,0 0-1,0 0 1,0 0 0,1 0 0,-1 0-1,0 0 1,1 0 0,-1-1 0,1 1 0,-1 0-1,1-1 1,-1 1 0,1-1 0,-1 1-1,1-1 1,0 0 0,-1 0 0,1 0 0,-1 0-1,1 0 1,0 0 0,-1 0 0,1 0-1,-1-1 1,3 0 0,5-2-2,1-1-1,-1 0 1,0-1 0,-1 0 0,1 0-1,-1-1 1,0 0 0,11-11 0,6-4 17,12-9-11,52-39 4,-75 60-12,-1 1 1,1 0 0,1 1 0,26-10 0,-39 16-1,0 0 1,0 1 0,0-1-1,-1 1 1,1 0 0,0-1 0,0 1-1,0 0 1,0 0 0,0 0-1,0 1 1,-1-1 0,1 0 0,3 2-1,-4-2 1,0 1-1,0 0 0,0 0 1,0 0-1,0-1 1,-1 1-1,1 0 0,0 0 1,-1 0-1,1 0 1,0 0-1,-1 0 0,0 1 1,1-1-1,-1 0 1,0 0-1,1 0 0,-1 0 1,0 0-1,0 1 1,0-1-1,0 0 0,0 0 1,0 0-1,0 1 1,-1 0-1,-2 15 4,-1-1-1,0 0 1,-2 0 0,0 0 0,-13 24-1,2-2 3,-23 61-1034,33-90 759,4-18 75,3-11-71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3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12 146 18700,'-1'2'190,"-1"0"0,1 1 0,0-1-1,0 0 1,0 0 0,0 0 0,0 1 0,0-1 0,1 1-1,-1-1 1,1 1 0,-1-1 0,1 0 0,0 1 0,0-1 0,1 4-1,-1-4-84,1-1-1,-1 1 1,1 0-1,-1-1 1,1 1-1,0-1 1,-1 0-1,1 1 1,0-1-1,0 0 1,0 1-1,0-1 1,0 0-1,1 0 1,-1 0-1,0 0 1,0 0-1,1 0 1,-1 0-1,1 0 1,-1-1-1,1 1 1,-1-1-1,1 1 1,-1-1-1,1 1 1,1-1-1,5 1 20,-1-1-1,1 0 0,-1 0 1,1 0-1,0-1 0,-1-1 1,1 1-1,-1-1 1,0 0-1,0-1 0,14-6 1,-2-1 44,0-1 0,35-25 0,-39 24-49,-1 0 0,15-16 1,-26 26-90,0-1 0,-1-1 1,1 1-1,-1 0 0,1 0 1,-1-1-1,0 0 0,0 1 1,-1-1-1,1 0 0,-1 0 1,0 0-1,0 0 0,0 0 1,0 0-1,-1-5 0,0 8-19,0 0-1,0 0 0,0 0 1,0 0-1,0 0 0,-1 0 0,1 0 1,0 0-1,-1 0 0,1 0 1,-1 0-1,1 0 0,-1 0 1,0 0-1,1 0 0,-1 1 1,0-1-1,0 0 0,1 0 0,-1 1 1,0-1-1,0 1 0,0-1 1,0 0-1,0 1 0,-2-1 1,1 0 3,-1 1 0,0 0 0,0-1 0,1 1 0,-1 0 0,0 1 0,1-1 0,-1 0 0,0 1 0,-4 1 0,-1 0-3,1 1 0,-1 1 0,0-1 0,1 1 0,0 0 0,-11 8 0,10-3-32,0 0 0,0 0 0,1 0 0,0 1 0,1-1-1,0 2 1,0-1 0,1 1 0,1 0 0,0 0 0,0 0 0,1 1 0,0-1 0,1 1 0,1-1 0,0 1 0,0 0 0,1 0 0,0 0 0,1-1 0,5 22 0,-5-29-64,0 1 1,0-1 0,1 0-1,0 0 1,0 0-1,0 0 1,0 0-1,0 0 1,1 0-1,0-1 1,0 1-1,0-1 1,0 0-1,0 0 1,1 0 0,-1 0-1,1-1 1,0 1-1,0-1 1,0 0-1,0 0 1,0-1-1,6 3 1,-1-3-22,0 1 1,0-1 0,0-1-1,0 0 1,0 0 0,1 0-1,-1-1 1,0-1 0,0 0-1,14-4 1,46-17-606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4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15171,'6'10'2145,"-1"7"-1209,3 6-240,2 3 1400,4 4-927,-3 3-73,1 9-360,-1 8-144,-11 10-288,-4 5-184,-15 5-464,-5 1-248,-12 7-360,-4-5 752,-1-10-184,-2-9-136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4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20596,'7'11'1745,"16"-4"-1177,7-2-240,18-2 672,5 2-296,11-5-120,4 0-263,0-2-850,-5-2 1474,-10-2-921,-7 2 16,-21-2-48</inkml:trace>
  <inkml:trace contextRef="#ctx0" brushRef="#br0" timeOffset="1">1 224 19828,'26'22'2337,"11"-12"-1537,19-15-344,11-2 1736,12-7-1463,1-2-1,0-5-2945,-4-2 2201,-13 0-336,-10 0-200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4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12059,'42'-8'6708,"-37"6"-7272,0 1 1,-1 0 0,1 0-1,0 1 1,0-1 0,0 1 0,0 0-1,0 0 1,-1 1 0,1 0-1,0 0 1,0 16 13707,2-23-12468,20-18 43,-1-1 0,22-29 0,3-3-362,211-215 522,-252 261-853,-5 5-19,0 1-1,0 0 0,0 0 0,1 0 0,-1 1 0,1 0 0,0 0 0,0 0 0,11-4 1,-17 9-8,0 0 0,0 0 1,0 0-1,0 1 1,0-1-1,0 0 1,0 0-1,0 0 1,-1 0-1,1 0 1,0 0-1,-1 1 0,1-1 1,-1 0-1,1 0 1,-2 1-1,-2 7-30,-71 165 21,63-144-213,3 1-1,0 0 1,-7 61-1,16-62-824,0-30 1012,0 0 0,0 1-1,0-1 1,0 1 0,0-1-1,0 0 1,0 1 0,0-1-1,0 1 1,0-1 0,0 0-1,1 1 1,-1-1 0,0 0-1,0 1 1,0-1 0,0 0 0,1 1-1,-1-1 1,0 0 0,0 1-1,1-1 1,-1 0 0,0 0-1,1 1 1,-1-1 0,0 0-1,1 0 1,-1 1 0,0-1-1,1 0 1,-1 0 0,0 0-1,1 0 1,-1 0 0,1 0-1,-1 0 1,0 1 0,1-1 0,-1 0-1,1 0 1,-1 0 0,0-1-1,1 1 1,-1 0 0,0 0-1,1 0 1,-1 0 0,1 0-1,-1 0 1,0-1 0,1 1-1,-1 0 1,0 0 0,1 0-1,-1-1 1,0 1 0,0 0-1,1 0 1,-1-1 0,0 1-1,0 0 1,1-1 0,-1 1 0,0 0-1,0-1 1,0 1 0,1-1-1,7-12-670,-3-9-110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4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14771,'22'6'1502,"0"-2"0,1-1 0,-1 0 0,1-2 0,34-2-1,118-19 484,-87 7-952,-35 7-723,561-61-5,-563 63-834,-18 3-535,-1-2 0,1-1 0,55-15 0,-83 16 167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4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18700,'26'-13'4283,"50"-30"-2649,14-25-282,92-93 0,-175 154-1305,-4 4-26,-1 0 0,1 1-1,0-1 1,0 1 0,0 0 0,0-1-1,1 1 1,-1 1 0,0-1 0,5-1 0,-7 3-18,-1-1 0,1 1 0,0 0 0,-1 0 0,1 0 1,-1 0-1,1 0 0,-1 1 0,1-1 0,-1 0 0,1 0 1,-1 0-1,1 0 0,-1 1 0,1-1 0,-1 0 0,1 0 1,-1 1-1,1-1 0,-1 0 0,1 1 0,-1-1 0,0 0 1,1 1-1,-1-1 0,0 1 0,1-1 0,-1 1 0,0-1 1,0 1-1,1-1 0,-1 1 0,0-1 0,0 1 0,0-1 1,0 1-1,0-1 0,1 1 0,-1-1 0,0 1 0,0-1 1,0 1-1,-1 0 0,0 30 9,0-26-10,-7 46 16,-20 67 0,-2 7-1308,28-107 816,2-14 193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4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20836,'16'-5'1777,"1"7"-1345,2 2-200,4-1 816,1 1-368,6 5-552,-2-5-480,0-4-552,-2 2 760,-6-7-120,0-3-120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4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27 20356,'-4'-3'252,"0"0"-1,-1 0 0,1 1 0,-1-1 1,0 1-1,0 0 0,0 0 0,0 0 1,0 1-1,0 0 0,0 0 1,0 0-1,-1 1 0,-9 0 0,9 1-145,0 0 0,1 1 0,-1-1 0,1 1 0,-1 1 0,1-1 0,0 1 0,-1 0 0,1 0-1,1 0 1,-1 1 0,0-1 0,-4 7 0,1-3-97,0 1-1,0 1 1,1 0-1,1 0 1,-1 0-1,2 1 1,-1-1 0,1 1-1,1 1 1,-1-1-1,2 1 1,0 0-1,0 0 1,1 0-1,0 0 1,0 15 0,2-24-11,0 0 0,0 0 1,0 1-1,0-1 1,1 0-1,-1 0 1,1 0-1,0 0 1,-1 0-1,1 0 1,0 0-1,0 0 1,0 0-1,1 0 1,-1-1-1,0 1 1,1 0-1,-1-1 1,1 1-1,-1-1 1,1 1-1,2 0 1,-1 0 2,1-1 0,-1 0 0,1 1 0,-1-2 0,1 1 1,-1 0-1,1-1 0,-1 0 0,1 1 0,0-2 0,-1 1 1,6-1-1,3-1 47,1-1 1,-1 0-1,1-1 1,-1-1-1,0 0 1,16-9 0,-9 2 138,0-1 1,-1-1-1,26-24 1,-35 29-26,-1 0 1,0 0-1,0-1 0,-1-1 1,0 1-1,0-1 1,8-22-1,-15 33-147,0 0 0,0 0 0,0 0 0,0 0-1,0 0 1,-1 0 0,1 0 0,0 0 0,0 0-1,0 0 1,0 0 0,0 0 0,0 0-1,0 0 1,0 0 0,0 0 0,0 0 0,0 0-1,0 0 1,0 0 0,0 0 0,0 0 0,0 0-1,0 0 1,0-1 0,0 1 0,-8 12 49,-10 19-226,8-10-353,0 1 0,1 0 0,1 1 1,2 0-1,0 0 0,-4 31 0,12-30-99,5-5-164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4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16772,'7'19'1592,"-7"8"-1112,-4 1-184,-3 9 848,-3 2-384,4-4-679,-1 0-466,4-12 377,0-9-120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4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16724,'-13'10'615,"0"1"-1,1 1 1,0 0 0,1 0 0,0 1 0,1 1 0,1-1 0,-16 30 0,25-41-586,-1 0 0,0-1 0,1 1 0,-1-1 0,1 1 0,0 0 0,-1 0 0,1-1 0,0 1 0,0 0 0,0-1 0,0 1 1,0 0-1,1 0 0,-1-1 0,0 1 0,1 0 0,0 2 0,0-4-22,0 1 1,0 0-1,0 0 1,0-1-1,0 1 0,-1-1 1,1 1-1,0-1 1,0 1-1,0-1 1,0 1-1,1-1 1,-1 0-1,0 0 1,0 0-1,0 0 0,0 1 1,0-1-1,0 0 1,0-1-1,0 1 1,0 0-1,0 0 1,1 0-1,-1-1 1,0 1-1,0 0 1,0-1-1,0 1 0,1-2 1,13-5 37,-1-1 0,0-1 1,0 0-1,-1-1 0,0 0 0,13-14 0,24-19 140,-48 42-178,-1 0 1,1-1-1,-1 1 0,1 0 0,0 0 0,-1 1 0,1-1 0,0 0 0,0 1 0,-1-1 1,1 1-1,0-1 0,0 1 0,0 0 0,3 0 0,-3 0-6,-1 0-1,0 1 1,0-1-1,0 1 1,0-1-1,0 1 1,0 0-1,0-1 1,0 1-1,-1 0 1,1 0-1,0 0 1,0 0-1,0 0 1,-1 0 0,1 0-1,-1 0 1,1 0-1,-1 0 1,1 0-1,-1 0 1,1 0-1,-1 0 1,0 0-1,0 0 1,1 2-1,1 15-6,0 0-1,-1-1 1,-1 1-1,-4 33 1,2-36 43,1 1 1,0 0 0,1 0 0,1 0 0,0 0 0,6 23-1,-7-37-1,0 0 0,1 0 0,-1-1 0,1 1 0,0-1 0,-1 1 0,1-1 0,0 1 0,0-1 0,0 1 0,0-1 0,0 0 0,1 1 0,-1-1 0,0 0-1,0 0 1,1 0 0,-1 0 0,1 0 0,-1 0 0,1 0 0,-1-1 0,1 1 0,0 0 0,-1-1 0,1 0 0,0 1 0,-1-1 0,1 0 0,0 0 0,0 0 0,-1 0-1,1 0 1,0 0 0,0 0 0,-1-1 0,1 1 0,0 0 0,2-2 0,-72 33 1594,46-24-1218,-34 6-1,49-11-385,0-1-1,0-1 0,0 1 0,0-1 0,0 0 0,0-1 0,0 0 0,0 0 1,-10-3-1,17 4-60,-1 0 1,1 0 0,-1 0 0,0-1 0,1 1-1,-1 0 1,1 0 0,-1 0 0,1-1 0,-1 1-1,1 0 1,-1-1 0,1 1 0,-1-1-1,1 1 1,0 0 0,-1-1 0,1 1 0,0-1-1,-1 1 1,1-1 0,0 1 0,-1-1 0,1 1-1,0-1 1,0 1 0,0-1 0,0 0-1,-1 1 1,1-1 0,0 1 0,0-1 0,0 0-1,0 0 1,1 0 4,-1 0 0,1 0 0,-1 1 0,1-1 0,-1 0 0,1 0 0,0 1 0,-1-1 0,1 0 0,0 1 0,0-1 0,-1 1 0,1-1 0,0 1 0,0-1 0,0 1 0,0 0 0,-1-1 0,1 1 0,0 0 0,1 0 0,17-3-399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4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20268,'6'-3'1745,"10"0"-1145,4-3-200,17 1 760,5-4-288,11 0-320,6 1-143,5-1-297,1 2-256,-9 1-857,-2-1 273,-21 1 480,-9 6-192,-21 0-160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0 477 16035,'8'13'1753,"16"-3"-929,8-5-264,13-8 1240,7-5-663,17 0-193,5-4-152,4 0-832,-7-1 112,-2 5 40,-12 3-80,-9 3-128</inkml:trace>
  <inkml:trace contextRef="#ctx0" brushRef="#br0" timeOffset="1">893 609 17684,'0'1'53,"0"-1"0,0 1 1,0 0-1,0-1 1,0 1-1,-1 0 0,1-1 1,0 1-1,1-1 0,-1 1 1,0 0-1,0-1 0,0 1 1,0 0-1,0-1 0,1 1 1,-1-1-1,0 1 0,0-1 1,1 1-1,-1 0 0,0-1 1,1 1-1,-1-1 0,1 1 1,-1-1-1,1 0 0,-1 1 1,1-1-1,-1 1 1,1-1-1,-1 0 0,1 0 1,-1 1-1,1-1 0,0 0 1,-1 0-1,1 1 0,-1-1 1,1 0-1,0 0 0,-1 0 1,1 0-1,0 0 0,-1 0 1,1 0-1,0 0 0,-1 0 1,1-1-1,-1 1 0,1 0 1,0 0-1,0-1 0,5-2 213,0 1-1,-1-2 1,1 1-1,7-6 1,-10 6-107,64-49 945,-1-2 0,-3-4-1,-3-3 1,-2-2-1,96-136 1,-145 185-1036,1-1 1,-2 0 0,0 0 0,0 0-1,7-27 1,-24 57-58,-49 182-49,40-131 45,-29 129-1222,46-172 508,1-23 678,0 1-1,0-1 1,0 1 0,0 0 0,1-1 0,-1 1-1,0-1 1,0 1 0,1-1 0,-1 1 0,0-1-1,1 1 1,-1-1 0,1 1 0,-1-1 0,0 1 0,1-1-1,-1 0 1,1 1 0,0-1 0,1 1-17,0-1 0,0 0 0,0 0 0,0 0 0,0 0 0,0 0 0,0-1 0,0 1 0,-1 0 0,1-1 0,0 0 0,0 1 1,0-1-1,-1 0 0,1 0 0,0 0 0,1-1 0,26-16-588</inkml:trace>
  <inkml:trace contextRef="#ctx0" brushRef="#br0" timeOffset="2">1892 3 17212,'-2'15'379,"-2"1"1,0-1 0,-1 0 0,0 0 0,-1 0-1,-1-1 1,-9 16 0,-10 23 673,-23 71 382,45-110-1270,0 1-1,1-1 1,0 1 0,1 0 0,1 0 0,0 26 0,2-37-125,-1-1 0,0 0 0,1 1 0,-1-1 0,1 0 0,0 1 0,0-1 0,0 0 0,0 0 0,1 0 0,0 0 0,-1 0 0,1 0 0,0 0 0,0-1 0,0 1 0,1-1 0,-1 1 0,1-1 0,-1 0 0,1 0 0,0 0 0,0 0 0,-1-1 0,2 1 0,-1-1 0,0 0 0,0 1 0,0-1 0,0-1 0,1 1 0,-1 0 0,0-1 0,1 0 0,-1 0 0,1 0 0,5-1 0,3 0 82,1-1-1,-1 0 1,0-1-1,0 0 1,0-1-1,0-1 1,-1 0-1,22-13 1,-20 10 3,0-2 1,-1 0-1,0 0 1,0-1-1,-1 0 1,-1-1 0,0 0-1,0-1 1,-1 0-1,-1 0 1,10-23-1,-14 28-117,-1-1-1,0 1 0,0-1 0,-1 0 1,0 0-1,0 0 0,-1 0 1,-1 0-1,1 0 0,-1-1 0,-1 1 1,0 0-1,0 0 0,-1 0 1,0 0-1,-1 0 0,1 0 1,-2 1-1,1-1 0,-1 1 0,-6-8 1,8 11-163,-1 1 0,-1 0 0,1 0 0,-1 0 0,0 1 0,1-1 0,-2 1 1,1 0-1,0 0 0,-1 0 0,1 0 0,-1 1 0,0 0 0,1 0 0,-1 0 1,0 0-1,-1 1 0,1 0 0,0 0 0,0 1 0,0-1 0,-1 1 0,1 0 0,0 0 1,0 1-1,-1 0 0,1 0 0,-8 2 0,-1 3-164,1 0 1,-1 2-1,1-1 0,0 2 0,-18 14 1,-18 21-759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17756,'36'-8'1600,"7"-1"-1120,3 1-208,4-4 584,7 3-263,-1 2-553,-3 0-424,-10 4-1657,-8 0 1769,-12 3-304,-8 8-240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5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314 126 12043,'0'-5'598,"-1"-1"0,1 1 0,-1-1 1,-1 1-1,1 0 0,-3-6 1,4 10-428,-1 0-1,1 0 1,-1 0 0,1 0 0,-1 0 0,0 0 0,1 1 0,-1-1 0,0 0-1,0 0 1,0 1 0,0-1 0,0 0 0,0 1 0,0-1 0,0 1 0,0-1-1,0 1 1,0-1 0,0 1 0,0 0 0,0 0 0,0-1 0,-1 1 0,1 0-1,0 0 1,0 0 0,0 0 0,0 1 0,0-1 0,-1 0 0,1 0-1,0 1 1,0-1 0,-2 1 0,-8 2 387,0-1-1,-1 0 1,0 0-1,1-2 1,-18 0 0,16 0-311,0 0 0,1 1 0,-21 4 0,29-4-217,-1 0-1,1 1 1,0 0-1,-1-1 1,1 2-1,0-1 0,0 0 1,0 1-1,0 0 1,1 0-1,-1 0 1,1 0-1,-5 7 0,1-2-8,1 1 0,1 1-1,0-1 1,0 1-1,1 0 1,0 0 0,0 1-1,1-1 1,1 1 0,-2 14-1,3-19-24,0 1 1,1 0-1,0-1 1,0 1-1,0 0 0,1-1 1,0 1-1,0-1 0,1 1 1,0-1-1,0 0 1,0 0-1,1 1 0,0-2 1,0 1-1,1 0 0,7 10 1,-8-13 8,0-1 0,1 1 1,-1-1-1,0 0 0,1 0 1,-1 0-1,1 0 0,0-1 0,0 1 1,0-1-1,-1 0 0,1 0 1,0-1-1,0 1 0,0-1 0,0 0 1,1 0-1,-1 0 0,0 0 1,0-1-1,0 1 0,0-1 0,-1 0 1,8-3-1,8-3 121,-1-1 0,0-1-1,28-19 1,-37 23-90,0-1-17,-1 0-1,1-1 1,-1 0 0,-1-1 0,1 0 0,-1 0 0,0-1 0,-1 1-1,0-1 1,0-1 0,-1 1 0,-1-1 0,6-13 0,-7 14-2,-1 0 1,1 0-1,-1 0 0,-1 0 1,0-1-1,0 1 0,0 0 0,-2-1 1,1 1-1,-1 0 0,0-1 1,-1 1-1,0 0 0,-1 0 1,-6-16-1,8 23-8,0-1 0,0 1-1,-1-1 1,1 1 0,-1-1 0,0 1 0,0 0-1,0 0 1,0 0 0,0 0 0,0 0 0,-1 0-1,1 0 1,0 1 0,-1-1 0,1 1-1,-1 0 1,0 0 0,0 0 0,1 0 0,-5-1-1,4 2-16,0 0 0,-1 0-1,1 1 1,0-1 0,0 0-1,0 1 1,0 0 0,0 0 0,0 0-1,0 0 1,0 0 0,0 1-1,1-1 1,-1 1 0,0-1-1,1 1 1,-1 0 0,1 0-1,0 1 1,-3 2 0,-3 5-289,0 1 0,1 0 0,0 0 0,1 1 0,0 0 0,1 0 0,0 0-1,1 1 1,0-1 0,-1 14 0,5-6-231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5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15739,'-11'-8'4864,"22"11"-612,141 23-1407,1-13-5116,-143-14 1012,-8 1 1055,-1 0 0,1 0 0,0 0 0,-1 0 0,1 0 1,0 0-1,-1 0 0,1 1 0,0-1 0,-1 0 0,3 2 0,-2 0-891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5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3 727 14931,'-3'11'2217,"3"-6"-1241,8-5-272,4-1 2081,16-5-1513,2-1-248,8-5-344,4 1-216,1-2-736,0 3-80,-7 7 320,-3 3-144,-10 2-128</inkml:trace>
  <inkml:trace contextRef="#ctx0" brushRef="#br0" timeOffset="1">1233 1 19076,'-3'2'847,"0"0"0,0 1 0,1-1 0,-1 1 0,1 0 0,-1 0 0,-2 5 0,-28 39-709,19-26 336,-160 269-603,142-232-1114,50-97-4407,7-15 4672,5 2-506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5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15 15515,'13'-10'2097,"-3"5"-1217,-4 11-248,-5 6 1240,3 9-543,-4 5-209,2 7-464,1 6-112,0 5-200,1-1-64,2-1-232,2-2-144,4 1-568,-1-8-320,-1-5 800,0-6-160,-1-12-136</inkml:trace>
  <inkml:trace contextRef="#ctx0" brushRef="#br0" timeOffset="1">0 412 20076,'3'10'1993,"3"-2"-1481,4 2-216,6-4 1016,10 1-704,1-4-160,10-1-384,0-2-272,4 0-776,-1-2-1160,3-15 1784,-2-7-289,-3-6-263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17036,'-32'117'5044,"29"-103"-4737,1-1 1,1 1 0,0-1-1,1 1 1,0-1 0,4 24-1,-4-36-312,0 1 1,0 0-1,1 0 0,-1 0 0,1 0 1,0 0-1,0-1 0,-1 1 0,1 0 1,0-1-1,0 1 0,1 0 0,-1-1 1,0 1-1,0-1 0,3 2 0,-3-2-19,0-1 0,1 1 0,-1-1 0,0 1-1,0-1 1,1 0 0,-1 1 0,0-1-1,1 0 1,-1 0 0,0 0 0,0 0 0,1 0-1,-1 0 1,0-1 0,1 1 0,-1 0-1,2-1 1,3-2-171,1-1 1,-1 1-1,0-1 0,0 0 0,0-1 1,10-8-1,11-16-1243,29-36 1,-37 41 286,1 0 0,46-40 0,-66 64 1176,0-1 1,1 1 0,-1 0 0,0 0-1,0-1 1,1 1 0,-1 0 0,0 0-1,1-1 1,-1 1 0,0 0 0,0 0-1,1 0 1,-1-1 0,0 1 0,1 0-1,-1 0 1,1 0 0,-1 0-1,0 0 1,1 0 0,-1 0 0,0 0-1,1 0 1,-1 0 0,0 0 0,1 0-1,-1 0 1,1 0 0,-1 0 0,1 0-1,-3 12 812,-14 25 562,13-31-1132,-77 189 4176,67-159-4269,2 2 0,1 0-1,-5 51 1,16-74-984,-1-14 800,0-1 0,0 0 0,0 0 0,0 0 0,0 0 0,0 1 0,0-1 0,0 0 0,0 0 0,0 0-1,0 0 1,1 1 0,-1-1 0,0 0 0,0 0 0,0 0 0,0 0 0,0 0 0,0 0 0,0 0 0,1 1-1,-1-1 1,0 0 0,0 0 0,0 0 0,0 0 0,1 0 0,-1 0 0,0 0 0,0 0 0,0 0 0,0 0-1,1 0 1,-1 0 0,0 0 0,0 0 0,0 0 0,0 0 0,1 0 0,-1 0 0,0 0 0,0 0 0,0 0-1,0 0 1,1 0 0,-1 0 0,0 0 0,0 0 0,0-1 0,0 1 0,0 0 0,1 0 0,-1 0 0,0 0-1,0 0 1,0 0 0,0-1 0,0 1 0,0 0 0,0 0 0,0 0 0,1 0 0,-1-1 0,0 1 0,4-9-481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5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18692,'2'1'135,"-1"-1"-1,0 1 1,1 0-1,-1-1 1,1 1-1,-1-1 1,1 0-1,0 1 1,-1-1-1,1 0 1,-1 0-1,1 0 1,0 0-1,-1 0 1,1-1-1,-1 1 1,1 0-1,-1-1 1,1 1 0,1-2-1,6 1 268,459-43 5733,-171 22-6442,-235 16-1111,0-3 0,77-22 0,-139 31 1393,3-1-184,0 0 0,0 0-1,0 0 1,0 0 0,0 0 0,0-1 0,0 1 0,0-1-1,-1 0 1,4-3 0,-5 3-562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5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59 19852,'3'-5'605,"9"-4"1185,-13 22-173,-5 5-1157,0-1 0,0 1 0,-2-1 0,-10 17 0,-42 64-113,53-87-288,4-7-86,-25 40-588,-3-1 0,-48 53 1,115-155-2888,83-141-3599,-23 38 7599,-93 157-244,16-21 643,-19 25-851,0 1 0,0 0 0,0-1 0,0 1 0,1 0 1,-1 0-1,0-1 0,0 1 0,1 0 0,-1 0 0,0-1 0,1 1 0,-1 0 1,0 0-1,1 0 0,-1-1 0,0 1 0,1 0 0,-1 0 0,0 0 0,1 0 1,-1 0-1,1 0 0,-1 0 0,0 0 0,1 0 0,-1 0 0,0 0 0,1 0 1,-1 0-1,0 0 0,1 0 0,-1 0 0,1 0 0,-1 1 0,0-1 0,1 0 1,-1 0-1,0 0 0,0 0 0,1 1 0,-1-1 0,0 0 0,1 0 0,-1 1 1,0-1-1,0 0 0,1 1 0,-1-1 0,0 0 0,0 1 0,0-1 0,0 0 1,0 1-1,1-1 0,-1 0 0,0 1 0,0-1 0,0 0 0,0 1 0,0-1 1,0 1-1,4 20 966,-1 0 1,0 0-1,-2 26 0,1-4-372,0-15-429,12 115 1097,-11-123-1614,1 0 1,1 0-1,1 0 0,17 37 0,-22-56 236,-1-1 42,0 1 0,1-1 0,-1 0 0,0 0 0,0 0-1,1 1 1,-1-1 0,0 0 0,0 0 0,0 1 0,0-1-1,1 0 1,-1 1 0,0-1 0,0 0 0,0 1 0,0-1 0,0 0-1,0 1 1,0-1 0,0 0 0,0 1 0,0-1 0,0 0-1,0 1 1,0-1 0,0 0 0,0 1 0,0-1 0,0 0 0,0 1-1,0-1 1,0 0 0,-1 0 0,1 1 0,0-1 0,0 0 0,0 1-1,0-1 1,-1 0 0,1 0 0,0 1 0,0-1 0,-1 0-1,1 0 1,0 0 0,-1 0 0,1 1 0,0-1 0,0 0 0,-1 0-1,1 0 1,0 0 0,-1 0 0,1 0 0,0 0 0,-1 0-1,1 0 1,-15 0-647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5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18116,'6'6'1928,"8"1"-1152,6 0-295,7-5 1327,8-1-752,9-2-376,6-4-152,9-5-552,1 0-464,0-4-2240,-2-2 2456,-2 5-368,-5 1-233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6:5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19972,'-5'1'129,"0"-1"0,0 1 0,-1 1-1,1-1 1,0 0 0,0 1 0,0 0 0,0 0-1,0 1 1,1 0 0,-1-1 0,1 1 0,0 1-1,-1-1 1,1 1 0,1-1 0,-1 1 0,1 0-1,-1 1 1,1-1 0,0 1 0,-2 5 0,-5 7-9,1 2 1,1-1 0,1 1 0,-8 30-1,6-12 5,-9 63-1,17-90-84,0 1-1,1 0 1,0-1-1,0 1 1,1 0 0,1-1-1,0 1 1,0-1-1,1 1 1,8 17 0,-9-25-26,0 1 1,1 0 0,0-1-1,0 0 1,0 0 0,0 0-1,0 0 1,0 0 0,1 0-1,0-1 1,-1 0 0,1 0-1,0 0 1,0 0 0,0 0-1,0-1 1,1 0 0,-1 0 0,0 0-1,8 1 1,-8-2 4,1 0 1,-1 1-1,0-1 1,0-1-1,1 1 1,-1-1-1,0 0 0,0 0 1,0 0-1,0 0 1,0-1-1,0 1 1,0-1-1,0 0 1,0 0-1,-1-1 0,1 1 1,-1-1-1,0 0 1,0 0-1,3-3 1,-5 5 2,0-1 1,0 1-1,0 0 1,-1 0-1,1-1 1,0 1-1,-1 0 1,1-1-1,-1 1 1,0-1-1,1 1 1,-1-1-1,0 1 1,0-1-1,0 1 1,0 0-1,0-1 1,0 1-1,0-1 1,-1 1-1,1-2 1,-1 0 12,0 1 0,-1-1 0,1 1 1,-1-1-1,1 1 0,-1 0 0,0 0 0,0 0 0,0 0 0,-3-3 1,-2-1 48,-1 1 1,0 0-1,-1 0 1,1 1 0,-12-5-1,8 4-21,-1 1-1,1 1 0,-14-2 0,23 4-52,-1 0 0,0 1-1,0 0 1,0 0-1,1 0 1,-1 0 0,0 1-1,0-1 1,0 1 0,1 0-1,-1 0 1,1 0-1,-1 1 1,-5 2 0,8-3-8,0-1 1,0 1 0,0 0-1,0 0 1,0-1 0,0 1 0,1 0-1,-1 0 1,0 0 0,0 0-1,1 0 1,-1 0 0,0 0-1,1 0 1,-1 2 0,1-3-3,0 1 0,0-1 0,0 1-1,0 0 1,0-1 0,0 1 0,0-1 0,0 1 0,0-1 0,0 1 0,1-1 0,-1 1 0,0 0 0,0-1 0,1 1 0,-1-1 0,0 0 0,1 1 0,-1-1 0,0 1 0,1-1 0,0 1-1,1 1-1,0-1 0,0 0 0,1 0-1,-1 0 1,0 0 0,1 0-1,-1 0 1,0-1 0,1 1-1,-1-1 1,1 1 0,-1-1-1,4 0 1,13-3-8,1 0-1,-1-1 1,0-1-1,-1-1 0,1 0 1,-1-1-1,23-14 1,47-16 23,-87 37-12,0-1-1,0 1 0,0-1 0,0 1 1,0 0-1,0 0 0,0-1 0,0 1 0,1 0 1,-1 0-1,0 0 0,0 0 0,0 0 1,0 1-1,0-1 0,0 0 0,0 0 0,0 1 1,0-1-1,0 0 0,0 1 0,0-1 1,0 1-1,0 0 0,1 0 0,-1 0-1,0 1 1,0-1-1,0 1 0,-1-1 0,1 1 0,0 0 0,-1-1 0,1 1 1,-1-1-1,0 1 0,0 0 0,1 0 0,-1-1 0,0 3 0,-1 8 13,-1-1-1,1 0 0,-7 19 1,8-29-9,-44 214-375,44-214 362,0-1 0,0 0 1,0 1-1,0-1 1,-1 1-1,1-1 0,0 0 1,0 1-1,0-1 1,0 1-1,0-1 0,0 1 1,0-1-1,0 0 1,0 1-1,0-1 0,0 1 1,1-1-1,-1 0 1,0 1-1,0-1 0,0 1 1,0-1-1,1 0 1,-1 1-1,0-1 0,0 0 1,1 1-1,-1-1 1,0 0-1,1 1 0,-1-1 1,0 0-1,1 1 1,3-5-255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16235,'27'30'7488,"0"5"-4453,-11-14-2795,0-1-1,2-1 1,27 25 0,-31-32-669,1-2 0,0 0 0,1 0 1,0-2-1,0 0 0,1-1 0,20 6 1,-35-12 346,-1-1 37,-1 0-1,1 1 1,0-1-1,0 0 0,0 0 1,-1 0-1,1 1 1,0-1-1,0 0 0,0 0 1,-1 0-1,1 0 1,0-1-1,0 1 0,-1 0 1,1 0-1,0 0 1,0-1-1,-1 1 0,1 0 1,1-1-1,4-7-663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172 178 14955,'0'-1'76,"0"0"0,0 0-1,0 0 1,0 0 0,0 0-1,0 0 1,0 0 0,0-1 0,0 1-1,-1 0 1,1 0 0,0 0 0,-1 0-1,1 0 1,-1 0 0,1 1-1,-1-1 1,1 0 0,-1 0 0,1 0-1,-2-1 1,1 2-40,0 0 1,0-1-1,0 1 1,0 0-1,0 0 1,1 0-1,-1-1 1,0 1-1,0 0 0,0 1 1,0-1-1,0 0 1,0 0-1,0 0 1,0 0-1,0 1 1,1-1-1,-1 0 1,0 1-1,0-1 0,0 1 1,1-1-1,-1 1 1,0-1-1,0 1 1,0 0-1,-6 5 196,1-1 1,0 1-1,0 0 1,1 1-1,0 0 1,-9 13-1,-22 51 672,25-47-637,1-5-63,4-8-49,0 0 1,1 1-1,0-1 0,1 1 0,-4 20 0,8-32-151,0 0 0,0 0-1,0 1 1,-1-1 0,1 0 0,0 1 0,0-1 0,0 0-1,0 0 1,0 1 0,0-1 0,0 0 0,0 1-1,0-1 1,0 0 0,0 0 0,1 1 0,-1-1 0,0 0-1,0 0 1,0 1 0,0-1 0,0 0 0,0 0 0,1 1-1,-1-1 1,0 0 0,0 0 0,0 1 0,1-1-1,-1 0 1,0 0 0,0 0 0,1 0 0,-1 0 0,0 1-1,0-1 1,1 0 0,-1 0 0,0 0 0,0 0 0,1 0-1,-1 0 1,0 0 0,1 0 0,-1 0 0,0 0-1,0 0 1,1 0 0,-1 0 0,0 0 0,1 0 0,-1 0-1,0 0 1,0 0 0,1 0 0,-1-1 0,0 1 0,1 0-1,14-9 55,190-166 188,-203 173-244,0 0 0,1 0 0,-1 1-1,1-1 1,-1 0 0,1 1-1,0 0 1,4-2 0,-6 3-2,-1 0 1,0 0-1,0 0 1,1 0-1,-1 0 1,0 0-1,0 0 1,1 0-1,-1 0 1,0 0-1,0 0 0,1 0 1,-1 0-1,0 0 1,0 0-1,1 1 1,-1-1-1,0 0 1,0 0-1,1 0 1,-1 0-1,0 1 1,0-1-1,0 0 0,0 0 1,1 0-1,-1 1 1,0-1-1,0 0 1,0 0-1,0 1 1,0-1-1,0 18 11,0-17-11,-1 2 7,0 0 0,0 1 0,1-1 0,-1 1-1,1-1 1,0 0 0,1 7 0,-1-9-5,0-1 0,0 1 0,1 0 0,-1-1 0,0 1 0,1-1 0,-1 1 0,0-1 0,1 1 0,-1-1 0,0 0 0,1 1 0,-1-1 0,1 1 0,-1-1 0,1 0 0,-1 1 0,1-1 0,-1 0 0,1 1-1,1-1 2,-1 1 0,1-1 0,0 0 0,-1 0 0,1 0 0,-1 0-1,1 0 1,0 0 0,-1 0 0,4-1 0,1-1-29,1 0 0,-1-1-1,0 1 1,0-1 0,0-1 0,0 1 0,-1-1 0,1 0 0,-1 0 0,9-10 0,4-6-401,22-30 0,-37 46 375,72-111-446,-42 55 152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4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14195,'20'18'1792,"11"-7"-1007,6-1-321,17-8 1336,7-2-1088,11-8-560,2-2 296,-2-1-328,-3-2-176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17020,'0'0'2035,"-3"10"1536,-26 95-913,-11 150-1974,39-240-550,-3 13-427,2-1 1,1 1 0,2 0-1,5 39 1,-5-54-7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20116,'-5'5'2065,"5"-1"-1329,3-3-328,7-1 1168,5-4-519,6 0-417,5-2-240,6-1-248,2 0-112,-1 0-200,0-1-208,-6 4-488,0 0-353,-12 2 921,-5 2-208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15443,'-5'22'2049,"5"-2"-985,4-1-376,7-8 1529,8-4-657,7-2-504,4-5-128,7-5-464,2-5-384,4-4-752,-2-3 688,2-5-160,2 1-120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18820,'0'7'721,"1"0"1,-1 0-1,1 0 1,0 0-1,1 0 0,0 0 1,0 0-1,0 0 0,6 11 1,-6-16-708,-1 1-1,1-1 1,-1 0 0,1 0 0,0 0-1,0 0 1,0 0 0,0 0 0,0-1 0,0 1-1,0-1 1,1 1 0,-1-1 0,1 0 0,-1 0-1,1 0 1,-1 0 0,1 0 0,-1-1 0,1 1-1,0-1 1,-1 0 0,1 0 0,0 0-1,0 0 1,-1 0 0,1 0 0,4-2 0,0 1-290,1-2 0,-1 1 1,1-1-1,-1 0 0,0 0 1,0-1-1,0 0 0,-1 0 1,9-8-1,4-5-1422,27-31 0,-11 10-112,-34 37 1831,-1 1 0,0-1 1,0 1-1,0 0 0,1 0 1,-1-1-1,0 1 0,0 0 1,1-1-1,-1 1 0,0 0 1,1 0-1,-1 0 0,0-1 1,0 1-1,1 0 0,-1 0 1,1 0-1,-1 0 0,0 0 1,1-1-1,-1 1 0,0 0 1,1 0-1,-1 0 0,0 0 1,1 0-1,-1 0 1,1 0-1,-1 1 0,1 10 887,-12 26 764,10-33-1493,-14 42 1262,-36 121 1851,44-139-3241,2 0 1,1 1 0,-2 56 0,6-80-181,0-1 0,1 0 1,-1 0-1,1 0 0,0 1 0,0-1 0,0 0 0,0 0 1,3 4-1,-4-7 118,0-1 0,0 0 1,0 0-1,0 0 0,0 1 1,0-1-1,1 0 0,-1 0 0,0 0 1,0 1-1,0-1 0,1 0 1,-1 0-1,0 0 0,0 0 0,0 1 1,1-1-1,-1 0 0,0 0 1,0 0-1,1 0 0,-1 0 0,0 0 1,0 0-1,1 0 0,-1 0 1,0 0-1,0 0 0,1 0 1,-1 0-1,0 0 0,0 0 0,1 0 1,6-7-492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21493,'-1'8'1944,"1"8"-1296,-6 3-280,3 8 953,0 4-449,-1 5-320,1 3-96,-1 0-288,-1-1-168,2-5-400,3-1-312,-1-8-625,-3-7 1625,-3-4-600,1-1-200,0-8-56</inkml:trace>
  <inkml:trace contextRef="#ctx0" brushRef="#br0" timeOffset="1">1 54 20684,'43'-15'2386,"0"3"-1,49-8 1,-78 18-2319,0 0-1,0 1 1,1 1 0,-1 0 0,0 1 0,1 0 0,-1 1 0,0 1 0,0 1 0,23 8 0,-32-10-62,0 0 0,0 0-1,0 1 1,-1 0 0,1 0 0,-1 0 0,0 1 0,0-1 0,0 1 0,0 0 0,-1 0-1,1 0 1,-1 1 0,0-1 0,-1 1 0,1 0 0,-1 0 0,3 6 0,-4-6 14,0 1 1,0 0-1,0 0 1,-1 0-1,0 0 1,0 0-1,0 0 0,-1-1 1,0 1-1,0 0 1,0 0-1,-1-1 1,0 1-1,0 0 1,0-1-1,-5 8 1,1-3 42,-1 1 1,0-1 0,-1 0-1,0-1 1,0 0-1,-1 0 1,-1-1-1,1 0 1,-1-1-1,-13 8 1,17-11-108,-1-1 1,1 1-1,-1-1 1,0-1-1,0 1 1,0-1-1,0 0 0,0-1 1,-1 1-1,1-2 1,-1 1-1,1-1 1,0 0-1,-1 0 0,1-1 1,-1 0-1,1-1 1,-8-2-1,13 4-23,0-1-1,-1 0 0,1 0 1,0 0-1,-1 0 1,1 0-1,0-1 0,0 1 1,0-1-1,0 1 1,0-1-1,0 0 0,0 0 1,1 0-1,-1 0 1,1 0-1,-1 0 0,1 0 1,0 0-1,0-1 1,0 1-1,0 0 0,0-1 1,0-4-1,2-14-492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16580,'-8'0'1896,"4"0"-1096,6 1-264,5 1 1065,4-1-169,8 1-392,4 0-176,4 1-312,6-1-128,4-1-87,-1 1-169,-3-2-737,-3 1-503,-8-1 912,-7-1-192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16 224 15803,'-15'21'1865,"15"-4"-993,5 1-336,11-11 1328,4-4-655,13-3-369,7-5-136,6-3-648,4-4-360,0-2 336,-2-5-48,-7-2-160</inkml:trace>
  <inkml:trace contextRef="#ctx0" brushRef="#br0" timeOffset="1">611 0 17812,'4'0'1792,"4"7"-1096,-3-1-280,4 0 1241,2 2-737,1 1-288,-5 1-104,3 1-200,-4 2-24,-5 9-80,-2 1 0,-11 7-72,-2 4-15,-5 2-193,4 3-385,-5-3 417,-1-1-80,3-5-40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20596,'3'12'522,"0"0"-1,1 0 1,1-1-1,0 1 1,0-1-1,1 0 1,1-1-1,0 1 0,0-1 1,1 0-1,0-1 1,13 11-1,-17-16-522,1 0 1,0 0-1,0-1 0,0 0 0,0 0 1,1 0-1,-1-1 0,1 1 1,0-1-1,0-1 0,-1 1 0,1-1 1,0 0-1,0 0 0,0-1 0,10 0 1,-9 0-279,-1-2 1,1 1-1,-1-1 1,0 1-1,1-2 1,-1 1 0,0-1-1,0 0 1,-1 0-1,1-1 1,0 1-1,-1-1 1,0-1-1,0 1 1,4-6 0,2-2-1075,-1 0 0,0-1 0,11-18 0,-18 25 921,1 0 0,-1-1 1,0 0-1,-1 1 0,1-1 0,-1 0 0,-1 0 0,1 0 0,0-12 0,-4 17 1106,-2 7 121,-4 11 816,-45 146 4918,0 91-3679,51-238-2923,0-9-65,1 1 0,0 0 0,0 1 0,1-1-1,0 0 1,0 0 0,0 0 0,1 0 0,0 0 0,4 13 0,-4-19 114,-1 0 0,1 0 0,-1 0 0,1 0 1,0 0-1,-1 0 0,1-1 0,0 1 0,-1 0 1,1-1-1,0 1 0,0 0 0,0-1 0,1 1 0,14 1-521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19612,'15'9'2481,"5"-3"-1537,-4-5-432,9-1 2281,5 0-1985,3 0-96,4-3-304,0-1-168,-1 2-368,-4 0-216,-7 2-696,-6 0 1528,-9 0-616,-9 0-112,8-2-96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22349,'24'18'2008,"3"-16"-1400,8-2-224,9-9 769,4 2-281,3-5-536,-2 1-792,-2-5 472,-9-1-112,-7-5-120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5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279 136 15219,'8'-6'433,"1"-1"328,0-1 1,0 1-1,-1-1 0,14-17 0,-20 23-666,-1 1 0,0 0 0,0-1 0,0 1 0,-1-1-1,1 0 1,0 1 0,-1-1 0,1 0 0,0 1 0,-1-1 0,0 0 0,0 1 0,1-1 0,-1 0 0,0 0-1,0 0 1,0 1 0,-1-1 0,1 0 0,0 0 0,-1 1 0,1-1 0,-1 0 0,1 1 0,-1-1 0,0 1-1,0-1 1,0 1 0,0-1 0,0 1 0,0-1 0,0 1 0,0 0 0,-1 0 0,1-1 0,0 1-1,-1 0 1,-2-1 0,0 0-43,1 0-1,-1 1 0,0-1 1,1 1-1,-1 0 0,0 0 1,0 1-1,0-1 0,0 1 0,0 0 1,0 0-1,0 0 0,0 0 1,0 1-1,0 0 0,0-1 1,0 1-1,-5 3 0,-7 2-20,0 0 0,-27 16 1,27-13-21,0 1 0,1 1 1,1 0-1,0 1 0,1 1 1,0 0-1,0 1 0,2 0 1,0 1-1,0 0 0,-10 21 1,19-33-9,1 0 1,-1 0 0,1 1 0,0-1 0,0 0-1,0 1 1,0-1 0,1 1 0,-1 6 0,1-8-3,1 0-1,-1 0 1,1 0 0,-1 0 0,1 0 0,-1-1 0,1 1 0,0 0-1,0-1 1,0 1 0,0 0 0,0-1 0,1 1 0,-1-1-1,0 0 1,1 1 0,-1-1 0,1 0 0,-1 0 0,3 2 0,6 2-135,1 1 1,0-2 0,0 1-1,0-1 1,0-1 0,1 0-1,0-1 1,15 1 0,99 2-1434,-116-5 1552,54 0-441,1 0-193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43 16291,'6'-8'1174,"-4"7"-951,0-1 0,0 0 0,-1 0 1,1 1-1,-1-1 0,0 0 1,1-1-1,-1 1 0,0 0 0,0 0 1,-1 0-1,2-4 0,-2 6-159,0 0 1,0 0-1,0 0 0,0-1 0,0 1 1,0 0-1,0 0 0,0-1 0,0 1 1,0 0-1,0 0 0,0 0 0,0-1 1,0 1-1,0 0 0,0 0 0,-1 0 1,1-1-1,0 1 0,0 0 1,0 0-1,0 0 0,0 0 0,-1-1 1,1 1-1,0 0 0,0 0 0,0 0 1,0 0-1,-1 0 0,1 0 0,0 0 1,0 0-1,0-1 0,-1 1 0,1 0 1,0 0-1,0 0 0,-1 0 1,-11 2 1135,-11 9-313,7-1-726,0 0 0,1 1 0,1 1 0,0 0 0,1 1 0,0 1-1,-13 18 1,19-24-127,1 1-1,0 0 1,1 0-1,0 0 0,1 1 1,0 0-1,0 0 1,1 0-1,0 0 1,1 0-1,0 1 0,0-1 1,1 1-1,1 11 1,0-19-68,0 1 0,1-1 0,0 0 1,0 0-1,0 0 0,0 0 0,0 1 1,0-2-1,1 1 0,-1 0 0,1 0 0,0 0 1,0-1-1,0 1 0,0-1 0,1 1 1,-1-1-1,1 0 0,-1 0 0,1 0 1,3 2-1,-1-2 24,-1 0 0,1 0 0,0 0 0,0-1 0,0 0 0,0 0 0,0 0 0,0 0 0,0-1 0,0 0 0,0 0 0,0 0 0,7-2 0,18-5-244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7:5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17124,'-5'3'324,"0"0"0,0 1 0,1-1 0,0 1 0,0 0 0,0 0 1,0 1-1,0-1 0,1 1 0,0 0 0,0 0 0,0 0 0,1 0 1,0 0-1,0 1 0,0-1 0,0 1 0,1-1 0,-1 11 0,0-4-200,1-1-1,0 0 1,1 0-1,1 1 1,0-1-1,4 22 1,-4-31-105,-1 1 1,1 0-1,0-1 0,0 1 1,0-1-1,0 1 0,0-1 0,1 0 1,-1 1-1,1-1 0,-1 0 1,1 0-1,0 0 0,0 0 1,0 0-1,0-1 0,0 1 1,0-1-1,0 1 0,1-1 0,-1 0 1,1 1-1,-1-1 0,1-1 1,-1 1-1,1 0 0,-1-1 1,1 1-1,0-1 0,-1 0 0,1 1 1,0-1-1,0-1 0,4 0 1,2 0 55,-1-1 1,1-1 0,-1 0 0,1 0-1,-1-1 1,0 0 0,-1 0 0,1-1-1,-1 0 1,8-6 0,-11 8-18,0 0 0,0 0 0,-1-1 0,0 1 0,1-1 0,-1 0 0,-1 0-1,1 0 1,0 0 0,-1 0 0,0 0 0,0-1 0,0 1 0,-1-1 0,1 0 0,-1 1 0,0-1 0,-1 0 0,1-9 0,-1 11-25,0 1 1,-1-1-1,1 1 0,-1-1 0,0 1 0,0 0 1,0-1-1,0 1 0,0 0 0,0 0 0,0 0 0,-1-1 1,1 2-1,-1-1 0,0 0 0,1 0 0,-1 0 1,-3-2-1,1 2 0,1 0 0,-1 0 0,0 1 0,1-1 0,-1 1 0,0 0 0,0 0 0,0 0 0,0 0 0,-7 0 0,4 1-33,0 0 0,1 0 1,-1 1-1,0 0 1,1 0-1,-1 0 0,1 1 1,-1 0-1,1 0 0,0 1 1,0 0-1,0 0 1,-10 7-1,13-8-114,1 0 1,0 1-1,0-1 1,-1 1-1,2-1 0,-1 1 1,0 0-1,1 0 0,-1 0 1,1 0-1,-2 5 0,3-7 68,-1 0 0,1-1 0,0 1 0,0 0 0,0 0 0,0-1 0,0 1 0,0 0 0,0-1 0,1 1 0,-1 0 0,0-1 0,0 1 0,0 0 0,1-1 0,-1 1 0,0 0 0,1-1 0,-1 1 0,0-1 0,1 1 0,-1-1 0,1 1 0,1 0 13,-1 0 1,0 0-1,1-1 1,-1 1-1,0-1 1,1 1-1,-1-1 1,1 0-1,-1 0 0,1 0 1,-1 1-1,1-1 1,-1 0-1,1-1 1,2 1-1,28-6-575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19516,'0'1'2345,"-4"8"-1497,-6 5-376,-2 4 2265,5 6-2025,1 3-96,3 3-368,3 3-96,3-1-184,5-1-120,-1-1-408,0-5-328,-1-5 1504,-4-9-800,-6-14-352</inkml:trace>
  <inkml:trace contextRef="#ctx0" brushRef="#br0" timeOffset="1">1 75 21413,'4'8'1776,"6"-3"-1304,5 3-208,9-4 672,6-1-256,13 0-928,1-3-560,1-3 688,5-3-136,0 0-144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0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 17420,'-3'0'277,"1"-1"1,-1 1 0,1 0 0,0 0 0,-1 0-1,1 0 1,-1 0 0,1 1 0,0-1 0,-1 1-1,1 0 1,0-1 0,-4 3 0,-31 17 1922,34-18-1664,-9 7-283,-1 0 0,1 0 0,1 1 0,0 1 0,0 0 0,1 0 0,0 1 0,1 0 0,1 1 0,-12 22 0,16-27-251,1 0-1,0 0 1,0 0-1,1 0 1,0 1 0,1-1-1,0 1 1,0-1-1,1 10 1,0-12-27,1 0 1,0 1-1,0-1 1,1 0-1,-1 0 1,1 0-1,1 0 1,-1 0-1,1 0 0,0-1 1,1 1-1,-1-1 1,6 6-1,-7-8-147,1-1-1,-1 0 0,1 1 0,0-1 0,0 0 0,0-1 1,0 1-1,0-1 0,0 1 0,0-1 0,0 0 1,1 0-1,-1 0 0,0 0 0,1-1 0,-1 0 1,0 1-1,1-1 0,-1 0 0,1-1 0,-1 1 0,0-1 1,1 1-1,-1-1 0,0 0 0,1 0 0,-1 0 1,0-1-1,0 1 0,6-4 0,12-9-846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0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14299,'-1'4'727,"1"0"-1,1 0 1,-1-1-1,0 1 1,1 0-1,0 0 1,0 0 0,0-1-1,0 1 1,1 0-1,-1-1 1,1 1-1,3 3 1,-4-5-658,1-1 1,0 0-1,-1 1 0,1-1 1,0 0-1,0 0 0,0 1 1,0-1-1,0-1 0,0 1 1,0 0-1,0-1 0,0 1 1,0-1-1,1 1 0,-1-1 1,0 0-1,0 0 0,0 0 1,1 0-1,-1 0 0,0-1 1,0 1-1,0-1 0,3 0 1,11-5-36,-1 1 1,0-2-1,0 0 1,-1-1-1,0-1 1,25-19-1,10-6-17,-49 34-14,0 0 0,0 0-1,0-1 1,0 1-1,0 0 1,1 0 0,-1 0-1,0 0 1,0-1 0,0 1-1,0 0 1,0 0 0,1 0-1,-1 0 1,0 0-1,0 0 1,0 0 0,0 0-1,1 0 1,-1 0 0,0-1-1,0 1 1,0 0 0,1 0-1,-1 0 1,0 0-1,0 0 1,0 0 0,1 0-1,-1 0 1,0 1 0,0-1-1,0 0 1,0 0 0,1 0-1,-1 0 1,0 0-1,0 0 1,0 0 0,0 0-1,1 0 1,-1 0 0,0 1-1,0-1 1,0 0 0,0 0-1,0 0 1,0 0-1,1 0 1,-1 1 0,0-1-1,0 0 1,0 0 0,0 1-1,-3 15 164,-17 27 171,17-36-272,-6 13 99,-23 47 893,-38 114-1,68-175-1080,1 0 0,-1 1 0,1-1 0,0 0-1,1 1 1,-1 6 0,5-9-765,1-8 561,5-13 150,-10 17 21,15-29-298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0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10 228 21052,'-5'9'2385,"4"-2"-1489,-2-4-416,7-5 1969,3-2-1313,6-3-904,2 0-480,0-3 232,5-2-144,3 1-56</inkml:trace>
  <inkml:trace contextRef="#ctx0" brushRef="#br0" timeOffset="1">230 39 23013,'-11'11'1832,"5"2"-1424,5 2-192,6-1 537,5-3-209,6-3-328,7-3-168,6-5-232,2-3-208,2-5-385,0-4-263,-3-1-424,-1-4 1208,-5-3-216,-1-3-192,-4 3-8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0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17612,'-6'11'2136,"-5"9"-992,-3 6-359,-4 10 1319,0 4-288,-2 6-463,3-2-217,4 2-368,0 0-152,6 1-288,1-4-144,4-8-336,2-2-232,0-15-2648,0-8 2712,0-17-345,0-4-263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0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21109,'-3'4'2088,"-4"9"-1312,-2 0-328,4 7 1129,0 3-441,2 6-424,2 1-304,1 1-432,0-2-264,1-3-616,2-5-392,-1-9 991,-2-11-255,-3-1-240</inkml:trace>
  <inkml:trace contextRef="#ctx0" brushRef="#br0" timeOffset="1">1 50 15659,'-1'-1'2137,"4"4"-969,3 2-432,5 1 1777,6 1-889,9-2-536,7-3-167,13-3-529,7-2-296,9-3-977,-1-2 881,5 1-208,0 0-152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0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19740,'0'17'1961,"-5"7"-1233,-7-1-320,-3 4 1616,4 3-1135,4 8-433,1-1-248,2 2-432,-1-2-120,1-1-609,0 0-263,-5-3 888,-2 0-224,-7-6-256</inkml:trace>
  <inkml:trace contextRef="#ctx0" brushRef="#br0" timeOffset="1">1 459 17380,'14'-3'2528,"8"-1"-1424,8-3-383,7 0 2135,9-3-1687,4 0-161,7 0-520,2-2-336,-4 1-1040,-8-2 872,-6 0-248,-3 1-144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0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21517,'23'9'1960,"17"-8"-1376,6-4-240,14 0 744,7 0-247,7 0-777,1 3-592,-3 0 480,-3-2-153,-12-6-103</inkml:trace>
  <inkml:trace contextRef="#ctx0" brushRef="#br0" timeOffset="1">1049 59 18836,'-9'33'2176,"5"-1"-1471,-1-4-353,5 4 1824,3-1-1592,2 0-208,0-6-584,1 0-352,1-5 1464,-1-3-960,-5-6-8,1-3-32</inkml:trace>
  <inkml:trace contextRef="#ctx0" brushRef="#br0" timeOffset="2">870 247 18916,'20'0'2016,"4"0"-1455,10-3-209,5-3 984,11-2-1352,2-5 408,1 3-312,3-3-144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5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18924,'-4'11'1800,"-8"6"-1159,1 2-281,1 2 816,1 2-424,5 0-160,2 0-120,4-3-280,4 2-112,2-6-216,1-2-240,-2-3-624,-1-1 1976,-5-5-1064,-1-4-32,-4 3-80</inkml:trace>
  <inkml:trace contextRef="#ctx0" brushRef="#br0" timeOffset="1">3 154 17452,'-3'0'1784,"6"3"-984,6 1-288,8 0 905,9-1-313,8-3-328,6 2-160,9-2-624,5-2-432,4-1 1464,-1-1-1016,2 0-32,-3-2-24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0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18812,'-30'23'906,"1"2"0,1 1 0,-27 32 0,40-40-561,0 2 1,1 0-1,1 0 1,1 2 0,-18 40-1,27-55-265,1 1-1,0-1 1,0 1 0,0-1-1,1 1 1,0 0-1,1-1 1,-1 1 0,2 0-1,0 10 1,0-13-46,0-1 0,1 0 0,-1 1 0,1-1 0,0 0 0,0 0 0,0 0 0,0 0 0,1 0 1,0 0-1,0 0 0,0-1 0,0 0 0,0 0 0,1 1 0,-1-2 0,1 1 0,6 3 0,-1-1-17,1 0-1,1-1 0,-1 0 1,0 0-1,1-1 0,0-1 1,0 0-1,0 0 0,16 0 1,-20-2-24,1 0 1,0 0 0,-1-1 0,1 0-1,-1 0 1,1-1 0,-1 0-1,0-1 1,1 1 0,-1-1 0,0-1-1,-1 1 1,1-1 0,8-7 0,-13 10 4,0 0 1,-1 0-1,1-1 1,-1 1 0,1-1-1,-1 1 1,0-1-1,0 0 1,0 1 0,0-1-1,0 0 1,0 0 0,0 0-1,0 0 1,-1 0-1,1 0 1,-1 0 0,1 0-1,-1-3 1,0 3 2,-1 0 1,1 0-1,-1 0 0,1 0 1,-1 0-1,0 1 0,0-1 1,0 0-1,0 0 1,0 1-1,0-1 0,0 1 1,-1-1-1,1 1 0,0-1 1,-4-1-1,-1-1 14,0 0 0,0 0 0,-1 1 0,1 0 0,-1 0 0,0 1 0,0 0 0,0 0 0,-13-2 0,18 4-6,-4-1 16,1 0-1,-1 1 1,1 0 0,-1 0-1,0 0 1,1 0 0,-1 1 0,1 0-1,-1 0 1,1 1 0,-7 2-1,11-4-18,1 0 1,0 0-1,-1 0 0,1 1 0,-1-1 0,1 0 0,0 0 0,-1 0 0,1 1 0,0-1 1,-1 0-1,1 1 0,0-1 0,-1 0 0,1 1 0,0-1 0,0 0 0,-1 1 0,1-1 1,0 0-1,0 1 0,0-1 0,0 1 0,-1-1 0,1 0 0,0 1 0,0-1 0,0 1 1,0-1-1,0 1 0,0-1 0,0 0 0,0 2 0,13 7 136,23-1-18,9-6-55,47-4 0,-49 0-301,58 4-1,-96-2 188,0 1 0,0 0-1,-1 0 1,1 0 0,0 0 0,-1 1 0,1 0 0,-1 0-1,1 0 1,7 6 0,-10-7 11,0 1 0,0 0 0,0 0 0,0 1 0,-1-1 0,1 0 0,0 1 0,-1-1-1,0 1 1,0-1 0,0 1 0,0-1 0,0 1 0,0 0 0,0 0 0,-1-1 0,0 1 0,1 0 0,-1 0 0,0 3 0,-2 11-248,-1 1 0,-1 0-1,0-1 1,-1 0 0,-1 0 0,-14 27 0,-11 37-192,21-36 129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0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19564,'-1'0'55,"1"0"0,0 0 0,0 0 0,0 0 0,-1 0 0,1 0 0,0 0 0,0 0 1,0 0-1,-1 0 0,1 0 0,0 0 0,0 0 0,0 0 0,-1 0 0,1 0 0,0 0 0,0 0 0,0 0 0,0 0 0,-1 0 0,1 0 0,0 0 0,0 0 0,0 1 0,-1-1 0,1 0 0,0 0 0,0 0 0,0 0 0,0 0 0,0 0 0,-1 1 0,1-1 0,0 0 1,0 0-1,0 0 0,0 0 0,0 1 0,0-1 0,0 0 0,0 0 0,0 13 1176,10 17 4,-9-27-913,8 21 395,18 44 262,-24-63-907,0 1 0,0 0 0,0-1 0,1 1 0,0-1 0,0 0 0,1-1 0,7 8 0,-9-10-69,-1-1-1,0 0 1,1 0 0,-1 0-1,1 0 1,-1 0 0,1 0-1,-1-1 1,1 1-1,0-1 1,-1 0 0,1 1-1,0-1 1,-1-1 0,1 1-1,-1 0 1,1-1-1,0 1 1,-1-1 0,1 0-1,-1 1 1,1-1 0,-1-1-1,1 1 1,-1 0 0,0-1-1,3-2 1,6-3-463,-1-2 0,0 0 0,0 0 0,8-11 0,-3 3-743,-1-1 0,19-33-1,-17 23 21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0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17916,'-8'32'1944,"-8"14"-1064,3 6-303,-4 7 1047,4 4-312,0-3-392,3 0-231,3-10-273,2-4-200,4-14-480,1-6-401,3-12-543,1-7 976,-2-6-808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19900,'-9'11'1913,"8"-5"-1209,2-2-240,8 0 1104,2-1-367,6-3-401,2 0-224,5 0-216,1 0-40,2 0-296,-1-1-368,-5-2 336,-2-4-104,-6-9-96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35 20996,'1'0'150,"0"-1"-1,0 0 0,-1 1 1,1-1-1,0 0 0,0 0 0,0 0 1,-1 1-1,1-1 0,0 0 0,-1 0 1,1 0-1,-1 0 0,1 0 0,-1 0 1,0 0-1,1 0 0,-1-1 0,0 1 1,1-1-1,-2 1-43,1 1-1,0-1 1,-1 0-1,1 1 1,0-1-1,-1 1 1,1-1 0,-1 1-1,1-1 1,-1 1-1,1-1 1,-1 1 0,1-1-1,-1 1 1,0-1-1,1 1 1,-1 0 0,0-1-1,1 1 1,-1 0-1,0 0 1,-1-1 0,-4 0 227,0 0 1,0 0 0,0 1 0,0 0-1,-12 1 1,6 1-298,1 0-1,0 1 1,0 0 0,0 1-1,0 1 1,1 0-1,0 0 1,0 1 0,0 0-1,1 0 1,0 1 0,0 1-1,-14 14 1,17-16-32,1 0 1,0 0 0,0 0-1,1 1 1,0-1 0,0 1-1,1 0 1,-1 1 0,1-1-1,1 0 1,0 1-1,0-1 1,0 1 0,1 0-1,0 0 1,0 0 0,1-1-1,0 1 1,1 0 0,2 15-1,-2-19-48,1 1 0,-1-1 0,1 0 0,0 0 0,0 0 0,0 0 0,1 0 0,-1 0 0,1-1 0,0 1 0,0-1-1,0 0 1,1 0 0,-1 0 0,1 0 0,-1 0 0,1-1 0,0 0 0,0 0 0,0 0 0,1 0 0,-1 0 0,0-1 0,1 0 0,-1 0 0,6 1-1,-2-1-100,0-1-1,0 0 1,0 0-1,0 0 1,0-1-1,0 0 1,0-1-1,0 0 1,0 0-1,0 0 1,0-1-1,-1 0 0,13-8 1,16-14-469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17012,'-3'10'736,"0"1"0,0-1 0,1 1 1,0 0-1,1 0 0,0 14 1,1-23-616,0 0 1,1 0 0,-1 0-1,1 0 1,-1 0 0,1 0-1,-1 1 1,1-1 0,0 0-1,0-1 1,0 1 0,0 0 0,0 0-1,1 0 1,2 3 0,-2-4-103,0 0 0,-1 0 1,1 0-1,0 0 0,0 0 1,0-1-1,0 1 1,1-1-1,-1 1 0,0-1 1,0 0-1,0 1 0,0-1 1,0 0-1,1-1 0,-1 1 1,0 0-1,0-1 1,3 0-1,2-1-168,-1 0 0,1 0 0,-1-1-1,0 0 1,1 0 0,-1-1 0,-1 0 0,10-7 0,42-43-1624,-20 17 338,-37 37 1429,0-1 0,1 1 0,-1 0 0,0 0 1,0-1-1,0 1 0,1 0 0,-1-1 0,0 1 1,0 0-1,1 0 0,-1-1 0,0 1 0,1 0 0,-1 0 1,0 0-1,1 0 0,-1-1 0,0 1 0,1 0 1,-1 0-1,0 0 0,1 0 0,-1 0 0,0 0 1,1 0-1,-1 0 0,1 0 0,-1 0 0,0 0 1,1 0-1,-1 0 0,0 0 0,1 1 0,-1-1 0,0 0 1,1 0-1,-1 0 0,0 0 0,1 1 0,-1-1 1,0 0-1,1 1 0,1 19 386,-10 31 760,8-50-1131,-29 108 2319,15-66-771,-10 65-1,24-98-1481,3-10-415,9-18-606,-6 10 852,4-3-324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17356,'2'5'2600,"-2"0"-1423,-2-2-513,2 1 2472,0-1-1935,5 2-265,0-4-632,3-1-424,-1-3-2049,1-4 1945,0-2-288,-3-2-128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19924,'1'9'910,"1"0"1,0 0-1,1 0 0,0 0 0,4 8 0,-4-9-568,-1 0-234,1-1 1,0 0 0,1 0-1,-1-1 1,1 1-1,1-1 1,-1 1-1,7 6 1,-9-11-147,1-1 0,-1 1 1,0-1-1,0 1 0,1-1 0,-1 0 1,1 0-1,-1 0 0,1 0 0,0 0 1,-1-1-1,1 1 0,0-1 0,-1 0 0,1 1 1,0-1-1,-1-1 0,1 1 0,0 0 1,0-1-1,-1 1 0,1-1 0,-1 0 0,1 1 1,0-1-1,3-3 0,5-1-526,-1-1 1,1 0-1,-1-1 0,-1 0 1,1 0-1,-1-1 0,9-10 1,52-69-3711,-57 70 3819,-25 63 5031,-16 42-913,-23 121 0,26-8-6520,25-201 2840,0 0 1,0 0-1,0 0 1,0 0 0,0 0-1,0 0 1,1 0-1,-1 0 1,0 0-1,0 0 1,0 0 0,0 0-1,0 0 1,0 0-1,0 0 1,0 0-1,0 0 1,0 0 0,1 0-1,-1 0 1,0 0-1,0 0 1,0 0-1,0 0 1,0 0 0,0 0-1,0 1 1,0-1-1,0 0 1,0 0-1,0 0 1,0 0 0,0 0-1,0 0 1,1 0-1,-1 0 1,0 0-1,0 0 1,0 0 0,0 1-1,0-1 1,0 0-1,0 0 1,0 0-1,0 0 1,0 0 0,0 0-1,0 0 1,0 0-1,0 0 1,0 0-1,0 1 1,0-1 0,0 0-1,0 0 1,0 0-1,-1 0 1,1 0-1,0 0 1,0 0-1,0 0 1,0 0 0,0 0-1,0 0 1,0 1-1,0-1 1,0 0-1,0 0 1,3-7-383,2-19-562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19220,'8'5'2409,"4"4"-1497,8-3-240,7 1 1352,13-3-863,6-1-153,10-3-328,-2-3-296,1-1-504,-5-3-464,-10-2 472,-4 2-80,-15 4-104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17596,'5'18'2024,"12"-11"-1056,3-6-423,13-7 1607,4-4-872,10-1-792,2-2-416,4 0 112,-4-1-72,-6 4-208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5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18532,'3'10'1736,"-3"0"-1104,1-2-279,-1 10 767,2-4-272,2 3-288,0 2-144,5 1-480,-1 0-264,2 0-472,-4-1-288,-3-4 808,-3 0-192,-7-1-233</inkml:trace>
  <inkml:trace contextRef="#ctx0" brushRef="#br0" timeOffset="1">0 279 16492,'6'4'1624,"7"-4"-928,5 0-272,13-1 760,4-1-247,10-1-241,2-1-72,3 0-592,-1-2-376,-3-3-1025,-7-2 1225,-9 4-232,-6 0-160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52 17588,'3'-6'773,"-2"4"-545,0-1 0,-1 1 0,1 0 0,0-1 0,-1 1 1,1-1-1,-1 0 0,1-4 0,-2 6-148,1 0 0,0 1 0,-1-1 0,1 0 0,-1 0 0,1 0 0,-1 0 0,1 0 0,-1 1 0,0-1 0,1 0 0,-1 0 0,0 1 0,0-1 0,1 0 0,-1 1 0,0-1 0,0 1 0,0-1 0,0 1 0,0 0 0,0-1 0,0 1 0,0 0 0,0 0 0,0-1 0,0 1 0,-1 0 0,-7-1 89,-1 0 0,0 1 0,1 0 0,-1 1 0,1 0 0,-1 0 0,1 1 0,0 0 0,-1 1 0,1 0 0,0 0 0,0 1 0,1 0 0,-1 1 0,1 0 0,0 0 0,-14 12 0,10-7-81,0 1-1,1 0 0,0 1 0,1 0 0,0 0 0,1 1 0,0 0 1,1 1-1,1 0 0,-8 19 0,12-26-28,1 0 1,0-1-1,1 1 0,-1 0 1,1 0-1,0 0 0,1 1 0,0 10 1,1-15-50,-1 0 0,1 0 0,0 0 1,0 0-1,0-1 0,0 1 0,0 0 1,1-1-1,-1 1 0,1-1 0,0 1 1,0-1-1,0 0 0,0 0 1,0 0-1,0 0 0,0 0 0,1 0 1,-1 0-1,1-1 0,-1 0 0,6 3 1,4 0-90,0 0 1,0 0 0,1-1-1,-1-1 1,1 0 0,0-1-1,18 0 1,91-11 75,-109 8-12,32-4-119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19332,'-6'8'525,"1"0"1,0 0-1,1 1 0,-1 0 1,2 0-1,-1 0 0,-2 14 1,6-21-482,-1 0 1,1 0 0,0 1 0,-1-1 0,1 0 0,0 0 0,0 0-1,1 0 1,-1 0 0,0 0 0,1 1 0,0-1 0,-1 0 0,1 0 0,0 0-1,0 0 1,0-1 0,0 1 0,0 0 0,0 0 0,1-1 0,-1 1 0,1 0-1,-1-1 1,1 1 0,-1-1 0,1 0 0,0 0 0,0 0 0,0 0 0,0 0-1,0 0 1,0 0 0,0 0 0,0-1 0,0 1 0,0-1 0,0 1 0,4-1-1,5 1 39,0 0 0,0-1-1,0-1 1,-1 0-1,1 0 1,0-1 0,0 0-1,-1-1 1,0 0-1,1-1 1,-1 0 0,0-1-1,-1 1 1,1-2 0,-1 0-1,12-9 1,-20 14-65,1 0 1,-1 0-1,0 0 1,0 0 0,0 0-1,0 0 1,0 0-1,0 0 1,0 0-1,0 0 1,-1-1-1,1 1 1,0 0 0,-1 0-1,1-1 1,-1 1-1,1-1 1,-1 1-1,0 0 1,0-1-1,1 1 1,-1-1 0,0-2-1,-1 3 4,0 0-1,0-1 1,1 1-1,-1 0 1,0 0 0,0-1-1,0 1 1,0 0-1,-1 0 1,1 0 0,0 0-1,0 0 1,-1 1-1,1-1 1,0 0-1,-1 0 1,-2 0 0,-7-3 24,0 1 0,0 1 1,0-1-1,-18 0 0,20 2-375,-1 0 1,0 1-1,0 0 0,0 1 0,0 0 0,-13 3 0,22-3-87,5 0-172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 19556,'-17'35'2329,"-5"-1"-1553,2 5-376,1 2 1912,11 0-1607,-1-4-89,9-8-448,6-5-168,4-8-296,3-5-224,0-11-633,-5-3 1857,-5-7-888,-1 0-112,-5-7 0</inkml:trace>
  <inkml:trace contextRef="#ctx0" brushRef="#br0" timeOffset="1">1 94 20076,'11'4'2385,"6"1"-1609,11-4-360,7-2 1384,13-4-871,9-2-417,9-9-1176,4-4 728,6-5-248,-1-4-72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 18812,'-6'25'2032,"0"8"-1455,-1 1-265,1 3 1552,5 3-1296,1 1-136,3-6-432,2 3-296,1-10-560,0-5 776,-3-4-160,0-8-104</inkml:trace>
  <inkml:trace contextRef="#ctx0" brushRef="#br0" timeOffset="0.26">1 381 16628,'14'7'2680,"8"-2"-1456,9-7-519,8-2 2535,12 0-1967,2-6-177,10-2-552,1-1-600,-7 0 760,-6-2-640,-8-8-24,-7 0-40</inkml:trace>
  <inkml:trace contextRef="#ctx0" brushRef="#br0" timeOffset="1.26">14 34 22061,'11'2'2104,"11"-4"-1360,5 0-296,10-1 849,7-2-217,11 1-488,1 0-328,5 1-832,-3-1 1112,-1-1-584,-1 3-80,-9 0-32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21317,'0'13'1720,"-2"9"-1312,-6 1-208,1 8 920,2 4-664,2 3-456,1 1-376,2 0-624,-1-5-1568,-1-7 2135,2-2-359,-1-11-296</inkml:trace>
  <inkml:trace contextRef="#ctx0" brushRef="#br0" timeOffset="1">0 157 19612,'2'-2'2057,"6"-1"-1505,8-2-352,6-7 1136,9-1-1648,8 0-528,14-2 680,7-3-264,10 1-208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17908,'-22'10'688,"0"0"0,1 2 0,1 0 1,0 1-1,-29 25 0,42-31-494,-1 0 1,1 0-1,1 1 0,0 0 1,0 0-1,0 1 0,1-1 1,0 1-1,1 0 1,0 0-1,0 1 0,1-1 1,0 1-1,1 0 0,-2 17 1,4-21-130,-1-1 1,1 1 0,1 0 0,-1-1-1,1 1 1,0-1 0,0 1 0,1-1 0,0 0-1,0 1 1,0-1 0,0 0 0,1 0-1,0 0 1,6 7 0,-4-6-31,0-1 1,1 1-1,0-1 1,0 0-1,1-1 1,-1 0 0,1 0-1,0 0 1,0-1-1,9 4 1,2-2-20,-1 0 1,1-2-1,0 1 0,0-2 1,0-1-1,1 0 1,-1-1-1,35-5 1,-47 4-12,0 1-3,0-1-1,0 0 1,-1 0-1,1 0 1,0-1 0,-1 1-1,1-2 1,-1 1 0,0 0-1,1-1 1,-1 0 0,8-7-1,-13 10 1,1-1 0,0 0 0,-1 1 0,1-1-1,-1 0 1,1 1 0,-1-1 0,1 0-1,-1 0 1,0 0 0,1 0 0,-1 0 0,0 1-1,0-1 1,1 0 0,-1 0 0,0 0-1,0 0 1,0 0 0,0 0 0,0 0 0,0 0-1,-1 0 1,1 0 0,0 1 0,0-1 0,-1 0-1,1 0 1,0 0 0,-1 0 0,1 1-1,-1-1 1,1 0 0,-1 0 0,1 1 0,-1-1-1,0 0 1,1 1 0,-1-1 0,0 0 0,1 1-1,-1-1 1,0 1 0,-1-1 0,-4-3 11,-1 0 0,1 1 0,-1 0 0,-10-3 0,3 2 30,-1 0 1,0 0-1,0 2 1,-23-2-1,32 4-20,1-1 0,0 1 0,0 1 0,-1-1 0,1 1 0,0 0 0,0 0 0,0 0 0,0 1 0,0-1 0,0 1 0,0 0 0,1 1 0,-1-1 0,1 1 0,-7 6 0,10-9-17,0 1 1,1-1-1,-1 1 0,1 0 1,-1 0-1,0-1 0,1 1 0,0 0 1,-1 0-1,1-1 0,-1 1 1,1 0-1,0 0 0,0 0 1,-1 0-1,1 0 0,0 0 1,0-1-1,0 1 0,0 0 1,0 0-1,0 0 0,0 0 1,1 0-1,-1 0 0,0 1 1,1 0 3,1-1 0,-1 1-1,0 0 1,0-1 0,0 1 0,1-1 0,-1 1 0,1-1 0,-1 0 0,1 0 0,2 2 0,6 2-3,-1 0 1,1-1-1,14 4 1,26 6-207,-26-9-506,40 16-1,-57-18 587,-1 0 0,0 0 0,0 0-1,0 1 1,0 0 0,-1 0 0,0 0 0,1 1 0,-2 0-1,9 10 1,1 11-425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32 5729,'0'0'59,"-1"0"0,0 0 0,0-1 0,0 1 0,0 0 0,1 0 0,-1-1 0,0 1 0,0 0-1,0-1 1,1 1 0,-1-1 0,0 1 0,1-1 0,-1 1 0,0-2 0,0 1 23,0 1 0,0-1 0,0 0 0,0 1-1,1-1 1,-1 0 0,0 1 0,0-1 0,0 1 0,-1 0 0,1-1 0,0 1 0,-2-1 0,1 1 87,0 1 1,0-1 0,0 0-1,0 0 1,0 1-1,0 0 1,0-1 0,0 1-1,0 0 1,1 0 0,-4 2-1,-12 3 2025,16-6-1992,0 0 1,1 0 0,-1 0 0,0-1 0,0 1 0,0 0 0,1 0 0,-1-1-1,0 1 1,0 0 0,1-1 0,-1 1 0,0-1 0,0 1 0,1-1-1,-1 1 1,1-1 0,-1 0 0,1 1 0,-1-1 0,1 0 0,-1 1-1,1-1 1,-1 0 0,1 0 0,0 1 0,-1-1 0,1 0 0,0 0 0,0 0-1,0 1 1,-1-1 0,1 0 0,0 0 0,0-1 0,0 1-60,0 1 1,0 0 0,1-1-1,-1 1 1,0-1 0,0 1-1,0-1 1,0 1 0,0-1 0,1 1-1,-1 0 1,0-1 0,0 1-1,0-1 1,1 1 0,-1 0-1,0-1 1,1 1 0,-1 0-1,0 0 1,1-1 0,-1 1-1,0 0 1,1-1 0,0 1-1,0 0-54,0 0 0,-1 0 0,1 0 0,0 0-1,0 0 1,0 0 0,0 0 0,0 0 0,-1 0-1,1 1 1,0-1 0,0 0 0,0 1 0,0-1-1,-1 0 1,1 1 0,0-1 0,-1 1 0,2 0-1,9 9 452,0 0-1,0 1 1,-1 0-1,-1 1 0,16 23 1,-16-21-561,1 0 1,0 0 0,23 21 0,-32-34-39,1 0 1,-1 1 0,0-1-1,1 0 1,-1 0 0,1-1-1,0 1 1,-1 0 0,1 0-1,0-1 1,-1 1-1,1-1 1,0 1 0,0-1-1,-1 0 1,1 0 0,0 0-1,0 0 1,0 0 0,-1 0-1,1 0 1,0 0 0,0-1-1,-1 1 1,4-2 0,-2 0 25,0 1 0,-1-1 0,1 0 0,-1 0 0,1 0 1,-1 0-1,0 0 0,0-1 0,0 1 0,0 0 1,-1-1-1,1 0 0,2-4 0,7-20-510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14843,'-1'15'2217,"-2"8"-1241,-4 8-416,-2 4 2241,-1 6-1769,2 5-208,-1 1-360,0 4-120,2-7-216,0 0-176,4-5-648,-1-6 648,2-13-96,2-8-96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75 17500,'3'-12'1559,"0"4"-565,-1 0 0,0 0 0,-1 0 0,0-1 0,0-8 0,-1 17-963,0 0 1,0 0 0,0 0-1,0 0 1,0-1-1,0 1 1,0 0 0,0 0-1,0 0 1,0 0-1,0 0 1,0-1 0,0 1-1,0 0 1,0 0-1,0 0 1,0 0 0,0 0-1,0 0 1,0-1 0,0 1-1,0 0 1,-1 0-1,1 0 1,0 0 0,0 0-1,0 0 1,0 0-1,0 0 1,0-1 0,0 1-1,0 0 1,-1 0 0,1 0-1,0 0 1,0 0-1,0 0 1,0 0 0,0 0-1,0 0 1,-1 0-1,1 0 1,0 0 0,0 0-1,0 0 1,0 0-1,0 0 1,-1 0 0,1 0-1,0 0 1,0 0 0,-8 7 508,-4 13-296,-8 18-85,3 0 0,1 2 0,2 0 0,1 1 0,3 0 0,-11 85-1,20-116-198,1 1 0,0-1 0,0 1 1,1-1-1,0 1 0,1-1 0,0 1 0,1-1 0,0 0 0,0 0 0,8 13 0,-9-19-155,1 0 0,0 0 1,0 0-1,0 0 1,0 0-1,1-1 1,-1 1-1,1-1 1,0 0-1,0 0 0,0 0 1,1-1-1,-1 0 1,1 0-1,-1 0 1,1 0-1,0 0 0,0-1 1,0 0-1,-1 0 1,1-1-1,0 1 1,0-1-1,0 0 0,9-1 1,22-5-748,0-4-177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3 312 18076,'0'2'176,"-1"-1"1,1 0-1,-1 0 1,1 0 0,0 0-1,0 0 1,-1 0-1,1 1 1,0-1-1,0 0 1,0 0-1,0 0 1,1 3-1,-1-4-116,0 0-1,0 0 1,0 1-1,0-1 1,1 0-1,-1 0 1,0 0-1,0 1 1,1-1 0,-1 0-1,0 0 1,0 0-1,1 0 1,-1 0-1,0 0 1,1 1-1,-1-1 1,0 0-1,0 0 1,1 0-1,-1 0 1,0 0-1,1 0 1,-1 0-1,0 0 1,1 0-1,-1 0 1,0-1-1,0 1 1,1 0-1,-1 0 1,1 0-1,30-19 2023,26-28-956,-2-2 0,-2-3 0,74-94 0,-125 143-1099,11-11 117,-12 14-142,-1-1 1,0 1 0,0 0-1,1 0 1,-1 0 0,0 0-1,0 0 1,0-1 0,1 1-1,-1 0 1,0 0 0,0 0-1,1 0 1,-1 0 0,0 0 0,1 0-1,-1 0 1,0 0 0,0 0-1,1 0 1,-1 0 0,0 0-1,0 0 1,1 0 0,-1 0-1,0 0 1,0 1 0,1-1 0,-1 0-1,0 0 1,0 0 0,1 0-1,-1 0 1,0 1 0,0-1-1,0 0 1,0 0 0,1 0-1,-1 1 1,0-1 0,0 0-1,0 0 1,0 0 0,0 1 0,1-1-1,-1 0 1,0 0 0,0 1-1,0-1 1,0 0 0,0 1-1,0-1 1,0 0 0,0 0-1,0 1 1,0-1 0,0 0 0,0 0-1,0 1 1,0-1 0,0 0-1,-1 1 1,1 16-2,-1 0 1,-1 0-1,0 0 1,-1 0-1,-8 24 1,-3 18 8,-12 103-2059,26-159 1900,0-3 136,0 0-1,0 0 1,0 0 0,0 0-1,0 0 1,0 0 0,0 0-1,0 0 1,0 0 0,1 0-1,-1 0 1,0 0 0,0 0-1,0 0 1,0 0 0,0 0-1,0 0 1,0 0 0,0 0-1,0 0 1,0 0 0,0 0-1,1 0 1,-1 0 0,0 0-1,0 0 1,0 0 0,0 0-1,0 0 1,0 0-1,0 0 1,0 0 0,0 0-1,0 0 1,0 1 0,0-1-1,0 0 1,0 0 0,0 0-1,0 0 1,0 0 0,0 0-1,0 0 1,0 0 0,0 0-1,0 0 1,0 0 0,0 1-1,9-8-512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7:5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18676,'13'11'1888,"14"-9"-1159,7-2-313,15 0 824,7-2-328,11 2-192,5 0-320,4-2-928,0 2-528,-7-7 880,-8-5-168,-2-2-136</inkml:trace>
  <inkml:trace contextRef="#ctx0" brushRef="#br0" timeOffset="1">1146 155 19340,'-4'29'1584,"4"-14"-1175,1 3-217,5 3 536,1-1-208,0 2-376,0-1-328,2-1-672,-3-1-193,-4-3 761,0-4-168,-5-2-232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19220,'12'5'2249,"2"4"-1545,2-2-344,1 3 1704,3-1-1352,0 1-432,-1-2 257,-1-6-449,-2-2-72,-1-10 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19764,'-6'1'356,"1"0"-1,0 0 1,0 0 0,-1 1-1,1-1 1,0 1-1,0 0 1,1 1-1,-1-1 1,0 1 0,1 0-1,-1 0 1,1 1-1,-5 4 1,-7 7 226,-27 35 0,29-32-454,1 0 1,2 1-1,0 0 1,-10 24-1,15-30-40,1 0 0,1 0 0,1 0 0,-1 0 0,2 1 0,0-1-1,0 28 1,2-38-82,0 1-1,0 0 1,1-1-1,-1 1 1,1-1-1,0 1 0,0-1 1,0 1-1,1-1 1,-1 0-1,1 1 1,0-1-1,0 0 1,0 0-1,0 0 1,0-1-1,1 1 1,-1 0-1,1-1 1,0 0-1,0 1 0,0-1 1,0 0-1,0 0 1,0-1-1,0 1 1,1-1-1,-1 0 1,1 1-1,-1-2 1,1 1-1,-1 0 1,6 0-1,2 0-210,-1-1 1,1 0-1,-1-1 0,1 0 1,-1-1-1,1 0 0,-1 0 1,0-1-1,0 0 0,14-7 0,-13 4-28,0 0 0,-1 0 0,19-16 0,-5 0-363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3 333 19164,'-1'4'430,"1"-1"0,-1 0-1,1 0 1,-1 1 0,1-1-1,1 0 1,-1 1 0,1 3 0,-1-6-331,1 0 1,-1 0 0,0-1-1,1 1 1,0 0-1,-1 0 1,1-1 0,-1 1-1,1-1 1,0 1-1,-1 0 1,1-1 0,0 1-1,-1-1 1,1 1-1,0-1 1,0 0 0,0 1-1,0-1 1,-1 0 0,1 0-1,0 1 1,0-1-1,0 0 1,0 0 0,0 0-1,0 0 1,-1 0-1,1 0 1,0-1 0,0 1-1,0 0 1,0 0-1,0 0 1,0-1 0,21-4 496,32-13 1,-37 11-1003,-1 2-1,1 0 1,24-4 0,-41 9 369,1 0 0,-1 0 0,0 0 0,1 0 0,-1 0 0,0 0 0,0 0 0,1 0 0,-1 0 0,0 0 0,1 0 0,-1 0 0,0 0 0,0 0 0,1 1 1,-1-1-1,0 0 0,0 0 0,1 0 0,-1 0 0,0 0 0,0 1 0,0-1 0,1 0 0,-1 0 0,0 0 0,0 1 0,0-1 0,1 0 0,-1 0 0,0 1 1,0-1-1,0 0 0,0 0 0,0 1 0,0-1 0,0 0 0,0 0 0,0 1 0,-2 15-68,-14 18 1610,15-32-1327,-53 111 2291,46-94-2412,2 0-1,0 0 0,1 1 1,-3 24-1,9-28-936,-1-16 841,0 1 0,0-1 0,0 0 0,0 0 0,0 0 0,1 0 0,-1 0 0,0 0 0,0 0 0,0 0 0,0 0 0,0 0 0,1 0 0,-1 0 0,0 0 0,0 0 0,0 0 0,0 0 0,0 0 0,1 0 0,-1 0 0,0 0 0,0 0 0,0 0 0,0 0 0,0 0 1,1 0-1,-1 0 0,0 0 0,0-1 0,0 1 0,0 0 0,0 0 0,0 0 0,0 0 0,1 0 0,-1 0 0,0 0 0,0-1 0,0 1 0,0 0 0,0 0 0,0 0 0,0 0 0,0 0 0,0-1 0,17-29-3307,-10 17 3436,13-16-1250</inkml:trace>
  <inkml:trace contextRef="#ctx0" brushRef="#br0" timeOffset="1">493 1 20948,'4'50'5212,"4"7"-3679,5 55-665,-12-75-515,-2 1 0,-5 39 1,3-62-464,1 0 0,-2 0 1,0 0-1,-1-1 0,0 1 1,-1-1-1,-15 24 0,7-20-94,-1-5-65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19068,'-6'23'2113,"9"-10"-1193,5-9-344,17-4 1704,6-5-975,14-6-529,8 3-232,3-5-480,1 4-184,-4-1-944,-3 5-1833,-15 2 2441,-11 0-432,-23 3-361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1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19332,'7'10'2233,"7"-3"-1417,19-9-368,9-4 1168,14-6-640,4-2-199,10-6-849,-1-3-833,0-7 865,-6-6-232,-16 6-104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24 19860,'1'-1'128,"0"1"-1,0-1 1,0 1-1,0-1 1,0 0-1,-1 1 1,1-1-1,0 0 1,0 0 0,-1 1-1,1-1 1,-1 0-1,1 0 1,-1 0-1,1 0 1,-1 0-1,1 0 1,-1 0-1,1-1 1,-2 1-50,1 1 1,0-1-1,-1 1 1,1 0-1,0-1 1,-1 1-1,1-1 1,-1 1-1,1 0 1,-1 0-1,1-1 1,-1 1-1,1 0 1,-1 0-1,1-1 1,-1 1-1,1 0 1,-1 0-1,1 0 1,-1 0-1,1 0 1,-1 0-1,0 0 1,0 0-1,-6 0 299,0 0-1,0 1 0,1 0 1,-13 3-1,4 2-284,-1 0 0,1 1 1,0 1-1,0 0 0,1 1 0,0 0 0,-19 18 1,24-19-103,1 0 0,0 0 0,0 1 0,1 0 1,0 1-1,0-1 0,1 2 0,1-1 0,0 0 1,0 1-1,-5 17 0,9-25-50,0 0 1,1 0-1,-1 0 0,0 0 1,1 0-1,0 0 1,0 0-1,0 0 0,0 0 1,0 0-1,1 0 0,-1 0 1,1 0-1,0 0 0,0 0 1,0 0-1,0 0 0,0-1 1,1 1-1,-1 0 0,1-1 1,0 1-1,0-1 0,0 1 1,0-1-1,0 0 0,0 0 1,0 0-1,1 0 0,-1 0 1,1-1-1,0 1 1,-1-1-1,1 0 0,0 0 1,5 2-1,2-1-6,1 0-1,-1-1 1,0 0 0,1-1 0,-1 0-1,0-1 1,1 0 0,-1 0-1,17-5 1,17-9-406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19468,'-8'4'339,"0"2"1,1-1-1,0 1 0,-1 0 0,2 0 1,-1 1-1,1 0 0,0 0 1,1 0-1,-1 1 0,2 0 0,-1 0 1,1 0-1,-6 17 0,8-19-286,0 0 0,0 0-1,1 0 1,0 1 0,0-1 0,0 0 0,1 0-1,0 1 1,0-1 0,1 0 0,0 1-1,0-1 1,0 0 0,1 0 0,0 0-1,0 0 1,1 0 0,-1-1 0,1 1 0,0-1-1,1 1 1,6 7 0,-7-10-35,1 0 1,-1 1-1,1-2 0,0 1 1,0 0-1,1-1 0,-1 1 1,0-1-1,1-1 0,-1 1 1,1-1-1,0 1 0,0-1 1,-1 0-1,1-1 0,0 1 1,0-1-1,0 0 0,0 0 1,-1-1-1,1 1 0,0-1 1,0 0-1,-1-1 0,9-2 1,-2 0 47,-1-1 0,1 0 0,-1 0 1,0-1-1,-1 0 0,1 0 0,-1-1 1,0-1-1,-1 0 0,8-8 0,-11 9 1,0 0-1,0 0 1,-1 0-1,0-1 1,0 1-1,-1-1 1,0 0-1,0 0 1,3-17-1,-6 23-53,1-1 1,-1 1-1,0-1 0,1 0 1,-1 0-1,-1 1 1,1-1-1,0 0 0,-1 1 1,1-1-1,-1 1 0,0-1 1,0 0-1,0 1 0,0-1 1,0 1-1,0 0 1,-1-1-1,1 1 0,-1 0 1,0 0-1,1 0 0,-1 0 1,0 0-1,0 1 0,-1-1 1,1 0-1,0 1 1,0 0-1,-1-1 0,1 1 1,-1 0-1,1 0 0,-5-1 1,0 1-135,0 0-1,-1 0 1,1 1 0,-1 0 0,1 0 0,0 0 0,-1 1 0,1 1-1,0-1 1,0 1 0,-8 3 0,13-5-184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17988,'12'-3'2048,"-7"10"-1224,3 4-351,-7 8 1703,3 3-1032,1 3-624,2 5-168,1 2-264,-3-1-144,3-3-464,-6-4-312,1-8 1576,-1-5-872,-12-12-320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19972,'13'5'1929,"3"0"-1241,4-1-280,9-4 880,5-4-456,9-3-992,3-5 1353,4 1-1057,-1 2-48,-1-1-88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97 19756,'6'26'1977,"-7"1"-1281,-6 2-256,-1 6 1008,-2 3-464,5 3-367,-3-1-177,6-1-464,-1-6-240,1-9-417,1-2-271,-1-9 720,2-12-200,-7 5-120</inkml:trace>
  <inkml:trace contextRef="#ctx0" brushRef="#br0" timeOffset="1">1 428 19884,'15'4'2073,"11"1"-1265,6-4-344,9-2 1104,7-4-463,3-3-473,4-2-424,-5-5-904,-4 0-641,-6-3 1097,-6 0-240,-12-4-168</inkml:trace>
  <inkml:trace contextRef="#ctx0" brushRef="#br0" timeOffset="2">112 1 19700,'2'11'1985,"11"-4"-1297,3 1-288,14-3 1064,4-2-496,10 2-504,4-4-383,5-2-1018,0-1 849,0-5-144,0-3-120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0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16620,'8'-3'1416,"12"2"-1040,4-1-144,9-1 200,9 3-488,5-5 216,9 2-48,7-1-256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17516,'-7'41'1808,"-3"1"-1168,-1 1-280,3 3 1089,4 0-441,2-8-840,2 0-440,4-8 384,2-7-160,-2-10-72,-1-5-80</inkml:trace>
  <inkml:trace contextRef="#ctx0" brushRef="#br0" timeOffset="1">0 157 19172,'7'0'1712,"6"-1"-1255,6 1-169,8-3 656,10 0-560,6-1-784,5-2 496,8-3-216,2 4-144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16299,'-17'15'736,"1"1"-1,0 0 1,2 1-1,-1 0 0,-14 27 1,24-36-537,1 0 0,0 0 0,0 1 0,1-1 0,0 1 0,1 0 0,0 0 0,0 0 0,1 0 0,0 0 0,0 0 0,1 0 0,0 0 0,1 0 0,3 18 0,-2-22-159,0-1 1,0 1-1,0 0 0,1-1 1,0 0-1,0 1 1,0-1-1,0 0 0,0-1 1,1 1-1,0-1 1,0 1-1,0-1 0,0 0 1,0 0-1,1-1 1,-1 1-1,10 3 0,-6-3 10,0 0 0,-1-1 0,2 0 0,-1 0 0,0-1-1,0 0 1,0 0 0,1-1 0,-1 0 0,0 0 0,9-2-1,-16 2-24,0 0 0,0 0 0,0 0 0,0-1-1,0 1 1,0 0 0,0-1 0,0 1-1,0 0 1,0-1 0,0 1 0,-1-1 0,1 0-1,0 1 1,0-1 0,0 0 0,-1 1 0,1-1-1,1-1 1,-2 1 2,0 0-1,0 1 1,0-1-1,0 0 0,0 0 1,0 1-1,0-1 1,0 0-1,0 1 1,0-1-1,0 0 1,0 1-1,0-1 1,-1 0-1,1 1 1,0-1-1,-1 0 1,1 1-1,0-1 0,-1 1 1,0-2-1,-1 0 45,-1-1 0,1 0 0,-1 1-1,0 0 1,0-1 0,0 1 0,0 0 0,0 1-1,-5-3 1,-31-4 161,23 5-195,14 3-40,6-1-14,12-1-19,0-1 0,19-5 0,-20 4 33,0 0 1,29-2-1,-42 6 5,-1 0 0,0 0 0,0 0-1,1 0 1,-1 1 0,0-1 0,1 0-1,-1 1 1,0-1 0,0 0 0,0 1-1,1 0 1,-1-1 0,0 1 0,0 0-1,0-1 1,0 1 0,0 0 0,0 0-1,0 0 1,0 0 0,0 0 0,-1 0-1,1 0 1,0 0 0,-1 0 0,1 1-1,-1-1 1,1 0 0,-1 0-1,1 0 1,-1 1 0,0-1 0,0 0-1,1 1 1,-1-1 0,0 0 0,-1 3-1,1 6 41,0 1 0,-1 0 0,-5 19 0,2-13 37,4-13-74,-3 9 33,1 0 1,1 0-1,0 1 1,1-1-1,0 0 0,3 18 1,1-22-315,-4-9 272,0 0 0,0 0-1,0 0 1,0 0 0,0 0 0,0 0 0,0-1-1,0 1 1,0 0 0,1 0 0,-1 0 0,0 0 0,0 0-1,0 0 1,0 0 0,0 0 0,0 0 0,0-1-1,0 1 1,0 0 0,0 0 0,0 0 0,1 0-1,-1 0 1,0 0 0,0 0 0,0 0 0,0 0 0,0 0-1,0 0 1,0 0 0,0 0 0,1 0 0,-1 0-1,0 0 1,0 0 0,0 0 0,0 0 0,0 0 0,0 0-1,0 0 1,1 0 0,-1 0 0,0 0 0,0 0-1,0 0 1,0 0 0,0 0 0,0 0 0,0 0-1,0 1 1,0-1 0,1 0 0,-1 0 0,0 0 0,0 0-1,0 0 1,0 0 0,0 0 0,-1-7-176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16772,'0'9'944,"1"1"1,0-1 0,0 0 0,1 0 0,0 0 0,5 11-1,-4-11-539,1-1 0,0 0 0,0 0-1,1-1 1,0 0 0,9 11 0,-10-13-350,1-1 1,0 1 0,0-1-1,0 1 1,1-1 0,0-1-1,-1 1 1,1-1 0,1 0 0,-1 0-1,0-1 1,1 0 0,-1 0-1,1-1 1,-1 1 0,1-1-1,0-1 1,0 1 0,13-2 0,-8-1-259,-1 0 0,1 0 0,-1-1 0,0-1 0,0 0 0,19-9 0,-23 9-56,0 0 1,0-1 0,0 0-1,-1 0 1,0 0 0,1-1 0,-2 0-1,1 0 1,-1 0 0,7-11-1,0-8-566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18668,'-6'28'1776,"-1"6"-1127,-3-4-249,3 9 920,1 4-344,3 4-392,2 2-136,1-3-232,3-2-128,-1-4-408,4-3-344,-3-15 536,-2-9-88,-1-17-88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19076,'-1'4'1824,"6"5"-1007,10-4-257,15 1 1072,4 0-432,14-9-279,3-1-177,11-5-160,-3-2-112,1 2-232,-4-2-200,-9 3-432,-5 3-328,-14 5 1256,-6 0-624,-18 5-120,-5 5-24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18876,'1'7'1840,"12"0"-1103,3-3-281,10-1 904,4-3-376,7-1-320,5-7-264,5-3-880,-3-3 576,-1-1-184,3 4-80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44 15835,'0'-2'272,"1"0"0,-1 0-1,0 0 1,1 0 0,-1 1-1,0-1 1,0 0 0,0 0-1,0 0 1,0 0 0,-1 0-1,1 1 1,0-1 0,-1 0-1,-1-3 1,2 4-82,-1 0 0,0 1-1,1-1 1,-1 0 0,0 0-1,0 1 1,0-1 0,0 0 0,0 1-1,1-1 1,-1 1 0,0-1 0,0 1-1,0-1 1,0 1 0,0 0-1,-1 0 1,1-1 0,-2 1 0,-2 0 75,1 0 0,-1 1 0,0-1-1,0 1 1,0 0 0,1 1 0,-1-1 0,1 1 0,-1 0 0,-5 3 0,-2 2-226,1 1 0,1-1 0,-1 2 0,2-1 0,-1 2 0,1-1 0,0 1 0,1 1 0,0-1 0,1 1 0,-7 13 0,11-17-34,-1-1 1,1 1-1,1 0 0,-1 0 0,1 0 0,0 0 1,1 0-1,0 0 0,0 0 0,0 0 1,1 1-1,0-1 0,1 0 0,-1 1 0,1-1 1,1 0-1,-1 0 0,1 0 0,1 0 0,-1 0 1,6 10-1,-6-14-1,1 1-1,-1-1 1,1 0 0,0 1 0,0-1-1,0 0 1,0-1 0,0 1 0,1-1-1,-1 1 1,1-1 0,0 0 0,0 0-1,6 2 1,-3-2 0,0-1-1,0 1 0,1-1 1,-1-1-1,0 1 1,0-1-1,15-2 0,-6 0 62,-1-1 0,0-1-1,0-1 1,0 0-1,0-1 1,-1 0-1,19-12 1,-15 3 317,-17 8-70,-12 3-70,-8 3-970,0 1 1,-32 5-1,48-5 513,-1-1-250,-3-3-173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 18804,'-2'2'422,"1"0"0,-1 0 1,1 0-1,0 0 0,0 1 0,0-1 0,0 0 0,0 1 1,0-1-1,0 1 0,1-1 0,-1 4 0,0-3-23,-3 13-226,1 1 1,0 0-1,1-1 1,1 1-1,1 0 1,1 17 0,-1-33-172,0 1 1,0-1 0,1 1-1,-1-1 1,0 0 0,0 1 0,1-1-1,-1 1 1,1-1 0,-1 0 0,1 0-1,0 1 1,0-1 0,-1 0 0,1 0-1,0 0 1,0 0 0,0 0 0,0 0-1,0 0 1,0 0 0,0 0 0,2 1-1,-1-2 10,0 1-1,0-1 1,0 0-1,0 1 0,0-1 1,0 0-1,0 0 1,0 0-1,0-1 1,0 1-1,0 0 1,0-1-1,0 1 1,2-2-1,5-2 73,0 0 0,0-1-1,-1 0 1,1 0 0,10-10 0,-9 6 66,-1 0 0,0 0 0,10-14 0,-15 18-66,-1 0-1,0 0 1,0 0-1,0 0 0,-1-1 1,1 1-1,-1-1 1,-1 1-1,3-10 1,-4 13-60,0 0-1,-1-1 1,1 1 0,0 0 0,-1 0 0,1 0 0,-1 0 0,1 0-1,-1 0 1,0 0 0,0 0 0,0 0 0,0 1 0,0-1 0,0 0 0,-1 0-1,1 1 1,0-1 0,-1 1 0,0-1 0,1 1 0,-1 0 0,0 0-1,0 0 1,1 0 0,-1 0 0,0 0 0,0 0 0,0 0 0,0 1 0,0-1-1,0 1 1,0-1 0,-1 1 0,-1 0 0,2-1-114,-1 1 1,1 0-1,-1-1 1,1 1-1,0 0 1,-1 0-1,1 1 1,-1-1-1,1 0 0,-1 1 1,1-1-1,0 1 1,-1 0-1,1 0 1,0 0-1,0 0 1,0 0-1,-1 1 1,1-1-1,0 1 1,1-1-1,-1 1 0,0-1 1,0 1-1,1 0 1,-1 0-1,1 0 1,0 0-1,-3 4 1,6 0-351,7-3-129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22205,'-2'3'1736,"-1"13"-1320,1 1-184,1 9 656,1 0-295,0 3-321,0-1-72,1-1-104,4-2-104,-1-4-288,0-4-144,0-4-449,-1-3 1617,-3-17-1304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19788,'3'0'1985,"11"1"-1241,2-1-288,10 0 1040,5-4-464,11-2-503,1-1-361,6-3-833,2 0 1506,-2-5-873,-5 0-64,-2-7-40</inkml:trace>
  <inkml:trace contextRef="#ctx0" brushRef="#br0" timeOffset="1">635 1 19948,'-4'28'2065,"-3"1"-1489,2 1-256,1 3 1208,4 1-896,0 1-160,1-2-328,4-3-104,2-7-312,-1-2-264,-5-5-552,0-3-768,-1-4 1440,-5-4-297,-8-2-247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0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17148,'-1'1'25,"-28"11"1241,1 1 1,-37 24-1,56-30-1050,0 0 0,0 0 1,1 0-1,0 1 0,1 1 0,0-1 0,0 1 1,0 0-1,1 1 0,-6 13 0,9-17-171,0 1 0,0 0 0,1 0-1,0 0 1,1 0 0,-1 0 0,1 0 0,0 0-1,1 0 1,0 1 0,0-1 0,1 0 0,-1 0-1,3 9 1,-1-11-42,0 0-1,0 0 1,0 0 0,0 0 0,1 0-1,0-1 1,0 1 0,0-1-1,1 0 1,-1 0 0,1 0-1,0 0 1,0-1 0,0 1-1,0-1 1,1 0 0,0-1-1,-1 1 1,10 3 0,-3-2-1,0-1 0,0 0 0,0 0 0,0-2 0,16 2 0,-22-2 2,0-1 0,0 0 0,0 0 0,0-1 0,0 0 0,0 1 0,-1-2 0,1 1 0,0 0 0,0-1 0,-1 0 0,1 0 0,-1 0 0,7-5 0,-11 7-4,1-1 1,0 1 0,0-1-1,0 0 1,-1 0 0,1 1-1,0-1 1,0 0 0,-1 0-1,1 0 1,-1 0 0,1 0-1,-1 1 1,1-1 0,-1 0-1,0 0 1,1 0 0,-1 0-1,0-1 1,0 1-1,0 0 1,0 0 0,0 0-1,0 0 1,0 0 0,0-1-1,-1 0 2,0 0 0,0 1-1,1-1 1,-2 1 0,1-1 0,0 1-1,0-1 1,0 1 0,-1 0-1,1 0 1,0 0 0,-1-1-1,-2 0 1,-3-2-2,0 1 0,0 0 1,0 0-1,0 0 0,0 1 0,-11-1 1,-3 3 18,15 3 19,13 4 7,0-3-38,0-1-1,1-1 0,-1 0 1,1 0-1,-1 0 0,17 1 1,47-1-199,-69-2 182,52-1-240,44 1-352,-98 0 602,1 0 0,-1 0 0,1 0 0,-1 0-1,1 1 1,-1-1 0,1 0 0,0 0 0,-1 0 0,1 0 0,-1 1 0,0-1 0,1 0 0,-1 0 0,1 1 0,-1-1 0,1 0 0,-1 1 0,0-1 0,1 1 0,-1-1 0,1 0 0,-1 1 0,0-1 0,0 1 0,1-1 0,-1 1 0,0-1 0,0 1 0,0-1 0,1 1 0,-1-1 0,0 1 0,0-1 0,0 1 0,0-1 0,0 1 0,0 0-1,0-1 1,0 1 0,0-1 0,0 1 0,-1-1 0,1 1 0,0-1 0,0 1 0,-1 0 0,-14 28 249,9-19-184,0 5-24,0 0 0,1 0 0,1 1 0,0 0 0,1 0 0,0 0 0,1 30 0,2-25-40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2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18708,'21'0'2449,"5"-3"-1449,6-4-400,3-3 1568,8-4-1023,5-2-193,-1-3-504,-4-1-248,-7-1-768,-7-2-448,-12 0 800,-4 0-137,-9-3-183</inkml:trace>
  <inkml:trace contextRef="#ctx0" brushRef="#br0" timeOffset="1">137 35 19492,'1'5'2017,"7"-3"-1177,4-5-360,13 1 1080,2 2-408,10 0-527,2-1-201,4 2-712,3-1-497,3-1 641,-5-2-120,-5-5-96</inkml:trace>
  <inkml:trace contextRef="#ctx0" brushRef="#br0" timeOffset="2">954 0 18140,'-10'30'1968,"3"2"-1184,1 1-359,2 1 1535,2 2-952,4-2-608,-1-1-208,5-4-504,1-7-304,-1-4-520,-1-5 904,-5-11-208,3 2-224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3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16267,'7'4'2313,"13"1"-1185,-3-7-504,10-5 2641,5-4-1937,8-8-1024,6-3-464,2-5 200,1-1-104,0-5-136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3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7 16452,'-4'-1'237,"1"-1"0,-1 1 1,1 1-1,-1-1 0,1 0 1,-1 1-1,0 0 1,1 0-1,-1 0 0,0 0 1,1 1-1,-1-1 0,1 1 1,-1 0-1,1 0 1,-1 0-1,1 1 0,0-1 1,-5 3-1,-3 2 266,1 0 0,-1 1 0,1 1 0,-12 11 0,7-4-303,1 0-1,0 1 1,1 1-1,1 0 1,0 1-1,-11 25 0,16-30-159,1 0-1,1 1 0,0 0 0,1 0 1,1 0-1,0 1 0,1-1 0,0 1 1,1 27-1,1-37-20,1 1 0,0 0 0,0-1-1,0 1 1,1 0 0,-1-1 0,1 0 0,1 1 0,-1-1 0,1 0 0,0 0 0,0-1 0,0 1 0,1 0 0,0-1 0,-1 0-1,2 0 1,-1 0 0,0 0 0,7 3 0,-3-3 14,-1 0 0,1 0 0,0-1 0,0-1 0,0 1 0,0-1 1,0-1-1,1 0 0,-1 0 0,0 0 0,1-1 0,-1 0 0,11-2 0,-5 0 48,0-1 0,0 0 1,0-1-1,20-8 0,-26 9-11,0-1-1,-1 0 1,0 0-1,1-1 1,-1 0 0,-1 0-1,1 0 1,10-13-1,-15 16-49,-1 1 0,0 0 0,0-1 0,0 1 0,0-1 0,0 0 0,-1 1 0,1-1 0,0 0 0,-1 1 0,1-1 0,-1 0 0,1 0 0,-1-2 0,0 3-5,0 0-1,0 0 0,-1 0 1,1 0-1,0 0 0,-1 0 1,1 0-1,0 1 0,-1-1 0,1 0 1,-1 0-1,1 1 0,-1-1 1,0 0-1,1 0 0,-1 1 1,0-1-1,1 1 0,-1-1 1,-1 0-1,-1-1 9,0 1 0,0 0 0,-1 0 0,1 0-1,0 0 1,-1 1 0,1-1 0,0 1 0,-1 0 0,1 0 0,0 0 0,-1 0 0,1 1-1,-4 0 1,2 0-10,1 0-1,-1 0 1,0 0-1,0 1 1,1-1-1,-1 1 1,1 0 0,-1 1-1,1-1 1,0 1-1,0 0 1,-5 5-1,8-4 1,8-5-6,9-6 5,30-27 25,-37 27-36,0-1 0,0 1 0,0 1 0,1 0 0,0 0 1,1 1-1,-1 0 0,1 1 0,13-4 0,-22 8-3,0 0 0,0 0 1,0 0-1,0 0 0,-1 0 0,1 0 0,0 1 0,0-1 0,0 1 0,0-1 1,-1 1-1,1 0 0,0 0 0,0-1 0,-1 1 0,1 0 0,-1 1 0,1-1 1,-1 0-1,1 0 0,-1 1 0,0-1 0,0 1 0,0-1 0,0 1 1,0-1-1,0 1 0,0 0 0,0-1 0,0 1 0,-1 0 0,1 0 0,-1-1 1,1 4-1,2 5-5,-1 1 0,-1 0 0,0 0 0,0 16 0,-6 64-499,-7-32-2997,9-54 2867,-2 0-212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3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0 684 16572,'154'-10'5642,"78"-29"-3253,-117 18-1904,320-50-48,450-85-441,-414 52 42,180-38 74,3 24-16,-645 117-95,50-8 10,101-4 1,-154 14-10,0-1-1,0 1 1,0 0 0,0 0 0,6 2-1,-11-3-7,0 0-1,-1 1 0,1-1 1,0 0-1,-1 0 1,1 0-1,-1 0 1,1 1-1,-1-1 0,1 0 1,0 1-1,-1-1 1,1 0-1,-1 1 0,1-1 1,-1 1-1,0-1 1,1 1-1,-1-1 0,1 1 1,-1-1-1,0 1 1,1-1-1,-1 1 0,0-1 1,0 1-1,1-1 1,-1 1-1,0 0 1,0-1-1,0 1 0,0 0 1,0-1-1,0 1 1,0-1-1,0 1 0,0 0 1,0-1-1,0 1 1,0 0-1,0-1 0,-1 1 1,1-1-1,0 1 1,0 0-1,-1-1 0,1 1 1,0-1-1,-1 1 1,1-1-1,-1 1 0,1-1 1,-1 0-1,1 1 1,-1 0-1,-4 3-172,0-1 0,-1 1 0,1-1 1,-1 0-1,0-1 0,1 1 0,-1-1 0,0 0 0,-12 2 0,-9 3-114,2 1-172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3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9 239 16404,'-2'5'476,"1"-1"0,-1 1 0,1-1 1,0 1-1,-1 6 0,2-11-407,0 1 0,0 0 0,0-1 0,0 1 0,0-1 0,0 1 0,0-1 0,1 1 0,-1-1 0,0 0 0,0 1 0,0-1 0,0 1 0,1-1 0,-1 1 0,0-1 0,0 1 0,1-1 0,-1 0 0,0 1 0,1-1-1,-1 0 1,1 1 0,0 0 53,1-1 0,-1 0 0,0 0 0,0 0 0,0 0 0,0 0 0,0 0 0,0 0 0,0 0 0,0 0-1,0 0 1,0-1 0,0 1 0,0 0 0,0-1 0,2 0 0,10-5 543,-1-1 0,0 0 0,0-1 0,20-18 0,39-42 587,-66 63-1161,84-94 853,-44 47-659,-45 52-283,0 0 0,0 0 0,0 0 0,0-1 0,0 1 0,0 0 0,0 0 0,0 0 0,0 0 0,0 0-1,0-1 1,0 1 0,0 0 0,0 0 0,1 0 0,-1 0 0,0 0 0,0 0 0,0 0 0,0-1 0,0 1 0,0 0 0,1 0 0,-1 0 0,0 0 0,0 0 0,0 0-1,0 0 1,1 0 0,-1 0 0,0 0 0,0 0 0,0 0 0,0 0 0,0 0 0,1 0 0,-1 0 0,0 0 0,0 0 0,0 0 0,0 0 0,1 0 0,-1 0-1,0 0 1,0 0 0,0 0 0,0 0 0,0 1 0,0-1 0,1 0 0,-1 0 0,0 0 0,0 0 0,0 0 0,0 0 0,0 0 0,0 1 0,0-1 0,1 16 29,-10 33-64,5-33 40,-2 18-136,2-1 0,0 1 0,3 53 0,1-85 59,0-1 1,0 1-1,0-1 0,0 1 0,1-1 1,-1 1-1,0-1 0,1 1 0,-1-1 1,1 0-1,0 1 0,-1-1 0,1 0 1,0 1-1,1 1 0,-1-3 21,-1 0 0,1 0 0,-1 1 0,1-1 0,-1 0 0,1 0 1,-1 0-1,1 0 0,-1 0 0,1 0 0,-1 0 0,1 0 0,0 0 0,-1 0 0,1 0 0,-1 0 0,1 0 0,-1 0 0,1-1 0,-1 1 0,1 0 0,-1 0 0,1 0 0,-1-1 0,1 1 0,-1 0 0,1-1 1,5-5-244,-1 1 1,1-1-1,-1 1 1,6-11-1,-9 14 322,21-30-841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3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18188,'5'8'1944,"3"-4"-1088,4-3-311,1-1 935,5-4-296,2-5-416,3 1-384,2-5-904,-3-1 600,-1 2-200,-3 1-136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3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34 16804,'1'-1'267,"0"0"1,-1-1 0,1 1 0,-1 0 0,1 0 0,-1-1 0,0 1 0,1 0 0,-1-1-1,0 1 1,0 0 0,0-1 0,0 1 0,0 0 0,0-1 0,0 1 0,0 0 0,-1-1-1,0-2 1,0 4-132,0-1 0,0 1-1,0-1 1,0 1 0,0-1-1,0 1 1,0 0 0,0-1-1,0 1 1,0 0 0,-1 0 0,1 0-1,0 0 1,0 0 0,0 0-1,0 0 1,0 0 0,-1 0-1,1 1 1,0-1 0,0 0-1,0 1 1,0-1 0,-2 2-1,-16 5 403,1 0-1,0 2 0,0 0 0,1 1 0,-22 17 0,28-19-463,0 1-1,1 0 1,1 1 0,0 0 0,0 0-1,0 1 1,2 0 0,-13 22 0,18-29-73,0 0 0,0 1 0,1-1 0,-1 1 0,1-1 0,0 1 0,1 0 0,-1 0 0,1-1 0,0 1 0,0 0 0,0-1 0,0 1 0,1 0 0,0 0 0,0-1 0,0 1 0,1-1 0,2 6 0,-2-6-25,1-1 0,-1 1 0,1-1 1,0 0-1,0 1 0,0-1 0,0 0 1,1-1-1,-1 1 0,1-1 0,-1 1 1,1-1-1,0 0 0,0 0 0,0-1 0,0 1 1,0-1-1,1 0 0,-1 0 0,0 0 1,5-1-1,2 1-222,-1-1 0,1 0 1,-1-1-1,1 0 0,-1 0 1,0-1-1,1-1 0,15-6 1,-8 2-262,-1-1 1,0-1-1,29-20 1,-22 11-197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3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 20500,'-2'25'2044,"1"-18"-1548,0 0 0,0 1 1,1-1-1,0 1 0,1 10 0,-1-16-470,1-1 0,-1 0 0,0 0 0,1 1 0,-1-1 0,1 0-1,0 0 1,-1 0 0,1 0 0,0 0 0,-1 0 0,1 0 0,0 0 0,0 0 0,0 0 0,0 0 0,0 0 0,0-1 0,0 1 0,0 0 0,0-1 0,0 1 0,1-1 0,-1 1 0,0-1 0,0 0 0,0 1-1,1-1 1,-1 0 0,0 0 0,1 0 0,-1 0 0,0 0 0,0 0 0,1 0 0,-1 0 0,2-1 0,5-1-121,1 0 0,-1-1 0,-1 0 0,1 0 0,0-1 0,-1 0 1,0 0-1,13-10 0,-1-1-866,31-33 1,60-67-5498,-109 114 6337,0 0-1,0 0 1,0 0-1,0 0 1,0 0-1,0 0 1,0 0-1,1 0 1,-1 1-1,0-1 1,0 1-1,1-1 1,1 0-1,-2 1 104,-1 0-1,0 0 1,0 0 0,1 1 0,-1-1-1,0 0 1,1 0 0,-1 0-1,0 0 1,1 1 0,-1-1-1,0 0 1,0 0 0,1 0-1,-1 1 1,0-1 0,0 0-1,0 0 1,1 1 0,-1-1-1,0 0 1,0 1 0,0-1-1,0 0 1,0 1 0,0-1 0,0 0-1,1 1 1,-1-1 0,0 0-1,0 1 1,0-1 0,0 1-1,-1 4 151,1 0 0,0-1 0,-1 1 0,0 0 0,-3 8 0,-42 107 4850,32-88-4255,1 1 0,2 0 0,1 1 0,-7 40 0,17-56-731,2-8-114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3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19556,'-2'9'482,"0"0"0,1 0 0,0 0 0,1 0 0,0 0-1,0 0 1,2 11 0,0 11-113,-1 1-160,1-8-125,-2-1 1,-1 1 0,0 0-1,-6 26 1,6-49-83,1 0 0,0 0-1,0 0 1,0-1 0,0 1 0,-1 0 0,1 0 0,0-1-1,-1 1 1,1 0 0,-1-1 0,1 1 0,-1 0 0,1-1 0,-1 1-1,1-1 1,-1 1 0,1 0 0,-1-1 0,0 0 0,0 2-1,0-2 0,0 0-1,1 0 0,-1 0 0,0 0 0,0 0 0,1-1 0,-1 1 1,0 0-1,1 0 0,-1 0 0,1-1 0,-1 1 0,0 0 0,1 0 0,-1-1 1,1 1-1,-1-1 0,1 1 0,-2-1 0,-2-3-13,1 0-1,-1 0 1,1 0-1,0-1 1,-3-5 0,-6-15-61,1-1 1,2 0 0,0-1 0,2 0 0,-4-29 0,8 16 17,19 68 14,-1 4 31,4 10 24,2-1 0,39 60 0,-33-77 95,-12-18 9,-14-6-113,-1 0 0,1 0 0,-1 0 0,0 0-1,1 0 1,-1 0 0,1-1 0,-1 1 0,0 0-1,1 0 1,-1 0 0,1-1 0,-1 1 0,0 0 0,1-1-1,-1 1 1,0 0 0,0-1 0,1 1 0,-1 0-1,0-1 1,0 1 0,0 0 0,1-1 0,-1 1-1,0-1 1,0 1 0,0-1 0,0 1 0,0 0 0,0-1-1,0 0 1,1-5 8,-1-1 1,-1 1-1,1 0 0,-1-1 1,0 1-1,0 0 0,-1 0 0,0 0 1,0 0-1,-1 0 0,1 0 1,-1 0-1,0 1 0,-6-8 0,2 4-35,1 0 0,-2 0-1,1 0 1,-1 1 0,-1 0-1,1 1 1,-13-9 0,1 8-26,10 7 9,10 1 39,0 0-1,0 0 0,-1 0 1,1 1-1,0-1 0,0 0 0,0 0 1,0 0-1,0 0 0,0 1 1,0-1-1,0 0 0,0 0 1,-1 0-1,1 1 0,0-1 1,0 0-1,0 0 0,0 0 1,0 1-1,0-1 0,0 0 1,0 0-1,0 0 0,1 1 1,-1-1-1,0 0 0,0 0 1,0 0-1,0 0 0,0 1 1,0-1-1,0 0 0,0 0 1,0 0-1,1 0 0,-1 1 0,0-1 1,0 0-1,0 0 0,0 0 1,2 2 1,-1 0 1,1-1-1,0 1 0,0-1 1,-1 0-1,1 1 1,0-1-1,0 0 0,0 0 1,0 0-1,0 0 0,0 0 1,0-1-1,1 1 1,-1-1-1,0 1 0,0-1 1,0 0-1,4 0 1,51-3 10,-34 1-101,-8 1 85,-1 0 0,28-6 0,-12-2 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4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10 125 14947,'-10'5'4050,"16"-2"-423,20-1-1342,3-5-1863,1-2-1,-1-1 0,37-13 1,83-36-479,-130 48-50,0 0-224,-12 5 164,-1-1 1,1 1-1,-1-1 0,1 0 1,-1-1-1,8-5 0,-14 9 163,0 0 0,0 0 0,0 0 0,0 0 0,0 0 0,0-1 0,0 1 0,1 0 0,-1 0 0,0 0 0,0 0 0,0 0 0,0 0 0,0 0 0,0 0 0,0 0 0,0-1 0,0 1 0,0 0 0,0 0 0,0 0 0,0 0 0,0 0 0,0 0 0,0-1 0,0 1 0,0 0 0,0 0-1,0 0 1,0 0 0,0 0 0,0 0 0,0 0 0,0-1 0,0 1 0,0 0 0,0 0 0,0 0 0,0 0 0,0 0 0,0 0 0,0 0 0,-1 0 0,1 0 0,0 0 0,0-1 0,0 1 0,0 0 0,0 0 0,0 0 0,0 0 0,0 0 0,-1 0 0,1 0 0,0 0 0,0 0 0,0 0 0,0 0 0,0 0 0,0 0 0,0 0 0,-1 0-1,1 0 1,0 0 0,0 0 0,0 0 0,-11-1-246,11 1 226,-23 0-488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2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13955,'-9'5'1856,"9"-4"-855,2 1-321,6-8 1464,8-3-896,13-1-247,4-6-97,10 2-352,6 0-152,6-2-168,4 2-144,4 4-280,-1 0-224,-9 4-504,-4 2-200,-15-4 840,-15 0-241,-16 1-215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5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2 466 15299,'-2'25'1705,"4"-7"-873,5-5-248,10-11 1048,9-2-263,10-10-377,7-5-112,3-6-408,1-2-304,2 0-776,-5-2 1792,-2 1-1200,-9 1-40,-6 3-16</inkml:trace>
  <inkml:trace contextRef="#ctx0" brushRef="#br0" timeOffset="1">523 0 21965,'1'1'95,"-1"0"-1,0 0 1,0-1 0,0 1 0,1 0 0,-1-1 0,0 1-1,1-1 1,-1 1 0,1 0 0,-1-1 0,1 1 0,-1-1-1,1 1 1,-1-1 0,1 1 0,-1-1 0,1 0 0,0 1-1,-1-1 1,1 0 0,0 1 0,20 7 339,-9-3 13,-7-3-420,0 1 0,0 1 0,0-1 0,0 1 0,-1 0 0,1 0 0,-1 0 0,0 0 0,0 1 0,-1-1 0,1 1 0,-1 0 0,0 0 0,0 1 0,-1-1 0,0 1 0,1-1 0,-2 1 0,1 0 0,-1-1 0,0 1 0,0 0 0,-1 0 0,1 11 0,-3 11 35,0 0-1,-2-1 1,0 1 0,-10 27-1,6-22-157,-10 41-1389,18-71 1125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5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160 400 14611,'2'-2'315,"-1"-1"0,0 0 0,0 0 0,-1 0 0,1 0-1,-1 0 1,1 0 0,-1 0 0,0 0 0,0 0 0,0 0 0,-1 0 0,1 0-1,-1 1 1,1-1 0,-1 0 0,0 0 0,0 0 0,-1 0 0,-1-3 0,1 4-132,1 0 1,-1 0 0,0 0 0,0 0 0,0 0-1,0 1 1,0-1 0,0 0 0,0 1 0,-1 0-1,1 0 1,-1 0 0,1 0 0,-1 0 0,1 0-1,-1 0 1,1 1 0,-1 0 0,0-1 0,1 1-1,-1 0 1,1 0 0,-6 1 0,4 0-137,0 0 0,0 0 0,0 0 0,0 1 0,1-1 0,-1 1 0,0 0 0,1 0 0,0 1 0,-1-1 0,1 1 0,0 0 0,0-1 0,0 1 0,1 0 0,-1 1 0,1-1 0,-1 0 0,1 1 0,0 0 0,0-1 0,-2 8 0,-1 2-29,1 0 0,0 0 0,1 1 0,1-1 0,-2 22 0,3-21-7,0 0 0,1 0-1,1 0 1,0 0 0,1 0-1,0 0 1,7 20 0,-8-32-12,-1 0 1,1 0 0,0-1-1,0 1 1,0 0 0,0-1-1,0 1 1,0 0 0,1-1-1,-1 0 1,0 1 0,1-1-1,-1 0 1,1 1 0,-1-1-1,4 1 1,-4-1 1,1-1 1,-1 0-1,1 1 1,-1-1 0,1 0-1,-1 0 1,1 0-1,-1 0 1,1 0-1,-1 0 1,1 0-1,-1-1 1,1 1-1,-1-1 1,1 1-1,2-2 1,2-1 21,0-1 0,0 0 0,0-1 0,0 1 0,-1-1 0,0 0 0,8-11 0,10-14 153,-2 0 1,-1-2-1,-1 0 1,-2-1-1,14-39 1,-14 24 194,-1-1 1,-3 0 0,8-63 0,-19 101-292,3-36 204,-4 44-264,-1 1 0,0 0 0,0-1 0,-1 1 0,1 0 0,0-1-1,-1 1 1,1 0 0,-1 0 0,0 0 0,0-1 0,1 1 0,-2 0 0,1 0 0,0 0 0,-2-2-1,3 4-16,0 0-1,0 0 0,-1 0 1,1-1-1,0 1 0,0 0 1,-1 0-1,1 0 0,0 0 1,0 0-1,-1 0 0,1 0 1,0 0-1,-1-1 0,1 1 1,0 0-1,-1 0 0,1 0 1,0 1-1,0-1 0,-1 0 0,1 0 1,0 0-1,-1 0 0,1 0 1,0 0-1,0 0 0,-1 0 1,1 0-1,0 1 0,0-1 1,-1 0-1,1 0 0,0 0 1,0 1-1,0-1 0,-1 0 1,1 0-1,0 1 0,0-1 1,0 0-1,0 0 0,-1 1 0,1-1 1,-7 16 37,-2 28-20,2 0 1,1 0-1,3 0 1,3 80-1,0-113-37,1 0 0,0 0 0,1-1 1,0 1-1,7 19 0,-8-28-52,0 0 1,0 0-1,-1 0 0,1 0 1,0 0-1,1-1 1,-1 1-1,0 0 0,0-1 1,1 1-1,-1-1 0,1 1 1,-1-1-1,1 0 1,0 0-1,0 0 0,-1 0 1,1 0-1,0 0 1,0 0-1,0 0 0,0-1 1,0 1-1,0-1 1,0 1-1,0-1 0,0 0 1,0 0-1,0 0 1,0 0-1,0 0 0,1 0 1,-1-1-1,0 1 0,0-1 1,0 1-1,2-2 1,-1 1-29,0-1 1,0 1 0,0-1 0,0 1-1,-1-1 1,1 0 0,-1 0 0,1 0-1,-1-1 1,5-4 0,4-10-588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5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4 173 20812,'-1'13'887,"-1"0"0,2-1 0,0 1 0,2 24 1,-1-33-733,-1-1 0,1 1 0,0-1 0,0 1 1,1-1-1,-1 1 0,1-1 0,0 0 0,3 6 1,-4-8-107,1 1 1,-1-1-1,0 0 1,1 0 0,-1 0-1,1 0 1,-1 0 0,1 0-1,-1 0 1,1-1-1,0 1 1,-1 0 0,1-1-1,0 1 1,0-1 0,-1 0-1,1 0 1,0 0-1,0 0 1,-1 0 0,3 0-1,0-1-82,0 1 0,-1-2 0,1 1 0,-1 0 0,1-1 0,-1 1 0,1-1 0,-1 0 0,0 0 0,0-1 0,0 1 0,0 0 0,0-1 0,0 0 0,-1 0 0,5-6 0,2-4-515,0-1-1,10-22 1,-19 36 532,15-32-1291,-2-1-1,-1-1 0,-1 0 1,5-35-1,-13 60 1476,-1 8 132,0 16 533,-2 30 670,-8 117 2293,1 98-1877,7-251-2084,0-7 122,0-1-1,0 1 1,0 0 0,1 0-1,-1 0 1,0-1-1,1 1 1,-1 0 0,1 0-1,-1-1 1,2 4-1,0-6-169,-1-11-116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5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9 532 17484,'-9'4'2707,"15"1"-939,17 1 83,6-6-1315,0-1 0,1-1 0,-2-2-1,53-13 1,-70 14-447,69-17 424,140-56 0,65-59-286,104-107-139,-323 198-101,-62 41-469,-9 6-69,-31 16-819,22-15 960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5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204 338 20652,'0'-1'87,"0"0"1,0 1-1,0-1 0,0 0 0,-1 1 0,1-1 0,0 1 0,0-1 0,-1 0 0,1 1 0,0-1 0,-1 1 0,1-1 0,-1 1 0,1-1 0,-1 1 0,1-1 0,-1 1 1,1-1-1,-1 1 0,1-1 0,-1 1 0,1 0 0,-1-1 0,0 1 0,1 0 0,-1 0 0,0 0 0,1-1 0,-1 1 0,0 0 0,1 0 0,-1 0 0,0 0 0,1 0 0,-1 0 1,0 0-1,1 0 0,-1 0 0,0 1 0,-4-1 148,0 0 1,1 0-1,-1 1 1,1 0-1,-7 1 1,3 2-165,-1 0-1,1 1 1,0 0 0,1 0 0,-1 1-1,1 0 1,0 0 0,0 0 0,1 1 0,0 0-1,0 1 1,1-1 0,0 1 0,-7 15-1,5-11-74,1 1 0,1 1 0,0-1 0,1 1 0,0 0 0,1 0 0,0 0 0,2 0 0,-1 15 0,2-25 1,0 0 0,0 0-1,1-1 1,-1 1-1,1 0 1,0 0 0,0 0-1,1-1 1,-1 1 0,1 0-1,0-1 1,0 1-1,2 2 1,-3-4 1,1-1 0,-1 0 1,1 0-1,-1 1 0,1-1 0,-1 0 1,1 0-1,-1-1 0,1 1 0,0 0 1,0-1-1,-1 1 0,1-1 0,0 1 1,0-1-1,0 0 0,0 0 0,0 1 1,-1-1-1,1-1 0,0 1 0,0 0 1,0 0-1,0-1 0,-1 1 0,1-1 1,0 0-1,0 1 0,2-3 0,5-1 20,-1-1 0,0 0 0,-1-1 0,1 0 0,-1 0 0,0 0-1,-1-1 1,1 0 0,-1-1 0,7-11 0,3-5 117,-2-2 0,14-32 0,-14 25 43,-2 0 0,-1-2 0,-2 1-1,-1-1 1,-1 0 0,-3 0 0,0-1 0,-3 0 0,-5-67 0,4 99-159,0 0 0,-1 0 0,0 0 0,0 0 0,0 0 0,0 0 0,-1 0 0,1 0 0,-5-7 1,6 11-20,-1 0 1,1 0 0,0 0 0,0 0 0,0 0 0,0 0-1,-1 0 1,1 0 0,0 0 0,0 0 0,0 0 0,-1 0 0,1 0-1,0 0 1,0 0 0,0 1 0,0-1 0,-1 0 0,1 0 0,0 0-1,0 0 1,0 0 0,0 0 0,0 0 0,-1 1 0,1-1-1,0 0 1,0 0 0,0 0 0,0 0 0,0 0 0,0 1 0,0-1-1,-1 0 1,1 0 0,0 0 0,0 0 0,0 1 0,0-1-1,0 0 1,0 0 0,0 0 0,0 1 0,0-1 0,0 0 0,0 0-1,0 0 1,0 1 0,1-1 0,-4 14 17,4 59 3,2 0 1,4 0 0,22 104-1,-24-151-97,1 0-1,1-1 1,1 1-1,18 35 1,-12-40-1924,-13-21 1893,-1 1 0,1 0 0,-1-1 1,1 1-1,-1-1 0,1 1 0,0-1 0,-1 0 0,1 1 0,0-1 1,-1 0-1,1 1 0,0-1 0,0 0 0,-1 0 0,1 1 0,0-1 1,0 0-1,-1 0 0,1 0 0,0 0 0,0 0 0,-1 0 0,1 0 1,0 0-1,0-1 0,-1 1 0,2 0 0,4-5-921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5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77 15923,'3'-7'603,"0"0"0,-1 1 0,1-1 0,-1 0 0,1-10 0,-3 16-478,1 0-1,-1 0 1,0 0-1,0-1 1,0 1-1,0 0 1,0 0-1,-1 0 1,1 0-1,0 0 0,0 0 1,-1 0-1,1 0 1,-1 0-1,1 0 1,-1 0-1,1 0 1,-2-1-1,1 1-7,0 0 1,0 1-1,0-1 1,0 1-1,0 0 0,0-1 1,0 1-1,0 0 0,0-1 1,0 1-1,-1 0 0,1 0 1,0 0-1,0 0 0,0 0 1,0 0-1,0 1 1,-1-1-1,1 0 0,0 0 1,0 1-1,-1 0 0,-4 2 7,0-1 0,0 1 0,0 1-1,1-1 1,0 1 0,0 0 0,0 0-1,0 1 1,0-1 0,1 1 0,0 0 0,0 0-1,0 1 1,-4 8 0,-2 4-104,2 0-1,0 0 1,-9 29-1,11-26-12,1 0-1,1 1 0,1 0 0,1 0 0,0 30 1,2-44-8,0 1 1,1-1-1,0 0 1,0 0-1,1 1 1,0-1 0,1 0-1,0-1 1,0 1-1,0 0 1,1-1-1,0 0 1,1 0-1,-1 0 1,1 0 0,1-1-1,7 8 1,-7-10-3,1 0 0,0 0-1,0-1 1,0 0 0,0 0 0,0-1 0,1 1 0,-1-2 0,1 1 0,0-1 0,-1 0 0,1-1 0,0 0 0,0 0 0,0 0-1,-1-1 1,1 0 0,0-1 0,-1 0 0,1 0 0,-1-1 0,0 0 0,0 0 0,0 0 0,10-7 0,-14 7 10,-1 0 0,1 0 0,-1 0 0,0 0 0,0-1 0,0 1 0,0-1 0,0 1 0,-1-1 0,0 1 1,1-1-1,-1 0 0,-1 0 0,1 1 0,-1-1 0,1 0 0,-1 0 0,-1-5 0,0-9 24,-1 0 0,-6-29 0,4 33-10,-21-97 176,25 111-194,0 0 0,0 0-1,0 0 1,1 0 0,-1 0 0,0 0-1,0 0 1,0 0 0,0 0 0,0 0-1,0 0 1,0 0 0,0 0 0,0 0-1,0 0 1,0 0 0,0 0 0,0 0-1,0 0 1,0 0 0,0 0 0,0 0-1,0 0 1,1 0 0,-1 0 0,0 0-1,0 0 1,0 0 0,0 0 0,0 0 0,0 0-1,0 0 1,0 0 0,0 0 0,0 0-1,0 0 1,0 0 0,0 0 0,7 10 28,7 15-26,8 16 20,-13-27-8,-1 0 0,0 1 0,-1 0 0,0 1 0,-2 0 0,0 0 0,5 26 0,-4 74 180,-6-131-252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2 157 21004,'-1'4'2225,"8"-1"-1473,10-6-304,8-4 1497,10-9-1137,4-1-184,5-6-240,5 0-128,-6 1-272,0 1-288,-13 5-1048,-4 3 1160,-17 10-144,-6 5-144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8:5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20188,'16'12'2329,"6"-6"-1481,7-9-368,4-7 1248,6-6-703,2-4-201,0-3-520,2-4-688,-11 4 424,-4 0-136,-10 3-64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9:1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19 598 16900,'-7'32'1753,"4"-20"-947,0 0-1,1 0 1,-1 17-1,3-29-771,0 0-1,0 1 0,0-1 1,0 0-1,-1 0 0,1 1 1,0-1-1,0 0 0,0 0 1,0 1-1,1-1 0,-1 0 1,0 1-1,0-1 0,0 0 0,0 0 1,0 0-1,0 1 0,0-1 1,0 0-1,0 0 0,1 1 1,-1-1-1,0 0 0,0 0 1,0 0-1,0 1 0,1-1 1,-1 0-1,0 0 0,0 0 1,1 0-1,-1 0 0,0 1 1,0-1-1,0 0 0,1 0 1,-1 0-1,0 0 0,0 0 1,1 0-1,-1 0 0,0 0 0,1 0 1,-1 0-1,0 0 0,0 0 1,1 0-1,-1 0 0,0 0 1,0 0-1,1 0 0,-1-1 1,0 1-1,0 0 0,0 0 1,1 0-1,-1 0 0,0 0 1,0 0-1,0-1 0,1 1 1,-1 0-1,0 0 0,0 0 1,0-1-1,0 1 0,1 0 1,-1-1-1,17-18 864,9-19-356,-2-1 0,-1-1 0,26-65 0,-20 28-18,21-89-1,-26 58-136,-22 95-308,-1 0-1,0 0 1,-1-1 0,0 1-1,-1 0 1,-3-14 0,6 63 90,20 53-428,55 139 0,15-27-4672,-82-180 3969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9:1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8 320 19748,'-6'13'1769,"5"-3"-1097,6-2-264,18-8 968,10-3-272,15-12-255,6-5-193,9-12-208,2-2 24,2-5-160,-1-1-88,-7 0-480,-3 2-232,-13 8-704,-6 7-265,-13 8 1065,-7 3-304,-9 2-264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2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17964,'23'1'1624,"9"-5"-1120,5-3-216,10-3 505,2 1-137,0-2-208,1 2-400,-5 1-808,-1-1 2024,-8-4-1272,-6-3-8,-3-7-48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9:1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3 548 15803,'-1'14'942,"0"-9"-636,1 0 0,-1 0 0,1 0 0,0 0 0,1 0 0,-1 0 0,1 0 0,0 0 0,0 0 0,3 8 0,-4-13-234,1 1 0,-1-1 0,0 0 0,0 0 0,1 0 0,-1 1 0,0-1 0,0 0 0,1 0 0,-1 0 0,0 0 0,1 0 0,-1 0 0,0 1-1,1-1 1,-1 0 0,0 0 0,0 0 0,1 0 0,-1 0 0,0 0 0,1 0 0,-1 0 0,0 0 0,1-1 0,-1 1 0,0 0 0,1 0 0,-1 0 0,0 0 0,0 0 0,1 0 0,-1-1 0,0 1 0,1 0 0,-1 0 0,0 0 0,0-1 0,0 1 0,1-1 0,11-12 1054,6-16-174,-1 0 0,26-63 0,16-70 142,-54 146-973,79-245 1044,-84 259-1156,0 1 0,1-1 1,-1 1-1,1-1 1,-1 1-1,1-1 0,0 1 1,0-1-1,-1 1 1,1 0-1,0-1 0,0 1 1,2-2-1,3 7 69,0 13-33,30 220 172,-28-158-565,23 93-1,-20-141-391,-1-19-199,-9-11 887,-1-1-1,1 0 1,-1 0-1,0 0 1,1 0-1,-1 0 1,0 0-1,1 0 0,-1 0 1,1 0-1,-1 0 1,0 0-1,1 0 1,-1 0-1,1 0 1,-1 0-1,0 0 1,1 0-1,-1 0 1,1 0-1,-1-1 1,0 1-1,1 0 1,-1 0-1,0 0 1,1-1-1,-1 1 1,0 0-1,0-1 1,1 1-1,-1 0 1,0 0-1,1-1 1,1-4-136,1 1 0,-1-1 0,0 1 0,0-1 1,2-8-1,0-2-235,10-24-620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9:1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1 470 18428,'10'6'1960,"0"-6"-1183,1-3-361,5-4 976,3-4-296,2-5-728,4-3-560,-2-2-2104,0-2 2064,-6-4-368,0-3-201</inkml:trace>
  <inkml:trace contextRef="#ctx0" brushRef="#br0" timeOffset="1">583 5 20052,'-1'-1'150,"0"1"-1,1-1 1,-1 1-1,0-1 1,0 1 0,1 0-1,-1-1 1,0 1-1,0 0 1,0 0-1,0 0 1,0 0-1,1-1 1,-1 1-1,0 0 1,0 1-1,0-1 1,0 0 0,0 0-1,0 0 1,1 0-1,-1 1 1,0-1-1,0 0 1,0 1-1,1-1 1,-1 1-1,0-1 1,0 1-1,1-1 1,-1 1 0,0 0-1,-23 23 931,11-5-915,0 0 1,1 1 0,1 1-1,1 0 1,1 0-1,1 1 1,0 0-1,2 1 1,1-1-1,1 1 1,0 0-1,2 1 1,1-1 0,1 25-1,1-41-154,0 1-1,0 0 1,0 0-1,1-1 1,1 1 0,-1-1-1,1 1 1,0-1-1,5 9 1,-6-13-95,0 0 0,0-1-1,1 1 1,-1-1 0,0 1 0,1-1 0,0 0 0,-1 0 0,1 0-1,0 0 1,0 0 0,0-1 0,0 1 0,0-1 0,1 0 0,-1 0-1,0 0 1,1 0 0,-1-1 0,0 1 0,1-1 0,-1 0-1,5 0 1,2-1-251,0-1 0,0 0 0,0-1-1,-1 0 1,1-1 0,0 0 0,-1 0 0,0-1-1,0 0 1,-1 0 0,1-1 0,-1 0 0,8-8-1,14-12-771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9:1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13867,'-1'5'526,"1"0"1,1 0-1,-1 0 1,1 0-1,0 0 1,0 0-1,1 0 1,-1 0-1,3 5 1,-3-9-452,0 1 1,0-1-1,0 0 1,0 0 0,0 0-1,0 0 1,0 0-1,0 0 1,0 0-1,1 0 1,-1 0 0,0 0-1,1-1 1,-1 1-1,0 0 1,1-1-1,-1 0 1,1 1 0,-1-1-1,1 0 1,-1 1-1,1-1 1,-1 0-1,1 0 1,-1 0 0,1-1-1,-1 1 1,1 0-1,-1 0 1,1-1-1,-1 1 1,1-1 0,-1 1-1,3-2 1,4-2-158,0 0 1,0 0-1,0-1 1,-1 0-1,0-1 1,0 1-1,0-1 0,-1-1 1,0 1-1,6-9 1,8-11-438,22-41 0,-25 40 409,-17 26 146,0 0 0,1 0-1,-1 0 1,1 0 0,-1 1-1,1-1 1,-1 0 0,1 0-1,0 1 1,-1-1 0,1 0 0,0 1-1,0-1 1,-1 1 0,1-1-1,0 1 1,1-1 0,-1 1-10,-1 0 1,1 0 0,-1 1 0,0-1 0,1 0-1,-1 0 1,0 1 0,0-1 0,1 0-1,-1 1 1,0-1 0,0 1 0,1-1-1,-1 0 1,0 1 0,0-1 0,0 1-1,0-1 1,1 0 0,-1 1 0,0-1-1,0 1 1,0-1 0,0 1 0,0-1-1,0 1 1,-1 45 1363,0-35-1027,-1 177 3850,3-121-2742,-1-59-1384,0 0 0,1 0 0,0 0 0,1-1-1,0 1 1,0-1 0,6 15 0,-7-19-452,0 0 0,0 0 1,-1 0-1,1 0 0,-1 1 0,0-1 0,0 0 1,0 0-1,0 1 0,-1-1 0,1 0 1,-1 0-1,0 0 0,0 0 0,0 0 0,-1 4 1,-3 12-955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19:2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3427 13803,'-1'-1'73,"-1"1"-1,1-1 1,-1 0 0,1 0-1,-1 0 1,1 0 0,-1 0 0,1 0-1,0 0 1,0 0 0,-3-3-1,4 4-66,0-1 0,0 0 0,0 0-1,0 1 1,0-1 0,0 0-1,0 1 1,0-1 0,0 0-1,0 0 1,0 1 0,1-1-1,-1 0 1,0 1 0,1-1 0,-1 0-1,0 1 1,1-1 0,-1 1-1,0-1 1,1 1 0,-1-1-1,1 0 1,-1 1 0,1 0 0,0-1-1,-1 1 1,1-1 0,-1 1-1,1 0 1,0-1 0,-1 1-1,1 0 1,0 0 0,0-1 0,21-10 108,1 1 1,31-11 0,-6 4-86,409-127-38,-398 127 6,416-84 4,6 34 7,-368 53-8,1346-168-246,-949 123 173,183-23 127,-327 20 35,-326 53-79,43-15-1,-82 24-13,0 0 1,0 0-1,0-1 1,0 1-1,1 0 1,-1-1-1,0 1 0,0-1 1,0 1-1,0-1 1,0 0-1,0 1 1,0-1-1,-1 0 1,1 0-1,0 0 0,0 0 1,0 1-1,0-3 1,-1 3-6,-1-1 1,1 1 0,0-1 0,-1 1-1,1-1 1,-1 1 0,1-1 0,-1 1-1,1-1 1,-1 1 0,1 0 0,-1-1-1,1 1 1,-1 0 0,0-1 0,1 1-1,-1 0 1,0 0 0,1 0 0,-1 0-1,0-1 1,0 1 0,-50-5-302,-347 27-481,257-5 771,-423 66 506,462-65-337,-133 32 278,228-49-408,0 1 1,0 0-1,0 0 1,0 1-1,0 0 0,-11 7 1,18-10-20,0 0 0,0 0 1,0 1-1,0-1 0,-1 0 0,1 0 1,0 0-1,0 0 0,0 0 1,0 0-1,0 0 0,0 0 0,0 1 1,0-1-1,0 0 0,0 0 0,0 0 1,0 0-1,0 0 0,0 0 1,0 1-1,0-1 0,0 0 0,0 0 1,0 0-1,0 0 0,0 0 0,0 0 1,0 1-1,0-1 0,0 0 1,0 0-1,0 0 0,0 0 0,0 0 1,0 0-1,0 0 0,0 1 0,0-1 1,0 0-1,0 0 0,0 0 0,0 0 1,1 0-1,-1 0 0,0 0 1,0 0-1,0 0 0,0 0 0,0 1 1,0-1-1,0 0 0,1 0 0,-1 0 1,0 0-1,0 0 0,0 0 1,0 0-1,0 0 0,0 0 0,1 0 1,-1 0-1,0 0 0,0 0 0,0 0 1,0 0-1,0 0 0,1 0 1,11 1-4,1 0 1,0-1 0,0 0 0,0 0 0,0-2 0,24-5-1,-2 2-7,185-36-99,233-73-1,207-102-36,-593 194 136,278-102-38,-246 83 26,130-74 0,-211 105 28,0-2-1,-1 0 0,0-1 1,-1-1-1,25-27 0,-32 31-1,-2 0 0,1-1-1,-1 0 1,0-1 0,-1 1-1,-1-1 1,0 0-1,0-1 1,-1 1 0,3-19-1,-5 17-4,0 0-1,-1 0 0,-1 0 1,0 0-1,-1 0 0,0 0 1,-1 0-1,-7-26 0,2 20-32,-1 2 0,0-1 0,-1 1 1,-1 0-1,-20-26 0,-242-293-268,138 193 297,-7 6-1,-197-151 0,277 243 15,-2 1 1,-2 4-1,-2 2 0,-1 4 1,-2 2-1,-89-27 0,-78-7 0,-10-4 58,179 49 133,-102-52 0,130 54-93,17 7-43,-1 0 0,-1 2 0,1 1-1,-2 1 1,-38-8 0,23 11-48,0 2 0,-76 3 0,-84 18-36,138-10 19,-198 31-9,52-6-4,-280 41-12,255-36-48,-456 102-355,575-106 415,2 5 0,1 5 0,3 4 0,-199 119 0,261-135 27,2 1 0,1 3 1,1 2-1,2 1 0,2 2 0,2 2 1,-41 59-1,50-59-20,2 1 0,2 1 0,2 1 0,2 1 0,1 1 0,3 0 0,2 2-1,-10 62 1,18-65-5,2 1 1,2-1-1,5 65 0,5-39 6,24 103-1,-12-93 61,4-1-1,4-1 1,3-1-1,3-2 1,4-1-1,3-2 1,3-2-1,3-1 1,4-3-1,72 76 1,64 62 23,-130-143-64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3:02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4551 574 11186,'-97'-71'1154,"-157"-107"145,203 146-1202,-1 4 0,-1 1 0,-71-24 0,-23 4 70,-2 7 0,-301-40 0,257 63 141,-379 14 1,363 19 23,-391 81 0,296-11-106,239-62-198,2 2 0,-96 55 0,64-23-25,3 5 0,3 3-1,-130 125 1,169-140-4,2 3 0,3 1 0,2 2 0,3 2 0,2 2 0,4 2-1,1 0 1,4 3 0,3 0 0,-31 117 0,33-74 81,5 0-1,-5 120 1,21-168-29,3 1 0,3-1 0,2 1 0,3-1 0,21 78 1,-15-92-29,3-2 1,1 0 0,3-1 0,50 81 0,-22-55-17,112 125 1,-81-117 5,3-3-1,166 114 1,-169-136-4,2-5 0,2-3 0,2-3 1,1-5-1,3-3 0,0-4 1,113 21-1,-77-27 6,2-6 0,0-6 1,0-5-1,233-17 0,-91-22-3,-2-11 0,392-117 0,490-250-68,-592 150-165,-398 172-22,202-148-1,-321 205 189,-2-2 0,0-1 0,-2-2 0,-2-1-1,-2-2 1,50-74 0,-69 88 52,0 0 0,-2 0 1,-1-1-1,-1-1 0,12-48 0,-18 54 25,-1-1 0,-1 0 0,-1 1 0,0-1 0,-2 0 0,0 1 0,-2-1 0,-6-27 0,0 18 6,-2 0 1,-1 0-1,-1 1 1,-2 1-1,0 0 1,-2 1-1,-2 1 1,-22-27-1,-4 2 4,-3 1-1,-97-79 1,-8 13-19,-6 6 0,-265-141 0,212 148 33,-389-133-1,400 177-37,-2 8 0,-3 9 0,-1 10-1,-1 8 1,-1 10 0,-379 20 0,429 9-9,1 7-1,-284 77 1,321-61 22,1 6 1,2 5-1,3 5 0,-116 72 1,152-73 10,3 4 0,2 3 0,2 3 0,4 3 0,-78 94 0,99-100-26,2 1 1,4 3 0,2 1 0,2 2-1,-36 96 1,44-86-10,3 3-1,4 0 1,4 1 0,-15 140 0,29-156-8,2-1 1,4 1 0,2-1 0,3 0 0,2 0 0,4-1-1,37 112 1,-30-121-2,2-1-1,3 0 1,2-2-1,2-1 1,2-2-1,2 0 1,2-3-1,2-1 0,44 39 1,-14-22 2,3-3 1,3-3-1,2-3 1,2-4-1,1-3 1,3-3 0,2-5-1,89 28 1,5-11-35,2-9 1,3-7 0,0-8-1,2-8 1,293-4-1,-266-27-227,341-59 0,192-111-289,-552 117 471,-3-7 1,-3-9 0,341-201-1,-431 219 78,-3-4-1,-2-4 1,-4-4-1,-3-4 1,-4-3-1,-3-4 1,69-98-1,-109 130 28,-2-3 0,-3-1 0,47-113-1,-66 135 6,-2-1-1,-1-1 0,-2 0 0,-1 0 1,-2-1-1,-1 0 0,-2 0 0,-3-42 1,-2 51-1,-1 0 0,-2 1 0,0-1 0,-2 1 0,-1 1 0,-1 0 0,-18-35 0,10 30-14,-1 1 0,-1 0 0,-2 1 0,-1 1 0,-30-27-1,11 16-33,-2 2-1,-78-50 1,-108-40-172,64 54 56,-3 7 0,-182-44 0,-367-52 3,343 98 237,-406-17 1,463 70-58,-529 49-1,448 11-28,-20 18-21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20412,'-10'16'2145,"5"1"-1553,13 2-280,7-1 1352,8 5-1047,2 5-169,5 2-280,5 0-176,1-12-448,0-5-265,4-17-599,-3-13 1040,-1-22-192,-2-8-224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17644,'-11'63'2096,"-4"10"-1376,-10 15-296,1 3 1329,5 0-817,4-8-320,9-17-936,3-10 448,4-31-136,7-10-64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907 0 17020,'-9'51'744,"-7"41"-390,-8 140 1,19 14-316,-19 401 25,-48 125 355,-3 38 630,-6 597-70,-12 159-629,-27-471-236,-49-10 672,6-266 111,131-666-766,31-151-138,-8 42-979,-5 55 1,15-93 598,0-8 11,-2-8-172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14195,'0'0'43,"0"0"0,0-1 0,0 1 0,0 0 0,1 0 0,-1 0 0,0 0 0,0 0 0,0 0 0,0 0 1,1 0-1,-1 0 0,0 1 0,0-1 0,0 0 0,0 0 0,0 0 0,1 0 0,-1 0 0,0 0 0,0 0 0,0 0 0,0 0 0,0 0 0,1 0 0,-1 1 0,0-1 0,0 0 0,0 0 0,0 0 0,0 0 0,0 0 0,0 0 1,0 1-1,0-1 0,0 0 0,0 0 0,0 0 0,1 0 0,-1 1 0,0-1 0,0 0 0,0 0 0,0 0 0,0 0 0,0 0 0,0 1 0,-1-1 0,1 0 0,0 0 0,0 0 0,0 1 0,24-13 552,-8 5 96,111-49-361,249-71-1,-199 84-329,2 8 0,339-20 0,441 50 67,-529 10-24,474-4 85,1325 12 445,-60 15 150,1-40 228,-763-11 28,-4 26-439,-1279-1-564,417-3-351,-521 1 147,41-5-759,-57 4 906,0 0 0,0 1 0,0-2-1,0 1 1,0 0 0,-1-1 0,1 0 0,0 0 0,-1 0 0,0 0 0,6-5 0,0-5-425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 17436,'-15'-4'2573,"28"4"-236,67-14-1590,-9 1-692,112-7-1,-172 19-69,0 1 0,0 1-1,0 0 1,-1 1 0,1 0-1,0 0 1,20 8 0,-27-8 16,0 0 0,-1 0-1,1 0 1,-1 0 0,1 0 0,-1 1 0,0-1 0,0 1-1,0 0 1,0 0 0,-1 0 0,1 1 0,-1-1 0,0 1 0,0-1-1,0 1 1,0 0 0,-1-1 0,0 1 0,1 0 0,-1 0-1,0 0 1,-1 0 0,1 8 0,-1 4 31,-1 0 1,-1 0-1,0 0 1,-1-1-1,-1 1 1,0-1-1,-1 0 1,-9 19-1,-9 13 159,-34 53 1,8-21-337,-103 126 0,124-175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5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24517,'-1'-2'854,"4"1"-296,15-3-62,28-2-89,8 8-18,-50-2-367,1 0 0,-1 1 0,1 0 0,0 0 0,-1 0 0,0 0 1,1 1-1,-1 0 0,4 2 0,-7-3-22,0 0 1,0-1-1,0 1 1,-1 0-1,1 0 1,-1 0-1,1 0 1,0 0-1,-1 0 1,1 0-1,-1 0 0,0 0 1,1 0-1,-1 0 1,0 0-1,0 0 1,0 0-1,0 0 1,1 0-1,-2 1 1,1-1-1,0 0 1,0 0-1,0 0 1,0 0-1,-1 0 0,1 0 1,0 0-1,-1 0 1,1 0-1,-1 0 1,1 0-1,-1 0 1,0 0-1,0 1 1,-4 4-10,1 1 0,-1-1 1,-8 8-1,12-13 10,-41 39 26,26-25-5,-1 0 0,-22 30 0,37-43-21,1 0 1,0-1-1,0 1 0,-1 0 0,1 0 1,0 0-1,0 0 0,1 0 1,-1 0-1,0 0 0,1 0 1,-1 0-1,1 0 0,0 0 0,0 0 1,-1 0-1,1 1 0,1-1 1,-1 0-1,0 0 0,0 0 1,1 0-1,0 0 0,-1 0 1,1 0-1,1 3 0,2 0-18,0 0-1,0-1 1,0 1 0,0-1-1,1 0 1,0 0-1,10 6 1,-15-10 16,9 6-25,0 0 1,-1 0-1,0 0 1,-1 1-1,11 12 1,-16-17 32,-1 0 1,0 1 0,1-1 0,-1 0 0,0 0 0,0 1 0,0-1-1,-1 0 1,1 1 0,0-1 0,-1 1 0,0-1 0,0 1-1,1-1 1,-1 1 0,-1-1 0,1 1 0,0-1 0,-1 1-1,1-1 1,-1 1 0,0-1 0,0 1 0,0-1 0,0 0 0,0 0-1,-3 5 1,0-2 68,1-1-1,-2 1 1,1-1 0,0 1-1,-1-1 1,0-1-1,0 1 1,0-1-1,-6 4 1,7-5-21,1 0 0,-1 0 0,0-1 1,1 1-1,-1-1 0,0 0 0,0 0 0,0 0 0,0-1 0,0 1 1,0-1-1,0 0 0,0 0 0,-7-2 0,10 2-117,0 0-1,0 0 1,0 0-1,1-1 1,-1 1-1,0 0 1,0 0-1,1-1 1,-1 1-1,0-1 0,1 1 1,-1-1-1,1 1 1,-1-1-1,0 1 1,1-1-1,-1 1 1,1-1-1,-1 0 1,1 1-1,0-1 1,-1 0-1,1 1 1,0-1-1,-1 0 1,1-1-1,0 1-67,0-1-1,0 1 0,0-1 1,1 1-1,-1 0 0,0-1 1,1 1-1,-1 0 0,1 0 1,0-1-1,-1 1 0,1 0 1,0 0-1,1-1 0,3-4-268,0 1-1,0-1 0,1 1 0,11-8 1,19-7-756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16892,'0'8'576,"2"19"693,-2-27-1244,1 1-1,-1 0 0,1-1 1,-1 1-1,0 0 1,1-1-1,-1 1 0,1 0 1,0-1-1,-1 1 0,1-1 1,-1 1-1,1-1 1,0 1-1,-1-1 0,1 0 1,0 1-1,0-1 0,-1 0 1,1 1-1,0-1 1,0 0-1,0 0 0,-1 0 1,1 0-1,0 0 1,0 0-1,0 0 0,-1 0 1,1 0-1,1 0 1,5-1 165,0 0 1,0-1 0,0 0 0,0 0-1,0-1 1,-1 1 0,10-6 0,44-32 205,-34 22-174,232-183 796,-14-18-367,-195 175-520,69-55 216,-116 97-335,0 1 0,0-1-1,0 1 1,0 0 0,0-1 0,0 1 0,1 0-1,-1 0 1,0 0 0,1 1 0,-1-1 0,0 1-1,1-1 1,-1 1 0,4 0 0,-6 0-9,1 0 1,-1 0-1,1 0 0,-1 1 1,1-1-1,-1 0 1,1 1-1,-1-1 0,0 0 1,1 1-1,-1-1 1,0 0-1,1 1 0,-1-1 1,0 1-1,1-1 0,-1 1 1,0-1-1,0 0 1,1 1-1,-1-1 0,0 2 1,0 20 48,-21 86 110,-2 20-264,21-111 19,1-1 0,0 1 1,1 0-1,1 0 0,5 23 1,-6-36 71,1-1 0,0 0 0,0 0 0,0 1 0,1-1 0,-1 0 0,4 6 0,14 5-148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105 251 7650,'0'-2'180,"-1"-1"0,1 1 0,0 0 0,-1 0 0,0 0 0,1 0 0,-1 0 0,0 0 0,0 0 0,0 0 0,0 0 0,-1 0 0,1 0 0,0 0 1,-1 1-1,1-1 0,-1 1 0,0-1 0,1 1 0,-1 0 0,0-1 0,0 1 0,0 0 0,0 0 0,0 0 0,0 1 0,0-1 0,0 0 0,0 1 0,-1-1 0,1 1 1,0 0-1,0 0 0,0 0 0,-1 0 0,1 0 0,0 0 0,0 1 0,0-1 0,-1 1 0,1-1 0,0 1 0,0 0 0,0 0 0,0 0 0,0 0 0,0 0 1,0 0-1,1 1 0,-1-1 0,0 1 0,1-1 0,-1 1 0,1-1 0,-1 1 0,1 0 0,0 0 0,0 0 0,0 0 0,-1 2 0,0-1 91,1 0 0,0 1 0,0-1-1,1 0 1,-1 1 0,1-1 0,-1 0-1,1 1 1,0-1 0,0 1 0,1-1-1,-1 0 1,1 1 0,0-1 0,1 4-1,-2-6-241,1 1 0,0-1-1,-1 0 1,1 1-1,0-1 1,0 0-1,0 0 1,0 0 0,0 0-1,1 0 1,-1 0-1,0 0 1,0 0 0,1 0-1,-1 0 1,0-1-1,1 1 1,-1-1-1,1 1 1,-1-1 0,1 1-1,-1-1 1,1 0-1,-1 0 1,1 1 0,-1-1-1,1 0 1,-1-1-1,1 1 1,-1 0 0,1 0-1,-1-1 1,1 1-1,-1-1 1,3 0-1,5-3-178,0 0 0,0-1-1,-1 0 1,0 0-1,0 0 1,0-1-1,11-11 1,3-5-592,21-27 0,31-53-1235,-23 28 487,-39 63 1233,-12 11 258,0 0-1,0 0 0,0 0 1,0 0-1,1 0 1,-1 0-1,0 0 0,0 0 1,0 0-1,0 0 1,1 0-1,-1 0 0,0 0 1,0 0-1,0 0 1,0 0-1,1 1 0,-1-1 1,0 0-1,0 0 1,0 0-1,0 0 0,0 0 1,0 0-1,0 0 1,1 1-1,-1-1 0,0 0 1,0 0-1,0 0 1,0 0-1,0 1 0,0-1 1,0 0-1,0 0 1,0 0-1,0 0 0,0 1 1,0-1-1,0 0 1,0 0-1,-2 26 372,-29 96 1200,-8 47 252,32-132-1448,2-1-1,0 61 0,5-88-481,1-1 0,0 1 1,0-1-1,5 14 0,-6-21 77,0 0 0,1 0 0,-1 0 0,1 0 0,-1 0 0,1 0 0,-1 0 0,1 0 0,0 0 0,0 0 0,-1 0 0,1 0 0,0 0 0,0 0 0,0-1 0,2 2 0,-2-2 15,-1 0 0,1 0 1,0 0-1,0 0 1,0 0-1,0 0 0,0 0 1,0 0-1,0 0 0,-1-1 1,1 1-1,0 0 0,0-1 1,0 1-1,0-1 0,-1 1 1,1-1-1,0 1 0,-1-1 1,1 1-1,0-1 0,-1 0 1,1 1-1,-1-1 0,1 0 1,0 0-1,14-22-405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19756,'-12'20'1961,"6"7"-1433,-5 12-216,1 4 848,0 4-608,1-1-64,4-2-256,5-1-192,1-10-512,3-7-280,1-16-472,-1-10 960,-4-11-264,0-9-168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17244,'6'-3'421,"1"1"0,-1 0 0,0 0 0,1 1 0,-1 0 0,1 0 1,-1 1-1,1-1 0,-1 1 0,11 2 0,5-2 379,-3 0-308,13 0 297,44 5-1,-68-4-731,-1 0-1,1 1 0,0 0 0,-1 0 0,1 1 1,-1 0-1,1 0 0,-1 0 0,0 1 1,-1 1-1,8 4 0,-12-7-46,1 1-1,-1-1 1,0 1-1,0-1 1,0 1-1,0 0 1,-1 0 0,1-1-1,-1 1 1,0 1-1,1-1 1,-1 0-1,-1 0 1,2 5-1,-1-2 9,-1 0 0,0 0 0,0 1-1,-1-1 1,1 0 0,-1 0-1,-2 7 1,-2 4 59,-1-1 1,-1 0-1,0 0 1,-15 23-1,-3-1 168,-2-1 0,-2-1 0,-59 57 0,52-64-367,21-22 116,14-7 7,1 0-1,0 0 1,0 0 0,0 0 0,-1 0 0,1 0 0,0-1 0,0 1-1,0 0 1,-1 0 0,1 0 0,0 0 0,0-1 0,0 1-1,0 0 1,0 0 0,-1 0 0,1-1 0,0 1 0,0 0 0,0 0-1,0-1 1,0 1 0,0 0 0,0 0 0,0-1 0,0 1 0,0 0-1,0 0 1,0-1 0,0 1 0,0 0 0,0 0 0,0-1-1,0 1 1,0 0 0,0 0 0,0-1 0,0 1 0,1 0 0,-1 0-1,0 0 1,0-1 0,0 1 0,0 0 0,0 0 0,1-1-1,10-17-50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5553 13459,'14'-5'496,"-1"0"-1,1 0 1,13-9 0,18-7 25,530-246 1169,-454 206-1644,489-265-12,4-16-78,-235 134 115,489-246 250,-521 277-142,394-187 103,-83 43-181,324-155-45,-461 227 60,507-221 439,-593 276-273,251-100 118,11-6-116,27-20 127,-298 133 78,169-70 597,-567 245-1156,111-47 604,-115 48-1157,-2-2-1,1 0 1,32-27-1,-30 14-5,-24 25 599,0-1-1,0 1 1,0-1 0,0 0-1,0 1 1,-1-1 0,1 0-1,-1 1 1,0-1 0,1 0 0,-1 0-1,0 0 1,0 1 0,0-1-1,0 0 1,0 0 0,-1-2-1,-11-25-674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19444,'0'-3'1777,"0"5"-1177,2 11-240,-1 2 864,4 4-360,3 3-424,4-1-144,6-5-264,7-3-224,6-10-456,5-5-232,6-9-432,-1-6 47,-4-11 721,-2-6-304,-5-2-80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0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175 330 15827,'-10'25'1857,"-10"21"-945,-4 9-304,-5 14 928,3 9-183,2-2-345,1-3-200,11-4-600,5-4-368,9-17-728,3-10-2041,7-20 2505,-2-16-400,-2-27-352</inkml:trace>
  <inkml:trace contextRef="#ctx0" brushRef="#br0" timeOffset="1">509 32 16972,'12'-18'1976,"-1"5"-1272,-8 12-304,-2 10 1169,-2 16-681,-2 10-128,-4 12-344,1 2-144,-3 8-96,4-2-48,-1-5-64,0-6-120,3-11-392,1-6-352,-1-12 680,-3-5-136,0-10-80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18188,'1'-2'104,"-1"1"0,0-1-1,1 0 1,-1 1 0,1-1 0,-1 0 0,1 1 0,0-1 0,0 1 0,0-1-1,0 1 1,0 0 0,0-1 0,0 1 0,0 0 0,0 0 0,1 0-1,-1 0 1,0 0 0,1 0 0,-1 0 0,1 0 0,-1 0 0,1 1-1,0-1 1,-1 0 0,1 1 0,0 0 0,-1-1 0,1 1 0,0 0 0,-1 0-1,1 0 1,2 0 0,8 0 429,0 1 0,0 0 0,20 4 0,-31-5-507,25 5 384,0 2 0,0 0-1,0 2 1,47 23 0,-63-27-382,0 1 1,0 0-1,-1 1 1,1 0-1,-2 0 1,1 1-1,-1 1 1,0-1-1,-1 1 1,0 0 0,0 1-1,-1 0 1,0 0-1,5 12 1,-9-16-32,0 1 1,0-1-1,-1 0 0,1 1 1,-1-1-1,-1 1 1,0 0-1,0-1 1,0 1-1,0-1 0,-1 1 1,-2 6-1,1-3 1,-2 0-1,1 0 1,-1-1-1,0 0 1,-1 1-1,0-2 1,-8 11-1,1-5-39,1 0-1,-2 0 1,0-2 0,-1 1-1,0-2 1,0 0 0,-1-1-1,-24 12 1,23-14-436,-32 11 1,43-17 399,1-1 1,0 0-1,-1 0 1,1 0-1,0-1 0,-1 1 1,1-1-1,-1 0 1,1 0-1,-1-1 1,1 1-1,-9-3 1,5-5-330</inkml:trace>
  <inkml:trace contextRef="#ctx0" brushRef="#br0" timeOffset="0.49">703 558 20620,'7'3'1945,"4"-1"-1489,8-2-288,5-4 976,9 0-1216,5-3-248,2-1-672,1-2 784,-9 2-208,-8 2-192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17372,'12'12'1872,"8"-6"-1312,20-10-280,10-6 897,21-9-889,5-2 1496,10-8-1456,0-1-8,-2 1-56</inkml:trace>
  <inkml:trace contextRef="#ctx0" brushRef="#br0" timeOffset="1">881 0 20244,'-12'53'2297,"-4"-4"-1561,3-9-336,2 0 1456,9-7-1223,2-4-193,8-6-648,5-5-553,1-5-2431,-1-6 2736,-2-4-432,-1-3-353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87 17788,'-2'35'2516,"1"-25"-1781,1 1 0,0-1 0,1 13 1,0-19-673,0 0 0,0 0 1,0 0-1,0 0 0,1 0 1,0-1-1,-1 1 1,2 0-1,-1-1 0,0 0 1,6 7-1,4 1-30,1 0-1,0-1 1,0 0-1,25 13 1,-26-16-29,0-1 1,-1 2-1,0 0 0,0 0 1,-1 1-1,0 0 0,12 14 1,-19-20 26,-1 0 1,0 1 0,0-1 0,0 0 0,-1 1 0,1-1 0,-1 1-1,0-1 1,0 1 0,0-1 0,0 1 0,0 0 0,-1 0 0,0-1 0,0 1-1,0 0 1,0 0 0,0 0 0,-1-1 0,0 1 0,0 0 0,0-1-1,0 1 1,0-1 0,-1 1 0,0-1 0,1 1 0,-1-1 0,-1 0 0,1 0-1,0 0 1,-1 0 0,1 0 0,-1-1 0,0 1 0,-4 2 0,0 1 91,-1-1 0,0 0 0,0 0 0,-1-1-1,0 1 1,1-2 0,-1 0 0,0 0 0,-1 0 0,1-1 0,0 0 0,-1-1 0,-14 0 0,19-1-168,0 0 0,0-1-1,1 1 1,-1-1 0,0 0 0,0-1-1,1 1 1,-1-1 0,1 0-1,-1 0 1,1 0 0,0-1 0,0 0-1,0 0 1,0 0 0,0 0 0,1 0-1,-7-8 1,6 5-38,0-1 1,0 1-1,1-1 0,0 1 0,1-1 0,-1 0 0,1 0 1,0 0-1,1-1 0,0 1 0,-1-15 0,3-41-401</inkml:trace>
  <inkml:trace contextRef="#ctx0" brushRef="#br0" timeOffset="1">163 1 19604,'20'10'1889,"3"-3"-1305,5 3-208,8-2 728,6 0-528,6-5-1176,7 1-1272,4-4 1600,1-4-377,-1-1-239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12891,'-4'19'654,"2"-1"0,1 1 0,0 0 0,1 0 0,5 36-1,0 26 856,-5-40-806,-1-5-136,2-1 0,6 43 0,-7-77-563,0 0 0,0 0 0,0 0-1,0 1 1,0-1 0,0 0 0,1 0 0,-1 0-1,0 0 1,1 0 0,-1 0 0,1 0 0,-1 0 0,1-1-1,0 1 1,-1 0 0,1 0 0,0 0 0,0 0-1,-1-1 1,1 1 0,0 0 0,0-1 0,0 1 0,0-1-1,0 1 1,0-1 0,0 1 0,0-1 0,0 0-1,0 1 1,0-1 0,0 0 0,0 0 0,0 0 0,0 0-1,0 0 1,0 0 0,0 0 0,1 0 0,-1 0-1,0-1 1,0 1 0,0 0 0,0-1 0,0 1 0,0-1-1,0 1 1,0-1 0,1 0 0,5-3 14,1-1 0,-1 0 0,0 0 0,11-12 0,-7 6-7,-8 7 2,0 0 1,0 1 0,1-1-1,0 1 1,-1 0-1,1 0 1,0 0 0,1 0-1,-1 1 1,0 0-1,10-4 1,-14 6-6,1 1 1,-1-1-1,0 0 1,1 0-1,-1 0 1,0 0-1,1 1 1,-1-1-1,0 0 1,1 1-1,-1-1 1,0 0-1,0 0 0,1 1 1,-1-1-1,0 0 1,0 1-1,0-1 1,1 1-1,-1-1 1,0 0-1,0 1 1,0-1-1,0 1 1,0-1-1,0 0 1,0 1-1,0-1 1,0 1-1,0-1 1,0 0-1,0 1 1,0-1-1,0 1 0,0-1 1,0 0-1,0 1 1,-1-1-1,1 0 1,0 1-1,-6 19 290,5-18-265,-2 7 114,-1 0 0,1 0 0,1 0-1,0 0 1,0 0 0,0 0 0,1 1 0,1 9 0,0-18-124,0 1 0,1-1 1,-1 0-1,0 0 0,1 0 0,-1 0 0,1 0 0,-1 0 0,1 0 0,0 0 0,-1 0 0,1 0 0,0 0 0,0-1 0,-1 1 0,1 0 0,0 0 1,0-1-1,0 1 0,0 0 0,0-1 0,0 1 0,0-1 0,0 0 0,1 1 0,-1-1 0,0 0 0,0 1 0,0-1 0,0 0 0,0 0 1,1 0-1,-1 0 0,0 0 0,2-1 0,7 0 67,-1 0 0,1-1 0,12-3 0,-15 3-56,12-4 44,0-1 1,0 0 0,-1-2 0,0 0-1,0-1 1,19-15 0,0-2-365,53-53 1,-87 77 160,-1 0 0,1 0 1,0 0-1,-1 0 1,1-1-1,-1 1 1,0-1-1,0 1 0,0-1 1,-1 0-1,1 0 1,0-5-1,-1 6 45,-1 1 0,0 0 0,0-1 0,-1 1 0,1 0 0,0-1 0,-1 1 0,1 0 0,-1 0 0,0 0 0,1-1 0,-1 1 0,0 0 0,-1 0 0,1 0 0,0 0 0,0 0 0,-1 1 0,1-1 0,-1 0 0,0 1 0,1-1 0,-4-1 0,-26-17-612,-9 4-127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5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 18900,'0'0'54,"0"-1"0,0 1 1,0 0-1,0-1 0,-1 1 0,1 0 1,0 0-1,0-1 0,0 1 0,0 0 1,0-1-1,-1 1 0,1 0 0,0 0 0,0-1 1,-1 1-1,1 0 0,0 0 0,0-1 1,-1 1-1,1 0 0,0 0 0,0 0 1,-1 0-1,1-1 0,0 1 0,-1 0 0,1 0 1,0 0-1,-1 0 0,1 0 0,0 0 1,-1 0-1,1 0 0,0 0 0,-1 0 1,1 0-1,0 0 0,-1 0 0,1 0 0,0 0 1,-1 0-1,1 1 0,0-1 0,-1 0 1,1 0-1,0 0 0,0 0 0,-1 1 0,1-1 1,-23 9 528,12-2-214,1 1 1,-1-1 0,1 2 0,1-1-1,-1 2 1,2-1 0,-1 1-1,1 0 1,-9 16 0,12-17-295,0 0 0,0-1 0,1 2 0,1-1 0,-1 0 0,2 1 0,-1 0 0,1 0 0,0-1 1,1 1-1,1 0 0,0 19 0,0-25-65,1 0 0,0 0 0,0 0 0,0 0 0,0-1 0,1 1 0,-1-1 0,1 1 0,0-1 0,0 1 0,0-1 0,0 0 0,1 0 0,-1 0 0,1 0 0,0-1 0,0 1 0,0-1 0,0 1 0,0-1 0,1 0 0,-1 0 0,1-1 0,-1 1 0,1-1 0,-1 1 0,1-1 0,0 0 0,0-1 0,5 2 0,1-2 30,0 1 0,1-1 1,-1 0-1,0-1 0,0 0 1,0-1-1,0 0 0,-1-1 1,1 0-1,17-7 0,-19 5 16,1 0 0,-1 0 0,0 0 0,-1-1 0,0-1-1,1 1 1,-2-1 0,1 0 0,-1 0 0,0-1 0,-1 0 0,0 0-1,7-13 1,-10 17-42,-1 0-1,1-1 1,0 1-1,-1 0 1,0-1-1,0 1 1,-1-1 0,1 1-1,-1-1 1,0 1-1,0-1 1,0 0-1,-1 1 1,1-1-1,-1 1 1,0 0-1,-1-1 1,1 1 0,-1 0-1,0-1 1,0 1-1,0 0 1,0 0-1,-1 1 1,1-1-1,-1 0 1,0 1-1,0 0 1,-7-6 0,4 5-82,1 0 0,-1 1 0,0 0 0,0 0 0,0 0 1,0 1-1,0-1 0,-1 2 0,-6-2 0,9 2-101,1 0-1,0 1 0,-1-1 0,1 1 1,-1 0-1,1 0 0,-1 0 0,1 1 1,0-1-1,-1 1 0,1 0 0,-1 0 1,1 0-1,0 0 0,0 1 0,0-1 1,0 1-1,-4 3 0,5 1-443,5-1-177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20724,'-5'5'341,"-19"21"1324,-38 54 0,57-73-1474,1 0-1,-1 0 0,2 0 0,-1 1 1,1-1-1,0 1 0,1 0 1,0 0-1,0 0 0,0 0 1,1 0-1,0 0 0,1 0 1,0 9-1,1-13-138,0-1 1,-1 0 0,1 1-1,0-1 1,1 0-1,-1 0 1,1 1-1,-1-1 1,1 0 0,0-1-1,0 1 1,0 0-1,0 0 1,1-1-1,-1 0 1,4 3 0,-1-1-19,0-1 1,0 0-1,1 0 0,-1-1 1,1 1-1,0-1 1,0 0-1,9 1 1,0 0-33,1-2 0,-1 0 0,1 0 0,-1-2 0,1 0 1,22-4-1,-28 2-18,0 1 0,0-2 1,0 0-1,0 0 0,-1-1 1,0 0-1,0 0 0,0-1 1,0 0-1,-1-1 0,0 0 1,0 0-1,-1 0 0,0-1 1,8-13-1,-11 16-23,0-1 0,-1 1 0,0-1 0,0 0 0,0-1 0,-1 1 0,0 0 0,0-1 1,-1 1-1,1-1 0,-2 1 0,1-1 0,-1 0 0,0 1 0,0-1 0,0 0 0,-1 1 0,0-1 0,-1 1 0,1-1 0,-1 1 1,-1 0-1,1-1 0,-1 1 0,-5-8 0,6 10-54,-1 1-1,0-1 1,0 1 0,0 0 0,0 0-1,0 0 1,-1 0 0,0 1 0,1-1-1,-8-3 1,10 6 20,0-1 0,0 1-1,0 0 1,0-1-1,0 1 1,0 0 0,0-1-1,0 1 1,0 0 0,-1 0-1,1 0 1,0 0 0,0 0-1,0 0 1,0 1 0,0-1-1,0 0 1,0 0 0,-1 1-1,1-1 1,0 1 0,0-1-1,0 1 1,0-1 0,1 1-1,-1 0 1,0-1-1,0 1 1,0 0 0,0 0-1,1 0 1,-1-1 0,0 1-1,1 0 1,-1 0 0,0 0-1,1 0 1,0 0 0,-1 0-1,1 0 1,0 1 0,-1-1-1,1 0 1,0 0 0,0 0-1,0 2 1,-1-1-10,1 0 0,0 0 1,0 0-1,0 0 0,1 0 0,-1 0 0,0 0 1,1 0-1,-1 0 0,1 0 0,0 0 1,-1 0-1,1 0 0,0 0 0,2 2 1,10 13-851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22789,'-2'5'527,"0"1"0,1 0 1,-1-1-1,1 1 0,0 0 0,0 6 0,2-10-429,-1 1 0,0-1-1,1 0 1,-1 1-1,1-1 1,0 0-1,0 0 1,0 0-1,0 1 1,0-1-1,1 0 1,-1 0 0,0-1-1,1 1 1,0 0-1,-1 0 1,4 2-1,9 6-103,-1-1 0,2-1 0,-1 0 0,1 0 0,1-2 0,-1 0 0,19 5 0,-27-9-262,-2-1-717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20860,'4'3'2217,"-6"2"-1505,-5 17-248,-1 4 1057,1 9-561,2 3-168,2 3-400,5 2-112,6-4-144,4-2-96,2-10-240,1-4-168,-1-7-592,-4-3-329,-9-7 969,-2-6-216,-13-3-144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21597,'-4'-1'1992,"9"2"-1240,11 5-272,21 1 801,9-5-305,16-2-336,7 0-200,7-9-712,3 3 952,-5-14-672,-4-4-40,-15-12-40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73 17380,'-3'-4'216,"-1"1"0,1 0 0,-1 0 1,0 0-1,0 1 0,0-1 0,0 1 0,0 0 0,0 0 1,-1 0-1,1 0 0,0 1 0,-1 0 0,0 0 1,-4-1-1,3 2-72,0 1 0,1-1 0,-1 1 1,0 0-1,1 0 0,-1 1 0,1 0 0,0 0 0,-1 0 0,1 0 1,-10 7-1,-1 2 14,0 0 0,1 1 1,1 1-1,0 0 0,0 1 0,1 1 1,1 0-1,0 1 0,2 0 0,-1 0 1,2 1-1,0 1 0,1 0 0,-7 24 1,14-37-122,-1 0 1,1 0-1,0 1 1,1-1-1,-1 1 0,1-1 1,0 1-1,1-1 1,-1 1-1,1-1 1,0 0-1,0 1 1,4 8-1,-3-11-20,-1-1 0,1 1-1,0-1 1,0 1 0,0-1 0,0 1-1,0-1 1,0 0 0,1 0 0,-1 0 0,1-1-1,0 1 1,-1 0 0,1-1 0,0 0-1,0 0 1,0 0 0,0 0 0,0 0-1,0 0 1,0-1 0,0 1 0,0-1-1,0 0 1,4 0 0,5-1 17,1-1 1,0 1-1,-1-2 1,1 0-1,-1 0 1,0-1-1,0-1 1,0 0-1,-1-1 0,0 0 1,17-12-1,-6 3 75,-2-1-1,0-2 0,-1 1 0,30-37 1,-35 36 13,-1 0 0,-1-1 0,12-25 0,-19 34-51,0 0-1,-1-1 1,0 0 0,-1 0 0,-1 0 0,1 0 0,-2 0-1,1-14 1,-2 23-52,0 0 1,0 0-1,0 0 0,0 0 0,0 0 0,-1 0 0,1 0 0,-1 0 0,1 0 1,-1 0-1,0 0 0,0 0 0,0 0 0,0 1 0,0-1 0,0 0 1,0 1-1,0-1 0,-4-2 0,4 3-15,0 1-1,0 0 1,-1-1 0,1 1 0,0 0-1,-1-1 1,1 1 0,0 0 0,-1 0-1,1 0 1,0 0 0,-1 0 0,1 1-1,0-1 1,-1 0 0,1 1 0,0-1-1,-1 1 1,1-1 0,0 1 0,0-1-1,0 1 1,-1 0 0,1 0 0,0 0-1,0 0 1,0-1 0,0 1 0,1 1-1,-3 0 1,-1 4-57,0 0-1,0 0 0,1 0 1,-1 0-1,1 1 1,1-1-1,-1 1 1,1 0-1,0 0 1,1-1-1,-1 1 1,1 0-1,1 1 0,-1-1 1,1 0-1,1 0 1,-1 0-1,1 0 1,0 0-1,1 0 1,0 0-1,0 0 1,0-1-1,1 1 1,0-1-1,6 10 0,11 6-272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18484,'0'37'1752,"-8"5"-1136,-2 1-231,2 0 823,-1 0-216,6-10-592,3-5-464,12-12-544,6-6-360,14-13 768,5-8-224,9-14-113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17996,'-34'18'4037,"16"-9"-2994,-29 19-1,40-24-880,0 1 0,1 0 0,-1 0 0,2 1 0,-1 0-1,0 0 1,1 0 0,-6 11 0,10-17-159,1 0 0,0 1-1,0-1 1,0 0 0,0 0 0,0 1 0,0-1 0,0 0 0,0 0 0,0 1 0,0-1-1,0 0 1,0 0 0,0 1 0,0-1 0,0 0 0,0 0 0,0 1 0,0-1 0,0 0-1,0 0 1,0 1 0,0-1 0,0 0 0,1 0 0,-1 0 0,0 1 0,0-1 0,0 0-1,0 0 1,1 0 0,-1 1 0,0-1 0,0 0 0,0 0 0,1 0 0,-1 0-1,0 0 1,0 1 0,0-1 0,1 0 0,-1 0 0,0 0 0,0 0 0,1 0 0,-1 0-1,0 0 1,0 0 0,1 0 0,-1 0 0,0 0 0,1 0 0,-1 0 0,0 0 0,0 0-1,0 0 1,1 0 0,-1-1 0,0 1 0,0 0 0,1 0 0,-1 0 0,0 0 0,0 0-1,0-1 1,1 1 0,-1 0 0,20-8-6,-19 8 5,65-36-86,-34 19-6,48-20 1,-76 37 179,-7 5-19,-11 9 48,10-10-63,-4 5 61,0 0 163,0-1-1,0 0 0,-13 9 1,21-17-267,0 0-1,-1 1 1,1-1 0,0 0 0,0 0 0,0 0 0,0 0-1,0 0 1,0 0 0,0 0 0,0 0 0,0 1-1,-1-1 1,1 0 0,0 0 0,0 0 0,0 0 0,0 0-1,0 0 1,0 0 0,-1 0 0,1 0 0,0 0-1,0 0 1,0 0 0,0 0 0,0 0 0,-1 0 0,1 0-1,0 0 1,0 0 0,0 0 0,0 0 0,0 0-1,0 0 1,-1 0 0,1 0 0,0 0 0,0-1 0,0 1-1,0 0 1,0 0 0,0 0 0,0 0 0,0 0 0,-1 0-1,1 0 1,0 0 0,0 0 0,0-1 0,0 1-1,0 0 1,0 0 0,0 0 0,0 0 0,1-12 292,8-9-136,-7 17-174,-1 3 4,0 1 0,0-1-1,-1 0 1,1 0-1,0 0 1,-1 0 0,1-1-1,-1 1 1,1 0 0,-1 0-1,1 0 1,-1 0 0,0 0-1,0-1 1,1 1-1,-1 0 1,0 0 0,0 0-1,-1-2 1,0 3 4,0-1 0,0 1 0,0-1 0,0 1 0,0 0 0,0 0 0,0 0 0,0 0-1,0 0 1,0 0 0,0 0 0,0 0 0,-1 0 0,1 0 0,0 0 0,0 1 0,0-1 0,-1 1 0,-3 0 1,-48 4-9,-71 14 210,110-16-130,0 1 1,-1 1-1,2 0 0,-1 1 0,1 1 1,-20 12-1,20-10 34,1 0 1,-13 13-1,23-20-89,0 0-1,-1 0 0,1 0 0,0 1 0,0-1 0,0 1 0,1-1 0,-1 1 0,1 0 0,-1 0 0,1 0 0,0 0 1,0 0-1,0 0 0,0 0 0,1 0 0,-1 3 0,2-5-12,-1 1-1,0-1 1,1 0-1,-1 0 1,1 0-1,0 0 1,-1 0-1,1 0 1,0 0-1,0-1 1,-1 1 0,1 0-1,0 0 1,0-1-1,0 1 1,0 0-1,0-1 1,0 1-1,0-1 1,0 1 0,1-1-1,-1 0 1,0 1-1,0-1 1,0 0-1,0 0 1,0 0-1,1 0 1,-1 0-1,1 0 1,38-1 42,-14-4-35,0 0-1,0-2 0,37-14 1,70-38-44,-111 48 9,-6 5-10,0-2 0,-1 0 0,0 0-1,0-2 1,25-20 0,-36 22-29,-8 6-13,-11 6 2,6 0 67,0 1 0,1 0 1,0 1-1,0 0 0,0 0 0,1 1 1,-1 0-1,2 0 0,-1 1 0,1 0 1,0 0-1,1 0 0,0 0 0,0 1 1,1 0-1,-5 12 0,8-17 8,1 0 0,-1-1-1,1 1 1,-1 0 0,1 0 0,1 0 0,-1 0-1,0 0 1,1-1 0,0 1 0,-1 0 0,2 0-1,-1-1 1,0 1 0,1-1 0,0 1 0,-1-1-1,1 1 1,1-1 0,-1 0 0,0 0 0,1 0 0,0 0-1,2 2 1,9 6-17,0 0 0,1-1 0,0 0 0,19 8-1,10 7-80,-31-16 29,0 0 0,-1 0 1,-1 1-1,0 1 1,18 20-1,-26-26 51,0-1 0,0 0 0,0 1-1,0 0 1,-1-1 0,0 1 0,0 0 0,0 0 0,-1 0 0,1 1 0,-1-1 0,-1 0-1,1 1 1,-1-1 0,0 0 0,0 1 0,0-1 0,-1 0 0,1 1 0,-3 4-1,1-5 46,0-1-1,0 0 0,0 0 0,-1 1 0,0-1 0,0-1 0,0 1 0,0 0 1,-1-1-1,1 0 0,-1 0 0,0 0 0,0 0 0,0 0 0,0-1 0,0 0 0,-1 0 1,1 0-1,-1 0 0,1-1 0,-8 2 0,-6 1 154,-1 0 0,0-2 0,1 0-1,-23-1 1,24-1-33,-1-1 0,1-1-1,-1 0 1,1-1 0,-32-11-1,42 12-190,0-1 0,1 0-1,-1 0 1,0-1-1,1 1 1,0-1 0,0-1-1,0 1 1,0-1-1,1 0 1,0-1 0,0 1-1,0-1 1,1 0-1,-1 0 1,-4-11 0,8 16-75,0-1 1,0 0 0,0 0 0,1 0 0,-1 0 0,1 0 0,-1 0 0,1 0 0,0 0 0,0-1 0,-1 1 0,1 0 0,1 0 0,-1 0 0,0 0 0,1 0 0,-1 0 0,1 0 0,-1 0 0,2-3 0,0 3-94,0 0 0,0-1 0,0 1 0,0 0 0,0 0 0,1 1 0,-1-1 1,0 0-1,1 1 0,0-1 0,-1 1 0,1 0 0,0 0 0,4-1 0,21-7-618,7-4-160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22429,'-10'16'1410,"1"1"0,-10 27 0,16-37-1186,1 0 0,0 1 0,0-1 1,1 1-1,0-1 0,0 1 0,1 0 0,0-1 0,1 9 0,0-13-194,0 0 0,-1 0 1,1 1-1,1-2 1,-1 1-1,0 0 1,1 0-1,-1 0 0,1-1 1,0 1-1,0 0 1,0-1-1,0 0 1,1 0-1,-1 1 0,1-1 1,-1-1-1,1 1 1,0 0-1,-1-1 1,1 1-1,0-1 0,0 0 1,0 0-1,0 0 1,0 0-1,1 0 1,3 0-1,6 0-118,-1 0-1,1 0 1,0-1-1,0-1 1,23-3 0,-17 0-216,-1-1 1,1 0 0,-1-2-1,0 0 1,33-19 0,-38 19-127,-2 0 0,1-1-1,-1-1 1,0 0 0,-1-1 0,0 0 0,0 0 0,14-22 0,-22 29 233,-1 0 0,1 0 0,-1 0 1,0 0-1,0-1 0,0 1 0,0-5 0,-1 8 178,0 0 0,0-1 0,0 1 0,1 0 0,-1 0 0,0 0 0,0-1 0,0 1 0,0 0 0,0 0 0,0 0 0,0-1-1,0 1 1,0 0 0,0 0 0,-1 0 0,1-1 0,0 1 0,0 0 0,0 0 0,0 0 0,0 0 0,0-1 0,0 1 0,0 0 0,-1 0 0,1 0 0,0 0 0,0-1 0,0 1 0,0 0 0,0 0 0,-1 0 0,1 0-1,0 0 1,0 0 0,0 0 0,0 0 0,-1 0 0,1-1 0,-14 13-330,-10 21 1159,1 1 0,2 0 0,2 2 0,1 1 0,-24 66 0,35-82-442,1-1-1,1 1 0,-3 23 1,7-33-407,0 0 1,1 0-1,0 0 1,0 0-1,1 0 1,1 0-1,4 18 1,-3-21-274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10329 16195,'-10'10'490,"6"-7"-379,0 1-1,1 0 0,-1 0 0,1 0 0,0 0 1,0 0-1,0 1 0,-4 8 0,8-12 123,4-4 37,42-37 472,-2-1 0,42-49 0,-21 20-268,644-621 883,1774-1534-1327,-1897 1712-20,341-296 60,53-46-50,-275 236 12,-125 112 76,1179-1009 979,-1667 1438-1027,672-557 346,353-330-162,-701 571 124,-305 284-223,100-111 106,-211 221-207,0-2 55,-2 3-87,-10 7-14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18780,'7'1'272,"1"1"-1,-1 0 1,0 0-1,-1 1 1,1 0-1,0 0 1,-1 1 0,9 5-1,49 40 645,-48-35-567,14 11-68,0 2 0,-2 2 1,-1 0-1,-1 2 0,-2 0 1,-1 2-1,-1 1 0,21 47 0,-31-56-221,-1 2-1,-2 0 1,-1 0-1,-1 1 1,-1 0-1,-1 0 1,-2 0-1,-1 0 1,-1 1-1,-1-1 1,-2 1-1,-6 39 1,2-40-208,-1-1 1,-1 0-1,-11 26 1,13-39 16,0-2 0,-1 1 0,-1-1 0,1 0 0,-2-1 0,0 1 0,-19 17 0,2-9-172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5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21509,'0'6'2296,"-3"2"-1576,-4 5-384,0 3 1369,3 5-937,1 4-120,1 3-480,2 1-112,3 0-184,2-5-112,0-2-248,3-4-240,-4-3-473,-1-4-247,-3-8 800,-6-9 48,-3-4-184</inkml:trace>
  <inkml:trace contextRef="#ctx0" brushRef="#br0" timeOffset="1">5 62 17916,'-5'-1'2328,"5"2"-1423,10 2-217,12 0 1424,7 3-824,6-2-183,8 1-473,5-3-384,3-2-1152,5 0 1000,2-11-288,-4-1-144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17620,'8'14'917,"-2"0"1,0 0 0,0 1-1,6 29 1,5 15 303,23 37-226,-34-84-876,0 0-1,1-1 0,1 0 1,0 0-1,16 17 1,-23-26-116,1 0 0,0-1 0,0 1 0,0 0 0,0-1 0,0 0 0,0 1 0,0-1 0,0 0 0,0 0 0,1 0 0,-1 0 0,0-1 0,1 1 0,-1-1 0,1 1 0,-1-1 0,1 0 0,-1 0 0,1 0 0,-1 0 0,3-1 0,-2 0-57,0 0 0,0 0 0,0-1 0,0 1 0,-1-1 1,1 0-1,-1 0 0,1 0 0,-1 0 0,1 0 0,-1 0 0,0-1 0,0 1 1,0-1-1,-1 0 0,4-4 0,2-10-548,0 0 0,0-1 0,-2 1 1,0-1-1,-1 0 0,-1-1 0,-1 1 0,0 0 1,-2-1-1,0 1 0,-3-26 0,-1 30-35,1 19 677,0 28 735,10 127 1910,-5-141-2484,1 0 1,1 0-1,1 0 1,1-1-1,0 0 1,12 24-1,-16-38-243,1 0 0,-1 0 0,1 0 0,0 0 0,0 0 0,1-1 0,5 6 0,-7-8 66,-1 0 0,0 0 0,0-1 1,0 1-1,1 0 0,-1-1 0,0 1 1,1-1-1,-1 1 0,1-1 0,-1 1 0,1-1 1,-1 0-1,1 0 0,-1 0 0,0 0 1,1 0-1,-1 0 0,1 0 0,-1 0 1,1-1-1,-1 1 0,1-1 0,-1 1 1,0-1-1,1 1 0,-1-1 0,0 0 0,0 0 1,2 0-1,1-4-6,1 0 0,-1 0 0,-1 0 0,1 0-1,-1-1 1,0 0 0,0 1 0,0-1 0,-1 0 0,0 0 0,1-8 0,9-40-62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42 250 16700,'5'21'1161,"-5"-16"-1001,1 0 1,1 0-1,-1 0 1,1 0-1,2 6 1,-2-9-103,-1 0 0,0 0 0,1 0 0,-1-1 0,1 1 0,-1 0 0,1-1 0,0 0 0,0 1 0,0-1 0,-1 0 0,1 0 0,0 0 0,1 0 0,-1 0 0,2 0 0,17 4 203,0 0 1,30 1-1,-31-4-204,0 1 0,-1 0-1,26 8 1,-39-9 6,0 1 0,-1-1-1,1 1 1,0 0 0,-1 1-1,0-1 1,1 1 0,-1 0 0,-1 0-1,1 1 1,-1 0 0,0-1 0,0 1-1,5 9 1,-6-9 27,0 1-1,-1 0 1,0 0 0,0 0-1,0 0 1,-1 0 0,0 0-1,0 0 1,-1 1-1,1-1 1,-1 0 0,-1 0-1,1 1 1,-1-1 0,0 0-1,-1 0 1,1 0 0,-1 0-1,0 0 1,-1 0 0,1-1-1,-1 1 1,0-1 0,-1 1-1,1-1 1,-7 6 0,6-5-106,-1-1 0,1 0 0,-1 0 0,0-1 0,-1 1 0,1-1-1,-1-1 1,1 1 0,-1-1 0,0 0 0,-1 0 0,1 0 0,0-1 0,-1 0 0,1 0 0,-1-1 0,0 0 0,1 0 0,-1 0 0,0-1 0,0 0 0,0-1 0,1 1 0,-9-3 0,6 0-24,0-1-1,0 1 0,0-2 1,0 0-1,1 0 0,0 0 1,0-1-1,1 0 0,-9-8 1,-24-33-275</inkml:trace>
  <inkml:trace contextRef="#ctx0" brushRef="#br0" timeOffset="1">0 95 20540,'16'-5'1737,"6"3"-1313,4 1-208,8-4 760,6 3-464,7-3-1128,-1-5 280,2-3 208,-4-8-152,-8-9-104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89 14515,'-8'18'1008,"0"0"-1,1 0 1,1 1 0,-5 25-1,9-33-515,1 1 0,-1 0 1,2 0-1,0 0 0,0 1 0,1-1 0,1-1 0,2 15 0,-3-23-401,0 0-1,0 0 0,0 0 1,0 0-1,1 0 0,-1 0 1,1-1-1,0 1 0,0 0 0,2 2 1,-3-4-62,1 0 1,-1 0 0,0 0-1,0 0 1,1 0 0,-1-1-1,0 1 1,1-1 0,-1 1-1,1-1 1,-1 1 0,1-1-1,-1 0 1,1 0 0,-1 0-1,1 0 1,-1 0 0,1 0-1,-1 0 1,1 0 0,-1 0-1,0-1 1,1 1 0,-1-1-1,2 0 1,4-2-2,0-1 0,-1 0 0,0 0-1,1-1 1,-1 1 0,-1-1 0,1-1 0,-1 1 0,0-1 0,0 0 0,-1 0 0,0 0 0,5-9 0,1-3-25,-1-1 0,-1 0 0,11-35 0,-15 38-156,0-1 1,2-31 0,-5 43 3,-1 0-1,0-1 1,0 1-1,0 0 1,-1 0-1,0-1 1,0 1-1,0 0 0,-1 0 1,0 0-1,0 0 1,0 1-1,-4-7 1,5 9 97,0 1 1,0-1 0,0 1-1,-1 0 1,1-1 0,-1 1-1,1 0 1,-1 0 0,1 0-1,-1 0 1,1 0 0,-1 0-1,0 1 1,0-1 0,1 1-1,-1-1 1,0 1 0,0 0-1,-2-1 1,-14 1-677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1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21101,'2'-3'1496,"2"9"-1144,2 4-160,2 9 264,4 9-72,4 5-40,1 0-80,6-3-152,3-5-224,7-14-840,1-11 872,6-14-160,0-6-64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18236,'-36'56'1560,"-7"12"-1000,0 4-232,3 1 577,7 2-129,9-9-616,11-6-488,13-14 416,15-11-80,17-20-208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20204,'4'7'2137,"7"-1"-1481,14-6-272,12 0 848,16-6-464,6-1-63,10-9-473,2 0-232,-5-2-649,-4 5-447,-21 1 880,-12 1-192,-19 11-208</inkml:trace>
  <inkml:trace contextRef="#ctx0" brushRef="#br0" timeOffset="1">70 249 18356,'-11'15'1704,"27"-10"-1080,13-5-256,25-12 673,11-3-121,14-6-632,4 0-392,6-2-744,-3-1 800,-15 5-240,-6 5-136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19 266 17268,'-3'4'231,"1"1"1,-1-1 0,1 1 0,1 0 0,-1 0-1,0 0 1,1 0 0,0 0 0,1 0 0,-1 0-1,1 0 1,0 0 0,0 0 0,0 0 0,1 0-1,0 0 1,0 0 0,0 0 0,0 0 0,1 0-1,3 6 1,-2-6-118,0 1 0,0-1 0,1-1-1,0 1 1,0 0 0,0-1 0,1 0 0,0 0-1,-1 0 1,1-1 0,1 0 0,-1 0 0,0 0 0,1 0-1,-1-1 1,1 0 0,10 3 0,-2-3-215,1 1-1,-1-2 1,1 0 0,-1-1 0,1 0-1,0-1 1,-1-1 0,1 0-1,-1-1 1,25-8 0,-22 5-244,0-1 1,0 0-1,-1-2 0,0 0 1,-1 0-1,0-1 1,0-1-1,15-15 0,-29 25 336,7-7-225,1 0-1,-1 0 0,0-1 0,0 0 1,-1-1-1,-1 0 0,0 0 0,6-12 1,-12 22 242,0 0 0,0 1 0,-1-1 0,1 0 0,0 0 0,0 0 0,0 0 0,0 0 0,0 0 0,0 0 0,0 0 0,0 0 0,0 0 0,-1 0 0,1 0 0,0 0 0,0 0 0,0 0 0,0 0 0,0-1 0,0 1 1,0 0-1,0 0 0,0 0 0,0 0 0,-1 0 0,1 0 0,0 0 0,0 0 0,0 0 0,0 0 0,0 0 0,0 0 0,0 0 0,0 0 0,0-1 0,0 1 0,0 0 0,0 0 0,0 0 0,0 0 0,0 0 0,0 0 0,0 0 1,0 0-1,0 0 0,0-1 0,0 1 0,0 0 0,0 0 0,0 0 0,0 0 0,0 0 0,0 0 0,0 0 0,0 0 0,0 0 0,0-1 0,0 1 0,0 0 0,0 0 0,0 0 0,0 0 0,0 0 0,0 0 0,0 0 1,0 0-1,1 0 0,-1 0 0,-7 5 381,-5 14 457,0 1 0,1 1 0,-15 41 0,18-42-363,-5 13 354,2 0 0,-10 47-1,17-61-862,1 0-1,1 0 0,1 1 1,1-1-1,4 38 0,-4-52-98,0-4 103,0 0-1,0 0 1,0 0 0,0 0 0,1 0 0,-1 0 0,0 0 0,0 0 0,1 0 0,-1 0 0,0-1 0,1 1 0,-1 0 0,1 0 0,0 0 0,0 1 0,1-2-329</inkml:trace>
  <inkml:trace contextRef="#ctx0" brushRef="#br0" timeOffset="1">943 1 20068,'-10'26'1769,"-6"15"-1153,1 6-272,0 8 816,5 4-592,3-2-224,4 0-304,5-11-928,5-4 1864,3-19-1080,0-5-48,-2-11-104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18324,'7'-4'376,"0"2"0,1-1-1,-1 1 1,1 0 0,-1 1 0,1-1 0,16 1 0,56 6 726,-66-4-737,26 3 38,-1 3 1,-1 0-1,1 3 0,38 15 0,-58-18-330,-1 0 0,1 2 0,-2 0 0,1 2 0,-1 0-1,-1 0 1,0 2 0,0 0 0,23 27 0,-35-35-65,0-1-1,-1 1 1,0 0 0,0 0 0,0 1-1,0-1 1,-1 1 0,0-1 0,0 1-1,-1 0 1,1-1 0,-1 1 0,-1 0-1,1 0 1,-1 8 0,-1-7-2,0 0 1,0 0-1,-1 0 1,0-1-1,0 1 1,0-1-1,-1 0 1,0 0-1,0 1 1,-1-2-1,0 1 1,0 0-1,-5 4 1,-4 4 24,-1-1 1,0 0 0,0-1 0,-2-1 0,1 0 0,-1-1 0,-21 9 0,7-6 190,0-1 0,-1-1 0,-41 9 1,20-14-57,10-5 68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13747,'3'99'864,"-4"-10"-912,-2-4-40,0-4 336,3 1-328,2-7-48,2-4 56,0-5 128,3 0 104,0-3 144,1 4 32,-1 1-48,-1-1-40,-1-4-144,-5-4-152,-1-10 40,-6-11-56,-3-5-80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16195,'-4'43'1225,"-8"6"-961,-5 8-128,-2 8 328,3 24-232,9 14-40,0 1-264,6 4 104,2-1-56,11 11-64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5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51 16764,'2'-2'225,"-1"1"1,1 0-1,-1-1 1,0 1 0,0-1-1,0 0 1,0 1-1,0-1 1,0 0-1,0 0 1,-1 1 0,1-1-1,0 0 1,-1 0-1,0 0 1,1-3 0,-1 4-151,0 0 1,-1 0-1,1 0 1,0 1-1,0-1 1,0 0-1,-1 0 1,1 0-1,-1 1 1,1-1 0,0 0-1,-1 0 1,0 1-1,1-1 1,-1 0-1,1 1 1,-1-1-1,0 1 1,1-1-1,-1 1 1,0-1-1,1 1 1,-1-1 0,0 1-1,0 0 1,0-1-1,1 1 1,-1 0-1,0 0 1,0 0-1,0-1 1,0 1-1,0 0 1,1 0-1,-1 0 1,0 0 0,0 1-1,0-1 1,0 0-1,-1 1 1,-3 0-18,0 0-1,0 1 1,0-1 0,1 1 0,-1 1 0,0-1 0,1 1-1,-1-1 1,1 1 0,0 0 0,0 1 0,0-1-1,1 1 1,-1 0 0,-5 8 0,1-2-37,0 2 0,1-1 0,1 1 1,0 0-1,-5 13 0,8-18-2,1-1 0,0 1 1,1 0-1,0-1 0,0 1 0,0 0 1,1 0-1,0 0 0,1 8 0,-1-12-7,1-1-1,-1 0 0,1 0 0,-1 0 1,1 0-1,0 0 0,0 0 0,0 0 0,0 0 1,0 0-1,0-1 0,1 1 0,-1 0 1,1-1-1,-1 1 0,1-1 0,-1 1 0,1-1 1,0 0-1,0 1 0,0-1 0,0 0 1,-1 0-1,2-1 0,-1 1 0,0 0 0,0-1 1,0 1-1,0-1 0,0 0 0,0 1 1,3-1-1,4-1 30,0 1 1,0-1 0,0-1 0,0 0-1,0 0 1,0-1 0,-1 0 0,1 0-1,-1-1 1,0 0 0,0 0-1,8-7 1,-6 4 35,0 0 0,0-1 0,-1 0 1,0-1-1,-1 0 0,0 0 0,0-1 0,8-14 0,-14 20-42,1 0 0,-1-1 0,0 1 1,-1-1-1,1 0 0,-1 0 0,0 1 0,0-1 0,0 0 1,-1 0-1,0 0 0,0 0 0,0-6 0,-1 9-46,1 0 0,-1 0 0,0 0 1,1 1-1,-1-1 0,0 0 0,0 0 0,0 1 0,0-1 0,0 1 0,-1-1 0,1 1 0,0-1 0,-1 1 0,1 0 0,-1-1 0,1 1 0,-1 0 1,0 0-1,1 0 0,-1 0 0,0 1 0,0-1 0,0 0 0,1 1 0,-1-1 0,0 1 0,0 0 0,0 0 0,0 0 0,0 0 0,0 0 1,0 0-1,0 0 0,-2 1 0,1-1-40,1 0 0,-1 1 0,1-1 1,-1 1-1,1 0 0,-1 0 0,1 0 1,-1 0-1,1 0 0,0 0 0,-1 1 1,1-1-1,0 1 0,0-1 0,0 1 1,0 0-1,0 0 0,1 0 0,-1 0 1,1 0-1,-1 0 0,1 0 0,0 1 1,-1-1-1,1 1 0,1-1 0,-1 0 1,0 1-1,0 0 0,1-1 0,0 1 0,-1-1 1,1 5-1,1 8-296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11787,'319'-39'624,"348"-35"850,-473 62-1467,282 19 0,-3 27-3126,-240-27 5163,-196-7-1081,-23 0-666,0 0-1,-1 0 1,1-2 0,-1 0 0,18-4-1,6-12 300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12755,'3'0'1616,"4"0"-872,15 4-128,10 2 649,18 0-345,8-1 32,18-2-136,10-3-392,31-6-896,9-2-472,16-8 760,9-4-216,23 3-168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6 282 17196,'-1'0'64,"1"0"1,0 1-1,-1-1 0,1 0 1,0 1-1,-1-1 1,1 0-1,0 1 1,-1-1-1,1 1 1,0-1-1,0 1 0,-1-1 1,1 1-1,0-1 1,0 1-1,0-1 1,0 1-1,0-1 1,0 1-1,0-1 0,0 1 1,0-1-1,0 1 1,0-1-1,0 1 1,11 2 913,22-11 210,-16 0-834,-1 0 0,0-2-1,-1 0 1,19-15 0,3-2 11,197-145 452,-200 151-792,-32 20-23,0 0 0,1 0 1,-1 0-1,0 0 0,0 0 1,1 1-1,-1-1 0,0 1 1,1-1-1,-1 1 0,1 0 0,2 0 1,-4 0-1,-1 1 0,1-1 0,-1 0 0,1 0 0,-1 1 1,1-1-1,-1 1 0,1-1 0,-1 0 0,1 1 0,-1-1 0,1 1 0,-1-1 1,1 1-1,-1-1 0,0 1 0,0-1 0,1 1 0,-1 0 0,0-1 0,0 1 1,1-1-1,-1 1 0,0 0 0,0-1 0,0 1 0,0 0 0,0-1 0,0 1 1,0-1-1,0 1 0,0 0 0,-5 24 69,-11 17 75,-29 56 1,6-16-2,24-48-101,7-20-119,2 0 1,0 1-1,1 0 1,0 0-1,-4 25 1,9-39 19,0 1 0,0 0 0,-1 0 0,1-1 0,0 1 0,0 0 0,1 0 0,-1-1 0,0 1 0,1 0 0,-1-1 0,1 1 0,1 2 0,-2-3 39,1-1 0,0 1 0,-1-1 0,1 1 0,0-1 0,0 0 0,0 1 1,-1-1-1,1 0 0,0 0 0,0 0 0,0 0 0,0 1 0,-1-1 0,1 0 0,0 0 0,0-1 0,0 1 0,0 0 0,0 0 0,-1 0 0,1 0 0,0-1 0,0 1 0,0 0 0,-1-1 0,1 1 0,0-1 0,0 1 1,-1-1-1,2 0 0,26-17-375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31 208 17428,'-4'15'908,"1"0"-1,1 0 1,-1 22 0,3-36-840,0 1 1,1-1-1,-1 0 0,0 0 0,1 1 0,-1-1 1,0 0-1,1 0 0,0 0 0,-1 0 0,1 0 0,0 0 1,-1 0-1,1 0 0,0 0 0,0 0 0,0 0 1,0 0-1,0 0 0,0-1 0,0 1 0,0 0 1,0-1-1,0 1 0,2 0 0,37 10 158,-15-5-196,-21-4-20,0-1 0,1 1 1,-1 0-1,0 1 0,0-1 1,0 1-1,-1 0 0,1 0 1,0 0-1,-1 0 1,0 0-1,0 1 0,0-1 1,0 1-1,-1 0 0,1 0 1,-1 0-1,2 5 0,-2-3 35,-1-1 0,0 1 0,0 0 0,0-1 0,-1 1-1,1 0 1,-1 0 0,-1-1 0,1 1 0,-1 0 0,0-1 0,-1 1-1,1 0 1,-5 8 0,2-2 32,-1-2 0,0 1 0,-1 0 1,0-1-1,-1 0 0,0-1 0,-1 0 0,1 0 0,-2 0 0,-9 8 0,17-16-95,0 0-1,-1 0 0,1 0 1,0 0-1,0-1 1,-1 1-1,1 0 0,0-1 1,-1 1-1,1 0 0,-1-1 1,1 0-1,-1 1 0,1-1 1,-1 0-1,1 0 1,-1 1-1,0-1 0,1-1 1,-1 1-1,1 0 0,-1 0 1,1-1-1,-1 1 1,1 0-1,-1-1 0,1 1 1,-1-1-1,1 0 0,0 0 1,-1 1-1,1-1 1,0 0-1,0 0 0,0 0 1,-1 0-1,1-1 0,0 1 1,0 0-1,1 0 0,-1-1 1,0 1-1,0-2 1,-3-4-17,1-1 0,0 1 0,0-1 1,1 1-1,0-1 0,-1-16 0,-2-25-230</inkml:trace>
  <inkml:trace contextRef="#ctx0" brushRef="#br0" timeOffset="1">45 172 15315,'13'-17'1761,"1"4"-849,5 5-408,7-1 992,7 5-279,11-9-721,8 1-464,2-2-680,2-5 463,-2-1-63,-2-3-112,-6 3-200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16548,'-29'52'2271,"12"-24"-1035,1 1 0,1 1 0,-20 59-1,30-73-742,1 0-1,1 1 0,0 0 1,0 33-1,3-46-433,0 0 0,0-1 0,0 1 0,1 0 0,0 0 0,0 0 0,0 0 0,0-1-1,0 1 1,1 0 0,-1-1 0,1 1 0,0-1 0,0 0 0,1 0 0,-1 0 0,1 0 0,-1 0 0,1 0 0,0 0-1,0-1 1,0 1 0,0-1 0,1 0 0,-1 0 0,0-1 0,5 3 0,1-2-29,0 0 0,0 0 0,0-1 0,1 0 0,-1-1 0,0 0 0,1 0 0,-1-1 1,0-1-1,0 1 0,0-1 0,0-1 0,0 0 0,0 0 0,-1 0 0,17-10 0,-13 6-21,1-1 1,-1 0-1,0-1 1,-1 0-1,0 0 1,-1-2-1,0 1 0,0-1 1,-1-1-1,9-13 1,-15 18-11,0 0 0,0 0 0,0 0 0,-1 0 1,0 0-1,0-1 0,0 1 0,-1-1 0,-1 1 0,1-1 0,-1 0 1,-2-11-1,2 15-17,0 1 0,-1-1 0,0 1 1,0-1-1,0 1 0,0-1 0,-1 1 1,1 0-1,-1 0 0,0 0 0,0 0 0,0 0 1,0 0-1,0 0 0,-1 1 0,1-1 0,-1 1 1,0-1-1,1 1 0,-1 0 0,0 0 1,-1 1-1,1-1 0,0 0 0,0 1 0,-1 0 1,1 0-1,-5-1 0,3 1 32,1 1 0,0 0 0,0 0 0,-1 0-1,1 0 1,0 1 0,-1 0 0,1 0 0,0 0 0,0 0 0,0 0 0,0 1 0,0 0 0,0 0-1,0 0 1,0 0 0,1 1 0,-5 3 0,-8 17-58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141 194 14427,'1'-6'542,"0"0"0,-1 1 0,1-1 0,-1 0 0,0 0-1,-1 1 1,1-1 0,-1 0 0,-2-8 0,2 13-391,1-1 1,-1 1-1,1 0 1,-1-1-1,0 1 1,0 0-1,1 0 1,-1 0-1,0-1 1,0 1-1,0 0 1,0 0-1,-1 0 1,1 0-1,0 1 1,0-1-1,-2-1 1,1 2-19,0-1 0,1 1-1,-1 0 1,0 0 0,0-1 0,0 1 0,0 1 0,1-1-1,-1 0 1,0 0 0,0 1 0,0-1 0,1 1 0,-1-1-1,0 1 1,1 0 0,-4 1 0,0 1 20,0 1 0,0 0 0,1 0 0,-1 0 0,1 0 0,0 1 1,0 0-1,0-1 0,1 2 0,0-1 0,0 0 0,-4 11 0,1-2-65,0 0 0,2 0 0,0 0 0,-3 17 0,6-24-75,0 0 1,1 0-1,0 0 1,0 0-1,0 0 0,1 0 1,0 0-1,0 0 1,1 0-1,0 0 1,0-1-1,5 12 1,-5-16-11,-1 1 1,1-1-1,0 0 1,0 1-1,0-1 1,0 0-1,0 0 1,1 0-1,-1 0 1,1-1-1,-1 1 1,1-1-1,-1 1 1,1-1-1,0 0 1,0 0-1,0 0 1,0-1-1,-1 1 1,1 0-1,0-1 1,0 0-1,0 0 1,0 0-1,0 0 1,0 0-1,0-1 1,0 1-1,0-1 1,0 0-1,5-2 1,2-1 11,-1 0-1,1-1 1,-1 0 0,0-1 0,-1 0 0,1 0 0,-1-1 0,0 0 0,-1 0 0,0-1 0,0 0 0,-1 0 0,0-1 0,0 0 0,-1 0 0,0 0 0,0-1-1,-1 1 1,3-13 0,-4 13-39,-1 0-1,0 0 1,0-1 0,-1 1-1,0-1 1,-1 1-1,0 0 1,0-1-1,-3-15 1,1 18-68,0 1-1,0-1 1,0 1 0,0 0-1,-1 0 1,0 0 0,-1 0-1,1 0 1,-1 1-1,0-1 1,-1 1 0,1 0-1,-1 1 1,-7-7 0,5 6 12,0 1 1,0 0 0,0 1 0,-1-1 0,1 1 0,-1 1-1,-15-4 1,-21-1-352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2 570 21221,'0'-4'231,"-1"0"0,1 0 0,0 1 0,0-1 0,0 0 0,0 0 0,1 0 0,0 1 0,0-1 0,0 0 0,2-5 0,2-1-85,1 0 1,10-16 0,-4 8 417,60-88 75,156-177 0,-220 274-637,0 1 0,0 0 0,0 1 0,1 0-1,0 0 1,17-9 0,-25 15-1,-1 1 0,1-1-1,0 1 1,0-1-1,0 1 1,0 0 0,0 0-1,-1 0 1,1-1-1,0 1 1,0 0 0,0 0-1,0 0 1,0 0 0,0 0-1,0 1 1,0-1-1,0 0 1,-1 0 0,1 1-1,0-1 1,0 0-1,0 1 1,0-1 0,-1 1-1,1-1 1,0 1 0,0-1-1,-1 1 1,1-1-1,0 1 1,-1 0 0,1 0-1,-1-1 1,1 1 0,-1 0-1,1 0 1,-1 0-1,1-1 1,-1 1 0,0 0-1,0 0 1,1 1-1,0 4 4,0-1-1,0 1 0,0 0 0,-1 0 0,0 6 1,0-12-4,-4 48 66,-1-1 1,-22 85-1,14-74 87,-7 61-1,20-116-120,-1 27-264,6-22 200,-5-8 51,1 0-1,-1 0 0,1 0 1,-1-1-1,1 1 1,0 0-1,-1 0 0,1 0 1,-1 0-1,1-1 1,-1 1-1,0 0 0,1 0 1,-1-1-1,1 1 1,-1 0-1,1-1 1,-1 1-1,0 0 0,1-2 1,3-2-2,0-1 1,0 0-1,-1 0 0,1 0 1,-1-1-1,-1 1 1,4-9-1,3-6-6,19-34-13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17468,'-9'27'1648,"-3"6"418,-14 70 1,26-101-2003,-1 0 1,1 0-1,0 0 1,0 0-1,0 0 1,0 0-1,0 0 1,0 1-1,0-1 1,1 0-1,-1 0 1,1 0-1,-1 0 1,1 0-1,1 2 1,0-3-46,-1 0 1,0 0 0,0 0 0,0 0 0,1 0-1,-1 0 1,0 0 0,1-1 0,-1 1 0,1 0-1,-1-1 1,1 0 0,-1 1 0,1-1-1,-1 0 1,1 0 0,-1 1 0,1-1 0,-1 0-1,1-1 1,2 1 0,2-1-10,11 0-6,0 0-1,-1 1 1,1 1-1,26 4 1,-38-4-2,0 0 1,-1 1 0,1-1-1,0 1 1,-1 0 0,0 1-1,1-1 1,-1 1 0,0-1-1,0 1 1,-1 1 0,1-1 0,-1 0-1,1 1 1,-1 0 0,0 0-1,0 0 1,-1 0 0,1 0-1,2 7 1,-2-3 59,-1-1 0,1 1 0,-2-1 1,1 1-1,-1 0 0,0-1 0,0 1 0,-1 0 0,0 0 1,-1-1-1,0 1 0,0 0 0,0 0 0,-1-1 0,0 1 1,-7 13-1,5-11 55,-1 0-1,-1 0 1,0-1 0,0 0 0,-1 0 0,0 0 0,-1-1 0,0 0 0,0-1-1,0 1 1,-13 7 0,17-13-100,0 1-1,0-1 1,0 0-1,-1 0 1,1 0-1,0-1 1,-1 0-1,1 1 1,-1-2-1,1 1 1,-1 0 0,0-1-1,-7 0 1,8-1-87,1 1 0,0-1 0,-1 0 0,1 0 0,0-1 0,0 1 0,0 0 1,0-1-1,0 0 0,0 0 0,0 0 0,0 0 0,1 0 0,-1 0 0,1-1 1,0 1-1,0-1 0,-4-5 0,0-4-375,0 1 0,0-1 1,2-1-1,-1 1 0,2-1 0,0 1 1,0-1-1,1 0 0,0-15 0,0-9-1824,7-72 0,-3 87 1189,11-42 0,-11 56 1067,0 0-1,1 0 1,0 0 0,1 1 0,0-1 0,0 1-1,0 0 1,7-7 0,-9 12 204,0 0 0,0 0 0,0 0 0,0 1 0,0-1 1,1 1-1,-1 0 0,0 0 0,1 0 0,-1 0 0,1 0 0,-1 0 0,1 1 0,-1-1 0,1 1 1,0-1-1,-1 1 0,6 0 0,4 1 529,-1 1 0,1 0 0,12 4 0,21 3 13,-26-9-658,0 0 1,0-2-1,0 0 1,0-1-1,0-1 1,-1-1-1,0 0 0,34-16 1,-7 2-132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 16828,'-25'56'2088,"-25"62"1041,45-103-2725,1 0 1,1 0-1,0 0 0,0 0 0,2 0 0,0 18 1,1-29-326,0 0 1,0 0 0,1 0 0,-1 0-1,1 0 1,0 0 0,1 0-1,-1-1 1,1 1 0,-1 0 0,1-1-1,0 1 1,0-1 0,1 1 0,4 4-1,-5-6-51,0 0 0,0-1 0,1 1 0,-1-1 0,1 1-1,-1-1 1,1 0 0,0 0 0,0 0 0,-1 0 0,1-1 0,0 1-1,0-1 1,0 1 0,0-1 0,-1 0 0,1 0 0,0-1 0,0 1-1,0 0 1,0-1 0,4-1 0,7-3-14,-1 0-1,-1-1 1,1 0-1,-1-1 1,0 0 0,-1-1-1,0 0 1,16-16-1,-6 4 18,-1-1-1,-1-1 1,18-29-1,-26 36 12,-1-1-1,13-28 1,-21 40-27,-1 0 1,1 0-1,-1 0 1,1-1-1,-1 1 1,-1 0-1,1-1 1,-1 1-1,1 0 1,-1-1-1,0 1 1,-1-1 0,1 1-1,-1 0 1,0-1-1,0 1 1,-2-6-1,2 8-4,0 0 0,0 0 0,-1 1 0,1-1 0,0 0-1,-1 0 1,1 1 0,-1-1 0,0 1 0,1-1 0,-1 1 0,0 0 0,0 0-1,0 0 1,0 0 0,0 0 0,-3-1 0,1 1 0,-1 0-1,0 0 1,1 1 0,-1-1-1,1 1 1,-1 0 0,0 1 0,-4 0-1,-4 1-40,0 2 0,0-1 1,0 2-1,-23 10 0,23-8-305,0 0-1,-23 19 1,31-22 233,0 0 0,0 0 0,1 1 0,0 0 1,0 0-1,0 0 0,0 0 0,1 1 0,-4 6 0,5 2-314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18900,'2'47'2233,"-5"-1"-1449,6 0-352,8 1 2064,5-1-1904,11-3-95,13-19-305,8-11-216,12-26-457,1-11-407,0-15-432,-4-8 1016,-8-6-240,-9 0-264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5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16115,'0'39'1809,"0"-6"-1137,-3-2-240,3-7 656,4-4-784,5-8-1504,2-6 1288,12-6-440,2-3-288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18380,'-18'51'1848,"-7"11"-1007,-2 5-281,0 5 976,4-1-280,6-6-432,5-6-311,8-16-706,4-10-559,16-15 696,9-5-192,8-10-184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2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6 22949,'-5'18'1616,"-13"13"-1336,-10 3-152,3 18 464,-3 3-215,5 6-209,3 0-144,8-8-392,3-7-329,9-13 1498,0-10-849,0-16-65,-3-7-23</inkml:trace>
  <inkml:trace contextRef="#ctx0" brushRef="#br0" timeOffset="1">1 76 17780,'3'-4'236,"0"0"1,0 1-1,1-1 1,-1 1-1,1 0 1,0 0-1,0 0 1,1 0-1,-1 1 1,0 0-1,8-3 1,6-2 377,31-6 0,-42 12-362,20-5 204,0 2-1,0 1 1,1 1-1,-1 1 1,37 4-1,-44-1-324,0 1 0,0 1 0,0 0 0,0 2 0,-1 0 0,0 1 0,34 19 0,-46-22-117,-1 0 0,0 0-1,-1 0 1,1 1 0,-1 0 0,0 0 0,0 0 0,0 1 0,-1 0-1,1-1 1,-2 2 0,1-1 0,4 11 0,-6-12-6,-1-1 0,0 1-1,0-1 1,-1 1 0,1-1 0,-1 1 0,0 0 0,0-1 0,0 1-1,-1 0 1,0-1 0,0 1 0,0-1 0,0 1 0,-1-1 0,0 1-1,0-1 1,0 0 0,0 0 0,-1 0 0,1 0 0,-6 5 0,-5 6 39,-1-2 1,0 0 0,0 0 0,-2-2 0,-28 18 0,0-4 94,-48 18 1,-28 2-202,106-41 31,0-1-1,0 0 1,-1-1-1,1 0 1,-1-1 0,-21-1-1,34 0 28,1 0-1,-1 0 0,1 0 0,-1 0 0,1-1 0,-1 1 1,1 0-1,-1-1 0,1 1 0,0-1 0,-1 1 1,1-1-1,0 1 0,-1-1 0,1 0 0,0 0 1,0 0-1,0 0 0,0 0 0,0 0 0,0 0 1,0 0-1,0 0 0,0-1 0,0 1 0,1 0 0,-2-2 1,4-16-127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16588,'-5'15'2048,"5"7"-1024,-2 4-376,5 0 1617,7 5-809,9 2-456,2-1-223,6-4-289,3-3-128,2-8-120,4-4-80,-6-3-184,1-5-192,-3-5-568,-5-5-353,-6-12 921,-3-6-168,0-12-224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3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18668,'-36'214'6865,"7"117"-5224,26-274-2555,5 75-1,-2-130 794,4 25-932,-3-27 1024,-1 1-1,0-1 0,0 1 0,0 0 0,0-1 0,0 1 0,1-1 0,-1 1 0,0-1 0,0 1 0,1-1 0,-1 1 0,0-1 1,1 1-1,-1-1 0,1 1 0,-1-1 0,0 0 0,1 1 0,-1-1 0,1 0 0,-1 1 0,1-1 0,-1 0 0,1 1 1,0-1-1,-1 0 0,1 0 0,-1 0 0,1 0 0,-1 0 0,1 1 0,0-1 0,-1 0 0,2 0 0,10-5-755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3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17932,'0'8'2240,"-1"2"-1376,-4 12-239,5 5 1375,-1 5-792,1 6-183,-3 4-377,3 5-136,-1 5-192,-1-1-88,2-6-264,0-4-176,-1-10-456,1 0-377,-2-15-399,-5-8 1072,-4-12-280,-7-10-232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3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1 413 17420,'2'-3'229,"0"0"1,1 0 0,0 0-1,0 0 1,0 0-1,0 1 1,0-1 0,0 1-1,1 0 1,-1 0-1,1 0 1,0 0 0,-1 1-1,1-1 1,5 0-1,7-2 431,1 1-1,24-1 1,-12 1 326,21-2-430,0 2 0,0 2-1,0 2 1,-1 3-1,1 2 1,62 15-1,-97-18-501,-1 2-1,0 0 0,17 9 0,-28-13-48,1 1-1,-1-1 0,0 1 1,0 0-1,0 0 0,0 1 1,-1-1-1,1 0 1,-1 1-1,1 0 0,-1 0 1,0-1-1,0 1 0,0 1 1,0-1-1,-1 0 1,1 0-1,1 6 0,-3-7 1,0 1-1,0 0 0,0 0 1,0-1-1,-1 1 0,1 0 0,-1-1 1,0 1-1,0 0 0,0-1 1,0 1-1,0-1 0,0 1 0,-1-1 1,1 0-1,-1 0 0,0 1 1,1-1-1,-1 0 0,0 0 1,0-1-1,0 1 0,-3 1 0,-8 7 23,0-2 0,-27 14 0,29-17-11,-40 19 43,-2-1 0,0-4 0,-1-1 0,-1-3 0,0-3 0,-84 9 0,136-20-119,-30 0-94,32-1 107,1 0-1,-1 0 1,0 0-1,0 0 1,1 0-1,-1 0 1,0 0-1,0 0 1,0 0-1,1 0 1,-1 0-1,0 0 1,0-1-1,1 1 0,-1 0 1,0-1-1,1 1 1,-1 0-1,0-1 1,1 1-1,-1-1 1,1 1-1,-1-1 1,0 1-1,1-1 1,-1 1-1,1-1 0,0 0 1,-1 1-1,1-1 1,-1 0-1,1-1 1,0 1-127,1-1 1,0 1 0,-1-1-1,1 1 1,0-1 0,0 1-1,0-1 1,0 1 0,0-1-1,0 1 1,1 0-1,-1 0 1,0 0 0,1 0-1,-1 0 1,3-2 0,30-15-825,-26 14 638,23-11-604</inkml:trace>
  <inkml:trace contextRef="#ctx0" brushRef="#br0" timeOffset="1">769 32 18596,'11'-16'2296,"-3"6"-1167,-7 5-465,-4 5 1608,-3 7-799,-1 9-489,0 5-296,0 9-400,0 5-88,0 7-176,-1 1-168,6 3-328,-1-3-344,3-10 640,0-7-96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4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45 15643,'-32'24'2209,"16"-1"-1097,7-3-448,21-7 2321,12-4-1681,25-12-328,12-6-95,22-4-401,12-3-144,8-1-216,-1-6-160,-10 6-696,-13 1-401,-24 8 921,-16 1-208,-40 2-184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5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5 186 17404,'-4'25'1720,"22"-18"-992,12-6-288,22-14 905,17-1-481,12-10-696,7-6-432,1-13 328,-2-6-80,-5 3-256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5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20484,'13'-5'432,"0"2"-1,1 0 0,0 1 0,-1 0 1,1 1-1,0 0 0,0 1 0,0 1 0,-1 0 1,1 1-1,0 0 0,-1 1 0,19 7 1,-28-9-369,-1 0 0,1 1-1,-1-1 1,1 1 0,-1 0 0,0 0 0,0 0 0,0 0 0,0 0 0,0 1 0,-1 0 0,1-1 0,-1 1 0,0 0 0,1 0 0,2 6 0,-4-6-47,-1 0 0,1 0 0,-1 0 0,1 0 0,-1 0 0,0-1 0,0 1 0,0 0 1,-1 0-1,1 0 0,-1 0 0,1 0 0,-1 0 0,0 0 0,0 0 0,0-1 0,-1 1 1,1 0-1,-1-1 0,1 1 0,-5 3 0,-71 91 117,51-69-126,2 2 0,2 1 0,-36 62 0,55-89-37,1 1-1,0 0 1,1 0-1,-1 0 1,1 0-1,-1 0 1,2 0-1,-1 0 1,0 1-1,1-1 0,0 0 1,1 6-1,-1-9-10,1 0-1,0 0 1,0 0-1,-1 0 1,1 0-1,0-1 0,1 1 1,-1 0-1,0 0 1,0-1-1,1 1 1,-1-1-1,1 1 0,-1-1 1,1 1-1,0-1 1,0 0-1,0 0 1,-1 0-1,1 0 1,0 0-1,0 0 0,0-1 1,0 1-1,0-1 1,0 1-1,1-1 1,-1 0-1,0 0 0,0 0 1,3 0-1,5 0 62,0-1-1,0 1 1,0-2-1,0 0 1,0 0 0,0-1-1,11-4 1,66-33-318,-83 38 279,72-38-331</inkml:trace>
  <inkml:trace contextRef="#ctx0" brushRef="#br0" timeOffset="1">832 89 16484,'-9'0'384,"0"1"-1,-1-1 1,1 2 0,0-1 0,0 1 0,0 1 0,1-1 0,-13 7 0,-65 35 1743,83-43-1976,-16 11 469,0 0 0,1 1 0,-27 24 0,36-28-441,1 0 1,-1 0 0,2 1-1,0 0 1,0 0 0,0 0-1,2 1 1,-7 14 0,11-21-122,-1 0 0,1 0 0,0 0 1,0 0-1,0 1 0,1-1 1,0 0-1,-1 1 0,2 7 0,-1-10-39,1-1-1,-1 1 0,1 0 0,0 0 0,-1 0 0,1-1 0,0 1 1,0 0-1,0-1 0,0 1 0,0-1 0,1 1 0,-1-1 0,0 1 0,1-1 1,-1 0-1,1 0 0,-1 0 0,1 1 0,0-2 0,0 1 0,-1 0 1,1 0-1,3 0 0,2 1-7,1 0 0,0-1 1,0-1-1,0 1 0,-1-1 1,1 0-1,0-1 0,0 0 1,0 0-1,-1-1 0,1 0 0,0 0 1,-1-1-1,12-5 0,1-2-5,0-1 0,0 0-1,33-28 1,-41 29-26,-1 0 0,0-1 0,0 0 1,-1 0-1,-1-1 0,0-1 0,0 0 0,9-19 0,-16 27-33,1 0-1,-1 0 0,0-1 0,-1 1 0,1-1 1,-1 1-1,0-1 0,-1 1 0,1-1 0,-1 0 0,0 1 1,-1-1-1,1 0 0,-1 1 0,0-1 0,-1 1 1,1-1-1,-1 1 0,0 0 0,0 0 0,-1-1 1,1 2-1,-1-1 0,0 0 0,-8-8 0,8 9-89,-1 0 0,0 1-1,-1-1 1,1 1-1,-1 0 1,1 0 0,-8-3-1,10 5 53,0 0-1,0 0 1,-1 1-1,1-1 1,0 0-1,0 1 1,-1-1-1,1 1 1,0 0-1,0 0 1,-1 0 0,1 0-1,0 0 1,-1 0-1,1 1 1,0-1-1,0 1 1,-1-1-1,-1 2 1,3-1 104,0-1 1,1 1 0,-1-1 0,0 1 0,1-1 0,-1 1 0,1 0 0,-1-1 0,1 1 0,-1 0 0,1-1 0,-1 1 0,1 0-1,0 0 1,-1-1 0,1 1 0,0 0 0,0 0 0,-1 0 0,1-1 0,0 1 0,0 0 0,0 0 0,0 0 0,0 0-1,0-1 1,0 1 0,1 2 0,0-1-40,-1 0-1,1 0 0,0 1 1,0-1-1,0 0 0,0 0 1,1 0-1,-1 0 1,3 2-1,15 16-181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5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19924,'-17'10'798,"1"0"-1,1 1 1,0 1-1,-13 14 1,23-21-639,0 0 0,1 0 1,0 0-1,0 1 0,0 0 0,1-1 1,0 2-1,0-1 0,0 0 0,1 0 0,0 1 1,0-1-1,0 1 0,0 10 0,2-15-121,0 0-1,0 0 0,0 0 1,0 0-1,0 0 0,0 1 1,1-1-1,-1 0 0,1 0 1,0 0-1,-1 0 0,1-1 1,0 1-1,0 0 0,0 0 1,0 0-1,1-1 0,-1 1 0,0-1 1,1 1-1,2 2 0,-1-2-11,0-1-1,1 1 0,-1 0 0,0-1 0,1 0 0,-1 0 0,1 0 0,-1 0 0,1-1 0,-1 1 0,8-1 0,-4 0-18,0 0 1,0-1-1,0 0 0,0 0 0,0 0 1,0-1-1,-1 0 0,1-1 0,0 1 1,-1-1-1,0-1 0,10-5 1,-15 8-44,1 0 1,-1-1 0,1 1 0,-1 0 0,1-1 0,-1 1 0,0-1 0,0 0 0,0 1 0,0-1-1,0 0 1,0 1 0,0-1 0,-1 0 0,1 0 0,-1 0 0,1 0 0,-1 0 0,0 0-1,1 0 1,-1 0 0,0 0 0,0 0 0,-1 0 0,1 1 0,0-1 0,-1 0 0,1 0 0,-1 0-1,1 0 1,-1 0 0,0 0 0,0 1 0,0-1 0,0 0 0,0 1 0,0-1 0,-1 1 0,1-1-1,0 1 1,-3-2 0,-1-2-221,0 1 0,0 0 1,0 0-1,-1 1 0,1 0 0,-1 0 0,0 0 0,0 1 0,0-1 0,0 1 0,-10-1 1,9 2 55,0 0 0,0 1 1,0 0-1,0 0 0,1 0 1,-15 4-1,-3 5-578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5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17372,'-3'1'462,"0"-1"0,0 1 0,0 0 0,0-1 1,0 2-1,-6 1 0,1 2 137,-1 1 1,1 0-1,0 0 1,1 1-1,-12 12 0,16-16-536,0 0-1,1 0 0,-1 0 0,1 1 0,0-1 0,0 1 1,0-1-1,0 1 0,1 0 0,-1-1 0,1 1 0,0 0 0,0 0 1,1 0-1,-1 0 0,1 8 0,0-11-50,0 0 0,0 0 0,1-1 0,-1 1 0,0 0 0,1 0 0,-1 0 1,0 0-1,1 0 0,-1 0 0,1 0 0,0-1 0,-1 1 0,1 0 0,0 0 0,-1-1 0,1 1 0,0-1 0,0 1 0,-1 0 0,1-1 0,0 1 0,1-1 0,1 1 1,-1 0 0,1 0 0,-1-1 0,1 0 0,0 1-1,-1-1 1,1 0 0,4-1 0,3 0-6,0-1 0,0 0 0,15-6 0,-11 3-75,-1 0 0,1-1 0,-1-1 0,0 0 0,-1 0 0,0-2 0,0 1 0,17-17 0,-36 34 51,0 0-1,1 0 0,0 1 0,1 0 0,0 0 0,0 1 1,1-1-1,1 1 0,0 0 0,0 0 0,1 0 0,-1 12 1,3-17 45,-1 0 0,1 0-1,1 0 1,-1 0 0,1 0 0,0 0 0,0-1 0,1 1 0,-1 0 0,1 0 0,1-1 0,-1 1 0,1-1 0,0 0 0,0 0 0,1 0 0,-1 0 0,1-1 0,0 1-1,0-1 1,1 0 0,-1 0 0,1 0 0,6 3 0,44 18 116,-55-25-141,0 0 0,0 0-1,0 0 1,1 0 0,-1 0-1,0 0 1,0 0 0,1 0-1,-1 1 1,0-1 0,0 0-1,0 0 1,1 0 0,-1 0-1,0 1 1,0-1 0,0 0-1,0 0 1,0 0 0,1 1 0,-1-1-1,0 0 1,0 0 0,0 1-1,0-1 1,0 0 0,0 0-1,0 1 1,0-1 0,0 0-1,0 0 1,0 1 0,0-1-1,0 0 1,0 0 0,0 1 0,0-1-1,0 0 1,0 0 0,0 1-1,0-1 1,-1 0 0,1 0-1,0 0 1,0 1 0,0-1-1,0 0 1,0 0 0,-1 0-1,1 1 1,0-1 0,0 0-1,0 0 1,-1 0 0,1 0 0,0 0-1,0 0 1,-1 1 0,-15 7 212,14-7-178,-18 8 385,-1-1-1,-1 0 1,1-2-1,-1 0 1,0-2 0,-26 2-1,44-5-402,1-2-1,-1 1 1,0 0-1,1-1 1,-1 1-1,1-1 1,-1 0-1,1 0 1,-1-1 0,1 1-1,-6-4 1,8 5-88,0-1 0,1 1 0,-1-1 0,0 0 0,0 1 0,1-1 0,-1 0-1,0 0 1,1 1 0,-1-1 0,1 0 0,-1 0 0,1 0 0,0 0 0,-1 0 0,1 0 0,0 0 0,-1-1 0,1 0-61,0 1 0,1-1 0,-1 1 0,0 0 0,1-1-1,-1 1 1,1 0 0,-1-1 0,1 1 0,0 0 0,-1 0 0,1-1-1,0 1 1,0 0 0,0 0 0,0 0 0,1-1 0,12-10-576,3-1-246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6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17420,'20'30'2496,"4"4"-1376,-9 5-383,2 6 1551,-1 5-960,-2 0-47,-2-3-481,-1-4-224,-2-10-440,-1-6-232,2-9-728,-1-6-512,-5-12 1039,0-1-159,-1-8-192</inkml:trace>
  <inkml:trace contextRef="#ctx0" brushRef="#br0" timeOffset="1">4 200 19020,'16'7'1792,"13"-7"-1159,8 0-289,18-5 688,9-7-264,13-5-1040,4-5 600,8-11-304,-1-2-120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6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32 19620,'-56'28'1568,"-62"43"1,91-52-1104,2 0 1,0 2 0,1 0 0,-24 28-1,38-37-193,1 0-1,0 1 0,-8 14 0,14-22-196,1-1-1,0 1 0,0 0 1,1 0-1,-1 0 1,1 0-1,0 0 1,0 0-1,0 0 0,1 0 1,0 0-1,1 10 1,-1-13-61,1 0 0,0 1 1,0-1-1,0 0 0,0 0 1,0 0-1,0 1 0,0-1 1,1-1-1,-1 1 0,1 0 1,0 0-1,-1 0 0,1-1 1,0 1-1,0-1 0,0 0 1,0 1-1,0-1 0,0 0 1,0 0-1,1 0 0,-1-1 1,0 1-1,1 0 0,-1-1 1,0 1-1,1-1 0,4 0 1,4 0-8,1 0 1,0 0 0,-1-1 0,1-1-1,12-3 1,-7 1 2,1-2 0,-1 0 0,0-1 0,0-1 1,-1-1-1,0 0 0,0-1 0,-1-1 0,0 0 0,14-15 0,-16 14-9,-2-1 0,1 1 0,-2-2 0,0 0 0,0 0-1,-1 0 1,-1-1 0,-1-1 0,0 1 0,-1-1-1,5-19 1,-10 27-23,1 0-1,-2 0 0,1 0 1,-1 0-1,0 0 0,-1 0 0,1 0 1,-2 0-1,-2-10 0,4 15-18,-1 1-1,0 0 0,1-1 0,-1 1 0,0 0 1,0 0-1,-1 0 0,1 0 0,0 0 0,-1 0 1,1 0-1,-1 0 0,1 1 0,-1-1 0,0 0 1,0 1-1,0-1 0,0 1 0,0 0 0,0 0 1,0 0-1,0 0 0,0 0 0,0 0 1,-1 1-1,1-1 0,0 1 0,-1-1 0,1 1 1,-1 0-1,1 0 0,0 0 0,-1 0 0,-4 1 1,5 0-62,-1-1 1,1 1-1,0 0 1,-1 0 0,1 0-1,0 0 1,-1 1 0,1-1-1,0 1 1,0-1-1,0 1 1,0 0 0,0 0-1,1 0 1,-1 0-1,0 0 1,1 0 0,0 0-1,-1 0 1,1 1 0,-1 1-1,0 2-46,0 0 0,0 1 0,1-1 0,-1 0 0,1 0 0,1 1 0,-1 10 0,4 20-599</inkml:trace>
  <inkml:trace contextRef="#ctx0" brushRef="#br0" timeOffset="1">639 383 19356,'3'26'1921,"-3"7"-1201,0 1-312,-2 5 1024,2-2-296,2-4-752,1-6-456,5-7-824,5-10-1160,7-10 1704,3-5-320,3-11-321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7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454 1 18148,'-8'9'841,"0"1"0,0 0 0,1 1 0,0-1 0,1 1 1,0 1-1,1-1 0,0 1 0,-4 17 0,5-6 44,3-22-845,1 0-1,0-1 1,0 1 0,0 0 0,0 0-1,0-1 1,0 1 0,0 0-1,0 0 1,0-1 0,1 1-1,-1 0 1,0 0 0,0-1 0,1 1-1,-1 0 1,0 0 0,1-1-1,-1 1 1,1-1 0,-1 1 0,1 0-1,-1-1 1,2 1 0,-2-1-17,1 0-1,0 0 1,-1 0 0,1-1 0,0 1 0,-1 0-1,1-1 1,0 1 0,-1 0 0,1-1 0,-1 1 0,1-1-1,-1 1 1,1-1 0,-1 1 0,1-1 0,-1 1 0,1-1-1,-1 0 1,0 1 0,1-1 0,-1-1 0,9-14 83,-3 5-45,-2 3-52,-1 1 0,1-1-1,-1 0 1,-1 0 0,1 0 0,-1 0 0,1-14 0,-3 21-7,0-1 0,-1 1 0,1 0 0,-1-1 0,1 1 0,-1-1 0,0 1 0,0 0 1,0 0-1,0 0 0,1-1 0,-1 1 0,-1 0 0,1 0 0,0 0 0,0 0 0,0 0 1,0 1-1,-1-1 0,1 0 0,0 1 0,-4-2 0,-31-10 43,19 9-18,-1 1 0,1 1 0,0 0-1,-1 2 1,1 0 0,0 1 0,-1 0 0,1 1 0,0 1 0,1 1 0,-1 1 0,1 0-1,0 1 1,0 0 0,1 2 0,0 0 0,1 0 0,-20 17 0,28-21-5,1 1 1,0-1 0,0 1 0,1 0-1,0 0 1,-5 9 0,8-14-17,0 1 0,0 0 0,0 0-1,0-1 1,1 1 0,-1 0 0,1 0 0,-1 0 0,1 0 0,0 0 0,-1 0 0,1 0 0,0 0 0,1 0 0,-1 0-1,0 0 1,0 0 0,1 0 0,-1 0 0,1 0 0,0 0 0,0-1 0,-1 1 0,1 0 0,0 0 0,1-1 0,-1 1-1,2 2 1,2-1 2,0 1-1,0-1 0,0 1 1,1-2-1,0 1 0,-1 0 0,1-1 1,0 0-1,0-1 0,0 1 0,1-1 1,10 1-1,4-1-16,0-1 0,34-3 0,-26 0-19,-1-2 0,0-1 0,32-12 0,-43 13-2,-1-2 0,0 0 1,0-1-1,-1-1 1,0 0-1,20-16 0,-8-4-54,-26 27 75,1 0 1,-1 1-1,0-1 0,0 0 0,0 0 0,0 0 1,0-1-1,0 1 0,0 0 0,-1 0 0,1 0 1,-1-1-1,0 1 0,1-4 0,-2 5 7,1 1 0,0-1 0,0 1-1,-1-1 1,1 1 0,0-1 0,-1 1-1,1 0 1,0-1 0,-1 1-1,1-1 1,-1 1 0,1 0 0,0-1-1,-1 1 1,1 0 0,-1-1 0,1 1-1,-1 0 1,1 0 0,-1 0 0,0 0-1,1-1 1,-1 1 0,1 0 0,-1 0-1,1 0 1,-1 0 0,1 0 0,-1 0-1,0 0 1,1 0 0,-1 1 0,1-1-1,-1 0 1,1 0 0,-1 0-1,1 1 1,-1-1 0,1 0 0,-1 0-1,1 1 1,-1-1 0,-23 12-28,15-5 44,-1 1 0,1 0 0,0 0 0,1 1 0,0 0 0,0 0 0,1 1 0,0 0 0,1 0 0,0 1 0,1 0 0,0 0-1,0 0 1,2 0 0,-1 1 0,-3 21 0,7-30-8,-1 0-1,1 0 1,0 0-1,0 0 1,0 0-1,0 0 1,0-1-1,1 1 1,-1 0-1,1 0 1,0 0-1,0 0 1,0 0-1,0-1 1,0 1-1,1 0 1,-1-1-1,1 1 1,0-1-1,-1 0 1,1 1-1,1-1 1,-1 0-1,0 0 1,3 2-1,3 0-37,1 0-1,0 0 1,0-1-1,0 0 1,0 0 0,13 1-1,-13-2-46,0 0 0,0 0 0,0 1 0,-1 0 0,1 0 0,-1 1 0,8 5 0,-14-9 69,-1 1 0,1 0 1,-1 1-1,0-1 0,0 0 0,0 0 0,0 0 0,0 1 1,0-1-1,0 0 0,0 1 0,0-1 0,0 1 0,-1-1 0,1 1 1,-1 0-1,1-1 0,-1 1 0,0-1 0,1 1 0,-1 0 0,0-1 1,0 3-1,-1-1 21,1 0 0,-1 0 0,0 0 1,0 0-1,-1 0 0,1-1 0,-1 1 1,1 0-1,-1-1 0,0 1 0,-3 3 1,-3 2 80,0 0 1,-1 0-1,0-1 1,0 0-1,-18 9 1,15-10 11,-1 0 0,1-1 1,-1-1-1,-18 4 0,24-6-120,1-1-1,0 0 1,-1-1-1,1 0 1,0 0-1,-1 0 1,1 0 0,0-1-1,-1 0 1,1-1-1,-10-3 1,14 4-45,0 0 1,0 0 0,0 0 0,0-1-1,0 1 1,0-1 0,0 1 0,1-1-1,-1 0 1,0 0 0,1 1 0,-1-1-1,1 0 1,0-1 0,0 1 0,0 0-1,0 0 1,0 0 0,0-1 0,1 1-1,-1 0 1,1-1 0,-1 1 0,1-1-1,0 1 1,0 0 0,0-1 0,0 1-1,1-5 1,1-3-33,0 1 0,1 0 0,-1-1 0,2 1 1,0 0-1,6-12 0,20-25-447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7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 18460,'10'17'2777,"-8"3"-1529,-8 6-488,2 1 2953,2 5-2545,1-2-264,6-4-296,8-2-192,9-14-472,7-4-216,5-16-600,2-6-328,-2-11-600,3-2-113,-5-10 1153,-3-1-368,-9 4-137</inkml:trace>
  <inkml:trace contextRef="#ctx0" brushRef="#br0" timeOffset="1">310 0 18292,'-14'39'2128,"-6"12"-967,-2 8-361,-2 6 1232,1 2-375,3-3-465,3 0-272,5-7-488,7-6-560,10-13 208,7-10-128,6-10-160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9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5939 14675,'-11'11'1549,"11"-11"-1524,0 0 0,0 0 0,0 0 1,0 0-1,0 0 0,0 1 0,0-1 1,0 0-1,0 0 0,0 0 0,0 0 1,0 0-1,0 0 0,0 0 0,0 0 1,0 0-1,0 0 0,1 0 0,-1 1 1,0-1-1,0 0 0,0 0 1,0 0-1,0 0 0,0 0 0,0 0 1,0 0-1,0 0 0,0 0 0,0 0 1,0 0-1,0 0 0,0 0 0,1 0 1,-1 0-1,0 0 0,0 0 0,0 0 1,0 0-1,0 0 0,0 0 0,0 0 1,0 0-1,0 0 0,0 0 0,1 0 1,-1 0-1,0 0 0,0 0 0,0 0 1,0 0-1,0 0 0,0 0 0,0 0 1,0 0-1,0 0 0,0 0 1,0 0-1,0 0 0,0 0 0,1-1 1,-1 1-1,0 0 0,0 0 0,0 0 1,0 0-1,0 0 0,0 0 0,30-16 1599,186-145 361,-48 32-1543,500-273 18,149-14-422,-540 283-43,264-120 56,396-183-267,-504 234 51,184-92-90,42-39 13,91-45 33,698-338-34,-989 502 275,-46 22 18,-300 138-31,630-293 139,38-17 214,-128 57 97,-388 184-240,145-64 49,-276 130-265,249-111-693,-381 167 634,26-16-650,-26 15 668,-1 1 0,0 0 0,0 0 1,0-1-1,0 1 0,0 0 0,0-1 0,-1 1 1,1-1-1,0 0 0,-1 1 0,1-1 0,-1 1 1,1-1-1,-1 0 0,0 1 0,0-1 0,0-2 0,-2-15-380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39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18332,'-16'17'2096,"8"3"-1351,2-5-257,6 3 808,10 5-368,9-4-64,15-2-312,10-3-224,15-11-504,9 0-352,3-11-696,2-7-1553,-2-12 2257,-3-12-400,-10-11-360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7:40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 19620,'-26'51'1697,"2"1"-1065,-2-2-208,5 5 536,1 3-160,7-8-120,5 5-136,10-11-856,12 1 464,13-22-168,1-9-96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8:06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21 13307,'-2'-13'1347,"2"13"-1317,0-1 1,0 1-1,0 0 0,0 0 1,0-1-1,0 1 0,0 0 1,0-1-1,0 1 0,0 0 1,0 0-1,0-1 0,0 1 1,-1 0-1,1 0 0,0-1 1,0 1-1,0 0 0,-1 0 1,1 0-1,0-1 0,0 1 1,0 0-1,-1 0 1,1 0-1,0 0 0,0 0 1,-1-1-1,1 1 0,0 0 1,0 0-1,-1 0 0,1 0 1,0 0-1,0 0 0,-1 0 1,1 0-1,0 0 0,-1 0 1,1 0-1,-1 3 144,0-1-1,1 1 1,-1 0 0,1 0-1,0 0 1,0-1 0,0 1 0,0 5-1,1-1 150,-4 97 2113,3-102-2094,-1-4 1051,-3-12-160,4 12-945,-1 7-195,0 5-197,-8 62 157,1 105 1,7-175-57,6 4-10,1-8 102,-5 4-81,0 3-13,4 23-2,-2 0 1,-1 1 0,-1-1-1,-4 38 1,1-15 19,35 764 10,1-180 23,-31-389-82,8 343 15,-5 600 46,-146 881-167,107-1652 160,21-260-13,-50 817-30,62-975 26,-2 30-87,0-26-338,-2-21-504,2-56 382,2 18 204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8:07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7631 1 13915,'5'32'813,"-5"-25"-742,1 0 0,1 1 1,-1-1-1,1 0 0,5 12 0,-5-15 97,-1-2 308,-2-3 51,-9-4-187,-7 1-179,0-1 1,-1 2-1,0 1 0,-19-1 1,-75 2-16,72 2-44,-305 26 552,234-15-477,-286 31 169,-149 15-320,376-43-33,-764 56 99,212-57-83,0-23-44,552 6 33,-1232-12 89,260-58 1852,835 52-798,71 6-355,219 14-788,0-1-1,1-1 1,-1 0-1,1-1 1,-18-7-1,31 10-35,-1 0 0,1-1-1,-1 0 1,1 1-1,0-1 1,0 0 0,0-1-1,0 1 1,0 0 0,0-1-1,0 0 1,1 1 0,0-1-1,-1 0 1,1-1 0,0 1-1,1 0 1,-1 0 0,0-1-1,1 1 1,0-1-1,0 1 1,0-1 0,0 0-1,0 0 1,1 1 0,0-1-1,0 0 1,0-3 0,4-23-230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8:08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16203,'0'-3'100,"0"-1"-1,1 1 1,-1 0-1,0-1 1,1 1-1,0 0 1,0-1-1,0 1 1,0 0-1,1 0 1,-1 0-1,1 0 1,0 0-1,0 0 1,0 0-1,0 1 0,0-1 1,1 1-1,-1-1 1,1 1-1,-1 0 1,1 0-1,0 0 1,0 0-1,3-1 1,10-5 133,0 0 1,0 1 0,23-7 0,-37 14-205,18-7 137,1 2 1,31-5-1,-43 8-129,-1 2 1,1-1-1,0 1 0,0 1 0,0-1 1,-1 2-1,1-1 0,14 5 0,-20-5-28,0 1-1,0-1 1,0 1-1,0-1 1,0 1-1,0 0 0,-1 0 1,1 0-1,-1 0 1,1 1-1,-1-1 0,0 1 1,0-1-1,0 1 1,0 0-1,1 3 1,-1-1-2,0 0 1,0 0-1,-1 0 1,1 1 0,-1-1-1,-1 0 1,1 1-1,-1-1 1,0 6 0,-2 10 19,-1 0 0,-1-1 0,-1 1 0,-7 19 1,12-39-26,-53 136 356,32-87-38,-22 81-1,41-126-291,1-1-1,1 1 0,-1 0 1,1 0-1,0 0 0,0 0 1,1 8-1,-1-11-26,1 0-1,-1 0 1,1-1-1,-1 1 1,1-1-1,0 1 1,-1 0-1,1-1 0,0 0 1,0 1-1,0-1 1,0 1-1,1-1 1,-1 0-1,0 0 1,1 0-1,-1 0 1,0 0-1,1 0 1,-1 0-1,1 0 1,-1 0-1,1-1 1,0 1-1,-1-1 1,3 1-1,3 0-79,0 0 0,0-1 0,0 0-1,0-1 1,0 1 0,0-1 0,0-1-1,0 1 1,0-1 0,-1 0 0,1-1 0,-1 0-1,1 0 1,6-4 0,6-5-41,0 0 1,-1-1-1,24-23 0,22-30-288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5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19356,'-11'16'2513,"1"3"-1529,1-1-424,3 1 1857,6 0-1337,6-1-184,8-5-440,6-1-240,8-9-400,3-2-280,4-5-648,-1-5-297,3-4 1065,-4-5-272,-4-4-256</inkml:trace>
  <inkml:trace contextRef="#ctx0" brushRef="#br0" timeOffset="1">320 56 20036,'-25'35'2265,"0"3"-1289,-3 5-368,3 2 1112,2-1-231,4-1-633,5-4-432,4-2-1128,3-5-408,-1-5 904,1-4-248,3-3-89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8:08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93 135 14747,'-19'32'879,"3"1"1,-14 36-1,24-53-584,1 0 1,0 1-1,1 0 0,1-1 1,1 1-1,0 27 0,2-39-240,0 1 1,0-1-1,1 0 0,0 0 0,0 1 1,0-1-1,1 0 0,0 0 0,0 0 0,0 0 1,3 5-1,-3-8-38,-1 0 0,1 0 1,0-1-1,0 1 0,0 0 0,0-1 1,0 1-1,0-1 0,0 0 0,0 0 1,1 1-1,-1-1 0,0-1 0,1 1 0,-1 0 1,1-1-1,-1 1 0,1-1 0,-1 0 1,1 0-1,-1 0 0,1 0 0,-1 0 1,4-1-1,8-1 2,0-2 0,-1 1 1,1-2-1,-1 0 0,1 0 1,-2-2-1,1 1 1,-1-1-1,12-10 0,14-11-34,46-46-1,-59 51 26,-2-2-1,-1 0 0,-1-1 1,-1-1-1,32-59 0,-49 79 4,0 0 0,0 0-1,0-1 1,-1 1 0,0 0-1,-1-1 1,0 1 0,1-15 0,-2 20-10,0 0 1,-1 0 0,1 0 0,0 0 0,-1 0-1,1 0 1,-1 0 0,0 0 0,1 0 0,-1 1-1,0-1 1,0 0 0,0 1 0,0-1 0,-1 0-1,1 1 1,0 0 0,-1-1 0,1 1 0,-1 0-1,1-1 1,-1 1 0,1 0 0,-1 0 0,0 0-1,0 1 1,0-1 0,1 0 0,-1 1 0,0-1 0,0 1-1,0-1 1,0 1 0,0 0 0,0 0 0,0 0-1,-2 0 1,-6 1 9,0 0 0,0 1-1,0 0 1,0 1 0,0 0-1,0 0 1,1 1 0,0 0-1,0 1 1,0 0 0,0 0-1,1 1 1,-1 0 0,-10 11 0,7-6-17,0 1 0,1 0 0,1 0 0,0 1 0,1 0 0,0 1 0,1 0 0,-10 22 0,17-33-45,-1 0 0,1 0 1,0 0-1,0 1 0,1-1 1,-1 0-1,1 0 0,-1 0 1,1 1-1,0-1 0,0 0 0,0 0 1,1 1-1,-1-1 0,1 0 1,0 0-1,0 0 0,0 0 1,0 0-1,3 6 0,-2-7-26,0 0-1,1 0 1,-1 0-1,0-1 1,1 1-1,-1-1 1,1 1-1,-1-1 0,1 0 1,-1 1-1,1-2 1,0 1-1,0 0 1,0 0-1,-1-1 1,1 0-1,0 1 1,0-1-1,0 0 1,0 0-1,0-1 1,0 1-1,4-2 1,5 0-76,1-2 0,-1 0 0,0 0 1,0-1-1,0 0 0,21-15 1,25-21-622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8:09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70 105 11819,'-23'92'2291,"9"-43"-942,3 0 1,2 1 0,-3 54-1,12-97-1195,0 0-1,0 0 1,0 0 0,1 0-1,0 0 1,4 13 0,-4-19-138,-1 1 1,1-1-1,0 0 0,-1 0 1,1 1-1,0-1 1,0 0-1,0 0 0,0 0 1,0 0-1,0 0 1,0 0-1,0 0 0,0 0 1,0-1-1,1 1 1,-1 0-1,0-1 1,1 1-1,-1-1 0,0 1 1,1-1-1,-1 0 1,0 1-1,1-1 0,-1 0 1,1 0-1,-1 0 1,1 0-1,-1 0 0,0 0 1,1-1-1,-1 1 1,1 0-1,-1-1 1,0 1-1,1-1 0,-1 1 1,0-1-1,2-1 1,13-5-7,-1-1 1,0-1 0,0-1-1,-1 0 1,24-22 0,59-69 20,-66 67 22,-23 26-34,24-29 135,-30 34-113,0 0-1,0 0 1,-1 0 0,1 0 0,0-1 0,-1 1 0,0 0 0,0-1 0,0 1-1,1-8 1,-3 10-19,1 0 0,0-1-1,0 1 1,0 0 0,-1-1-1,1 1 1,-1 0 0,1-1-1,-1 1 1,0 0-1,1 0 1,-1 0 0,0 0-1,0 0 1,0-1 0,1 2-1,-1-1 1,0 0 0,-1 0-1,1 0 1,0 0 0,0 1-1,0-1 1,0 0-1,-1 1 1,1-1 0,0 1-1,0-1 1,-1 1 0,1 0-1,0 0 1,-1-1 0,1 1-1,-2 0 1,-7-1 88,-1 1-1,1 0 1,-14 2 0,20-2-76,-11 1 19,-1 1 0,1 1 0,0 0-1,0 1 1,0 1 0,0 0-1,1 1 1,0 1 0,0 0 0,-24 17-1,36-23-59,1 0 0,-1 0 0,1 1-1,-1-1 1,1 1 0,0-1 0,0 1-1,0 0 1,0-1 0,0 1 0,0 0-1,0 0 1,0 0 0,1 0 0,-1 0-1,1 0 1,-1 3 0,1-3-9,0-1 0,0 0 0,1 0 0,-1 0 0,0 0 0,1 0 0,-1 1 0,1-1 0,0 0 0,-1 0 0,1 0 0,0-1 0,-1 1 0,1 0 0,0 0 0,0 0 0,0 0 0,0-1 0,0 1 0,0 0 0,0-1 0,0 1 0,0-1 0,0 1 0,0-1 0,0 0 0,1 1 0,-1-1 0,0 0 0,2 0 0,9 2-188,0-1 1,0 0-1,0-1 1,0 0-1,0-1 1,0-1 0,0 0-1,13-4 1,3-2-467,-1-1 1,34-17-1,-37 14 106,0-1 0,-1 0-1,0-2 1,24-21 0,-39 29 387,0 0 0,-1 0 0,0 0 0,-1-1 0,1 0 0,-2 0 0,1-1-1,-1 1 1,0-1 0,-1 0 0,0-1 0,0 1 0,-1-1 0,3-14 0,-6 21 173,0-1 1,1 1-1,-1-1 1,0 1-1,-1 0 1,1-1-1,-1 1 1,-1-5-1,2 7 17,0 1 0,0-1 0,0 1 0,-1-1 0,1 1 0,0 0 0,0-1 0,-1 1 0,1-1 0,0 1 0,-1 0-1,1-1 1,0 1 0,-1 0 0,1-1 0,-1 1 0,1 0 0,0 0 0,-1-1 0,1 1 0,-1 0 0,1 0 0,-1 0 0,0 0 17,0 0 0,0 0 0,0 0 0,0 0 1,0 1-1,0-1 0,0 1 0,0-1 1,0 0-1,0 1 0,0-1 0,0 1 0,1 0 1,-1-1-1,0 1 0,-1 1 0,-12 13 439,1 1 0,0 1 0,2 0 0,-1 0 0,2 1 0,1 1 0,0 0 0,-11 36 0,18-48-359,-25 88 1094,26-87-1089,-1 0 0,1 0 0,0 0 0,1 0 0,0 0 0,0 0-1,1 1 1,0-1 0,4 13 0,-5-19-92,1 0 0,0 1 0,0-1-1,0 0 1,0 0 0,1 0 0,-1 0-1,0 0 1,1-1 0,-1 1 0,1 0-1,0-1 1,0 1 0,-1-1 0,1 1 0,0-1-1,0 0 1,0 0 0,4 2 0,-3-2-7,1-1 0,-1 1 1,1-1-1,0 1 1,-1-1-1,1 0 0,0 0 1,-1-1-1,1 1 0,0-1 1,4-1-1,6-3 4,-1 0 1,1-1-1,-1 0 0,23-16 1,-6 2 33,51-45-1,-70 55-10,-1 0-1,0-1 0,-1 0 0,-1 0 1,1-1-1,-2 0 0,11-21 0,-17 30-22,1 0 0,-1-1 0,0 1-1,0 0 1,0 0 0,-1 0 0,1-1-1,-1 1 1,0 0 0,0-1 0,0 1 0,0 0-1,0-1 1,-1 1 0,1 0 0,-1-1-1,-1-2 1,0 3 4,1 1-1,-1-1 0,1 1 0,-1 0 1,0 0-1,0 0 0,0 0 1,0 0-1,-1 0 0,1 0 1,0 1-1,-1-1 0,1 1 1,-1 0-1,1-1 0,-4 0 0,-3 0-3,0 0-1,1 0 1,-2 1-1,1 0 1,0 0-1,0 1 1,0 0 0,0 1-1,0 0 1,-17 4-1,19-3-94,-1 0 1,2 0-1,-14 7 0,18-8 65,0 1-1,0-1 1,1 0-1,-1 0 1,0 1 0,1-1-1,-1 0 1,1 1-1,-1 0 1,1-1-1,0 1 1,0 0-1,0 0 1,0-1-1,0 1 1,0 0-1,0 0 1,0 4 0,3 16-145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8:10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22 179 17004,'-2'-2'111,"0"1"0,0-1 0,1 0 0,-1 0 0,1 0 0,-1 0 0,1 0 0,0 0 0,-1 0 0,1 0 0,0 0 0,1-1 0,-1 1 0,0-1 0,1 1 0,-1 0 0,1-1 0,0-4 0,0 3 8,0 0 0,1 0 0,0 0 0,0 0 0,0 0 0,1 0 1,-1 1-1,1-1 0,0 0 0,4-5 0,-1 1 24,2 1 0,-1-1 0,1 1 0,0 0-1,0 0 1,1 1 0,0 0 0,14-8 0,-17 12-100,0-1 0,0 1 0,0 0 1,0 1-1,1-1 0,-1 1 1,0 0-1,1 0 0,-1 1 0,11 0 1,-13 0-33,0 1 1,0-1-1,0 1 1,-1 0-1,1 0 1,0 0 0,-1 0-1,1 0 1,0 1-1,-1-1 1,0 1-1,1 0 1,-1-1-1,0 1 1,0 0-1,0 0 1,0 1-1,0-1 1,0 0 0,-1 1-1,1-1 1,0 4-1,2 2-5,-1 0 0,0 1-1,-1-1 1,0 1 0,-1 0-1,0 0 1,0-1 0,0 1-1,-1 0 1,-1 0 0,0 0-1,-2 12 1,-4 12 25,-22 60 0,23-75-18,-17 44 3,12-33 10,0 1 0,2 0 0,-6 33 1,15-58-27,-1-1 1,1 1 0,0-1 0,0 1-1,0-1 1,1 1 0,-1-1 0,3 7 0,-3-9-16,1-1 0,0 1 0,-1 0 0,1-1 0,0 1 0,0-1 0,0 1 0,0-1 0,1 0 1,-1 1-1,0-1 0,0 0 0,1 0 0,-1 1 0,1-1 0,-1 0 0,1-1 0,0 1 0,-1 0 0,1 0 1,0-1-1,-1 1 0,4 0 0,2-1-103,1 1 0,0-1 1,-1 0-1,1-1 0,-1 0 1,1 0-1,-1-1 0,1 1 0,-1-2 1,0 1-1,0-1 0,11-6 1,11-7-179,41-30 1,-5-3-181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8:10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85 114 16163,'-9'26'474,"-54"182"1509,59-189-1799,0 1-1,2 0 0,0-1 1,1 1-1,1 0 1,1 0-1,1 0 1,6 30-1,-7-46-164,-1-1 0,1 0 1,0 0-1,0 0 0,1 0 0,-1 0 1,1-1-1,-1 1 0,1 0 0,0-1 1,0 1-1,0-1 0,0 1 0,0-1 0,1 0 1,-1 0-1,1 0 0,0 0 0,-1-1 1,1 1-1,0-1 0,0 0 0,0 1 1,0-1-1,0 0 0,0-1 0,0 1 0,0-1 1,0 1-1,1-1 0,-1 0 0,0 0 1,0 0-1,0 0 0,0-1 0,1 0 1,5-1-1,4-2 0,-1 0 0,1-1 1,-1-1-1,0 0 0,0-1 1,-1 0-1,0 0 0,0-1 1,0-1-1,-1 0 0,-1 0 1,15-18-1,-6 4 49,-1-1 0,-1-1 0,-1 0 0,22-51 0,-32 62-20,0 0 0,0-1 0,-1 0 0,-1 0 0,-1 0 0,0 0 0,-1 0 0,0 0 0,-3-25 1,1 32-22,0 0 1,-1 0-1,0 1 1,0-1-1,0 0 1,-1 1-1,0 0 1,-1 0 0,0 0-1,0 0 1,0 0-1,-1 1 1,0 0-1,0 0 1,-1 0 0,1 0-1,-1 1 1,-1 0-1,-12-8 1,14 10-16,0 1 0,-1 0 0,1 0 0,-1 0 0,0 0-1,1 1 1,-1 0 0,0 0 0,0 0 0,0 1 0,0 0 0,1 0 0,-1 1 0,0 0 0,0 0 0,0 0 0,1 0 0,-1 1 0,1 0 0,-1 0-1,1 1 1,0-1 0,-1 1 0,1 0 0,1 1 0,-1-1 0,0 1 0,-7 8 0,6-6-70,0 1 1,1-1-1,0 1 1,0 0-1,0 0 1,1 0-1,0 1 1,0-1-1,1 1 1,0 0-1,0 0 1,1 0-1,0 1 1,1-1-1,0 0 1,0 1-1,0-1 1,1 1-1,2 12 1,-1-16-44,-1-1 0,2 0 0,-1 0 0,0 0 0,1 0 0,0 0 0,0 0 0,0-1 0,0 1 0,0 0 0,1-1 0,0 0 1,0 1-1,0-1 0,0-1 0,0 1 0,1 0 0,-1-1 0,1 1 0,-1-1 0,1 0 0,0 0 0,0-1 0,0 1 0,0-1 0,0 0 0,0 0 1,8 1-1,0-1-85,0-1 0,0 0-1,0 0 1,0-1 0,0-1 0,0 0 0,0-1 0,0 0 0,14-6 0,41-22-740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8:11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12 14739,'-16'131'2838,"-1"21"-794,15-120-1623,1 0 0,8 56 0,-6-80-345,0 1-1,1 0 1,0 0-1,1-1 1,4 11-1,-6-16-56,0-1 0,1 0 0,-1 0 0,0 0 0,1 0 0,-1 0-1,1 0 1,-1-1 0,1 1 0,0 0 0,0-1 0,0 1-1,0-1 1,0 0 0,0 0 0,0 0 0,0 0 0,1 0 0,-1 0-1,0 0 1,1-1 0,-1 1 0,0-1 0,4 1 0,0-2 14,0 0 0,0 1 0,0-2 0,0 1 0,0-1 0,-1 0 0,1 0 0,-1 0 0,1-1 0,-1 0 0,9-6 0,3-3 60,-1-1 0,16-17-1,-13 11 44,-1-1-1,0-1 0,-2 0 0,0-1 0,-2-1 0,0 0 0,-2-1 0,0-1 0,11-35 0,-21 52-82,1-1 0,-2 1-1,1-1 1,-1 1 0,0-1-1,-1 0 1,0 1 0,0-1-1,-1 0 1,-2-11 0,1 15-22,1 0 0,-1 0 0,0 0 0,0 0 0,-1 0 0,1 0 0,-1 1 0,0-1 0,-1 1 0,1 0 0,-1 0 0,1 0 0,-1 0 0,-1 1 0,1-1 0,0 1 0,-8-4 0,7 5-3,-1-1 0,1 1-1,-1 0 1,0 0 0,0 1 0,0 0-1,0 0 1,0 0 0,0 1 0,0-1-1,0 2 1,0-1 0,-8 2 0,4 0-65,0 0 1,1 1-1,0 0 0,0 1 1,0 0-1,0 0 1,0 1-1,-9 7 1,10-7-51,1 2 0,-1-1 1,1 1-1,0 0 0,1 0 1,-1 1-1,1 0 0,-5 10 1,8-13 17,0 1 0,1-1 0,0 1 0,0 0 0,0-1 0,0 1 0,1 0 0,0 0 0,0 0 0,1 0 0,0 1 0,0-1 0,1 8 0,6 9-340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48:11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16035,'-2'0'177,"0"1"0,0-1 0,0 1 0,0 0 0,0 0-1,0 0 1,0 0 0,0 0 0,1 0 0,-1 0 0,0 1-1,1-1 1,-1 1 0,1-1 0,-1 1 0,-1 3 0,-20 30 877,15-19-847,1 0 0,0 0 0,2 0-1,0 1 1,-4 26 0,3-6 97,0 58 0,5-57-114,6 50 1,-3-73-155,1-1 0,0 1 0,1-1 0,0 0 0,1 0 0,10 20 0,-13-31-35,0 1 0,0-1-1,0 1 1,1-1 0,0 0-1,-1 0 1,1 0 0,0 0-1,1-1 1,-1 1 0,0-1 0,1 0-1,-1 0 1,1 0 0,0 0-1,-1 0 1,1-1 0,0 0-1,0 0 1,0 0 0,0 0 0,0-1-1,1 0 1,-1 1 0,0-1-1,0-1 1,0 1 0,7-2-1,1-1 12,0 0-1,0-1 1,0 0-1,-1-1 0,1-1 1,-2 0-1,1 0 0,14-11 1,-3-1 17,-1 0 1,0-1 0,-1-2-1,27-35 1,-37 43-1,-1 0 1,-1 0 0,0-1-1,-1 0 1,-1-1-1,0 1 1,0-1 0,-2 0-1,6-28 1,-10 36-18,1 1 1,-1-1-1,0 0 0,-1 1 1,1-1-1,-1 1 0,-1-1 1,1 1-1,-1 0 0,0-1 1,-1 1-1,-5-10 0,6 12-8,-1 0 0,1 1 0,-1-1-1,0 1 1,0 0 0,-1 0 0,1 0 0,-1 0-1,1 0 1,-1 1 0,0 0 0,0 0-1,0 0 1,0 0 0,0 1 0,-1-1 0,1 1-1,0 0 1,-9-1 0,4 2-25,1 0 0,-1 1 0,0 0 0,1 0-1,-1 1 1,0 0 0,1 0 0,0 1 0,0 0 0,-1 0 0,2 1 0,-1 0 0,0 1 0,1 0-1,0 0 1,0 0 0,1 1 0,-1 0 0,1 0 0,-6 8 0,3-3-86,0 1 0,0 0 1,1 1-1,1-1 0,0 1 0,1 1 0,0-1 1,1 1-1,1 0 0,0 0 0,-2 19 1,4 7-202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4:33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21781,'3'1'-256,"12"-2"-1945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8:1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5928 842 12491,'-18'-33'253,"-1"1"0,-1 1 1,-1 1-1,-2 1 0,-32-31 1,34 40-212,-1 1 1,0 2 0,-1 0-1,-1 1 1,-1 2 0,0 0 0,-35-13-1,5 8-25,-1 2 0,0 3 0,-67-9 0,-177-7-26,213 23 8,-323-35-43,5-33 45,199 21 16,-291-68 19,345 92 30,-202-14-1,3 38 104,262 11-73,-172 34-1,150-12-68,2 5 0,-165 73-1,-44 48-156,236-107-6,-134 101-1,-97 120-193,252-207 254,3 2 0,-90 127 0,9 30 42,108-161 34,-47 117-1,27-12 19,-46 248 0,73-278 27,-12 232-1,35-296-23,2 0 0,4 0-1,2 0 1,4-1 0,24 85-1,-18-103 9,2 0 0,2-1 0,3-2 0,47 74 0,-15-41 29,107 117-1,-94-125-20,86 68 0,88 52 20,-125-102-30,102 76-14,6-10 0,306 156-1,-413-255 0,2-4 0,3-7 0,1-4 0,2-6 0,1-6 0,162 17 0,-125-32 7,0-6 0,0-8 0,-1-8 0,259-42 0,-182 4 6,275-88 0,-368 83-18,-2-6-1,272-148 1,-305 135 19,-3-5 1,-3-5-1,152-146 1,-148 112 223,-5-3 1,153-222 0,-214 270 11,-3-2 0,-3-2 0,-3-1 0,-3-2 0,33-114 0,-53 142-108,-3-1-1,-1-1 0,-2 1 1,-3-1-1,-1 0 0,-3 0 0,-2 0 1,-2 0-1,-3 0 0,-16-64 0,7 58-74,-4 2-1,-1 0 0,-3 2 0,-2 0 1,-2 2-1,-37-48 0,-2 9-158,-3 4 0,-96-89 0,74 88-356,-160-114 0,-128-38-272,159 115 401,-16-3-71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8:1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15803,'74'-18'1437,"-61"14"-1401,0 0 1,0 0-1,1 2 1,-1-1-1,1 2 1,0 0-1,-1 0 1,1 2 0,22 2-1,-5 3-32,0-1 0,-1-2-1,1-1 1,0-2 0,55-6 0,68-17 7,80-8 26,-196 29-31,1 1-1,0 2 0,0 1 0,41 9 0,-58-7 0,48 10 55,124 9 1,-92-24-51,0-5 0,147-28 0,-228 31-54,70-9-38,-82 11 279,0 1 0,0 0 0,0 0 0,-1 1 0,1 0 0,0 1 0,15 5 0,-8 3 37,-12 2 60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4:3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88 15659,'0'-2'123,"1"-1"-1,-1 1 0,1-1 1,-1 1-1,0-1 1,0 1-1,0-1 0,-1 0 1,1 1-1,-1 0 0,1-1 1,-1 1-1,0-1 0,1 1 1,-1 0-1,-1-1 0,1 1 1,0 0-1,0 0 1,-1 0-1,0 0 0,1 0 1,-1 0-1,0 0 0,0 1 1,0-1-1,0 1 0,0-1 1,0 1-1,0 0 0,0-1 1,-1 1-1,1 0 1,0 1-1,-4-2 0,-1-1-21,0 1-1,0-1 0,0 1 1,-1 1-1,1-1 1,-1 1-1,1 0 0,-1 1 1,1 0-1,-1 0 1,1 1-1,0 0 0,-1 0 1,1 1-1,-1-1 1,1 2-1,0-1 0,0 1 1,0 0-1,1 1 1,-1-1-1,1 1 0,0 1 1,0-1-1,0 1 1,0 0-1,1 0 0,0 1 1,0-1-1,0 1 1,-3 7-1,4-7-67,0 1 0,1 0 0,0 0 0,0 1-1,0-1 1,1 1 0,-1 8 0,2-14-21,1 0 1,0 0-1,-1-1 0,1 1 0,0 0 1,0 0-1,0 0 0,1 0 0,-1 0 0,0 0 1,1 0-1,-1 0 0,1 0 0,0 0 1,-1-1-1,1 1 0,0 0 0,0-1 1,0 1-1,0 0 0,1-1 0,-1 1 0,0-1 1,1 0-1,-1 1 0,1-1 0,-1 0 1,1 0-1,-1 0 0,1 0 0,0 0 1,3 1-1,3 0 22,0-1-1,0 0 1,0 0 0,0 0 0,0-1 0,0-1-1,0 1 1,0-1 0,0-1 0,0 1 0,-1-1-1,9-3 1,14-7 143,46-22 0,-73 32-158,36-20 364,54-40 0,-83 55-282,-10 7-95,0 0 0,0-1 0,0 1 0,0 0 0,0 0 0,0 0 0,0 0 0,0 0 0,0 0 0,0 0 0,0 0 0,0 0 0,0 0 0,0 0 0,0 0 0,1 0 0,-1 0 0,0 0 0,0 0 0,0 0 0,0 0 0,0-1 0,0 1 0,0 0 0,0 0 0,0 0 0,0 0 0,1 0 0,-1 0 0,0 1 0,0-1 0,0 0 0,0 0 0,0 0 0,0 0 0,0 0 0,0 0 0,0 0 0,0 0 0,1 0 0,-1 0 0,0 0 0,0 0 0,0 0 0,0 0 0,0 0 0,0 0 0,0 0 0,0 0 0,0 0 0,0 1 0,0-1 0,0 0 0,0 0 0,0 0 0,0 0 0,0 0 0,0 0 0,0 0 0,0 0 0,0 0 0,0 0 0,0 1 0,0-1 0,0 0 0,-2 11 195,-9 21-87,6-20-50,3-6-69,0 1 0,0 1 1,0-1-1,1 0 0,0 0 1,1 0-1,0 1 0,0-1 1,1 9-1,-1-14-51,1 0 1,-1 1-1,1-1 0,0 0 1,0 0-1,0-1 1,0 1-1,0 0 0,0 0 1,0 0-1,0-1 0,1 1 1,-1 0-1,1-1 0,-1 1 1,1-1-1,0 0 1,0 0-1,-1 1 0,1-1 1,0 0-1,0 0 0,0-1 1,0 1-1,0 0 1,0-1-1,0 1 0,0-1 1,1 0-1,-1 1 0,0-1 1,0 0-1,0-1 1,4 1-1,0-1-97,0 0 1,0 0-1,0 0 0,0-1 1,0 0-1,-1 0 0,1 0 1,-1-1-1,1 1 0,-1-1 1,0-1-1,0 1 0,0-1 1,5-5-1,16-21-604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5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15563,'-15'36'1969,"4"10"-1113,1 0-360,2 3 1344,4-2-1239,2-6-849,5-3 536,8-12-432,5-4-177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4:3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17188,'4'11'783,"-1"0"0,2-1 1,-1 1-1,1-1 1,1 0-1,7 10 0,10 21 220,-15-26-925,-1 1 1,-1 0-1,-1 0 0,0 1 0,-1-1 0,-1 1 0,-1 0 0,0 0 0,-1 0 0,-1 1 0,0-1 1,-1 0-1,-1 0 0,-1 0 0,-5 19 0,-4 5-367,-35 79 0,-30 35-600,70-141 886,-20 37-270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15819,'0'17'412,"-1"0"-1,-1-1 1,0 1-1,-1-1 1,-10 31-1,2-3 114,-1 5-117,0-3 105,2 0 0,2 0 0,-3 68 0,11-113-482,0 0 1,0 0 0,0 0 0,0 0 0,0-1 0,0 1 0,0 0 0,0 0 0,0 0 0,0 0 0,0-1-1,0 1 1,1 0 0,-1 0 0,0 0 0,1-1 0,-1 1 0,0 0 0,1 0 0,-1-1 0,1 1 0,-1 0 0,1-1-1,0 1 1,-1 0 0,1-1 0,0 1 0,-1-1 0,1 1 0,0-1 0,-1 0 0,1 1 0,0-1 0,0 0-1,0 1 1,-1-1 0,1 0 0,0 0 0,0 0 0,0 1 0,0-1 0,-1 0 0,1 0 0,0-1 0,0 1-1,0 0 1,0 0 0,0 0 0,-1 0 0,1-1 0,0 1 0,0 0 0,1-2 0,4 0 140,0-2-1,1 1 1,-1-1 0,-1 0 0,10-7-1,35-37 149,-3-2-1,-1-2 0,66-101 0,-111 153-347,1-2-13,0-1 0,-1 0 0,1 1-1,0-1 1,-1 0 0,1 0-1,-1 0 1,0 0 0,0 0 0,0 0-1,-1-1 1,1-4 0,-1 2-245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14731,'0'27'1881,"0"-4"-873,3 1-416,1-8 1056,2 4-375,4 2-361,1-4-112,1-5-648,1 1-416,3-4-744,1-4-1777,0-6 2353,0 0-392,0-3-304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16211,'0'1'97,"1"0"0,-1 0 0,0-1 0,0 1 0,0 0 0,0 0 0,1-1-1,-1 1 1,0 0 0,0 0 0,-1-1 0,1 1 0,0 0 0,0 0-1,0-1 1,0 1 0,-1 0 0,1-1 0,0 1 0,-1 0 0,0 1 0,-10 16-33,6-13 209,-26 44 988,-36 73 0,55-97-1140,2 1 0,0 1 0,2-1 0,1 1 1,-4 30-1,10-52-122,0 0 0,1 1 1,0-1-1,0 0 0,0 1 0,1-1 1,0 0-1,0 1 0,0-1 0,1 0 1,3 10-1,-3-12-60,0 0-1,0 0 1,0-1 0,0 1-1,1 0 1,-1-1 0,1 0 0,0 1-1,0-1 1,-1 0 0,1 0-1,0-1 1,1 1 0,-1-1-1,0 1 1,0-1 0,1 0-1,-1 0 1,5 0 0,2 1 9,-1-1 0,1-1 1,0 1-1,0-2 0,0 1 0,0-1 1,0-1-1,0 0 0,10-3 0,22-9-360</inkml:trace>
  <inkml:trace contextRef="#ctx0" brushRef="#br0" timeOffset="1">547 198 15099,'0'0'40,"0"0"0,0 0 0,0 0 0,0 1 0,0-1 0,0 0 0,0 0 0,0 0 0,0 0 0,0 0 0,0 0 0,0 0 0,0 0 0,0 0 0,0 0 0,0 0 0,0 1 0,0-1 0,0 0 0,0 0 0,0 0 0,0 0 0,0 0 0,0 0 0,0 0 0,1 0 0,-1 0 0,0 0 0,0 0 0,0 0 0,0 0 0,0 0 0,0 0 0,0 0 0,0 0 0,0 0 0,0 0 0,0 0 0,1 0 0,-1 0 0,0 0 0,0 0 0,0 0 0,0 0 0,0 0 0,0 0 0,0 0 0,0 0 0,0 0 0,0 0 0,0 0 0,0 0 0,1 0 0,-1 0 0,0 0 0,0 0 0,0 0 0,0 0 0,0 0 0,0 0 0,0 0 0,0 0 0,0 0 0,0 0 0,0-1 0,0 1 0,0 0 0,-1 13 1519,-9 30-379,3-11-248,5-23-650,0-1 0,0 1 0,-1 0 0,0-1 1,-1 0-1,0 0 0,-9 15 0,0-5 72,-31 32 1,-48 57 402,92-107-783,0 0 0,0 0 0,0 1 0,-1-1 0,1 0 0,0 0 0,0 1 0,0-1 0,0 0 0,-1 0-1,1 0 1,0 0 0,0 1 0,0-1 0,-1 0 0,1 0 0,0 0 0,0 0 0,-1 0 0,1 0 0,0 0-1,0 0 1,-1 1 0,1-1 0,0 0 0,0 0 0,-1 0 0,1 0 0,0 0 0,0 0 0,-1-1 0,1 1 0,0 0-1,0 0 1,-1 0 0,1 0 0,0 0 0,-4-11-943,2-20-290,2 26 1198,-1-15-506,1-2-163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13099,'3'0'1992,"-1"3"-1008,4 4-223,1 5 1375,3-8-880,3 11-111,4-3-241,4 0-136,3 2-448,2-5-312,4-3-712,0-1-368,0-3 880,0-4-233,-1-6-143</inkml:trace>
  <inkml:trace contextRef="#ctx0" brushRef="#br0" timeOffset="1">439 0 17804,'9'7'1080,"0"0"-1,-1 0 1,0 1 0,13 15 0,-7-4-874,-1-1 0,-2 1 0,12 24-1,-18-32-181,0 1-1,-1 0 0,-1-1 1,0 1-1,-1 0 0,0 1 0,0-1 1,-1 0-1,-1 1 0,-2 23 0,1-28-34,-1 1 0,0-1-1,0 0 1,0 0 0,-1 0 0,0 0-1,-1 0 1,1-1 0,-2 1-1,1-1 1,-1 0 0,0 0 0,0-1-1,-1 1 1,0-1 0,-11 9-1,15-14 28,0 0-1,1 0 0,-1 0 0,0 1 0,0-2 0,0 1 0,0 0 0,0 0 0,-2 0 0,2-3-43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18572,'18'5'1976,"2"-5"-1175,4 0-329,12-4 968,4-2-352,7 5-328,3-5-272,-2 3-568,-4-1-344,-4 4-624,-8-1-280,-14 1 984,-5 0-240,-14 1-265</inkml:trace>
  <inkml:trace contextRef="#ctx0" brushRef="#br0" timeOffset="1">75 112 15419,'6'10'1977,"7"-4"-1145,10-4-256,7 2 840,7-6-375,3 0-73,4-3-568,1 0-552,-6 2 264,-4 0-136,-6-3-168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16147,'0'-1'143,"1"0"0,-1 0 0,0-1 0,1 1-1,-1 0 1,1 0 0,-1 0 0,1 0-1,0-1 1,-1 1 0,1 0 0,0 0-1,0 0 1,0 0 0,0 1 0,0-1 0,0 0-1,0 0 1,1 0 0,23-13 604,-23 13-513,12-5 14,-1 1 0,1 0 0,0 1 0,0 0 0,0 2-1,1-1 1,-1 2 0,1 0 0,-1 0 0,1 1 0,-1 1-1,23 4 1,-36-5-241,1 0 0,-1 1 0,1-1 0,-1 0-1,1 1 1,-1-1 0,1 1 0,-1-1 0,0 1 0,1 0 0,-1 0-1,0 0 1,1-1 0,-1 1 0,0 0 0,0 1 0,0-1-1,0 0 1,0 0 0,0 0 0,0 1 0,0-1 0,0 0-1,-1 1 1,1-1 0,-1 0 0,1 1 0,-1-1 0,1 1-1,-1-1 1,0 1 0,0 0 0,1-1 0,-1 1 0,0-1 0,-1 1-1,1-1 1,0 1 0,0-1 0,-1 1 0,1-1 0,-1 1-1,1-1 1,-2 3 0,-2 4 4,0-1 0,-1 1-1,0-1 1,0-1 0,0 1-1,-13 11 1,3-4 9,0 0-1,-1-2 1,0 0-1,-1 0 1,-23 10-1,41-22-28,-1 0 0,0 0 0,0 1 0,0-1 0,0 0 0,1 0 0,-1 0 0,0 0-1,0 0 1,0 0 0,0 0 0,1 0 0,-1 0 0,0 0 0,0 1 0,0-1 0,0 0 0,0 0-1,1 0 1,-1 0 0,0 0 0,0 1 0,0-1 0,0 0 0,0 0 0,0 0 0,0 0 0,0 1-1,0-1 1,0 0 0,0 0 0,0 0 0,0 1 0,0-1 0,0 0 0,0 0 0,0 0-1,0 1 1,0-1 0,0 0 0,0 0 0,0 0 0,0 0 0,0 1 0,0-1 0,0 0 0,0 0-1,-1 0 1,1 0 0,0 1 0,0-1 0,0 0 0,0 0 0,0 0 0,0 0 0,-1 0 0,1 0-1,0 0 1,0 1 0,-1-1 0,28 6-332,-5-1 145,-14-2 158,1 1 0,-1 1 0,0 0-1,0 0 1,0 0 0,-1 1 0,1 0 0,-1 0 0,-1 1-1,1 0 1,-1 0 0,-1 1 0,10 15 0,-12-18 75,-1-1 0,0 0-1,0 1 1,-1-1 0,1 1 0,-1 0 0,0-1 0,-1 1 0,1 0-1,-1 0 1,0-1 0,0 1 0,0 0 0,0 0 0,-1 0 0,0-1 0,0 1-1,-1 0 1,1-1 0,-1 1 0,0-1 0,0 0 0,0 1 0,0-1-1,-1 0 1,0 0 0,0-1 0,-7 8 0,-1-1 153,-2 0-1,1-1 1,-1 0 0,-1-1-1,1-1 1,-2 0-1,1 0 1,-1-2 0,1 1-1,-1-2 1,-1 0 0,1-1-1,-1-1 1,-24 1 0,72-18-2822,2 7 1987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 16155,'-14'4'866,"4"-1"-578,0 0 0,0 0 0,0 1 0,1 0 1,0 1-1,0 0 0,0 0 0,0 1 0,1 0 0,-12 12 0,12-9-127,-1 0 1,1 1 0,0 0 0,1 0 0,-12 23 0,18-31-144,0 0 0,0 0 1,0 1-1,0-1 0,0 1 1,1-1-1,-1 0 0,1 1 1,-1-1-1,1 1 0,0-1 1,0 1-1,0-1 0,0 1 1,1-1-1,-1 1 0,1-1 1,-1 1-1,1-1 0,0 0 1,0 1-1,0-1 1,0 0-1,1 0 0,-1 0 1,0 0-1,1 0 0,0 0 1,-1 0-1,1 0 0,0 0 1,0-1-1,0 1 0,0-1 1,0 0-1,4 3 0,2-1 26,-1-1 1,1 1-1,0-1 0,0 0 0,0-1 0,0 0 0,0 0 0,0-1 0,0 0 1,0 0-1,0-1 0,0 0 0,0 0 0,0-1 0,0 0 0,7-3 0,-3 1 59,-1 0-1,0-1 1,0 0-1,0-1 1,-1 0 0,0-1-1,0 0 1,-1 0-1,0-1 1,10-11-1,-15 15-48,-1-1 0,0 0-1,0 0 1,0 0 0,-1 0 0,0 0-1,0 0 1,0 0 0,0-1 0,-1 1 0,0-1-1,0 0 1,-1 1 0,1-7 0,-1 9-57,-1 0 1,1-1 0,0 1 0,-1 0-1,0 0 1,1 0 0,-1 0 0,-1 0-1,1 0 1,0 0 0,-1 0 0,1 1-1,-1-1 1,0 0 0,0 1 0,0-1-1,0 1 1,0 0 0,-1 0 0,1 0-1,-1 0 1,1 0 0,-1 0 0,0 1-1,-5-3 1,7 3-59,0 1-1,0-1 0,0 1 1,-1-1-1,1 1 0,0 0 1,-1 0-1,1-1 0,0 1 1,-1 0-1,1 0 0,0 0 1,-1 0-1,1 1 0,0-1 1,-1 0-1,1 1 0,0-1 1,0 0-1,-1 1 0,1 0 1,0-1-1,0 1 0,0 0 1,0-1-1,0 1 1,0 0-1,0 0 0,-2 2 1,3-2 9,-1 0 1,0 0 0,1 1 0,-1-1 0,1 0 0,-1 1 0,1-1 0,0 1 0,0-1 0,0 1 0,-1-1-1,1 0 1,0 1 0,1-1 0,-1 1 0,0-1 0,0 1 0,1-1 0,-1 0 0,1 1 0,-1-1 0,1 0-1,-1 1 1,1-1 0,0 0 0,0 0 0,0 0 0,1 2 0,16 16-631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15603,'7'-13'3169,"-5"17"-685,-6 30 286,2-20-2560,-1 14 173,2 1 0,2 42 1,0-61-547,1 1 0,-1-1 0,2 1 0,-1-1 0,1 0 0,1 0 0,0 0 0,0-1 0,1 1 0,6 8 0,-10-16 1,0-1 1,0 1-1,1-1 0,-1 1 1,0-1-1,1 0 0,-1 1 1,0-1-1,1 0 0,0 0 1,-1 0-1,4 2 0,-3-2-549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64 16636,'-10'11'1680,"10"-4"-944,3-4-272,13 1 872,6-1-351,10-3-169,5-1-144,9-5-848,6-2 1520,-2-8-1192,0-10 56,5-8-72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8:5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14555,'7'22'1576,"9"-5"-767,4-6-249,14-5 760,8-2-184,5-5-344,2-3-407,1-8-81,2 1-16,-9-15-224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2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 14995,'6'-4'6080,"-17"26"-4167,9-15-1825,0 0 1,1 0 0,0 1 0,0-1 0,1 0 0,0 0 0,0 1 0,2 10-1,-1-14-88,0-1 0,0 0-1,1 0 1,-1 0-1,1 1 1,0-2-1,0 1 1,0 0-1,0 0 1,0-1-1,0 1 1,1-1 0,-1 1-1,1-1 1,0 0-1,0 0 1,0 0-1,0-1 1,6 3-1,5 3-34,-1-1 0,1 2 0,-1 0 0,0 0 0,16 15 0,-24-18 18,0 0 0,-1 0 0,0 0 0,0 1 0,-1-1-1,1 1 1,-1 0 0,0 0 0,-1 0 0,1 0 0,-1 0 0,0 1 0,-1-1 0,0 1-1,1 7 1,-1-7 56,-1-1 0,0 1 0,0 0 0,0 0 0,-1-1 0,0 1-1,-1-1 1,1 1 0,-1-1 0,0 1 0,-1-1 0,1 0 0,-1 0 0,-1 0 0,1 0-1,-1 0 1,0-1 0,0 0 0,-1 0 0,1 0 0,-1 0 0,0-1 0,0 1-1,-1-2 1,0 1 0,1 0 0,-1-1 0,0 0 0,0 0 0,-1-1 0,1 0-1,-1 0 1,1 0 0,-1-1 0,1 0 0,-1 0 0,0-1 0,-9 0 0,12 0-121,0-1 1,0 1-1,0-1 1,0 0 0,1 0-1,-1 0 1,0-1-1,0 1 1,1-1 0,-1 0-1,1 0 1,-1 0-1,1-1 1,0 1 0,0-1-1,0 1 1,0-1-1,1 0 1,-1 0 0,1-1-1,0 1 1,-1 0-1,1-1 1,1 1 0,-3-8-1,-1-3-302,1-1 0,0 1-1,2-1 1,-1 0 0,1-24-1,0-11-439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2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17740,'19'-7'1816,"5"-3"-1168,4 0-240,0 1 745,1-1-201,1 4-360,0 1-384,-4 3-904,-2 1 1848,-4 1-1136,0 0-40,-1 1-8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18 15923,'14'-18'3389,"-18"30"-745,-7 11-1998,-32 68-431,-5-1-1,-64 91 1,73-121-1543,37-57 1179,-3 5-882,2-17 49,5-12 182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2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14939,'4'21'1945,"2"3"-1105,2 3-320,5 2 1152,6-1-728,1 1-63,6-6-665,1-3-320,6-3-680,0-7 671,-3-8-175,0-1-128</inkml:trace>
  <inkml:trace contextRef="#ctx0" brushRef="#br0" timeOffset="1">366 82 17436,'11'-8'441,"-1"-1"1,1 1-1,0 0 1,1 1 0,0 1-1,0 0 1,0 0-1,1 1 1,0 1 0,0 0-1,0 1 1,0 0-1,1 1 1,-1 1-1,1 0 1,22 2 0,-33-1-400,0 0 0,0 0-1,-1 1 1,1 0 0,-1-1 0,1 1 0,-1 0 0,1 0 0,-1 0 0,1 1 0,-1-1 0,0 1 0,0-1 0,4 4-1,-6-4-34,1 0 0,0 0 0,-1 0 0,1 0 0,0 0 0,-1 0-1,0 0 1,1 0 0,-1 1 0,0-1 0,1 0 0,-1 0-1,0 1 1,0-1 0,0 0 0,0 0 0,0 0 0,0 1-1,-1-1 1,1 0 0,0 0 0,-1 1 0,1-1 0,0 0-1,-1 0 1,0 0 0,1 0 0,-1 0 0,1 0 0,-1 0-1,0 0 1,0 0 0,0 0 0,-1 1 0,-8 8 9,0 0 1,-1-1-1,-1 0 0,0-1 1,-16 9-1,15-10-1,1 0-1,1 1 1,-1 0-1,1 1 1,-15 17-1,25-26-14,1 0 0,0 1 0,-1-1 0,1 1 0,0-1 0,-1 0-1,1 1 1,0-1 0,0 0 0,-1 1 0,1-1 0,0 1 0,0-1 0,0 1 0,0-1-1,0 1 1,0-1 0,0 0 0,0 1 0,0-1 0,0 1 0,0-1 0,0 1 0,0-1-1,0 1 1,0-1 0,0 1 0,0-1 0,0 1 0,1 0 0,13 6-38,25-4-107,-36-3 122,15 1-130,30 0-695,-1-1 0,67-10 0,-72 3 347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17364,'-11'5'1904,"7"-3"-1000,2 0-352,5-2 865,4 0-209,9 1-312,0-1-296,8 2-856,5-1-568,2-4 704,2 0-160,-1-12-168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16748,'1'1'189,"0"0"1,1 0 0,-1 0 0,0 1 0,1-2-1,-1 1 1,1 0 0,-1 0 0,1 0 0,-1-1 0,1 1-1,-1-1 1,1 1 0,0-1 0,-1 1 0,4-1-1,34 1 1197,-15 0-560,-7 1-605,1 0 0,-1 2 0,0 0 0,-1 1 0,25 11 0,-35-14-212,-1 1 0,0 0 0,0 0-1,-1 0 1,1 1 0,-1-1-1,1 1 1,-1 0 0,4 6-1,-6-8-6,-1 1-1,1 0 1,-1 0-1,1 0 1,-1 0-1,0 0 1,0 0-1,0 0 1,0 0-1,-1 0 1,0 0-1,1 1 1,-1-1-1,0 0 1,0 0-1,-1 1 1,0 3-1,-1 1 7,-1 0-1,0-1 0,0 1 1,0-1-1,-1 0 1,0 0-1,-1-1 0,0 1 1,0-1-1,0 0 0,-9 8 1,-7 6 63,-43 29 0,33-30-42,-13 12-1014,44-31 976,0 0 1,-1 0-1,1 0 0,0 1 1,0-1-1,-1 0 0,1 0 1,0 0-1,0 0 0,0 1 1,-1-1-1,1 0 0,0 0 1,0 1-1,0-1 0,-1 0 1,1 0-1,0 1 0,0-1 1,0 0-1,0 0 0,0 1 1,0-1-1,0 0 0,0 1 1,0-1-1,0 0 0,0 0 1,0 1-1,0-1 0,0 1 1,11 1-162,11-1-103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17980,'2'17'1984,"-7"6"-1392,-6 1-240,-2 4 865,-1 6-649,4 2-64,-2-2-400,4 1-288,3-8-608,4-4-208,-3-9 695,-5-4-143,-5-10-200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15243,'1'-2'218,"1"0"-1,0 1 1,-1-1 0,1 1-1,0-1 1,0 1-1,0 0 1,0 0-1,0 0 1,0 0-1,0 0 1,0 0 0,1 1-1,-1-1 1,0 1-1,0-1 1,1 1-1,3 0 1,48 1 1456,-43 0-1244,15 1-34,0 1 1,0 2 0,0 0 0,36 14 0,-51-16-356,0 2 0,0 0-1,0 0 1,-1 1 0,0 1 0,0-1 0,0 1 0,-1 1 0,0 0 0,0 0 0,-1 1 0,8 11 0,-12-15-30,-1 1 0,1 0 0,-1 1 0,-1-1 0,1 0 0,-1 1 0,0-1 0,0 1 0,-1 0 0,0 0 0,0 0 0,-1 0 0,0-1-1,0 1 1,0 0 0,-1 0 0,0 0 0,0 0 0,-1-1 0,0 1 0,0 0 0,-1-1 0,0 0 0,0 0 0,0 1 0,0-2 0,-7 9 0,-1 0 46,0 0 1,-1-1 0,-1-1-1,0 0 1,-1 0 0,0-1-1,-1-1 1,0 0-1,-24 11 1,25-15-95,-1 1 0,0-2 0,0 0 0,-1-1 1,-17 3-1,32-7-48,-1 1 0,1-1 1,-1 0-1,1 0 1,-1 0-1,1 0 0,-1-1 1,1 1-1,0 0 1,-1 0-1,-2-2 0,4 2 57,0 0 0,-1 0 0,1-1 0,0 1 0,0 0 0,-1 0 0,1 0 0,0-1 0,0 1 0,0 0 0,-1-1 0,1 1 0,0 0 0,0 0 0,0-1 0,0 1 0,0 0 0,0-1 0,0 1 0,0 0 0,0-1 0,0 1 0,0 0 0,0-1 0,0 1 0,0 0 0,0-1 0,0 1 0,0 0 0,0-1 0,0 1 0,2-3-75,-1 0 1,1 0-1,0 0 1,0 1-1,0-1 1,0 1 0,1-1-1,4-3 1,21-16-582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15099,'-5'80'5607,"2"-52"-3733,2 56 1,1-84-1860,0 1 1,0-1 0,0 0-1,0 1 1,0-1 0,0 0 0,0 1-1,0-1 1,0 0 0,0 1-1,0-1 1,1 0 0,-1 1 0,0-1-1,0 0 1,0 0 0,0 1-1,0-1 1,1 0 0,-1 1 0,0-1-1,0 0 1,1 0 0,-1 1-1,0-1 1,0 0 0,1 0 0,-1 0-1,0 0 1,1 1 0,-1-1-1,0 0 1,0 0 0,1 0 0,-1 0-1,0 0 1,1 0 0,-1 0-1,0 0 1,1 0 0,15-8 338,12-19-46,50-77 125,-67 95-425,-11 9-8,1 0 1,-1 0-1,0 0 0,1 0 1,-1 0-1,0 0 0,0 0 1,1 0-1,-1 0 1,0 0-1,0 1 0,1-1 1,-1 0-1,0 0 1,0 0-1,1 0 0,-1 1 1,0-1-1,0 0 1,0 0-1,0 1 0,1-1 1,-1 0-1,0 0 1,0 1-1,0-1 0,0 0 1,0 0-1,0 1 1,4 29 29,-3-15-12,0-10-8,1-1 0,-1 1 0,1 0 0,0-1 0,0 1 0,0-1-1,0 0 1,1 1 0,0-1 0,0 0 0,0-1 0,6 7 0,-7-8 0,0-1 0,0 0 0,0 1 0,1-1 0,-1 0-1,0 0 1,0 0 0,1-1 0,-1 1 0,0 0 0,1-1 0,-1 0-1,1 1 1,-1-1 0,0 0 0,1 0 0,-1 0 0,1-1-1,-1 1 1,1 0 0,-1-1 0,0 0 0,1 0 0,-1 1-1,0-1 1,0-1 0,4-1 0,-3 1 27,0-1-1,0 1 1,0-1-1,0 0 1,0 0-1,-1 0 1,1 0-1,-1 0 1,0-1 0,0 1-1,0-1 1,-1 1-1,1-1 1,1-8-1,-2 10-20,0-1-1,0 0 1,-1 1 0,1-1-1,-1 0 1,0 0-1,0 0 1,0 1-1,0-1 1,0 0 0,-1 0-1,1 1 1,-1-1-1,0 0 1,0 1-1,0-1 1,0 0 0,0 1-1,0-1 1,-1 1-1,-2-4 1,6 7-350,0 0 0,0 0 0,0-1-1,0 1 1,0-1 0,0 1 0,0-1 0,1 0 0,-1 0 0,0 0 0,0 0 0,0 0 0,4-1 0,37-6-1565,-40 7 1749,32-8-839,0-2-186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143 187 16107,'-13'7'837,"0"0"0,1 1-1,0 1 1,0 0-1,-10 10 1,16-12-540,0-1 0,0 1-1,0 0 1,1 1 0,0-1 0,0 1 0,1 0 0,0 0 0,-4 11 0,8-18-274,-1 0 1,1 1-1,-1-1 0,1 0 1,-1 1-1,1-1 1,0 0-1,0 1 0,0-1 1,0 0-1,0 1 1,0-1-1,0 1 1,0-1-1,0 0 0,0 1 1,1-1-1,-1 0 1,1 1-1,-1-1 0,1 0 1,-1 0-1,1 0 1,0 1-1,0-1 0,-1 0 1,1 0-1,0 0 1,0 0-1,0 0 0,0 0 1,0 0-1,0-1 1,1 1-1,-1 0 0,0-1 1,0 1-1,0 0 1,1-1-1,-1 0 1,0 1-1,1-1 0,-1 0 1,0 0-1,3 1 1,2-1-16,1 0 0,-1 0 0,1 0 0,-1-1 0,0 0 0,1 0 0,-1-1 0,10-3 0,-3-2-21,1 0 1,-1 0-1,0-1 0,-1-1 0,0 0 0,0-1 0,-1 0 0,-1 0 0,19-24 0,-19 21-15,-1 0 0,0-1 0,-1 0 0,-1-1-1,0 0 1,0 0 0,-2-1 0,8-31 0,-12 42 23,0-1 0,-1 1 0,1-1 0,-1 1 0,0-1 0,-1 0 0,1 1 0,-1-1 0,-3-8 0,4 12 12,-1 0 0,0 1 0,0-1 0,0 0 0,0 0 0,-1 1 0,1-1 0,0 0 0,-1 1 0,1-1 0,-1 1 0,0 0 0,1 0-1,-1-1 1,0 1 0,0 0 0,1 0 0,-1 1 0,0-1 0,0 0 0,0 1 0,0-1 0,0 1 0,0-1 0,-1 1 0,1 0 0,0 0 0,-2 0 0,0 1 16,0-1 1,0 0-1,0 1 1,0 0-1,0 0 1,0 0-1,0 0 1,1 1-1,-1 0 0,1-1 1,-1 1-1,1 1 1,-1-1-1,1 0 1,0 1-1,0-1 1,0 1-1,1 0 1,-1 0-1,1 0 1,-1 1-1,1-1 1,0 0-1,0 1 1,1 0-1,-1-1 1,1 1-1,-1 0 1,1 0-1,1-1 0,-1 1 1,0 0-1,1 0 1,0 0-1,0 0 1,0 0-1,0 0 1,1 0-1,-1 0 1,1 0-1,0 0 1,3 6-1,3 3-42,2 1-1,0-1 0,0-1 0,1 1 1,23 19-1,-21-20-19,-1-1 1,0 2-1,-1-1 0,0 2 0,10 17 0,-19-29 5,0 0 0,0 0-1,0 0 1,0 0-1,0 0 1,-1 0-1,1 1 1,-1-1-1,1 0 1,-1 0 0,0 1-1,0-1 1,0 0-1,0 1 1,0-1-1,-1 0 1,1 0-1,-1 1 1,1-1-1,-1 0 1,0 0 0,0 0-1,-1 3 1,3-22-1501,7-2 1132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0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79 17116,'-1'-1'111,"1"1"0,0 0 0,-1 0 0,1 0 1,-1 0-1,1 0 0,0 0 0,-1-1 0,1 1 1,0 0-1,-1 0 0,1 0 0,0-1 0,-1 1 0,1 0 1,0-1-1,-1 1 0,1 0 0,0 0 0,0-1 1,0 1-1,-1-1 0,1 1 0,0 0 0,0-1 0,0 1 1,0 0-1,0-1 0,-1 1 0,1-1 0,10-9 1927,29-7-485,-28 13-1274,6-3 9,-5 2-215,-1-1-1,2 2 0,-1 0 1,1 0-1,-1 1 0,25-3 1,-36 6-73,0 0 0,0 0 0,0 0 1,-1 1-1,1-1 0,0 0 0,0 0 1,0 0-1,-1 1 0,1-1 0,0 1 1,0-1-1,-1 0 0,1 1 0,0-1 1,-1 1-1,1 0 0,-1-1 0,1 1 1,0-1-1,-1 1 0,0 0 0,1-1 1,-1 1-1,1 0 0,-1 0 0,0-1 1,1 1-1,-1 0 0,0 0 0,0 0 1,0-1-1,1 1 0,-1 0 0,0 0 1,0 0-1,0 0 0,0-1 0,-1 1 1,1 0-1,0 0 0,-1 1 0,0 6 0,-1 0-1,0 1 1,-4 10-1,3-11 5,-9 27-214,2 0 0,2 0 0,1 1 0,-3 55 0,10-85 86,-3 30-1997,3-36 2058,0 1 1,0-1-1,0 1 1,0-1-1,0 1 0,-1-1 1,1 1-1,0-1 1,0 1-1,0-1 1,-1 1-1,1-1 1,0 1-1,0-1 0,-1 1 1,1-1-1,0 1 1,-1-1-1,1 0 1,-1 1-1,1-1 1,0 0-1,-1 1 0,1-1 1,-1 0-1,1 0 1,-1 1-1,1-1 1,-1 0-1,1 0 1,-1 0-1,1 0 0,-1 1 1,1-1-1,-1 0 1,0 0-1,1 0 1,-1 0-1,1 0 0,-1-1 1,1 1-1,-1 0 1,1 0-1,-1 0 1,1 0-1,-1-1 1,1 1-1,-1 0 0,1 0 1,-1-1-1,-7-4-806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18508,'-16'7'1111,"-33"17"617,46-22-1586,0 0 0,0 0 0,0 0-1,0 0 1,1 0 0,-1 1 0,1 0-1,-1-1 1,1 1 0,0 0 0,0 0 0,-1 4-1,2-7-134,1 1 0,0-1 1,0 1-1,-1 0 0,1-1 0,0 1 0,0 0 0,0-1 0,0 1 0,0 0 0,0-1 0,0 1 1,0 0-1,0-1 0,0 1 0,1 0 0,-1-1 0,0 1 0,0 0 0,0-1 0,1 1 1,-1-1-1,0 1 0,1-1 0,-1 1 0,1 0 0,1 0-23,-1 0-1,0 0 1,1 0 0,-1 0-1,1 0 1,-1 0-1,1-1 1,0 1 0,-1 0-1,3 0 1,40 4-701,-41-5 655,5 0-63,-1 1-1,1 0 1,-1 0-1,0 0 1,0 1-1,0 1 1,12 4-1,-18-7 136,1 1-1,-1 0 1,1 0 0,-1 0 0,0 0-1,1 0 1,-1 0 0,0 0-1,1 0 1,-1 0 0,0 1 0,0-1-1,0 0 1,0 1 0,0-1-1,-1 1 1,1-1 0,0 1 0,-1 0-1,1-1 1,-1 1 0,1 0-1,-1-1 1,0 1 0,0 0 0,0-1-1,0 1 1,0 0 0,0-1 0,0 1-1,0 0 1,-1-1 0,1 1-1,-1 0 1,1-1 0,-1 1 0,0-1-1,-1 3 1,0 1 85,-1-1 0,0 0 0,0 0 1,0-1-1,-1 1 0,1-1 0,-1 0 0,0 0 0,0 0 0,0 0 1,-8 3-1,5-2 41,-1 0 0,0-1 0,1 0 0,-1-1 0,-15 3 0,22-5-161,1 1 0,-1-1 0,1 0 0,-1 0 0,1 0 0,-1 0 0,1 1 0,-1-1 0,1 0 0,-1 0 0,0 0 1,1 0-1,-1 0 0,1 0 0,-1 0 0,1 0 0,-1-1 0,1 1 0,-1 0 0,1 0 0,-1 0 0,1-1 0,-1 1 0,1 0 0,-1 0 0,1-1 1,0 1-1,-1 0 0,1-1 0,-1 1 0,1-1 0,0 1 0,-1 0 0,1-1 0,0 1 0,0-1 0,-1 1 0,1-1 0,0 1 0,0-1 0,0 1 1,0-1-1,-1 1 0,1-1 0,0 1 0,0-1 0,0 1 0,0-1 0,0 1 0,0-1 0,0 1 0,1-1 0,-1 0 0,0 1 0,0-1 1,0 1-1,0 0 0,1-1 0,-1 1 0,0-1 0,0 1 0,1-1 0,0 0 0,20-32-688,5 4 190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39 229 13723,'-7'11'803,"1"1"-249,-1 1 0,-6 18 0,12-29-445,0 0 0,0 0 0,1 0-1,-1 0 1,1 0 0,-1 1 0,1-1 0,0 0 0,0 0 0,0 0 0,0 0 0,0 0 0,0 1 0,1-1 0,-1 0 0,1 0 0,0 0 0,-1 0 0,1 0 0,0 0 0,0 0 0,0 0 0,2 2 0,-2-3-50,0 0 1,1 0 0,-1 0 0,1 0 0,-1 0 0,1 0-1,-1 0 1,1-1 0,-1 1 0,1 0 0,0-1-1,-1 1 1,1-1 0,0 0 0,0 1 0,-1-1-1,5 0 1,-2-1 12,-1 1-1,1-1 0,0 0 1,0 0-1,0-1 1,-1 1-1,7-4 1,2-2 75,0-1 1,-1 0 0,16-16 0,-14 12-86,-1-1 0,0-1 0,-1 0 0,0 0 0,11-23 0,-16 28-48,-2-1 0,0 1 1,0-1-1,0 0 0,-1 1 1,-1-2-1,0 1 0,0 0 1,-1 0-1,0-20 0,-1 27 5,-1 0 0,1 1 0,0-1-1,-1 0 1,0 0 0,0 0 0,0 0-1,0 1 1,0-1 0,-1 0 0,1 1-1,-1-1 1,1 1 0,-1 0 0,0 0-1,0-1 1,0 1 0,0 0 0,-5-3-1,3 3 61,0 0-1,0 0 1,0 0-1,-1 1 1,1-1-1,0 1 0,-1 0 1,1 1-1,-1-1 1,0 1-1,-8 0 1,7 0 68,-1 0 0,0 1 0,1 0 0,-1 0 0,1 1 0,0 0 1,-1 0-1,1 0 0,0 1 0,0 0 0,0 0 0,1 0 0,-1 1 1,1 0-1,0 0 0,0 1 0,-8 8 0,12-12-137,0 0 0,1 0 1,-1 0-1,1 0 0,-1 0 0,1 0 0,-1 0 1,1 1-1,0-1 0,0 0 0,-1 0 0,1 0 0,0 0 1,0 1-1,0-1 0,0 0 0,1 0 0,-1 0 0,0 0 1,0 1-1,1-1 0,-1 0 0,0 0 0,1 0 1,-1 0-1,1 0 0,0 0 0,-1 0 0,1 0 0,0 0 1,0 0-1,-1 0 0,1-1 0,0 1 0,0 0 1,0 0-1,0-1 0,0 1 0,0-1 0,2 2 0,5 2-87,1 0 0,0 0 0,0 0 0,10 1 0,-6-1 8,-7-2 22,0 1 1,0-1-1,0 1 1,0 0-1,0 0 1,-1 1-1,1 0 1,-1 0-1,0 0 1,0 0-1,6 9 1,-7-9 44,-1 1-1,-1 0 1,1 0 0,-1 1 0,0-1 0,0 0 0,-1 1 0,1-1-1,-1 1 1,0 0 0,-1-1 0,1 1 0,-2 10 0,0-4 48,0 1 1,-2-1 0,-3 14 0,3-17-56,1 1 0,0 0 1,0-1-1,1 1 0,0 15 0,1-25-18,0 0 0,0 1 0,0-1 0,0 0 0,0 0 0,1 1 0,-1-1 0,0 0 0,0 0 0,0 0 0,0 1 0,0-1 0,0 0 0,0 0 0,1 1 0,-1-1-1,0 0 1,0 0 0,0 0 0,0 0 0,1 1 0,-1-1 0,0 0 0,0 0 0,0 0 0,1 0 0,-1 0 0,0 0 0,0 0 0,1 1 0,-1-1 0,0 0 0,0 0 0,1 0-1,-1 0 1,0 0 0,0 0 0,1 0 0,-1 0 0,0 0 0,0 0 0,0-1 0,1 1 0,-1 0 0,0 0 0,0 0 0,1 0 0,-1 0 0,0 0 0,0 0 0,0-1 0,1 1 0,11-8-300,3-7 0,4-8-114</inkml:trace>
  <inkml:trace contextRef="#ctx0" brushRef="#br0" timeOffset="1">457 180 18396,'-7'17'2080,"0"2"-1183,4 1-385,2 6 968,-1 0-216,4-1-328,3 3-335,5-4-609,-1-4-280,0-6-545,-2-4-295,3-7 848,1-4-208,6-13-264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4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14315,'24'-21'9619,"-7"7"-8348,21-24-1,-23 20-947,-5 8-200,-1-1 0,10-16 0,-15 45-211,-9 22-9,2-19-167,1 0 1,1 32-1,1-53 225,0 0 1,0 1-1,-1-1 1,1 0-1,0 0 1,0 1-1,0-1 1,0 0-1,0 1 1,0-1-1,0 0 1,0 1-1,0-1 1,1 0-1,-1 1 1,0-1-1,0 0 1,0 1-1,0-1 1,0 0-1,0 0 1,1 1-1,-1-1 1,0 0-1,0 0 1,0 1-1,1-1 1,-1 0-1,0 0 1,0 0-1,1 1 1,-1-1-1,0 0 1,1 0-1,-1 0 1,0 0-1,1 0 1,-1 0-1,0 1 1,0-1-1,1 0 0,-1 0 1,0 0-1,1 0 1,-1 0-1,0 0 1,1 0-1,-1 0 1,0-1-1,1 1 1,-1 0-1,15-13-820,-2-5 167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 11466,'4'-4'8193,"6"-6"-6010,2-18 52,-20 58-1758,2-1-1,1 1 0,-2 53 1,-1-2-440,5-57-39,1-15 2,0 0 0,1 1 0,0-1 0,1 1 0,0-1 0,0 1 0,3 13 0,-3-23-21,0 1 1,0-1 0,0 0-1,0 0 1,0 1-1,0-1 1,0 0 0,0 0-1,0 1 1,0-1 0,1 0-1,-1 0 1,0 0 0,0 1-1,0-1 1,0 0 0,0 0-1,1 0 1,-1 0 0,0 1-1,0-1 1,0 0 0,1 0-1,-1 0 1,0 0-1,0 0 1,0 0 0,1 0-1,-1 0 1,0 1 0,0-1-1,1 0 1,-1 0 0,0 0-1,0 0 1,0 0 0,1 0-1,7-8-990,4-14-804,5-36 494,-7 19 428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19788,'-10'28'4232,"0"1"-3684,1 0-1,1 0 1,2 1 0,-4 56 0,7-59-413,-5 169-604,8-190 372,-12-74-1623,10 44 1507,-5-67-348,7 78 585,0 1-1,1-1 1,1 0-1,5-23 1,-7 34 6,1 0 0,0 0 0,-1 0 0,1 0 0,0 0 0,0 0 0,0 0 0,1 1 0,-1-1 0,0 0 0,1 1 0,-1-1 0,1 1 0,-1-1 0,1 1 0,0 0 0,0 0 0,-1-1 1,1 1-1,0 0 0,2 0 0,3-1 71,-1 1 0,0 0 0,0 0-1,1 1 1,10 0 0,-11 1-115,1-1-1,-1-1 1,1 1-1,0-1 0,-1 0 1,9-3-1,-6 0-58,0 0-1,0 0 1,-1-1-1,0 0 1,0-1-1,0 0 1,8-8 0,-11 9 83,0 0 0,-1 0 0,0 0 1,0 0-1,0-1 0,-1 1 1,0-1-1,0 0 0,0 0 0,-1 0 1,3-10-1,-5 16 3,0-1 1,0 1-1,0 0 0,1 0 0,-1-1 1,0 1-1,0 0 0,0 0 1,0-1-1,0 1 0,0 0 0,0-1 1,0 1-1,0 0 0,0-1 1,0 1-1,0 0 0,0-1 0,0 1 1,0 0-1,0 0 0,0-1 1,0 1-1,0 0 0,-1-1 0,1 1 1,0 0-1,0 0 0,0-1 1,0 1-1,-1 0 0,1 0 1,0-1-1,0 1 0,-1 0 0,1 0 1,0 0-1,0 0 0,-1-1 1,1 1-1,0 0 0,0 0 0,-1 0 1,1 0-1,0 0 0,-1 0 1,1 0-1,0 0 0,-1 0 0,1 0 1,0 0-1,0 0 0,-1 0 1,1 0-1,0 0 0,-1 0 0,1 0 1,0 0-1,-1 0 0,1 1 1,-18 9 593,11-2-485,1 1 0,0-1 0,0 1 1,0 0-1,1 1 0,1-1 0,0 1 1,0 0-1,1 0 0,-3 13 0,-1 9-30,2-1-1,-1 37 1,4-37-111,2 1 1,1 0 0,8 54-1,-2-69-97,-7-17 111,1 0 0,-1 0-1,0 0 1,0 1 0,1-1 0,-1 0-1,0 0 1,0 0 0,1 0 0,-1 0-1,0 0 1,0 0 0,1 0-1,-1 0 1,0 0 0,0 0 0,1 0-1,-1 0 1,0 0 0,1 0-1,-1 0 1,0 0 0,0 0 0,1 0-1,-1 0 1,0 0 0,0 0-1,1 0 1,-1 0 0,0-1 0,0 1-1,0 0 1,1 0 0,0-2-25,1 0 1,-1 1-1,1-1 1,-1 0-1,0 0 1,0 0-1,0 0 1,0 0-1,0 0 1,-1 0-1,2-4 1,1-17-118,-1 1 1,-1-2-1,-1 1 1,-1 0 0,-1 0-1,-6-30 1,-1-22 187,12 74 20,4 5-161,8 9-531,-15-13 602,9 8-466,0-1 1,0 0-1,1 0 0,0-1 1,1-1-1,10 5 1,4-2-347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427 306 15955,'0'0'94,"1"-1"-1,-1 1 1,0 0-1,0 0 1,0 0-1,0-1 1,0 1-1,0 0 1,0 0-1,0 0 1,0 0-1,0-1 1,0 1-1,0 0 1,-1 0-1,1 0 1,0-1-1,0 1 1,0 0-1,0 0 0,0 0 1,0 0-1,0-1 1,0 1-1,-1 0 1,1 0-1,0 0 1,0 0-1,0 0 1,0 0-1,0-1 1,-1 1-1,1 0 1,0 0-1,0 0 1,0 0-1,0 0 1,-1 0-1,1 0 1,0 0-1,0 0 1,-1 0-1,-8 5 2146,-6 15-177,13-11-2028,0 1 1,0-1 0,1 1-1,0 0 1,1-1 0,0 1-1,1 0 1,0-1-1,0 1 1,1-1 0,5 15-1,0 9-442,-7-32 398,0 0 0,1 1 1,-1-1-1,0 1 1,0-1-1,-1 1 1,1-1-1,0 0 1,0 1-1,-1-1 0,1 1 1,-1-1-1,1 0 1,-1 1-1,1-1 1,-1 0-1,0 0 1,0 1-1,1-1 0,-3 2 1,0-1 24,1 0 0,-1 0 0,1 0 0,-1 0-1,0 0 1,0-1 0,0 1 0,0-1 0,-4 1 0,3 0-73,0-1 0,0 0 0,-1 0 0,1 0 0,0-1-1,-1 0 1,1 0 0,-1 0 0,1 0 0,0 0 0,-1-1 0,1 0 0,0 0 0,-8-3 0,7 1 12,-1-1 0,1-1 0,0 1 1,1-1-1,-1 0 0,1 0 0,0 0 0,-4-6 1,-15-27-226</inkml:trace>
  <inkml:trace contextRef="#ctx0" brushRef="#br0" timeOffset="1">0 0 14107,'12'0'1424,"2"5"1145,6 2-2953,6 0 2336,8 2-1008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17756,'-32'119'3650,"-9"42"-1400,38-143-2020,0 0-1,2 0 1,0 0-1,1 0 1,1 0-1,6 34 1,-6-49-185,-1 0 1,1 0-1,0 0 1,0 0 0,0 0-1,0-1 1,0 1-1,1 0 1,-1-1-1,1 1 1,-1-1 0,1 0-1,0 1 1,0-1-1,0 0 1,1 0-1,-1 0 1,0 0 0,5 2-1,-3-3 6,-1 0 1,1 0-1,-1 0 0,1-1 0,-1 1 0,1-1 0,-1 0 1,1 0-1,-1 0 0,1 0 0,0-1 0,-1 1 0,1-1 1,3-1-1,5-2 58,0-1 0,-1 0 0,1-1 1,-1-1-1,-1 1 0,1-1 0,-1-1 0,10-9 1,9-12 211,-2-1 1,48-66 0,-61 76-679,-2 0 1,-1-1-1,0-1 1,-2 1 0,0-2-1,8-34 1,-16 44-1504,-1 13 1838,0 0 0,0-1 1,0 1-1,0 0 0,0 0 0,0 0 1,-1 0-1,1-1 0,0 1 1,0 0-1,0 0 0,0 0 0,0 0 1,0-1-1,-1 1 0,1 0 0,0 0 1,0 0-1,0 0 0,0 0 0,0 0 1,-1 0-1,1 0 0,0-1 0,0 1 1,0 0-1,-1 0 0,1 0 0,0 0 1,0 0-1,0 0 0,-1 0 0,1 0 1,0 0-1,0 0 0,0 0 0,-1 0 1,1 0-1,0 1 0,-7 1-870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12355,'0'35'1768,"7"-8"-928,0-10-432,6-1 1625,1-6-1641,8-9-40,4-2-216,4-6-336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44 15019,'-21'16'1108,"2"2"-1,-18 19 1,32-32-845,1 0-1,0 0 1,0 0 0,1 0 0,-1 1 0,1 0-1,0-1 1,1 1 0,-1 0 0,1 0-1,1 1 1,-1-1 0,-1 12 0,3-17-219,0 1 1,0-1-1,0 0 1,0 1-1,0-1 0,0 1 1,1-1-1,-1 0 1,0 1-1,1-1 1,-1 0-1,1 0 1,-1 1-1,1-1 1,-1 0-1,1 0 1,0 0-1,0 0 1,0 0-1,0 0 0,0 0 1,0 0-1,0 0 1,0 0-1,0 0 1,0 0-1,0-1 1,0 1-1,1-1 1,-1 1-1,0-1 1,0 1-1,1-1 0,-1 0 1,0 1-1,1-1 1,-1 0-1,1 0 1,-1 0-1,0 0 1,1 0-1,1-1 1,2 1-7,-1-1 1,0 0-1,0 0 1,1-1 0,-1 1-1,0-1 1,-1 0 0,1 0-1,0 0 1,0-1-1,-1 1 1,5-5 0,-2 0-7,1-2 0,-1 1 1,0-1-1,-1 1 1,0-2-1,-1 1 1,0 0-1,0-1 0,-1 0 1,0 0-1,-1 0 1,0 0-1,0 0 1,-1 0-1,-1-1 0,1 1 1,-2 0-1,-1-14 1,-5 8-131,7 16 81,0 0-1,0-1 1,0 1-1,0 0 1,-1 0-1,1 0 1,0 0-1,0-1 1,0 1-1,-1 0 1,1 0-1,0 0 1,0 0-1,-1 0 1,1 0-1,0 0 1,0 0-1,-1 0 1,1 0-1,0 0 1,0 0-1,-1 0 1,1 0-1,0 0 1,0 0-1,-1 0 1,1 0-1,0 0 1,0 0-1,-1 0 1,1 0-1,-1 1-59,0 0-1,1 0 1,-1 0-1,0 0 0,1-1 1,-1 1-1,1 0 1,-1 0-1,1 0 0,0 1 1,-1-1-1,1 0 1,0 0-1,0 0 1,0 0-1,0 0 0,0 0 1,0 0-1,0 0 1,0 0-1,0 0 0,1 2 1,-1 1-176,1-1 0,0 1 0,0-1-1,1 0 1,-1 1 0,1-1 0,0 0 0,-1 0 0,1 0 0,1 0 0,-1-1 0,0 1 0,1-1 0,-1 1 0,1-1-1,0 0 1,0 0 0,0 0 0,0 0 0,0 0 0,0-1 0,0 1 0,1-1 0,-1 0 0,0 0 0,1 0 0,-1 0-1,1-1 1,-1 0 0,5 1 0,-1-1 27,0 0-1,0 0 0,0-1 0,0 1 1,0-2-1,0 1 0,0-1 0,0 0 1,-1 0-1,1-1 0,-1 0 1,0 0-1,1 0 0,7-7 0,-11 8 422,0-1 0,0 0-1,-1 0 1,1 0 0,-1 0-1,0 0 1,0-1-1,0 1 1,2-5 0,-3 6 254,0 0 1,-1-1-1,1 1 1,-1 0-1,1-1 1,-1 1-1,0-1 1,0 1-1,0-5 1,3 26 3038,12 38-3562,-10-46-8,-1 0 0,0 1 0,0-1 0,-2 1-1,1 0 1,-1 0 0,-1 0 0,0 18 0,-2-27 81,0-1-1,1 0 1,-1 0 0,0 0-1,0 0 1,0 0-1,-1 0 1,1 0 0,0 0-1,-1-1 1,1 1 0,-1 0-1,0-1 1,1 1-1,-1-1 1,0 0 0,0 1-1,0-1 1,0 0 0,0 0-1,0 0 1,0-1 0,-1 1-1,1 0 1,0-1-1,0 0 1,0 1 0,-1-1-1,1 0 1,0 0 0,-5 0-1,5 0-19,-1 0 0,1 0-1,-1-1 1,0 1 0,1 0 0,-1-1-1,1 0 1,0 1 0,-1-1 0,1 0-1,-1 0 1,1 0 0,0-1 0,0 1-1,0 0 1,0-1 0,0 0 0,0 1-1,0-1 1,0 0 0,1 0 0,-1 0-1,0 0 1,1 0 0,0 0 0,0-1-1,0 1 1,-2-4 0,2-24-123,10-11-79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16700,'-3'180'5349,"4"150"-3022,-1-330-2329,0 1-1,0-1 1,0 0-1,0 0 1,0 1 0,-1-1-1,1 0 1,0 1 0,0-1-1,0 0 1,0 0-1,0 1 1,0-1 0,0 0-1,0 1 1,1-1 0,-1 0-1,0 0 1,0 1 0,0-1-1,0 0 1,0 1-1,0-1 1,0 0 0,1 0-1,-1 1 1,0-1 0,0 0-1,0 0 1,1 0 0,-1 1-1,0-1 1,0 0-1,1 0 1,-1 0 0,0 0-1,0 1 1,1-1 0,4-11-149,3-50-903,3-112 0,-12 165 1023,0 26 224,2 30 304,0-37-384,1-1 1,0 1-1,1 0 1,0-1 0,1 0-1,0 0 1,1 0-1,8 13 1,-12-20-83,1 0-1,0 0 1,1 0-1,-1-1 1,0 1 0,1-1-1,-1 1 1,1-1-1,0 0 1,0 0 0,0 0-1,0 0 1,0 0-1,0-1 1,1 1 0,-1-1-1,1 0 1,-1 0-1,1-1 1,-1 1 0,1 0-1,-1-1 1,1 0-1,-1 0 1,1 0 0,-1-1-1,1 1 1,-1-1-1,5 0 1,-5-1 0,0 1-1,1-1 1,-1 0 0,0 1-1,0-1 1,0-1 0,0 1-1,4-4 1,-6 5-17,0-1 0,1 1 1,-1 0-1,0 0 0,0 0 0,0-1 0,0 1 1,-1 0-1,1-1 0,0 1 0,-1-1 0,1 1 0,-1-1 1,1 1-1,-1-1 0,1 1 0,-1-1 0,0 0 1,0 1-1,0-1 0,0-2 0,-1 3-7,1 1 1,0-1-1,0 1 0,-1-1 0,1 1 0,0-1 1,-1 1-1,1-1 0,0 1 0,-1-1 1,1 1-1,-1 0 0,1-1 0,-1 1 1,1 0-1,-1-1 0,1 1 0,-1 0 1,1 0-1,-1 0 0,1-1 0,-1 1 1,1 0-1,-1 0 0,0 0 0,1 0 0,-1 0 1,1 0-1,-1 0 0,1 0 0,-1 0 1,0 0-1,1 0 0,-1 1 0,1-1 1,-1 0-1,1 0 0,-1 0 0,1 1 1,-1-1-1,1 0 0,-1 1 0,-1 0 16,0 0 0,1 0 0,-1 0 0,0 0 0,1 0 0,0 0 0,-1 1 0,1-1 0,0 0-1,-1 1 1,1-1 0,0 1 0,-1 1 0,1-1-7,1-1 1,-1 1-1,1-1 0,0 0 0,-1 1 0,1-1 1,0 1-1,0-1 0,-1 1 0,1-1 0,1 1 1,-1-1-1,0 1 0,0-1 0,0 1 0,1-1 1,-1 1-1,1-1 0,-1 0 0,1 1 0,0-1 1,-1 0-1,2 2 0,0-1 1,0 0 0,0 0 0,1 0 0,-1-1 0,0 1 0,1-1 0,-1 1 0,1-1 0,-1 0 0,1 0 0,4 1 0,4 1 3,1-1 0,0 0 0,-1-1 0,24 0 1,-17-3-22,-1-1 0,1 0 1,0-2-1,-1 0 0,20-8 1,13-4 54,-50 17-52,0 0-1,1 0 1,-1 0-1,0 0 0,1 0 1,-1 0-1,0 0 1,1 0-1,-1 0 1,0 1-1,1-1 1,-1 0-1,0 0 0,1 0 1,-1 0-1,0 1 1,0-1-1,1 0 1,-1 0-1,0 1 0,0-1 1,0 0-1,1 0 1,-1 1-1,0-1 1,0 0-1,0 0 0,0 1 1,1-1-1,-1 0 1,0 1-1,0-1 1,0 0-1,0 1 0,3 17-309,-1-10-166,-1-5 465,0-1 1,1 0-1,-1 0 0,0 0 1,1-1-1,-1 1 0,1 0 1,0 0-1,-1-1 0,1 1 0,0-1 1,0 1-1,0-1 0,0 0 1,0 0-1,0 0 0,1 0 1,3 1-1,17 5-205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0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14003,'3'-6'2008,"1"-2"-1143,5 4-233,1 1 1048,5 1-464,7-2-111,8 0-785,10-2-488,12-4 264,5-3-80,15-3-200</inkml:trace>
  <inkml:trace contextRef="#ctx0" brushRef="#br0" timeOffset="1">732 1 19388,'-21'7'983,"0"2"0,0 0 0,-33 22-1,48-27-836,1-1 0,-1 1-1,1 1 1,1-1-1,-1 1 1,0-1 0,1 1-1,0 1 1,0-1-1,1 1 1,-1-1 0,1 1-1,0 0 1,1 0-1,0 0 1,0 1 0,-2 9-1,4-13-131,0 0 0,0 1-1,0-1 1,1 0 0,-1 1 0,1-1-1,0 0 1,0 1 0,0-1-1,0 0 1,1 0 0,-1 0 0,1 0-1,0 0 1,0 0 0,0-1-1,0 1 1,0 0 0,1-1 0,-1 0-1,1 0 1,0 0 0,-1 0 0,1 0-1,0 0 1,0-1 0,4 2-1,-2 0-11,1-1 0,-1 1 0,1-2 0,-1 1 0,1-1 0,0 1 0,-1-1 0,1-1 0,0 1 0,0-1 0,0 0 0,-1-1 0,1 1 0,0-1 0,7-2 0,-9 1 21,0 1-1,0-1 1,0-1-1,0 1 0,-1 0 1,1-1-1,-1 0 1,1 0-1,-1 0 0,0 0 1,0 0-1,0-1 1,-1 1-1,1-1 0,-1 0 1,0 0-1,0 0 1,0 0-1,0 0 0,-1 0 1,1 0-1,-1-1 1,-1 1-1,1 0 0,0-1 1,-1 1-1,0-1 1,0-4-1,-1 2-123,1 1 0,-1 0 0,0 0 0,-1 0 0,1 0 0,-1 1 0,0-1 0,-1 0 0,1 1 0,-1-1 0,0 1 0,0 0 0,-1 0 0,0 0 0,0 0 0,0 1 0,0 0 0,-1-1 0,0 1 0,-5-3 0,-1 4-2479,17 5 1712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15019,'40'-8'904,"10"1"-976,4-1-56,-5-3-208,3 4-448,-11 0 648,-2 1-112,-16 3-120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5:5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13675,'5'6'1664,"7"-2"-1032,14-4-280,6-1 961,11 1-625,6 1-120,6 2-192,2 3-304,2-3-1032,5-2 888,1-2-128,-2-2-80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11586,'26'-12'1013,"-16"8"-89,-1 0-1,18-11 1,-29 18-178,-1 0 0,0 0 0,1 0 0,-1 0 0,1 1 0,0-1 1,0 1-1,-3 7 0,-12 39-256,12-36 79,-6 27-373,2-1 1,2 1 0,2 1-1,1-1 1,3 66 0,1-101-129,0-1 0,1 1 0,-1 0 1,1-1-1,3 10 0,-4-14-48,1 0 1,-1-1-1,0 1 0,1 0 1,-1 0-1,1 0 0,-1-1 1,1 1-1,-1 0 0,1-1 1,0 1-1,-1-1 0,1 1 1,0-1-1,0 1 0,-1-1 1,1 1-1,0-1 0,0 0 1,-1 1-1,1-1 0,0 0 0,0 0 1,0 1-1,0-1 0,0 0 1,-1 0-1,1 0 0,0 0 1,0 0-1,0 0 0,0 0 1,0-1-1,0 1 0,-1 0 1,1 0-1,0-1 0,0 1 1,0 0-1,-1-1 0,1 1 1,0-1-1,0 1 0,-1-1 1,1 0-1,0 0 0,20-14 236,-1-1 1,-1-1-1,-1 0 0,17-21 0,11-10 54,220-218-371,-263 264-47,15-19-1133,-17 21 1213,-1 0-1,0-1 0,1 1 1,-1 0-1,0 0 0,0-1 0,1 1 1,-1 0-1,0-1 0,0 1 1,1 0-1,-1-1 0,0 1 0,0 0 1,0-1-1,0 1 0,0 0 1,1-1-1,-1 1 0,0 0 0,0-1 1,0 1-1,0-1 0,0 1 1,0 0-1,0-1 0,0 1 1,-1 0-1,1-1 0,0 1 0,0-1 1,0 1-1,0 0 0,0-1 1,0 1-1,-1 0 0,1-1 0,0 1 1,0 0-1,-1 0 0,1-1 1,0 1-1,0 0 0,-1 0 0,1-1 1,0 1-1,-1 0 0,1 0 1,0 0-1,-1-1 0,1 1 1,-1 0-1,-6 1-610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15363,'-6'19'2017,"5"4"-921,1-2-416,4 0 1208,2 0-479,3 1-321,2-1-304,5 5-736,0-3-392,7-3-672,0-6-128,2-7 808,1-7-265,-2-8-271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13859,'-1'0'221,"-1"0"0,0 0-1,1 0 1,-1 0 0,1 0 0,-1 0 0,0 1 0,1-1-1,-1 0 1,1 1 0,-1 0 0,1-1 0,-1 1 0,1 0-1,-1 0 1,1 0 0,-2 1 0,-4 2 640,-5 2-465,1 0 1,0 1-1,0 0 1,1 0-1,-1 1 1,2 0-1,-1 1 1,1 0 0,1 1-1,0 0 1,-8 13-1,12-17-363,1-1 0,0 1-1,0 0 1,1 0 0,-1 1 0,1-1-1,1 0 1,-1 1 0,1-1-1,0 1 1,1-1 0,0 1 0,0 0-1,0-1 1,1 1 0,-1-1-1,2 1 1,-1-1 0,1 1 0,0-1-1,0 0 1,1 0 0,5 9 0,-4-8-153,1 0 0,0 0 0,0-1 1,0 0-1,1 0 0,0 0 0,1-1 1,-1 0-1,1 0 0,0 0 0,0-1 1,0 0-1,1-1 0,-1 1 0,1-1 1,0-1-1,0 0 0,0 0 0,0 0 1,1-1-1,-1 0 0,0-1 0,0 0 1,1 0-1,-1-1 0,0 0 0,0 0 1,0-1-1,0 0 0,0 0 0,0-1 1,8-4-1,25-16-627</inkml:trace>
  <inkml:trace contextRef="#ctx0" brushRef="#br0" timeOffset="1">603 87 15467,'0'1'1689,"-16"12"-817,-9 7-320,-5 13 968,-3 3-239,-2 8-393,3 2-128,5-1-248,4-5-104,8-6-336,3-4-200,7-11-512,4-6-288,1-18 736,0-9-192,3-19-104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16235,'0'13'1681,"1"3"-929,5-2-336,5 3 776,8 2-207,12-3-545,13 4-384,4-12-624,5-3 568,3-13-265,1-5-71</inkml:trace>
  <inkml:trace contextRef="#ctx0" brushRef="#br0" timeOffset="1">471 1 17084,'-3'2'223,"1"1"1,0 0 0,0 0-1,0 0 1,0 0 0,1 1-1,-1-1 1,1 0 0,0 1-1,0-1 1,0 1 0,0-1-1,0 1 1,1-1 0,0 1 0,0 0-1,0-1 1,1 6 0,1 3 172,1 0 1,0 0-1,1 0 1,7 12-1,-6-12-305,-1 0-1,1 0 1,3 22-1,-6-22-107,-2 0 0,1 0 0,-2 1-1,1-1 1,-2 0 0,0 0-1,0 0 1,-1 0 0,0 0 0,-1-1-1,0 1 1,-1-1 0,-1 0-1,0 0 1,0-1 0,-1 0 0,0 0-1,-1 0 1,-9 9 0,5-8-48,-1 1-1,0-2 1,0 0 0,-1 0 0,-1-1-1,1-1 1,-1 0 0,-1-1 0,1-1-1,-1 0 1,-1-2 0,1 1 0,-24 2-1,-5-5-212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94 13179,'-14'0'1289,"19"2"164,27-1 402,-24-2-1670,366-12 5441,186 4-4853,-478 9-1184,121 0-1161,-143-3-96,80-13-1,-132 14 1319,42-9-1216,-47 10 1437,1 0 0,-1 0-1,0-1 1,0 0 0,0 1-1,0-1 1,0 0 0,-1 0 0,1 0-1,0-1 1,-1 1 0,3-4-1,0-8-686</inkml:trace>
  <inkml:trace contextRef="#ctx0" brushRef="#br0" timeOffset="1">1020 163 14547,'-15'18'2073,"-3"4"-1177,-11 8-304,-5 6 1368,-11 14-759,-5 3-129,-5 9-424,0-1-160,2-3-216,1-3-72,9-10-248,6-6-216,9-17-344,7-4-176,8-15 1864,2-8-1208,8-16-48,1-15-72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2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16836,'16'25'1712,"4"8"-1096,2 4-240,12 7 712,3 1-263,11-1-809,5 1 312,1-4-216,1-4-144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18452,'-8'1'1856,"6"-1"-1144,2-1-503,7-5 1215,2 1-624,3-5-352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17700,'-3'0'1704,"3"5"-992,0 4-224,-1 7 833,0 4-217,-1 7-352,1 5-136,1 6-240,0 0-128,0 0-696,0-6-448,1-5 736,3-7-120,2-19-112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14411,'-17'5'1400,"13"0"-840,1-2-159,10-4 935,9-2-432,5 0-264,5-3-208,6 2-632,2 1-248,2-3 480,0 5-136,1 2-200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0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18460,'-7'9'1904,"-9"10"-1143,-1 4-313,0 5 904,0 4-392,4 4-424,3-1-248,8 0-600,2-5-320,7-6-544,1-2 2080,-4-12-1176,-3-9-120,2-4 72</inkml:trace>
  <inkml:trace contextRef="#ctx0" brushRef="#br0" timeOffset="1">0 71 15499,'0'0'1673,"9"4"-937,5-1-256,12 1 1056,3 2-496,8 0-439,5-2-433,5-3 32,-1-1-48,-6-3-128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19164,'21'-4'877,"0"0"0,1 2 0,-1 0 0,41 3 0,-24 2-636,70 16-1,-98-17-231,1 1-1,-1 0 1,0 1-1,0 0 0,0 0 1,12 8-1,-19-10-6,0 0 1,0 0-1,-1 1 0,1-1 1,-1 1-1,1-1 0,-1 1 0,0 0 1,0 0-1,0 0 0,0 0 0,-1 0 1,1 0-1,-1 1 0,0-1 0,0 0 1,0 1-1,0-1 0,-1 1 0,1-1 1,-1 1-1,0 6 0,-1-1 19,-1 0-1,0-1 1,0 1-1,-1 0 1,0-1 0,0 0-1,-1 0 1,0 0-1,0 0 1,-1-1 0,-11 14-1,-1-2 125,0 0 1,-38 30-1,41-38-38,-1 0 0,-1-1 0,-18 9 0,27-16-161,1 0-1,0 0 1,-1-1 0,1 0 0,-1 0 0,0 0-1,1-1 1,-1 0 0,0 0 0,0-1-1,-10-1 1,15 1 15,1 0-1,0 0 0,0 0 1,-1-1-1,1 1 0,0-1 0,0 1 1,0-1-1,-1 1 0,1-1 1,0 0-1,0 1 0,0-1 1,0 0-1,0 0 0,0 0 1,0 0-1,1 0 0,-1 0 1,0 0-1,0 0 0,1 0 1,-1 0-1,1-1 0,-1 1 0,1 0 1,-1 0-1,1 0 0,0-1 1,0 1-1,-1 0 0,1-1 1,0 1-1,0 0 0,0 0 1,1-2-1,8-14-432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16179,'-6'5'520,"1"1"0,0 0 1,0 0-1,0 0 0,1 1 0,0 0 0,0 0 0,1 0 0,0 0 0,0 0 0,0 1 0,-2 13 0,2-4 35,1 0 1,0 0-1,1 0 1,3 31-1,-2-45-527,0-1 0,0 1 0,1-1 0,-1 1-1,1-1 1,0 1 0,-1-1 0,1 1 0,0-1-1,0 0 1,1 1 0,-1-1 0,0 0 0,1 0-1,0 0 1,-1 0 0,1 0 0,0 0-1,0 0 1,3 2 0,-3-3-19,1 0-1,-1-1 1,0 1 0,0-1-1,0 1 1,1-1-1,-1 0 1,0 0 0,0 0-1,1 0 1,-1 0 0,0 0-1,0-1 1,1 1 0,-1-1-1,0 0 1,0 1-1,0-1 1,0 0 0,0 0-1,0 0 1,0-1 0,3-2-1,8-6 17,0-2 0,-1 1 0,-1-2 0,0 0 0,0 0 0,-2-1 0,0 0 0,0 0 0,7-18 0,-14 37-35,0 0 1,0 0 0,-1 0-1,0 0 1,2 9-1,2 9-19,-4-21 28,-1 0 1,1 0-1,0 0 0,-1 1 0,1-1 0,0 0 0,0 0 0,1-1 0,-1 1 1,0 0-1,1 0 0,-1-1 0,1 1 0,-1-1 0,1 1 0,0-1 0,0 1 1,-1-1-1,1 0 0,0 0 0,0 0 0,0 0 0,0 0 0,1-1 0,-1 1 1,0-1-1,0 1 0,0-1 0,0 0 0,1 0 0,-1 0 0,0 0 0,0 0 1,1 0-1,-1 0 0,0-1 0,0 1 0,0-1 0,0 0 0,2-1 0,5-1 7,0-1-1,0 0 0,-1 0 0,0-1 0,0 0 1,0-1-1,-1 0 0,8-7 0,-10 8-8,1-1 1,-1 1-1,0-1 1,-1-1-1,1 1 1,-1 0-1,0-1 1,-1 0-1,0 0 1,4-10-1,-6 18-346,1 0 1,0 0-1,0 0 1,0-1-1,-1 1 0,1 0 1,0-1-1,0 1 1,3-1-1,29-2-1035,-10-3 451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173 164 14163,'-19'5'1338,"1"2"0,0 0 0,-21 12 0,31-15-973,1 0 1,0 1 0,1-1-1,-1 2 1,1-1 0,0 0-1,0 1 1,1 1 0,0-1-1,-5 7 1,9-12-327,1 0 0,-1 0 0,1 0 0,-1 0 0,1-1 0,-1 1 0,1 0-1,-1 0 1,1 0 0,0 0 0,0 0 0,-1 0 0,1 0 0,0 0 0,0 0 0,0 0 0,0 0 0,0 0 0,0 0 0,0 0 0,1 0 0,-1 0-1,0 0 1,0 0 0,1 1 0,0-1-15,0 0 0,0 0 0,0-1-1,0 1 1,1-1 0,-1 1 0,0 0-1,0-1 1,0 0 0,0 1 0,0-1-1,1 0 1,-1 0 0,0 1 0,0-1-1,1 0 1,0 0 0,6-1 0,0 1 1,0-2-1,-1 1 1,1-1 0,7-2-1,3-3-12,-1-1 0,0 0 0,0-1 0,-1-1 1,-1-1-1,1 0 0,21-22 0,-27 24-25,-1-2 1,1 1-1,-2-1 1,0-1-1,0 0 0,-1 0 1,0 0-1,-1-1 1,-1 0-1,8-24 1,-13 36 6,1 0 1,-1 0 0,0-1 0,1 1 0,-1 0 0,0 0-1,0 0 1,1-1 0,-1 1 0,0 0 0,0 0-1,0 0 1,-1-1 0,1 1 0,0 0 0,0 0-1,-1 0 1,1-1 0,-1 1 0,1 0 0,-1 0 0,1 0-1,-1 0 1,0 0 0,1 0 0,-1 0 0,0 0-1,0 0 1,0 0 0,0 1 0,1-1 0,-1 0-1,0 0 1,-1 1 0,1-1 0,0 1 0,0-1-1,0 1 1,0-1 0,0 1 0,-1 0 0,1-1 0,-1 1-1,-3 0 13,0 0-1,0 0 1,0 0-1,1 1 1,-1 0-1,0 0 0,1 0 1,-1 0-1,-7 4 1,-4 3 143,0 0 1,0 1 0,1 1-1,0 1 1,1 0 0,0 0 0,-18 22-1,31-33-142,0 1 0,0 0 0,0 0-1,0 1 1,0-1 0,1 0 0,-1 0-1,0 0 1,1 0 0,-1 1 0,0-1 0,1 0-1,0 1 1,-1-1 0,1 0 0,0 1-1,0-1 1,0 0 0,0 1 0,0-1 0,0 1-1,0-1 1,0 0 0,0 1 0,1-1-1,-1 0 1,1 1 0,-1-1 0,1 0 0,-1 0-1,1 1 1,0-1 0,-1 0 0,1 0-1,0 0 1,0 0 0,0 0 0,0 0-1,0 0 1,0 0 0,0 0 0,0 0 0,1-1-1,-1 1 1,2 1 0,8 3-237,0 0 0,0-1 0,1 0 0,15 3 0,-15-4-100,26 9-2132,0 1-1,54 29 1,-91-42 2403,0 0 1,0 1-1,0-1 0,-1 1 1,1-1-1,0 0 1,0 0-1,0 1 1,0-1-1,0 0 1,0 0-1,-1 0 0,1 0 1,0 0-1,0 0 1,0 0-1,1-1 1,8-4-336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16267,'-48'17'5163,"45"-16"-4943,0 0 0,0 1 0,0 0-1,0-1 1,0 1 0,0 0 0,1 0 0,-1 1 0,1-1-1,-1 1 1,1-1 0,-3 5 0,4-6-233,1 0 0,0 0 0,0 0 0,0 0 0,0 0 0,0 0 0,0 0 0,0 0 0,0 0 0,0 0 0,0 0 0,0 0 0,1 0 0,-1 0 0,0 0 0,1 0 0,-1 0 0,1 0 0,-1 0 0,1 0 0,0-1 0,-1 1 0,1 0 0,0 0 0,-1-1 0,1 1 0,0 0 0,0-1 0,0 1 0,-1-1 0,1 1 0,1 0 0,36 18-560,-31-16 469,-5-2 66,6 2-32,-1 1 0,0-1 0,0 1 0,0 1 0,7 5 0,-12-8 87,-1-1 1,0 0-1,0 0 1,0 0-1,0 1 1,0-1-1,0 0 1,0 1-1,0-1 1,-1 1-1,1-1 1,0 1 0,-1 0-1,0-1 1,1 1-1,-1-1 1,0 1-1,0 0 1,1-1-1,-1 1 1,-1 0-1,1-1 1,0 1-1,0 0 1,-1-1 0,1 1-1,0-1 1,-1 1-1,0-1 1,1 1-1,-1-1 1,-1 2-1,-3 4 190,0 0 0,0 0 0,0 0 0,-1-1 0,0 0 0,-8 6 0,11-9-136,-1-1 1,1 1-1,-1-1 1,1 0-1,-1 0 1,0 0-1,0 0 1,1 0-1,-1-1 1,-1 0-1,1 0 0,0 0 1,0 0-1,-5 0 1,8-2-123,0 1 1,-1 0-1,1 0 1,0 0 0,0-1-1,0 1 1,0-1-1,-1 1 1,1-1-1,0 1 1,0-1-1,0 0 1,0 1-1,0-1 1,0 0-1,0 0 1,1 0-1,-1 0 1,0 1-1,0-1 1,1 0 0,-1-1-1,0 1 1,1 0-1,-1 0 1,1 0-1,-1-2 1,0 0-23,1-1 1,-1 1 0,1-1 0,0 1 0,-1-1-1,2 1 1,-1-1 0,1-4 0,6-16-459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91 172 14699,'-35'42'3141,"26"-33"-2193,0 0-1,-13 21 0,20-26-732,0 0 0,0 0 0,0 0 0,1 0 0,-1 0 1,1 0-1,0 1 0,0-1 0,1 0 0,-1 1 0,1-1 0,0 7 0,0-9-168,1 0 1,-1-1-1,0 1 0,1 0 0,0 0 0,-1-1 0,1 1 0,0 0 0,0 0 1,0-1-1,0 1 0,0-1 0,0 1 0,0-1 0,1 0 0,-1 1 0,1-1 1,-1 0-1,1 0 0,-1 0 0,1 0 0,-1 0 0,1 0 0,0 0 0,0-1 1,-1 1-1,1-1 0,0 1 0,0-1 0,0 0 0,0 1 0,-1-1 0,3 0 1,5 0 2,-1 0 1,1 0 0,0-1 0,-1 0 0,16-4-1,-12 1-34,0-1 0,0 0-1,0 0 1,-1-2-1,0 1 1,0-1 0,-1-1-1,0 1 1,0-2 0,-1 0-1,0 0 1,14-18-1,-18 20-40,1 0-1,-1-1 1,-1 0-1,0 0 1,0 0-1,0-1 1,-1 1-1,0-1 1,-1 0-1,0 0 1,0 0-1,-1 0 1,0 0-1,0 0 1,-1 0-1,-1 0 1,1 0 0,-4-13-1,3 18 13,0 0 0,0 0-1,0 1 1,-1-1 0,1 1 0,-1-1 0,0 1-1,0 0 1,0 0 0,-1 0 0,1 0-1,-1 0 1,1 0 0,-1 0 0,0 1 0,0 0-1,-6-4 1,4 4 33,1 0 0,-1 0 0,0 1 0,0 0 0,1 0 0,-1 0 0,0 0 0,0 1 0,0 0 0,0 0 0,0 0 0,-7 2 0,3-1 73,0 1 1,0 0 0,0 1-1,1 0 1,-1 1-1,1 0 1,0 0 0,0 1-1,0 0 1,0 0-1,1 0 1,0 1-1,0 1 1,-8 8 0,14-13-77,0-1 0,-1 0 1,1 0-1,0 1 0,0-1 0,0 1 1,0-1-1,1 1 0,-1-1 1,0 1-1,1 0 0,-1-1 1,1 1-1,-1 0 0,1-1 1,0 1-1,0 0 0,0-1 0,0 1 1,0 0-1,0 0 0,0-1 1,0 1-1,1 0 0,-1-1 1,1 1-1,-1 0 0,1-1 1,0 1-1,0-1 0,0 1 0,-1-1 1,1 1-1,1-1 0,-1 0 1,0 1-1,0-1 0,0 0 1,1 0-1,-1 0 0,0 0 1,1 0-1,-1 0 0,1 0 0,0 0 1,2 0-1,10 5-90,-1-2 0,1 1 1,-1-2-1,23 4 0,-30-6 21,24 3-138,38 8-319,-62-10 436,1-1 0,-1 2-1,0-1 1,0 1 0,0-1 0,0 2 0,10 6 0,-14-8 62,0 0 0,0 0 0,0 0 1,-1 1-1,1-1 0,0 1 0,-1-1 1,1 1-1,-1-1 0,0 1 0,0 0 0,0-1 1,0 1-1,-1 0 0,1 4 0,0 3 77,0 0 0,-1 0 0,-2 11 0,1 20 239,1-40-308,0 0 0,0-1 1,0 1-1,0 0 0,0 0 1,1 0-1,-1-1 0,0 1 0,0 0 1,1 0-1,-1 0 0,0-1 0,1 1 1,-1 0-1,1-1 0,-1 1 1,1 0-1,-1-1 0,2 2 0,-1-2-41,-1 0-1,1 0 0,-1 0 0,1 0 0,-1 1 0,1-1 0,-1 0 0,1 0 0,0 0 0,-1 0 0,1-1 1,-1 1-1,1 0 0,-1 0 0,1 0 0,-1 0 0,1 0 0,-1-1 0,1 1 0,-1 0 0,1-1 1,2-1-140,0 0 0,0-1 0,0 1 1,0-1-1,-1 0 0,5-5 0,6-14-252,2-2-145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18772,'-4'18'2176,"0"-2"-1255,1 3-361,2 1 992,1 1-144,1-1-479,3 2-361,3-3-728,2-7-496,3 0 1368,-2-5-768,-2-11-64,-2-6-80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3 204 18980,'0'0'93,"0"0"-1,-1-1 1,1 1 0,0 0 0,0 0-1,0-1 1,-1 1 0,1 0-1,0-1 1,0 1 0,0 0 0,0-1-1,0 1 1,0 0 0,0-1-1,-1 1 1,1 0 0,0-1 0,0 1-1,0 0 1,0-1 0,0 1-1,1 0 1,-1-1 0,0 1 0,0 0-1,0 0 1,0-1 0,0 1-1,0 0 1,0-1 0,1 1 0,-1 0-1,0-1 1,5-16 438,1 5 214,0-1 0,1 1 0,0 0 0,10-12 0,-5 9-503,0 0 1,2 1 0,0 1-1,25-20 1,-37 31-242,0 1-1,0 0 1,0 0-1,0-1 1,1 1-1,-1 0 1,0 1 0,0-1-1,0 0 1,1 1-1,-1-1 1,3 0 0,-4 2-4,0-1 1,0 0-1,-1 0 1,1 0-1,0 1 1,0-1 0,0 1-1,0-1 1,-1 0-1,1 1 1,0-1-1,0 1 1,-1 0 0,1-1-1,0 1 1,-1 0-1,1-1 1,-1 1 0,1 0-1,-1-1 1,1 1-1,-1 0 1,1 0-1,-1 0 1,0 0 0,1-1-1,-1 1 1,0 0-1,0 0 1,0 0 0,0 0-1,0 0 1,0 1-1,2 18-71,-2 39-1,0 11-8,0-69 26,0 0 1,0 0-1,0 0 0,0 0 0,0 0 0,0-1 0,1 1 0,-1 0 1,0 0-1,0 0 0,1 0 0,-1 0 0,0-1 0,1 1 1,-1 0-1,1 0 0,-1-1 0,1 1 0,-1 0 0,1-1 1,0 1-1,-1 0 0,1-1 0,0 1 0,-1-1 0,2 1 0,-1-1 0,1 0 0,-1 0 0,0-1 0,-1 1 0,1 0 0,0-1 0,0 1 0,0-1 0,0 1 0,0-1 0,0 0-1,0 1 1,-1-1 0,1 0 0,0 1 0,-1-1 0,1 0 0,0 0 0,-1 0 0,1 0 0,-1 0 0,1 1 0,0-3 0,8-16-477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14483,'-3'8'1512,"-1"3"-703,3 2-201,-4 4 816,1 3-8,3 7-23,-2 2-129,1 1-272,-1 2-120,3-1-264,-1-4-159,2-2-473,1-7-401,4-2-791,-4-10 2032,1-7-1000,7-9-80,3-12-80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19300,'-8'24'1013,"1"-1"-1,1 1 0,1 1 1,-3 47-1,8 101 564,1-21-1291,-2-147-377,0-6-8,-3-15-116,-3-27-238,7 42 437,-20-174-1411,20 175 1452,0-1-1,0 1 1,0-1 0,0 1-1,0-1 1,0 1 0,0-1 0,0 1-1,0-1 1,0 1 0,0-1 0,1 1-1,-1 0 1,0-1 0,0 1 0,0-1-1,1 1 1,-1-1 0,0 1-1,0 0 1,1-1 0,-1 1 0,0-1-1,1 1 1,-1 0 0,1-1 0,-1 1-1,0 0 1,1 0 0,-1-1 0,1 1-1,-1 0 1,1 0 0,-1 0-1,0 0 1,1-1 0,-1 1 0,1 0-1,-1 0 1,1 0 0,0 0 0,26 5 737,-9 0-448,-7-5-340,-1 0 0,0-1-1,1 0 1,-1 0 0,0-1 0,1 0 0,-1-1-1,0 0 1,-1-1 0,1 0 0,-1 0 0,1-1 0,-1 0-1,0-1 1,10-9 0,-10 7-105,1 0 0,-2-1 0,1-1 0,-2 1 0,1-1 0,-1 0 1,-1-1-1,1 0 0,-2 0 0,0 0 0,0-1 0,5-19 0,-10 28 154,1 0 0,-1 0 0,1 0 0,-1-1 0,0 1 0,0 0 0,0 0 0,-1 0 1,0-6-1,1 9-11,0 0 1,0 0 0,0 0 0,0-1 0,0 1 0,0 0-1,-1 0 1,1-1 0,0 1 0,0 0 0,0 0 0,0 0-1,0-1 1,0 1 0,-1 0 0,1 0 0,0 0 0,0 0-1,0 0 1,-1-1 0,1 1 0,0 0 0,0 0 0,0 0-1,-1 0 1,1 0 0,0 0 0,0 0 0,-1 0 0,1 0-1,0 0 1,0 0 0,-1 0 0,1 0 0,0 0 0,0 0-1,0 0 1,-1 0 0,1 0 0,-2 1 29,1 0 1,0 0-1,0 0 1,0 0-1,0 0 0,0 0 1,0 1-1,0-1 1,0 0-1,0 1 1,0 1-1,-8 16 269,0 1-1,2 0 1,0 1 0,1 0-1,1 0 1,1 0 0,1 0-1,0 25 1,2-13-186,2 1 1,1 0-1,2 0 0,12 48 1,-15-76-129,0-1 0,1 1 0,0-1 0,0 1 0,5 7 0,-7-12 4,0-1 1,0 0-1,1 0 0,-1 1 1,0-1-1,0 0 1,0 0-1,1 1 1,-1-1-1,0 0 0,0 0 1,1 0-1,-1 0 1,0 1-1,0-1 0,1 0 1,-1 0-1,0 0 1,0 0-1,1 0 1,-1 0-1,0 0 0,1 0 1,-1 0-1,0 0 1,1 0-1,-1 0 1,0 0-1,1 0 0,-1 0 1,0 0-1,0 0 1,1 0-1,-1 0 1,0 0-1,1 0 0,-1 0 1,0-1-1,0 1 1,1 0-1,-1 0 0,0 0 1,0-1-1,1 1 1,-1 0-1,0 0 1,0-1-1,0 1 0,0 0 1,1 0-1,-1-1 1,0 1-1,0 0 1,0 0-1,0-1 0,0 0 1,8-18 24,-2-4-104,-1 0 0,-1-1-1,-1 1 1,-2 0 0,0-1-1,-1 1 1,-2-1 0,-7-41 0,9 64 72,0 1 1,1 0-1,-1-1 1,0 1 0,0 0-1,0 0 1,1-1-1,-1 1 1,0 0-1,0 0 1,1 0 0,-1-1-1,0 1 1,1 0-1,-1 0 1,0 0 0,1 0-1,-1 0 1,0-1-1,0 1 1,1 0 0,-1 0-1,0 0 1,1 0-1,-1 0 1,0 0 0,1 0-1,-1 0 1,0 0-1,1 1 1,-1-1-1,0 0 1,1 0 0,-1 0-1,0 0 1,1 1-1,26 3-45,7 2 52,-22-7-4,0 1-1,0-2 1,0 1 0,0-2-1,-1 0 1,1 0 0,-1-1-1,0 0 1,0-1 0,11-6-1,-16 8 5,-1-1 0,1 1 0,-1-1-1,0 1 1,0-1 0,0-1 0,-1 1 0,0-1 0,0 0-1,0 0 1,0 0 0,-1 0 0,0-1 0,0 1-1,0-1 1,-1 0 0,1 0 0,-1 0 0,-1 0-1,2-9 1,-3 14-3,1 0 0,-1 0-1,0-1 1,0 1 0,0 0-1,0 0 1,0 0 0,0 0 0,0 0-1,0 0 1,-1 0 0,1 0-1,0 0 1,-1 0 0,1 0-1,-1 0 1,1 0 0,-1 0 0,1 0-1,-1 0 1,0 0 0,1 0-1,-1 0 1,0 0 0,0 1 0,1-1-1,-1 0 1,0 1 0,0-1-1,0 1 1,0-1 0,0 1-1,0-1 1,0 1 0,0-1 0,0 1-1,-2 0 1,0 0 1,1 0 1,-1 0-1,1 0 1,-1 1-1,1-1 1,-1 1-1,1-1 1,0 1-1,-1 0 1,1 0-1,0 0 1,-1 1-1,1-1 1,0 0-1,-2 3 1,-3 1 24,1 1-1,1 0 1,-1 1 0,1-1-1,0 1 1,1 0 0,-1 0-1,1 1 1,1-1 0,-1 1-1,1 0 1,1 0 0,0 0-1,0 0 1,-2 17 0,4-18-1,-1 1 1,1-1-1,1 1 1,-1-1 0,1 1-1,0-1 1,1 0-1,0 1 1,0-1 0,1 0-1,0 0 1,0-1-1,0 1 1,1 0 0,0-1-1,0 0 1,1 0-1,5 5 1,-3-4-133,0-1 0,0 0 0,1 0 0,12 7 0,-17-12 54,-1 0 0,0 1 0,1-1 0,-1 0-1,1 0 1,0 0 0,-1 0 0,1-1 0,0 1-1,-1-1 1,1 0 0,0 0 0,0 0 0,-1 0-1,1 0 1,0 0 0,0-1 0,-1 1 0,1-1 0,3-1-1,-5 1 34,0 0 0,0 1 0,0-1-1,0 0 1,0 0 0,0-1 0,0 1 0,0 0-1,0 0 1,0 0 0,0-1 0,-1 1 0,1 0-1,-1-1 1,1 1 0,-1 0 0,1-1 0,-1 1-1,1-3 1,0-14-404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17316,'6'13'2328,"1"-2"-1408,1-4-407,-1-2 2015,8-1-1984,1-1-544,4-10 232,-4-6-192,-3-6-216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0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18868,'-1'0'134,"0"1"0,0 0 0,0-1 0,0 1 0,1 0 0,-1-1 0,0 1 0,0 0 0,1 0-1,-1 0 1,0 0 0,1 0 0,-1 0 0,1 0 0,-1 0 0,1 0 0,0 0 0,-1 0 0,1 0 0,0 0 0,0 0 0,0 0 0,0 0 0,0 0 0,0 2 0,-1 30 1332,2-31-1449,0 0 0,0 0-1,-1 0 1,1-1 0,0 1 0,0 0-1,1-1 1,-1 1 0,0-1 0,0 1-1,1-1 1,-1 0 0,1 1 0,-1-1-1,1 0 1,0 0 0,-1 0 0,1 0-1,0 0 1,0-1 0,-1 1 0,4 0-1,6 2 69,-1 0-1,22 1 0,-15-1-56,-9-2-29,0 0 1,0 1-1,0 0 0,-1 0 1,1 1-1,7 4 1,-14-6 1,1 0 1,-1 0-1,1 0 0,-1 0 1,0 0-1,0 0 1,1 0-1,-1 0 0,0 1 1,0-1-1,0 0 1,0 1-1,-1-1 0,1 1 1,0-1-1,-1 1 1,1-1-1,0 1 0,-1-1 1,0 1-1,1 0 1,-1-1-1,0 1 0,0 0 1,0-1-1,0 1 1,0 0-1,-1-1 0,1 1 1,0 0-1,-1-1 1,1 1-1,-1-1 0,1 1 1,-2 2-1,-5 9 100,-1-1 0,0 1 0,0-1 0,-1-1 0,-1 0 0,0 0 0,-1 0 0,0-2 0,0 1 0,-1-1 0,0-1 0,-22 12 0,32-19-136,0 0 1,0 0 0,-1 0 0,1-1 0,0 1 0,0 0 0,0-1 0,-1 0-1,1 1 1,0-1 0,0 0 0,-1 0 0,1 0 0,0 0 0,0-1 0,-1 1 0,1-1-1,0 1 1,0-1 0,0 0 0,0 0 0,0 0 0,0 0 0,0 0 0,0 0-1,-3-3 1,3 1-59,-1 0-1,0 0 1,1 0-1,-1-1 1,1 1 0,0-1-1,0 0 1,1 0-1,-1 0 1,1 0-1,0 0 1,0 0-1,-1-6 1,0-19-386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3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 17132,'-1'0'146,"-1"1"0,1-1 0,0 1 0,-1-1 1,1 1-1,0 0 0,0 0 0,0-1 0,0 1 0,0 0 1,0 0-1,0 0 0,0 0 0,0 0 0,0 0 1,0 1-1,1-1 0,-1 0 0,0 0 0,1 1 0,-1 1 1,-13 32 1379,13-30-963,-5 14-232,1 1-1,0 0 1,2 0 0,0 0-1,2 1 1,0-1 0,1 1 0,1-1-1,1 0 1,6 28 0,-7-46-313,-1 0 0,1 0-1,-1 0 1,1 0 0,0 1 0,0-1 0,0-1-1,0 1 1,1 0 0,-1 0 0,0 0 0,1-1 0,-1 1-1,1 0 1,0-1 0,-1 1 0,3 0 0,-2-1-1,0-1 1,-1 1-1,1-1 1,0 0-1,0 1 1,0-1 0,-1 0-1,1 0 1,0 0-1,0-1 1,0 1-1,-1 0 1,1-1-1,0 1 1,0-1-1,-1 1 1,1-1 0,0 0-1,-1 0 1,1 0-1,2-2 1,10-6 105,0-2 0,-1 0 1,0-1-1,-1 0 0,13-16 1,50-72 411,-68 89-536,16-23-105,-1 0 1,24-51-1,-45 79-1467,-4 5 719,-5 7-79,-15 26-546,10-10 480</inkml:trace>
  <inkml:trace contextRef="#ctx0" brushRef="#br0" timeOffset="1">203 258 14443,'-3'33'1760,"3"-1"-903,4 1-369,6-4 776,5-3-344,3-15-824,4-3-1056,3-16 960,4-3-320,4-12-312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18180,'-1'1'121,"-16"13"988,1 1 0,-15 18-1,27-29-918,1 0 0,0 0-1,0 1 1,0-1 0,1 1 0,0-1-1,0 1 1,0 0 0,0 0 0,1 0-1,-1 0 1,1 0 0,0 0-1,0 9 1,1-11-155,1-1-1,-1 0 1,0 0 0,1 0-1,-1 0 1,1 0-1,0 0 1,-1 0-1,1 0 1,0 0 0,0 0-1,1 0 1,-1 0-1,0-1 1,0 1-1,1 0 1,-1-1 0,1 1-1,0-1 1,-1 0-1,1 1 1,0-1-1,0 0 1,0 0 0,0 0-1,0 0 1,0 0-1,0-1 1,0 1-1,0-1 1,0 1 0,0-1-1,0 0 1,1 0-1,-1 0 1,2 0 0,2 0-25,0-1 0,0 1 1,0-1-1,0 0 0,-1-1 1,1 1-1,-1-1 0,1 0 1,-1-1-1,0 1 0,1-1 1,6-5-1,-7 3-3,0 0-1,0 0 1,-1 0 0,1-1 0,-1 1 0,0-1-1,-1 0 1,1 0 0,-1 0 0,-1-1 0,1 1-1,-1-1 1,0 0 0,0 1 0,-1-1 0,0 0-1,0 0 1,-1 0 0,0-10 0,0 17-10,0-1-1,0 0 1,0 0-1,0 0 1,-1 1 0,1-1-1,0 0 1,0 0 0,0 1-1,-1-1 1,1 0 0,0 1-1,-1-1 1,1 0-1,-1 1 1,1-1 0,-1 0-1,1 1 1,-1-1 0,1 1-1,-1-1 1,0 1 0,1-1-1,-1 1 1,0-1-1,1 1 1,-1 0 0,0-1-1,1 1 1,-1 0 0,0 0-1,0 0 1,0-1 0,1 1-1,-1 0 1,0 0-1,0 0 1,1 0 0,-1 0-1,-1 1 1,1-1-1,0 0 0,-1 1 1,1-1-1,0 1 0,0 0 0,0-1 0,0 1 0,0 0 1,1-1-1,-1 1 0,0 0 0,0 0 0,0 0 0,0 0 1,1 0-1,-1 0 0,1 0 0,-1 0 0,1 0 0,-1 0 0,1 0 1,-1 0-1,1 0 0,0 0 0,0 1 0,-1 1 1,1-2 4,0 1 0,1 0 1,-1-1-1,0 1 0,1 0 1,-1 0-1,1-1 1,-1 1-1,1-1 0,0 1 1,0-1-1,-1 1 0,1-1 1,0 1-1,1-1 0,-1 0 1,0 1-1,0-1 1,0 0-1,1 0 0,-1 0 1,1 0-1,-1 0 0,1 0 1,-1 0-1,1-1 1,-1 1-1,1 0 0,0-1 1,-1 0-1,1 1 0,3-1 1,7 2 16,-1 0 1,1-1-1,19-1 1,-26-1-18,70-5 30,-53 3-19,-1 1 0,0 1 0,37 3 1,-56-2-9,0 1 0,0-1 0,-1 1 1,1-1-1,0 1 0,0-1 0,0 1 1,-1 0-1,1 0 0,-1 0 0,1 0 1,0 0-1,-1 0 0,0 1 0,1-1 1,-1 0-1,0 1 0,0-1 0,1 1 1,-1-1-1,0 1 0,0 0 0,-1-1 1,1 1-1,0 2 0,12 17 116,-12-20-133,0 0 0,0 0 0,1 0 0,-1 0 0,0 0 0,1-1 0,-1 1 1,0 0-1,1 0 0,0-1 0,-1 1 0,1-1 0,-1 0 0,1 1 0,-1-1 0,1 0 0,0 0 0,-1 0 0,1 0 0,-1 0 0,1 0 0,0-1 0,-1 1 0,1 0 0,-1-1 0,1 1 0,2-2 0,4-2-536,-1 1 0,1-1 0,12-10 0,29-21-487,-23 14 272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 16836,'-7'-1'898,"1"1"1,-1-1 0,1 2 0,-1-1 0,1 1 0,-11 2 0,15-3-793,1 0 1,-1 1-1,0-1 1,0 1-1,0-1 1,1 1-1,-1 0 1,0-1 0,1 1-1,-1 0 1,1 0-1,-1 0 1,1 1-1,-1-1 1,1 0-1,0 1 1,-1-1-1,1 0 1,0 1-1,0-1 1,0 1 0,0 0-1,0-1 1,1 1-1,-1 0 1,0 2-1,1-2-113,0-1 0,0 1 0,0-1 0,1 1 0,-1-1 0,1 1 0,-1-1 0,1 0 0,0 1 0,-1-1 0,1 0 0,0 0 0,0 1 0,0-1 0,0 0 0,0 0 0,0 0 0,0 0 0,0 0 0,0 0 0,1-1 0,1 2 0,32 16-713,-29-16 618,3 2-99,5 2-188,0 0-1,-1 0 1,0 1-1,23 17 1,-36-23 385,1 0-1,0-1 1,0 1 0,-1 0 0,1-1-1,0 1 1,0 0 0,-1 0-1,1 0 1,-1-1 0,1 1 0,-1 0-1,1 0 1,-1 0 0,0 0 0,1 0-1,-1 0 1,0 0 0,0 0-1,0 0 1,0 0 0,0 0 0,0 0-1,0 0 1,0 2 0,-1-1 23,0-1-1,1 1 1,-1-1 0,0 0 0,0 1 0,-1-1 0,1 0-1,0 1 1,0-1 0,-1 0 0,1 0 0,0 0 0,-3 1 0,-5 3 149,0-1 0,-1 0 0,-17 5 0,-15 0 202,40-9-428,0 1 1,-1-1 0,1 0 0,-1 0 0,1 0 0,-1 0-1,1 0 1,-1-1 0,1 1 0,0-1 0,-1 1 0,1-1 0,0 0-1,-3-2 1,4 3 40,1-1-1,-1 1 0,1-1 0,-1 1 1,1-1-1,-1 0 0,1 1 1,0-1-1,-1 0 0,1 1 0,0-1 1,-1 0-1,1 0 0,0 1 1,0-1-1,0 0 0,0 0 0,0 0 1,0 1-1,0-1 0,0 0 0,0 0 1,0 1-1,0-1 0,1 0 1,-1 0-1,0 1 0,1-2 0,11-19-317,5 0-117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15467,'1'4'436,"-1"-1"-1,1 1 0,-1 0 1,0 0-1,0 0 1,-1 0-1,1 0 0,-1 0 1,0 0-1,0-1 0,-2 8 1,-4 19 1833,6-26-2061,1 0-1,0 1 1,0-1-1,0 0 1,0 1 0,1-1-1,0 0 1,-1 0 0,2 1-1,-1-1 1,0 0 0,1 0-1,0 0 1,2 4 0,-1-5-154,-1-1 1,1 1 0,-1 0 0,1-1 0,0 0 0,0 0 0,-1 0-1,2 0 1,-1 0 0,0-1 0,0 1 0,1-1 0,-1 0 0,0 0 0,1 0-1,-1 0 1,8 0 0,1 0-27,-1-1 0,1 0-1,-1 0 1,1-2 0,-1 1-1,20-6 1,64-27 28,-69 23-81,1 1 1,38-9-1,-64 19 27,1 0 0,-1 0 0,1 0 0,-1 0 0,1 0 0,-1 1 0,1-1 0,-1 1 0,1-1 0,-1 1 0,1-1 0,-1 1 0,0 0 0,1-1 0,-1 1 0,0 0 0,0 0 0,0 0 0,0 0 0,0 0 0,0 0 0,0 1 0,0-1 0,0 0 0,1 2 0,15 15 69,-10-15-48,-1 0 0,0 0 1,1-1-1,0 0 0,0 0 0,0 0 0,0-1 1,0 0-1,0 0 0,13-1 0,9-2-183,36-6 1,-50 5 57,8 0-19,-10 0 16,0 0 0,0 2 1,0 0-1,0 0 0,0 1 0,0 1 1,0 0-1,22 4 0,-32-3-10,0-1-1,0 0 0,0 0 0,0-1 1,0 1-1,0-1 0,1 1 0,-1-1 1,0 0-1,0 0 0,0-1 1,1 1-1,-1-1 0,0 1 0,0-1 1,0 0-1,6-3 0,0-1-280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46 13251,'12'-3'1006,"0"-1"1,0 0 0,-1-1-1,19-10 1,-30 15-962,0 0 0,0 0 0,0 0 1,0-1-1,1 1 0,-1 0 0,0 0 0,0 0 1,0 0-1,0 0 0,1 0 0,-1 0 0,0 0 0,0 0 1,0 0-1,0-1 0,0 1 0,0 0 0,0 0 1,1 0-1,-1 0 0,0 0 0,0-1 0,0 1 0,0 0 1,0 0-1,0 0 0,0 0 0,0-1 0,0 1 1,0 0-1,0 0 0,0 0 0,0 0 0,0-1 0,0 1 1,0 0-1,0 0 0,0 0 0,0 0 0,0-1 1,0 1-1,0 0 0,0 0 0,0 0 0,0 0 0,0 0 1,-1-1-1,1 1 0,-11-4 1311,-17 1-177,0 2-938,1 2-1,-1 1 0,1 1 1,0 1-1,0 2 0,-34 11 1,48-12-247,0 0 0,0 1 0,1 1 0,-1 0 1,2 0-1,-13 11 0,17-12 19,0 0 0,1 1 0,0 0-1,0 0 1,0 1 0,1 0 0,0 0-1,0 0 1,-6 17 0,9-21-14,1 0 0,-1 0 1,1 0-1,0 1 0,0-1 0,1 0 0,-1 0 1,1 1-1,0-1 0,0 0 0,0 1 0,1-1 1,-1 0-1,1 1 0,0-1 0,0 0 0,1 0 1,-1 0-1,1 0 0,0 0 0,0 0 0,0-1 1,1 1-1,-1 0 0,1-1 0,0 0 0,0 0 1,0 0-1,0 0 0,1 0 0,-1-1 0,1 1 1,0-1-1,4 2 0,7 3-205,1 0 0,0-2 0,0 0 0,0-1 0,1 0 0,-1-1 0,27 0 0,-17-2-26,1-1 0,-1-2 0,0-1-1,31-7 1,16-11-326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16404,'-2'0'248,"-1"0"0,0 0 1,1 1-1,-1-1 1,1 0-1,-1 1 0,1 0 1,-1-1-1,1 1 1,0 0-1,-5 2 0,-28 18 732,24-14-79,-3 2-647,0 1 0,0 1 0,1 0 1,1 0-1,0 2 0,1-1 0,0 2 1,1-1-1,0 1 0,1 1 1,-10 21-1,15-26-244,0 0 0,1 0 1,0 0-1,0 0 0,1 1 1,0 0-1,1-1 0,0 17 0,1-20-20,1 1 0,0-1-1,1 0 1,-1 0-1,1 0 1,1 0-1,-1 0 1,1 0 0,0 0-1,1-1 1,-1 1-1,2-1 1,4 7 0,-4-7-45,1-1 1,0 0-1,-1 0 1,2 0 0,-1 0-1,0-1 1,1 0 0,0 0-1,0-1 1,0 0 0,13 4-1,-5-4 81,0 0 0,0 0 0,0-1 0,0-1 0,17-1 0,19-4-171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9866,'0'-1'252,"0"0"0,-1 1-1,1-1 1,0 0 0,-1 1 0,1-1-1,0 0 1,-1 1 0,1-1-1,-1 1 1,1-1 0,-1 1 0,1-1-1,-1 1 1,0-1 0,1 1 0,-1 0-1,0-1 1,1 1 0,-1 0 0,0-1-1,1 1 1,-1 0 0,0 0-1,1 0 1,-1-1 0,0 1 0,0 0-1,1 0 1,-1 0 0,0 0 0,1 1-1,-1-1 1,0 0 0,-1 0 0,0 2 56,1-1 1,-1 1 0,1 0 0,-1 0 0,1-1 0,0 1 0,-1 0 0,1 0 0,0 0 0,0 0 0,0 3 0,-1 0-159,0 0 0,1 0 1,-1 1-1,1-1 0,1 0 1,-1 1-1,1-1 0,0 1 1,0-1-1,1 1 0,-1-1 1,1 0-1,0 1 0,1-1 1,-1 0-1,1 0 0,0 0 1,1 0-1,-1 0 0,1 0 1,0-1-1,0 1 0,0-1 1,1 0-1,-1 1 0,1-2 1,6 6-1,-5-5-279,0 0 0,0 0 1,0 0-1,1 0 0,-1-1 0,1 0 0,0 0 1,0-1-1,0 0 0,0 0 0,1 0 0,-1-1 1,0 0-1,1 0 0,-1 0 0,1-1 0,-1 0 0,1 0 1,-1-1-1,1 0 0,-1 0 0,11-3 0,5-10-397,-6-6-209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4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18052,'-7'26'1960,"-7"1"-1152,1 3-343,-1 8 927,-1 2-232,4 0-488,-1 3-552,4-4-24,-2-4-56,1 0-120,3-1-40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13139,'0'-10'1728,"3"6"-744,3 4-343,1 0 1463,5 5-752,5 11-207,1 0-121,2 11-312,-2 8-104,-1 12-232,-3 6-40,-7 14-88,-4 3-192,-11 4-424,-2 0-288,-15-7 552,-3-2-104,-11-13-48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5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13283,'54'9'744,"1"-2"1,-1-2-1,69-4 0,163-22 284,-191 11-676,727-68 197,222-52-2551,-946 110 1437,-82 15 420,-18 2-9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0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19452,'8'3'1985,"7"0"-1233,5 0-304,13-2 864,8-1-480,9-1-1024,4-2-568,3-3 680,1-1-248,-1 3-232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6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19228,'3'27'2403,"-2"-16"-1658,0 0 0,0 0 0,2 0 0,4 15 0,-6-23-702,0 0 0,0 0 0,1 0 0,-1 0-1,1 0 1,0-1 0,0 1 0,0-1 0,0 1 0,1-1 0,-1 0 0,1 0-1,-1 0 1,1 0 0,0 0 0,-1-1 0,1 1 0,0-1 0,6 2 0,1 0-241,0-1 0,0-1 1,0 0-1,1-1 0,-1 0 0,0 0 1,0-1-1,0 0 0,0-1 1,0 0-1,0 0 0,11-5 1,7-4-1177,-1-1 0,49-29 1,-50 24-27,0-1 0,-1-1 0,-1-1 0,34-38 0,-67 69 2329,-44 46 3862,-66 94 1,106-132-4596,1 0 0,0 0 0,2 2 0,1-1 0,0 1 0,1 1 0,2-1 0,0 1 0,-5 45 0,10-43-135,1-24-65,0 1 1,1-1-1,-1 1 0,0-1 0,0 1 1,1-1-1,-1 1 0,0-1 0,1 1 1,-1-1-1,1 1 0,-1-1 0,0 0 1,1 1-1,-1-1 0,1 0 1,-1 1-1,1-1 0,0 1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19372,'11'-2'1689,"12"0"-1097,5 2-216,7 0 952,13 1-584,12-1-432,2 0-104,2 0-368,-2 0-280,-8-1-608,-4-1 24,-20-1 664,-7 3-273,-21 0-119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16115,'15'11'2217,"6"-4"-1313,17-7-400,7-1 1577,16-3-1153,5 1-216,4-3-728,0-1-600,-1-3 544,-5-2-184,-11-3-88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76 13555,'3'-4'395,"2"-4"418,0 0 0,0 1 0,1 0 0,0 0 0,0 1 0,1 0 0,0 0 0,14-10 0,-27 21-155,0 0-1,0 0 1,0 1-1,0 0 1,1 0-1,0 1 1,-4 7-1,2 0-402,0 1-1,2 0 1,0 0-1,0 1 1,-2 18-1,1-7-117,5-21-126,-2 3 7,1 0 0,1 0 0,0 0 0,-1 15 0,2-22-17,0 0 1,0-1-1,1 1 0,-1 0 1,0-1-1,0 1 0,1 0 1,-1-1-1,1 1 1,0-1-1,-1 1 0,1-1 1,0 1-1,0-1 0,0 0 1,0 1-1,0-1 0,0 0 1,0 0-1,1 0 0,-1 0 1,0 0-1,1 0 1,-1 0-1,0 0 0,1 0 1,-1-1-1,1 1 0,-1-1 1,1 1-1,0-1 0,2 1 1,10 0-6,1-1-1,-1 0 1,0-1 0,17-3 0,-21 2-1,0 0 1,1 1-1,-1 0 1,0 1-1,1 0 0,-1 1 1,1 0-1,-1 0 1,15 5-1,-23-5 2,0 0 1,0 0-1,0 0 1,0 0-1,0 0 0,0 0 1,0 0-1,0 1 1,-1-1-1,1 1 1,-1 0-1,1-1 0,-1 1 1,1 0-1,-1 0 1,0 0-1,0-1 0,0 1 1,1 4-1,-1-2 3,0-1 0,-1 1-1,1 0 1,-1-1 0,0 1-1,0-1 1,-1 1 0,1 0-1,-1-1 1,0 1 0,-1 4-1,-2 2 0,0 1 0,-1-1 0,0 0 0,-1 0-1,0-1 1,-14 18 0,9-15 17,-1-1 1,-1 1-1,1-2 0,-2 0 0,0 0 1,-19 9-1,25-15-40,-1 1 1,0-1-1,0-1 0,0 0 0,0 0 1,-1-1-1,1 0 0,-1-1 0,1 1 1,-1-2-1,0 0 0,-10-1 0,18 1-63,0 0 0,0-1 0,0 0 0,0 1 0,0-1 0,0 0-1,1 0 1,-1 0 0,0 0 0,0-1 0,1 1 0,-1 0 0,1-1-1,-1 1 1,1-1 0,-1 1 0,1-1 0,0 0 0,0 0 0,0 0 0,0 1-1,0-1 1,0 0 0,0 0 0,0-3 0,-1-4-61,0-1 0,1 1 0,0-1 0,0-11 0,1 18 122,1-50-597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20348,'11'-4'2073,"7"4"-1241,3 0-336,8 0 1088,4 2-351,5 1-537,0 0-376,-1 2-768,0-1-440,-2 0 736,-5-2-184,-5 2-169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20036,'15'4'2425,"13"-1"-1569,16-6-328,8-3 1072,16-1-583,8 2-57,2-1-496,-2 0-312,-9 3-648,-4 2-400,-14 1 1424,-7-2-648,-18 2-96,-8 0-168</inkml:trace>
  <inkml:trace contextRef="#ctx0" brushRef="#br0" timeOffset="0.49">121 256 19780,'-10'28'2361,"6"-2"-1577,4-3-336,1-6 1408,11 0-927,3-7-145,7-1-528,2-3-224,5-8-464,0-6-256,-1-10-585,2 3-231,-2-13 1048,-1-2-352,-4-4-168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17644,'-14'29'2016,"-6"9"-1024,-3 3-351,0 4 1119,0 4-288,3-3-408,3-2-207,7-5-409,1-6-248,5-10-856,4-7 472,3-8 72,2-3-104,3-12-105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20860,'0'6'2105,"0"7"-1553,-3 3-256,-1 1 1048,-1 9-695,3 1-177,-3 5-304,1-1-208,1-2-448,0-2-225,0-1-543,-1-2-176,-2-4 936,1-3-312,-4-7-153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19660,'13'-2'1697,"2"2"-1225,7 2-224,10 2 728,2 0-552,9-1 968,3-3-1152,2 0-40,-3 0 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18164,'-22'14'382,"2"2"0,0 0-1,1 1 1,1 2 0,0-1 0,1 2 0,1 0 0,1 1 0,1 1-1,1 0 1,-12 31 0,22-46-304,0 0 1,1 0-1,0 0 0,0 1 0,1-1 0,-1 13 0,2-18-54,0 0 0,0 0 0,0 0-1,1 0 1,-1 0 0,0 1 0,1-1 0,0 0-1,-1 0 1,1 0 0,0 0 0,0 0 0,0 0-1,0-1 1,0 1 0,1 0 0,-1 0 0,0-1-1,1 1 1,-1-1 0,1 1 0,0-1 0,-1 0-1,1 0 1,0 1 0,3 0 0,1 0 37,0 0 1,0-1-1,0 0 0,0 0 1,1-1-1,-1 1 0,0-1 1,0-1-1,0 1 1,1-1-1,-1 0 0,0 0 1,0-1-1,0 0 0,0 0 1,-1 0-1,11-6 0,-5 2 116,0-1-1,0 0 1,-1-1-1,1 0 1,-2 0-1,1-1 1,13-17-1,-15 15 23,1-1-1,-2-1 1,0 0-1,8-19 0,-12 27-151,-1 0 0,0-1 0,-1 1 0,0 0-1,1-1 1,-2 1 0,1 0 0,-1-1-1,1 1 1,-1-1 0,-1 1 0,1-1-1,-1 1 1,-3-11 0,4 15-53,-1 0 0,1-1 0,-1 1 0,1 0 0,-1 0-1,0 0 1,1 0 0,-1 0 0,0 0 0,0 0 0,0 0 0,1 0 0,-1 1 0,0-1 0,0 0 0,0 1-1,-1-1 1,1 0 0,0 1 0,0-1 0,0 1 0,0 0 0,-2-1 0,1 1-82,0 0 1,0 0 0,0 0-1,0 0 1,-1 1 0,1-1-1,0 1 1,0 0 0,1-1-1,-1 1 1,0 0 0,-3 2-1,-1 1-196,0 0 0,1 0 0,0 1 0,0-1-1,0 1 1,1 0 0,-7 11 0,1 6-319,9 3-116</inkml:trace>
  <inkml:trace contextRef="#ctx0" brushRef="#br0" timeOffset="1">361 378 18028,'-5'25'1944,"-5"10"-1200,-3-1-327,1 6 927,0-2-448,3-5-696,4-8-464,3-6 304,2-10-216,5-14-152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0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19468,'-33'28'3144,"25"-22"-2527,1 0 1,0 0 0,-10 10-1,15-13-497,0 1 0,-1-1-1,1 0 1,1 1-1,-1-1 1,0 1-1,1-1 1,0 1-1,0 0 1,0-1-1,0 1 1,0 5-1,1-6-101,0 0 0,0 0 0,0 0 0,0 0 0,1 0 0,-1 0-1,1 0 1,0 0 0,0 0 0,0 0 0,0 0 0,0 0 0,0-1-1,1 1 1,0 0 0,3 3 0,-1-2-14,0 0-1,0 0 0,0-1 1,0 0-1,1 1 1,-1-2-1,1 1 1,10 3-1,-2-1-11,0-1 0,0-1 1,0 0-1,1-1 0,-1 0 0,27-1 0,-28-2 21,0 0 0,0-1 0,0 0 0,0-1 0,0 0 0,-1-1 0,13-6 0,-21 8 1,0 0 0,0 1 0,0-1 0,0 0 0,0 0 0,-1-1 0,1 1 0,-1-1 1,1 1-1,-1-1 0,0 0 0,3-5 0,-4 6-1,0 0 0,-1 0 0,1-1 0,-1 1 0,1 0 0,-1 0 0,0-1 0,0 1 0,0 0 0,0-1 0,0 1 0,-1 0 0,1 0 0,-1-1 1,1 1-1,-1 0 0,0 0 0,0 0 0,0 0 0,0 0 0,-2-3 0,0 0 2,-1 1 0,1 0-1,-1-1 1,0 1 0,0 0 0,0 1 0,-1-1 0,1 1-1,-10-5 1,3 2-288,-1 1 1,0 0-1,-14-4 0,23 8 194,3 1 63,-1 0-1,0-1 0,0 1 0,0 0 1,1-1-1,-1 1 0,0 0 0,0 0 1,0 0-1,0 0 0,0 0 0,1 0 1,-1 0-1,0 0 0,0 0 0,0 0 1,0 0-1,1 0 0,-1 1 0,0-1 1,0 0-1,0 1 0,1-1 0,-2 1 1,-2 6-341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18156,'26'-3'7115,"36"-6"-5838,-33 5-657,228-47-277,-252 50-351,2-1-24,1 1 0,0-1 1,-1 2-1,11-1 0,-17 1 26,-1 0 0,1-1 0,0 1 0,0 1 0,0-1 0,0 0 0,-1 0 0,1 0 0,0 0 0,0 1 0,0-1 1,-1 0-1,1 1 0,0-1 0,0 0 0,-1 1 0,1-1 0,0 1 0,-1-1 0,1 1 0,0 0 0,-1-1 0,1 1 0,-1 0 0,1-1 0,-1 1 0,0 0 0,1-1 0,-1 1 0,0 0 1,1 0-1,-1 0 0,0-1 0,0 1 0,1 0 0,-1 0 0,0 0 0,0 0 0,0-1 0,0 1 0,0 0 0,-1 0 0,1 0 0,0 0 0,0-1 0,0 1 0,-1 0 0,1 1 0,-10 24 2,-2 1-1,0-1 1,-2-1-1,-24 36 0,9-15 118,-94 170-220,121-213 88,-5 9-3266,6-21-289,0 0 3732,0-8-1493</inkml:trace>
  <inkml:trace contextRef="#ctx0" brushRef="#br0" timeOffset="1">197 284 18380,'13'12'1992,"1"-5"-1400,5-6-223,7 4 959,7-4-1224,4-5-336,4-9 264,4-4-136,5-16-200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0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74 17372,'-27'28'2238,"7"-8"-524,0 1 0,-26 38 0,45-57-1647,-1 0 1,1 0-1,0 0 1,0 0-1,0 0 1,0 0-1,0 1 0,1-1 1,-1 0-1,1 0 1,-1 1-1,1-1 1,0 0-1,0 1 0,0-1 1,0 0-1,0 3 1,1-3-75,0 0 0,0 0 0,0 0 0,0 0 0,1 0 0,-1-1 0,0 1 0,1-1 0,-1 1 0,1-1 0,-1 1 0,1-1 0,0 0 1,0 0-1,0 0 0,-1 0 0,1 0 0,0 0 0,3 1 0,31 11-304,33 14-150,-63-24 448,0 0-1,1 0 0,-1 1 0,-1 0 1,1 0-1,-1 1 0,9 9 0,-12-13 30,-1 1 0,0-1-1,0 1 1,0 0-1,0-1 1,0 1 0,0 0-1,-1 0 1,1 0 0,0-1-1,-1 1 1,0 0 0,1 0-1,-1 0 1,0 0-1,0 0 1,0 0 0,0 0-1,-1 2 1,0-1 11,0 0 1,0 0-1,0 0 0,0 0 1,-1 0-1,0 0 0,1-1 1,-1 1-1,0-1 1,-5 5-1,-1 0 54,0 0 1,-1 0 0,0-1-1,-1 0 1,-18 9-1,19-12-169,0 1 0,0-1-1,-1 0 1,1-1 0,-1 0-1,1-1 1,-11 1 0,18-2 47,-1 0 0,0 0 0,0 0 0,0 0-1,0 0 1,0-1 0,1 0 0,-1 0 0,0 1 0,0-1 0,1-1 0,-1 1 0,1 0 0,-1-1 0,1 1 0,-1-1 0,1 0 0,0 0 0,0 0 0,0 0 0,0 0 0,0 0 0,0-1 0,1 1 0,-1 0 0,1-1 0,-3-5 0,-5-28-355</inkml:trace>
  <inkml:trace contextRef="#ctx0" brushRef="#br0" timeOffset="1">136 1 19036,'27'0'2161,"3"1"-1305,0 1-352,4 2 1320,2 2-616,-1 4-1120,-1-4-1288,-8-6 1112,-3-5-256,-5-3-192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811 178 10018,'0'-7'156,"0"0"0,0 0 0,-1 0 0,0 0 0,0 0 0,-1 0 0,0 0-1,0 1 1,-1-1 0,1 1 0,-1-1 0,-1 1 0,1 0 0,-1 0 0,0 1 0,-1-1 0,1 1 0,-1 0-1,0 0 1,0 0 0,-1 1 0,-8-6 0,7 5-45,-1 1-1,1 0 1,-1 0-1,1 1 1,-1 0-1,0 1 1,0 0 0,0 0-1,-1 0 1,1 1-1,0 1 1,-1-1-1,1 1 1,0 1 0,-1-1-1,1 1 1,0 1-1,0 0 1,-10 3-1,5 0-31,0 2 0,0-1 0,1 2 0,0 0 1,0 0-1,-19 19 0,-60 70 221,88-94-289,-31 38 64,3 1 1,1 1 0,-26 51 0,17-15-39,-32 88 0,47-99-41,3 1 1,4 0 0,2 2-1,4 0 1,3 0-1,2 1 1,4 0-1,3 0 1,4 0-1,2-1 1,3 0-1,27 94 1,-27-133-3,1 1 1,2-1-1,31 57 0,-37-77 23,1 0-1,0-1 1,0 0-1,1 0 0,1 0 1,-1-1-1,2-1 0,0 0 1,0 0-1,0-1 1,1-1-1,16 9 0,-21-14 17,1 1 0,-1-1 0,1 0 0,-1-1 0,1 0 0,0 0 0,0-1 0,-1 0-1,1 0 1,0 0 0,0-1 0,-1-1 0,1 1 0,-1-1 0,1 0 0,13-7 0,2-2 111,-1-1 0,0-1 0,37-30 1,-28 16 20,0 0 1,-2-2 0,-1-2 0,41-57 0,80-149 345,-95 140-372,-4-1 0,50-144 0,-76 170-117,-3 0 1,-4-1-1,-3-1 0,8-107 0,-21 155-59,0-1-1,-2 1 1,-1 0-1,-1 0 1,-10-43 0,11 60-19,-1 0 0,0 0 0,-1 0 0,0 0 0,-1 1 0,1 0 0,-2-1 0,1 2 0,-1-1 0,0 1 0,-1 0 0,1 0 0,-1 0 0,-1 1 0,1 0 0,-1 1 0,0 0 0,-17-8 0,7 6-133,0 1 0,0 1 0,-1 1-1,1 0 1,-25-1 0,11 3-63,0 2-1,-43 4 0,14 8-113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17556,'0'1'2907,"-4"11"-2133,-1 9 288,1-1 0,2 1 1,-1 30-1,3-39-1009,0 0-1,1-1 1,0 1-1,1-1 1,1 1 0,0-1-1,8 21 1,-10-29-40,0 0 0,1 0 0,0-1 0,0 1 0,0 0 0,0-1 0,0 0 0,0 1 0,0-1 0,1 0 0,0 0 0,-1 0 0,1 0 0,0-1 0,0 1 0,0-1 0,3 2 0,-1-2 11,0 0 1,1 0-1,-1 0 1,0-1-1,0 1 0,0-2 1,1 1-1,-1 0 1,9-3-1,3-2 74,0 0 0,0-1 0,-1-1 0,0 0 0,18-13-1,1-4 170,-28 18-191,0 1-1,0 0 1,1 0-1,0 0 1,9-3 0,-17 8-72,1 0 0,-1 0 1,0 0-1,1 0 1,-1 0-1,0 0 0,1 0 1,-1 0-1,1 1 1,-1-1-1,0 0 1,0 0-1,1 0 0,-1 0 1,0 0-1,1 1 1,-1-1-1,0 0 0,1 0 1,-1 0-1,0 1 1,0-1-1,0 0 0,1 0 1,-1 1-1,0-1 1,0 0-1,0 1 1,1-1-1,-1 0 0,0 1 1,0-1-1,0 0 1,0 1-1,0-1 0,0 0 1,0 1-1,0-1 1,0 0-1,0 1 0,1 17 17,-1-17-18,0 5-3,0 0 1,0 0 0,1-1-1,0 1 1,0 0 0,0-1-1,1 1 1,0-1 0,0 0-1,3 7 1,-3-10 0,0 1 0,0 0 0,0-1 0,0 0 0,0 0 0,0 1 0,1-1 0,-1 0 0,1-1 0,-1 1 0,1 0 0,0-1 0,0 0-1,0 0 1,0 1 0,0-2 0,0 1 0,0 0 0,6 0 0,2 0-2,0-1-1,0 0 1,1-1-1,-1 0 1,-1-1 0,1 0-1,0-1 1,14-5-1,10-6-717,36-19 0,-57 25 143,-10 6 215,-5 1 258,-7 3-170,3 0 31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21877,'-4'-16'1832,"2"10"-1424,2 0-320,4 6 280,4-1-24,2 5-216,3 3-224,-1 5-176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 19804,'-23'32'1993,"11"2"-1297,5 2-304,11-2 792,9-2-160,13-8-408,9-5-287,10-13-625,6-6-433,3-13-599,1-9 1080,-8-14-232,-1-4-240</inkml:trace>
  <inkml:trace contextRef="#ctx0" brushRef="#br0" timeOffset="1">465 0 17372,'-28'41'2296,"-2"6"-1296,-3 9-303,-1 0 1111,4 4-512,3 1-152,8-3-455,6-4-249,7-4-912,3-5 512,3-12-128,-1-6-72,1-10-80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20212,'8'7'1841,"-3"9"-1209,-4 3-296,-1 8 784,0 3-224,0 3-456,0 3-248,2-3-872,-1 0-392,0-10 856,2-5-168,3-5-176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260 126 18292,'0'0'65,"0"-1"-1,1 0 1,-1 1-1,0-1 1,0 0 0,1 1-1,-1-1 1,0 0 0,0 1-1,0-1 1,0 0 0,0 1-1,0-1 1,0 0-1,0 1 1,0-1 0,0 0-1,0 1 1,0-1 0,-1 0-1,1 1 1,0-1 0,0 0-1,-1 1 1,1-1-1,0 0 1,-1 1 0,1-1-1,-1 1 1,1-1 0,-1 1-1,1-1 1,-1 1 0,1 0-1,-1-1 1,1 1-1,-1-1 1,0 1 0,1 0-1,-1 0 1,1-1 0,-1 1-1,-1 0 1,-1-1 62,0 0 1,0 0-1,0 0 1,-1 1-1,1-1 0,0 1 1,0 0-1,-1 0 1,-4 1-1,-1 2 15,0 0-1,-1 0 1,2 0-1,-1 2 1,0-1 0,1 1-1,0 0 1,0 0-1,0 1 1,1 0 0,-11 12-1,5-4-96,0 1 0,1 0 0,0 1-1,-15 30 1,23-38-30,0 0 0,1 0 0,0 1 0,0-1 0,-1 11 0,3-17-9,1-1 1,0 1 0,-1-1 0,1 1 0,0 0 0,0-1 0,0 1 0,0 0 0,0-1 0,0 1 0,1-1 0,-1 1 0,0 0 0,1-1 0,-1 1 0,1-1 0,0 1 0,-1-1 0,1 1 0,0-1 0,0 0 0,0 1 0,0-1 0,0 0 0,0 0 0,1 0 0,-1 1 0,0-1 0,0-1 0,1 1 0,-1 0 0,1 0 0,-1 0 0,3 0 0,1 0 18,-1-1 0,1 0 0,0 0 0,-1 0 1,1-1-1,0 0 0,-1 0 0,1 0 0,-1 0 1,1-1-1,-1 1 0,0-1 0,0 0 0,1 0 1,5-5-1,10-7 168,30-25 0,-48 37-182,27-22 152,-2-2 1,-1-1-1,-1-1 0,-1-1 1,-1-1-1,-2-1 0,33-65 1,-50 85-140,-14 26-16,-3 11-104,1 2-1,1 0 1,1 0 0,2 1 0,1 0 0,1 1 0,1-1-1,2 1 1,0 40 0,3-60-144,1-1 0,1 1 0,4 17-1,-5-24 200,0 1-1,1-1 1,-1 0-1,1 1 1,-1-1-1,1 0 1,0 0-1,0 0 1,0 0-1,1-1 1,-1 1 0,1-1-1,3 3 1,-4-4-5,0 0 1,0 0 0,0 0-1,0 0 1,0-1 0,0 1-1,0-1 1,1 1 0,1-1-1,-4 0 42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18036,'-10'6'638,"-14"9"854,2 0-1,-33 29 0,50-39-1318,-1 1-1,1 0 1,0 0 0,1 0-1,-1 0 1,1 1 0,0-1-1,1 1 1,0 0 0,0 0-1,0 1 1,1-1 0,-3 14-1,5-18-147,0-1 0,-1 0 0,1 1 0,0-1 0,1 1 0,-1-1 0,0 0 0,1 1 0,-1-1 0,1 0 0,0 0-1,-1 1 1,1-1 0,0 0 0,1 0 0,-1 0 0,0 0 0,1 0 0,-1 0 0,1 0 0,-1-1 0,1 1 0,0 0-1,0-1 1,0 0 0,0 1 0,0-1 0,0 0 0,0 0 0,0 0 0,0 0 0,0 0 0,1-1 0,-1 1 0,5 0-1,3 1-11,0-1 0,1 0-1,-1-1 1,1 0-1,-1 0 1,1-1-1,10-3 1,-1-1-2,0-1-1,0 0 1,-1-2-1,0 0 1,-1-1-1,1-1 1,-2-1 0,1-1-1,-2 0 1,0-1-1,0 0 1,-1-2-1,19-23 1,-40 47-55,1 1-1,-1-1 1,2 1-1,0 0 1,0 0-1,0 1 1,-2 18 0,4-23 4,1 0 0,0 1 0,1-1 0,-1 1 0,1-1 0,1 0 0,-1 1 0,1-1 0,0 1 0,0-1 0,1 0 0,0 0 0,0 0 0,1 0 0,-1 0 0,6 8 0,17 13-127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1 893 16908,'0'1'98,"0"0"1,0 0 0,0-1 0,0 1 0,0 0 0,0 0-1,0 0 1,0 0 0,0 0 0,0-1 0,1 1 0,-1 0 0,0 0-1,1 0 1,-1-1 0,0 1 0,1 0 0,-1 0 0,1-1-1,-1 1 1,1 0 0,0-1 0,-1 1 0,2 0 0,0 0-45,-1-1 1,1 0-1,0 0 1,0 1-1,0-1 1,0 0-1,-1-1 1,1 1-1,0 0 0,0 0 1,0-1-1,2 0 1,17-5 361,0-2 1,0 0-1,-1-1 0,-1-1 1,35-22-1,86-77 813,-81 58-848,-3-3 0,-2-2-1,49-65 1,-81 91-294,-2 0 1,-1-1 0,-1-1 0,-2-1 0,-1 0-1,-2-1 1,-1 0 0,12-60 0,-22 87-76,-1 0-1,0 0 1,0 0 0,-1 0 0,0-1-1,0 1 1,0 0 0,-1 0 0,-3-12-1,3 18-9,1 0-1,0 0 1,0 1-1,-1-1 1,1 0 0,-1 0-1,1 1 1,0-1-1,-1 1 1,1-1-1,-1 0 1,0 1-1,1-1 1,-1 1-1,1-1 1,-1 1-1,0 0 1,1-1 0,-1 1-1,0-1 1,0 1-1,1 0 1,-1 0-1,0 0 1,0-1-1,1 1 1,-1 0-1,0 0 1,0 0-1,0 0 1,1 0 0,-1 0-1,0 0 1,0 1-1,0-1 1,1 0-1,-1 0 1,0 0-1,0 1 1,1-1-1,-1 1 1,0-1-1,1 0 1,-1 1 0,1-1-1,-2 2 1,-2 1 6,0 0 0,0 1 0,1 0 0,-1-1 0,-3 8 1,-4 5 11,2 1 0,0 1 0,1 0 0,-10 33 1,-15 80 63,31-123-79,-12 71 105,-7 100 0,10 82-347,6-101-1697,5-153 1545,-1 21-447,1-27 774,0 1-1,0-1 0,-1 0 1,1 0-1,0 0 0,0 0 1,-1 0-1,1 0 1,-1 0-1,1 0 0,-1 1 1,1-1-1,-1-1 0,1 1 1,-1 0-1,0 0 0,-1 1 1,-2-4-706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0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 17780,'-11'3'1928,"8"3"-1056,7-5-295,13-1 863,8 0-192,9-4-256,8 1-176,8-1-431,2-2-257,-5 2-512,-3-2-281,-9 4-319,-12-1 728,-22 3-200,-10 3-216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16988,'-4'-10'2176,"1"3"-1176,3 3-336,3 4 1297,8 0-353,4 3-496,2-2-231,7-1-489,5 0-184,4-3-568,3-1-472,-3-5 711,0 2-159,-6-2-104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28 20364,'-6'0'259,"0"-1"-1,-1 2 0,1-1 1,0 1-1,-1-1 0,1 2 0,0-1 1,0 1-1,0 0 0,0 0 1,1 1-1,-1-1 0,0 1 0,-8 7 1,9-7-187,1 0 1,0 0 0,-1 1-1,2-1 1,-1 1-1,0 0 1,1 0-1,-1 0 1,1 1 0,0-1-1,1 1 1,-1 0-1,1 0 1,0 0 0,0 0-1,0 0 1,-1 8-1,3-12-68,0 0 0,0 0-1,0 0 1,0 0-1,0 0 1,0 0-1,0 0 1,0 0-1,0 0 1,0 0-1,1 0 1,-1 0-1,0 0 1,1 0-1,-1 0 1,1 0 0,-1 0-1,1 0 1,0 0-1,-1 0 1,1 0-1,0 0 1,0-1-1,-1 1 1,1 0-1,0-1 1,1 2-1,1-1 6,0 0-1,-1-1 0,1 1 1,-1-1-1,1 1 0,0-1 1,-1 0-1,1 0 0,0 0 0,-1 0 1,4-1-1,5-1 47,0 0-1,1-1 1,-1 0 0,16-8 0,-8 1 104,0-1 1,-1-1 0,0 0 0,-1-1-1,0-1 1,-1-1 0,-1 0-1,24-31 1,-53 71-97,1 0-1,2 2 0,-13 40 1,21-59-104,1 1 1,0-1-1,0 1 0,1-1 1,0 11-1,1-18 0,-1 1 0,1-1-1,0 1 1,1-1 0,-1 1-1,0-1 1,0 1-1,1-1 1,-1 0 0,0 1-1,1-1 1,0 1 0,-1-1-1,1 0 1,0 1 0,0-1-1,0 0 1,-1 0-1,1 0 1,0 1 0,1-1-1,-1 0 1,0 0 0,0-1-1,0 1 1,1 0 0,-1 0-1,0-1 1,1 1-1,-1 0 1,1-1 0,-1 0-1,0 1 1,1-1 0,-1 0-1,1 1 1,2-1 0,0 0-142,1 0 1,-1-1 0,1 1 0,-1-1 0,0 0-1,1 0 1,-1-1 0,0 1 0,0-1-1,0 0 1,0 0 0,0 0 0,4-4 0,-1 2 36,-1-2 0,-1 1 0,1-1 1,-1 0-1,0 0 0,0 0 0,4-9 1,19-41-583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18180,'-22'37'1766,"3"1"1,-18 49-1,32-73-1495,0 1 1,1 0-1,1 0 1,0 0-1,1 1 1,1-1-1,1 1 1,0-1-1,3 24 1,-3-37-274,0 1 1,1-1 0,0 1 0,-1-1 0,1 1 0,0-1-1,0 0 1,0 1 0,0-1 0,1 0 0,-1 0 0,1 0-1,-1 0 1,1 0 0,0 0 0,0 0 0,-1-1 0,1 1 0,1-1-1,-1 1 1,0-1 0,0 0 0,4 2 0,-3-2-7,0-1 1,0 1-1,1-1 0,-1 0 1,0 0-1,0 0 1,1 0-1,-1 0 0,0-1 1,0 1-1,0-1 1,0 0-1,1 0 0,-1 0 1,0 0-1,-1-1 1,1 1-1,5-4 1,5-5-9,0-1 1,-1 1 0,-1-2-1,1 0 1,-2 0 0,14-21-1,49-88 12,-62 101 18,0-1 1,-1-1 0,11-35-1,-20 44 22,-6 16-1,-9 16 4,1 3-17,1 1 1,1 0-1,1 1 1,1 0-1,2 0 1,0 1-1,1 0 1,2 1-1,-2 36 1,6-56-85,0 0 0,1 0 0,-1 0 0,1 0 0,1 0 0,-1 0 0,1 0 0,0 0 0,1 0-1,-1-1 1,1 1 0,5 6 0,-7-10-7,1 0-1,-1 0 1,1 0-1,0 0 0,0-1 1,0 1-1,0 0 1,0-1-1,0 0 0,0 1 1,1-1-1,-1 0 1,0 0-1,1 0 0,-1-1 1,1 1-1,-1 0 1,1-1-1,-1 0 0,1 1 1,-1-1-1,1 0 1,0 0-1,-1-1 0,1 1 1,-1-1-1,1 1 1,-1-1-1,1 0 0,-1 0 1,0 0-1,3-1 1,-1 0-10,0 0 1,-1 0 0,0 0-1,1-1 1,-1 1 0,4-5 0,23-29-585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15387,'0'0'60,"0"0"1,1 0-1,-1 0 0,0 0 0,0 0 0,0 0 0,0 1 0,1-1 0,-1 0 1,0 0-1,0 0 0,0 0 0,0 0 0,0 0 0,0 0 0,1 0 1,-1 1-1,0-1 0,0 0 0,0 0 0,0 0 0,0 0 0,0 0 0,0 1 1,0-1-1,0 0 0,0 0 0,0 0 0,0 0 0,0 1 0,0-1 1,0 0-1,0 0 0,0 0 0,0 0 0,0 1 0,0-1 0,0 0 0,0 0 1,0 0-1,0 0 0,0 1 0,-1 16 925,-4 20 63,5-36-904,-20 112 2297,-38 324 169,58-411-2679,2-18-58,-1-13-241,10-181-633,-8 90 745,-3 55 249,3-29 101,-2 62-52,-1 1 1,2-1 0,-1 1 0,1 0 0,0-1 0,4-7-1,-5 15-30,-1-1-1,0 1 0,1-1 1,-1 1-1,1-1 0,-1 1 1,1-1-1,-1 1 0,1-1 1,-1 1-1,1-1 0,-1 1 1,1 0-1,0-1 0,-1 1 1,1 0-1,-1 0 0,1 0 1,0-1-1,-1 1 1,1 0-1,0 0 0,0 0 1,-1 0-1,1 0 0,0 0 1,-1 0-1,1 0 0,0 0 1,-1 1-1,1-1 0,0 0 1,-1 0-1,1 1 0,-1-1 1,1 0-1,0 1 0,-1-1 1,1 0-1,0 1 0,26 22 280,-20-18-268,3 4-228,25 19 135,-32-26 120,0-1 0,0 1 0,-1-1-1,1 1 1,0-1 0,0 0 0,0 0 0,0 0 0,0 0 0,6 0 0,-8-1-50,-1 0 0,0 0-1,1 0 1,-1 0 0,1 0 0,-1 0 0,0 0 0,1 0 0,-1-1 0,0 1 0,1 0 0,-1 0 0,0 0 0,1 0 0,-1-1 0,0 1 0,0 0 0,1 0 0,-1 0 0,0-1 0,1 1 0,-1 0-1,0-1 1,0 1 0,0 0 0,1-1 0,1-9-12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4 138 19356,'-3'-9'1849,"14"-6"-1257,9-4-240,12 5 864,6 1-384,10 0-1096,3-2 392,-2-6-192,-2 2-96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 16876,'2'-5'579,"-1"4"-363,0-1-1,-1 1 0,1-1 0,0 1 1,0-1-1,0 1 0,1 0 0,-1 0 1,0-1-1,0 1 0,1 0 0,2-2 1,-4 6 323,0 0 0,-1 0 0,1 0 0,0-1 0,-1 1 0,0 0 0,0 0 0,-2 5 0,1-2-242,-5 11 105,0 1 1,2 1 0,0-1-1,1 1 1,-3 36 0,7-53-392,0 0 1,0 0-1,0 0 0,0-1 0,1 1 1,-1 0-1,1 0 0,-1 0 1,1 0-1,0 0 0,0-1 1,0 1-1,0 0 0,0-1 1,0 1-1,0 0 0,1-1 0,1 2 1,0 0-3,0-1-1,0-1 1,0 1 0,0 0 0,0-1-1,0 0 1,1 0 0,-1 0 0,7 1-1,5 0-3,1-1-1,0 0 0,28-4 0,-33 2 2,38-4-63,-26 2-2,0 2 1,26 0-1,-48 1 52,0 0 1,0 0-1,0 0 0,0 0 1,0 0-1,0 0 0,1 0 1,-1 0-1,0 1 0,0-1 1,0 0-1,0 1 0,0-1 0,0 1 1,0-1-1,0 1 0,0-1 1,0 1-1,-1 0 0,1 0 1,0-1-1,1 2 0,-2-1 2,0 0 0,0 0 0,0 0-1,0-1 1,0 1 0,0 0-1,-1 0 1,1 0 0,0 0 0,0-1-1,-1 1 1,1 0 0,0 0-1,-1-1 1,1 1 0,-1 0 0,1-1-1,-1 1 1,1 0 0,-1-1-1,0 2 1,-5 3-2,1 0-1,-1 0 1,0-1-1,0 0 1,-7 4-1,-2-1-16,1-1 0,-1 0 0,0-1 0,0 0 0,0-2-1,-17 3 1,27-5-12,-1-1-1,1 0 0,-1 0 0,1-1 0,-1 1 0,0-1 1,1 0-1,-11-4 0,13 4 34,0-1 1,0 0-1,-1 0 0,1 0 0,1 0 1,-1 0-1,0 0 0,1-1 0,-1 1 1,1-1-1,-1 0 0,1 1 0,0-1 1,0 0-1,-1-5 0,-8-18-130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2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17476,'22'-9'2456,"5"3"-1432,8-1-455,5-1 1615,11 5-1032,2-3-328,2 6-1096,1 4-536,-3-2 664,-3-2-216,-9-7-160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0 463 18204,'42'-8'2440,"9"-12"-1423,27-18-377,12-2 1248,22-11-528,3-4-207,1-1-513,-3 5-224,-14 6-480,-10 8-272,-22 10-624,-14 7-361,-27 11-663,-10 3 1488,-22 8-1649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 20884,'-2'5'574,"-2"2"-3,1 0 0,0 0 0,1 0-1,-1 1 1,0 8 0,2-14-483,1 0 0,0 0-1,0-1 1,0 1 0,0 0 0,0 0 0,1-1 0,-1 1-1,1 0 1,-1-1 0,1 1 0,-1 0 0,1-1-1,0 1 1,0-1 0,0 1 0,0-1 0,0 1 0,0-1-1,0 1 1,0-1 0,0 0 0,1 0 0,-1 0 0,1 0-1,-1 0 1,1 0 0,1 1 0,5 1-18,-1 0 1,1-1-1,0 0 0,0 0 1,0 0-1,0-1 0,0-1 1,15 0-1,66-8-448,-60 3-148,-1 0 1,-1-2 0,36-14 0,-49 15-114,1 0 0,-1-1 0,-1 0 0,1-1 0,-1-1 0,-1 0 0,20-19 0,-17 11-750,-15 16 1325,1 0-1,-1 1 1,1-1-1,-1 1 1,1-1-1,-1 0 1,1 1-1,-1-1 1,0 0-1,1 1 1,-1-1-1,0 0 1,0 1-1,1-1 1,-1 0-1,0 0 1,0 1-1,0-1 0,0 0 1,0 0-1,0 0 1,0 1-1,0-1 1,-1-1-1,1 2 79,-1 0-1,0 0 1,1 0-1,-1 0 0,0 0 1,1 0-1,-1 0 1,0 0-1,1 0 1,-1 1-1,0-1 0,1 0 1,-1 0-1,1 1 1,-1-1-1,0 0 1,1 1-1,-1-1 0,1 1 1,-1-1-1,1 1 1,-1-1-1,1 1 0,-1 0 1,-15 16 750,15-15-601,-20 22 875,2 0 1,1 1-1,1 1 0,1 1 0,1 0 0,-15 41 0,-16 71-713,30-86-1105,14-47 719,0 0 0,0 1-1,-1-1 1,0 0 0,0 0-1,0-1 1,-1 1 0,-5 6-1,-1-2-302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1 788 13515,'72'-82'6643,"21"-50"-1558,-12 8-3898,-73 110-1036,-1 0 1,8-20-1,-10 21-25,0 1 0,1 0 0,0 1 0,10-14 0,8-5-51,-6 8-22,-1 1-1,-2-2 0,20-36 1,-32 53-39,0 0-1,0 0 1,-1-1-1,0 1 1,0 0 0,-1-1-1,0 1 1,0-1-1,0 1 1,-1-1 0,0 0-1,0 1 1,-1-1 0,0 1-1,0-1 1,0 1-1,-1-1 1,0 1 0,-6-12-1,8 17-13,-1-1 1,1 1-1,-1 0 0,1 0 0,-1 0 0,0 0 0,1 0 1,-1 0-1,0 0 0,0 0 0,0 0 0,0 1 0,0-1 1,0 0-1,0 1 0,0-1 0,0 0 0,0 1 0,0-1 0,0 1 1,0-1-1,-1 1 0,1 0 0,0 0 0,0 0 0,-1-1 1,1 1-1,0 0 0,0 0 0,-1 0 0,1 1 0,0-1 0,0 0 1,0 0-1,-1 1 0,1-1 0,0 1 0,0-1 0,0 1 1,0-1-1,0 1 0,0 0 0,0-1 0,0 1 0,0 0 1,0 0-1,-1 1 0,-5 5-13,0 0 0,0 1 0,1 0 0,-10 14 0,1 5 13,0 0 1,2 1-1,1 1 0,2 0 1,0 0-1,-10 60 1,12-37 14,3 1 1,2-1 0,4 67-1,-1-105-15,1 2 17,4 31 0,-4-45-18,-1 1 0,1 0-1,-1 0 1,1-1-1,0 1 1,0-1-1,0 1 1,1-1-1,-1 1 1,0-1 0,1 0-1,-1 0 1,1 1-1,0-1 1,0 0-1,0-1 1,0 1-1,3 2 1,-2-3-5,-1-1 1,0 1-1,1-1 1,-1 1 0,1-1-1,-1 0 1,1 0-1,-1 0 1,0-1-1,1 1 1,-1-1-1,1 1 1,-1-1-1,0 0 1,0 1-1,1-1 1,-1-1-1,0 1 1,0 0-1,0 0 1,0-1-1,3-2 1,3-3-39,0 0 1,0 0 0,12-16 0,3-7-143,-2-2-1,24-45 0,-34 56 84,-2 0-1,0 0 0,-2-1 1,0 0-1,4-25 1,-11 39-47,-3 9 112,-4 12 38,-11 46-33,17-56 33,0 1-1,1 0 1,-1 0-1,1-1 1,0 1-1,0 0 1,0 0-1,0-1 0,1 1 1,0 0-1,-1 0 1,1-1-1,3 7 1,-3-8 7,0-1 1,0 0-1,1 0 0,-1 0 1,0 0-1,0 0 1,1 0-1,-1 0 1,1 0-1,-1 0 1,1-1-1,-1 1 0,1 0 1,-1-1-1,1 0 1,0 1-1,-1-1 1,1 0-1,-1 0 1,1 0-1,0 0 1,-1 0-1,1 0 0,0 0 1,-1 0-1,1-1 1,-1 1-1,1-1 1,0 1-1,-1-1 1,0 0-1,3-1 1,6-2 42,0-1 0,0-1 0,11-8 1,-20 13-45,29-22 118,-21 16-78,1-1 0,-1 1 0,1 1 1,19-10-1,-28 16-45,0 0 1,0-1-1,0 1 0,0 0 1,1 0-1,-1 0 1,0 0-1,0 0 1,0 0-1,0 0 0,0 0 1,0 0-1,0 0 1,0 1-1,0-1 1,0 0-1,0 1 0,0-1 1,0 1-1,0-1 1,0 1-1,0-1 0,0 1 1,0 0-1,0-1 1,0 1-1,-1 0 1,1 0-1,0 0 0,-1 0 1,1 0-1,-1 0 1,1 0-1,-1-1 1,1 2-1,0 1 0,2 5 2,0 0-1,-1 1 0,3 15 0,-2-7-11,-3-14 10,1 1 0,0-1-1,0 0 1,0 0 0,0-1 0,1 1 0,-1 0 0,1 0-1,-1-1 1,1 1 0,0 0 0,0-1 0,0 0 0,1 0 0,-1 1-1,1-1 1,-1-1 0,1 1 0,-1 0 0,6 2 0,-3-3-1,-1 0-1,1 0 1,-1 0 0,1-1 0,-1 0 0,1 0 0,-1 0 0,1 0 0,-1-1-1,0 0 1,1 0 0,-1 0 0,0 0 0,6-3 0,-2 1-143,0 0 0,-1-1 0,1 0 0,-1 0 0,0-1 0,0 0 0,0 0 0,5-6 0,-8 7 46,-1 1 1,0-1-1,-1 1 1,1-1-1,0 0 1,-1 0-1,0 0 1,0 0-1,-1-1 1,1 1-1,-1-1 1,1 1-1,-2-1 1,1 1-1,0-1 1,-1-5 0,-3-23-474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0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15331,'-2'11'2345,"5"-2"-1241,12-9-392,3-3 2193,12 0-1769,8 0-232,0-1-368,7 1-376,-5 3-856,-3 0 688,-17 0-216,-4-1-136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20100,'-1'3'1697,"2"-2"-1433,6 2-408,3-1-568,2-1 1144,1 5-576,0 0-288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 19572,'-9'-2'627,"-1"-1"-1,0 2 1,1-1-1,-1 1 1,0 1-1,0 0 1,0 0-1,-18 4 1,22-4-577,0 2 0,0-1 0,0 1 0,0 0 0,0 0 0,0 0 0,0 1 0,1 0 0,-1 0 0,1 1 0,0 0 0,0-1 0,0 2 1,-7 7-1,11-11-69,1-1 0,-1 1 0,1 0 1,-1 0-1,1-1 0,-1 1 0,1 0 1,-1 0-1,1 0 0,0-1 0,-1 1 1,1 0-1,0 0 0,0 0 0,0 0 1,0 0-1,0 0 0,0 0 0,0 0 1,0-1-1,0 1 0,0 0 0,0 0 1,0 0-1,1 0 0,-1 0 0,0 0 1,1-1-1,-1 1 0,1 0 0,-1 0 1,1 0-1,-1-1 0,1 1 0,-1 0 1,1-1-1,0 1 0,-1-1 0,1 1 1,0 0-1,0-1 0,-1 0 0,2 1 1,5 3-88,0-1 0,0 0 0,0-1 0,11 3 1,-4-1 20,6 2 31,-1 2 1,31 15-1,-46-22 62,0 1 0,-1 0 0,1 0 0,-1 1 0,0-1 0,0 1 0,0-1-1,0 1 1,0 0 0,0 0 0,-1 0 0,1 0 0,-1 1 0,0-1 0,0 1 0,0 0-1,-1-1 1,1 1 0,-1 0 0,2 8 0,-3-8 11,-1 0 0,0 0-1,0 0 1,0 0 0,0 0 0,-1 0-1,1-1 1,-1 1 0,0 0 0,0-1 0,0 1-1,-1-1 1,1 0 0,-1 1 0,0-1 0,-3 3-1,1-2-97,0 1-1,0-1 1,0 0-1,0-1 1,-1 1-1,0-1 0,0 0 1,1 0-1,-11 2 1,16-4 50,-1-1-1,0 0 1,1 0 0,-1 0 0,0 0 0,0 0-1,1 0 1,-1 0 0,0 0 0,1 0 0,-1 0 0,0 0-1,0 0 1,1 0 0,-1 0 0,0-1 0,1 1-1,-1 0 1,0-1 0,1 1 0,-1 0 0,0-1-1,1 1 1,-1-1 0,1 1 0,-1-1 0,1 1-1,-1-1 1,1 1 0,-1-1 0,1 1 0,0-1 0,-1 0-1,1 1 1,0-1 0,-1-1 0,0-1-21,1 0 1,-1-1-1,1 1 1,-1 0-1,1-1 1,0 1-1,1-6 0,6-34-408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17732,'-2'10'531,"0"-1"1,0 1-1,-1-1 1,0 0 0,-7 13-1,-5 15 654,5-6-713,2 1 1,2 0-1,0 1 1,3-1-1,0 1 1,2 0-1,5 48 1,-3-76-439,0 1 0,0-1 0,0 0 0,5 10 0,-6-14-28,0-1-1,0 1 1,0-1-1,1 1 1,-1-1-1,0 1 1,0 0-1,1-1 1,-1 0-1,0 1 1,1-1-1,-1 1 1,0-1-1,1 1 1,-1-1-1,1 0 1,-1 1-1,1-1 1,-1 0-1,0 1 1,1-1-1,0 0 1,-1 1-1,1-1 1,-1 0-1,1 0 1,-1 0-1,1 0 1,-1 0-1,1 0 1,0 0-1,-1 0 1,1 0-1,-1 0 1,1 0-1,-1 0 1,1 0-1,0 0 1,-1 0-1,1 0 0,-1-1 1,1 1-1,-1 0 1,1 0-1,-1-1 1,1 1-1,-1 0 1,1-1-1,-1 1 1,0-1-1,1 1 1,-1 0-1,1-1 1,-1 1-1,0-1 1,1 1-1,-1-1 1,0 0-1,6-9 53,0 0-1,-1-1 1,-1 1 0,0-1-1,0 0 1,4-22-1,-2 9 19,-4 16-74,0-1 0,0 1 0,0 0 0,-1-1 0,0 0 0,-1 1 0,0-1 0,0 1 0,-3-13 0,2 20-51,-1 7 27,1 7-4,1-8 40,0 0 0,1-1 0,-1 1 0,1 0 0,0-1 0,0 1 0,1-1-1,0 1 1,-1-1 0,1 0 0,0 0 0,1 0 0,-1 0 0,1 0 0,0 0 0,0 0 0,0-1 0,0 0 0,1 1 0,0-1 0,-1-1 0,1 1 0,0 0 0,0-1 0,0 0 0,1 0 0,-1 0 0,0-1 0,9 3 0,-2-1 55,0-1 1,0-1-1,1 1 1,-1-2-1,0 1 0,1-2 1,-1 1-1,0-2 1,0 1-1,1-2 1,14-4-1,-15 3-23,-1-1 0,1 0 0,-1-1 0,0 0 0,0 0 0,13-12 0,-17 12-41,0 1 0,0-1 0,-1 0 0,0-1 0,0 1 0,0-1 0,-1 0 0,0 0 0,6-15 0,-9 12-31,-8 12-10,-8 15 41,9-8 24,1 1 1,1 1 0,0-1-1,1 0 1,-1 1 0,2 0-1,0 0 1,-2 19 0,4-26-7,0 0 1,0 0 0,1 0-1,-1 0 1,1 0-1,0 0 1,0 0-1,0 0 1,1-1 0,-1 1-1,1 0 1,2 3-1,-2-5 0,0 1-1,0-1 0,0 0 1,0 0-1,0 0 0,1-1 1,-1 1-1,0-1 0,1 1 0,-1-1 1,1 0-1,0 0 0,-1 0 1,1 0-1,0 0 0,0 0 1,0-1-1,5 1 0,-2-1-14,1-1 0,-1 1 0,0-1 0,1 0 0,-1-1 0,0 1 0,1-1 0,-1-1 0,0 1 0,-1-1 0,1 0 0,0 0 0,-1-1 0,1 1 0,7-8 0,-9 7-224,0 1-1,0-1 1,0 0 0,-1 0-1,0 0 1,1 0 0,-1-1 0,-1 1-1,1-1 1,-1 0 0,0 0-1,0 0 1,0 0 0,-1 0 0,1 0-1,-1-1 1,0 1 0,-1 0-1,1-8 1,-2 12 107,1-1 0,0 0 0,-1 0-1,1 0 1,-1 0 0,1 1 0,-1-1 0,0 0 0,0 1-1,0-1 1,0 0 0,0 1 0,-2-3 0,-10-4-762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20380,'3'-5'2129,"3"5"-1553,1 0-288,3 6 1304,3 1-1536,4 5-624,3-1 472,4 1-168,5-1-152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18316,'-5'2'218,"0"1"0,1-1 0,-1 1 0,1 0 0,0-1 0,0 2 0,0-1-1,0 0 1,0 1 0,1 0 0,0 0 0,0 0 0,0 0 0,0 1 0,0-1 0,1 1 0,0-1 0,0 1 0,0 0 0,1 0 0,0 0 0,0 0 0,0 0 0,0 0 0,1 0-1,-1 0 1,2 0 0,-1 1 0,0-1 0,2 7 0,4 12-31,0 0-1,2 0 0,0 0 0,23 42 1,-23-48-211,-5-11 30,7 12-27,-1 1 1,-1-1-1,-1 2 1,8 36-1,-15-52 18,1 0 0,0-1 0,-1 1 0,0 0 0,0 0-1,-1 0 1,1 0 0,-1 0 0,0 0 0,-1 0 0,1 0 0,-1-1 0,0 1-1,0-1 1,0 1 0,-1-1 0,1 0 0,-1 1 0,0-2 0,0 1 0,-1 0-1,1 0 1,-1-1 0,0 0 0,1 0 0,-6 3 0,2-2 19,-1 0 1,0 0-1,1-1 1,-1 0-1,0-1 1,0 0-1,0 0 1,-11 1-1,16-3-10,0 0 0,0 0 0,0 0 0,0 0 0,0-1-1,0 1 1,0-1 0,0 1 0,0-1 0,1 0 0,-6-3 0,6 3-8,1 0 0,-1 0 1,1-1-1,0 1 0,-1 0 0,1-1 1,0 1-1,0 0 0,0-1 1,0 0-1,0 1 0,0-1 1,1 0-1,-1 1 0,1-1 0,-1 0 1,1 0-1,-1 1 0,1-1 1,0 0-1,0-2 0,0-3-49,0 0 1,1 0-1,0 0 0,1-1 1,0 1-1,0 1 0,0-1 0,1 0 1,5-10-1,39-59-481,-45 72 506,207-262-1182,-117 154 1981,-80 97-187,-19 20-25,-17 24 106,19-23-608,2 1 0,-1 0 0,1 0 0,0 0 1,0 0-1,1 0 0,0 1 0,0-1 0,0 1 0,0 13 1,2-17-48,1-1 0,-1 1 0,0-1 0,1 1 0,0-1 0,0 0 1,0 1-1,0-1 0,0 0 0,1 0 0,0 1 0,-1-1 1,1 0-1,0-1 0,1 1 0,-1 0 0,0-1 0,1 1 0,-1-1 1,1 0-1,0 0 0,0 0 0,0 0 0,0 0 0,6 2 0,-2-1-118,-1-1-1,1 0 1,0 0-1,0-1 0,0 0 1,0 0-1,0-1 0,0 1 1,1-2-1,-1 1 0,0-1 1,0 0-1,0 0 1,13-5-1,4-3-469,-1-1 1,40-23-1,-56 29 559,36-20-623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63 101 16444,'-8'5'850,"0"1"1,0 0-1,0 1 1,-7 9-1,13-14-640,0 0-1,0 0 0,1 0 0,0 0 1,-1 1-1,1-1 0,0 1 0,0-1 1,-1 5-1,2-6-105,-1 0 0,1 0 1,0 0-1,0 0 0,0 0 1,0 1-1,1-1 0,-1 0 1,0 0-1,0 0 0,1 0 0,-1 0 1,1 0-1,-1 0 0,1 0 1,-1 0-1,1 0 0,-1 0 1,1 0-1,0 0 0,0 0 0,-1-1 1,2 2-1,1 0-25,0-1 0,-1 1 0,1-1 1,0 1-1,0-1 0,0 0 0,0-1 0,0 1 0,0 0 0,0-1 0,0 1 0,0-1 1,0 0-1,0 0 0,0 0 0,0-1 0,0 1 0,5-2 0,2 0-72,0-1-1,-1 0 1,1-1 0,12-7-1,-9 4-87,0-1-1,-1 0 0,0-1 0,-1 0 0,15-16 0,-21 19-14,1 0 0,-1-1 0,0 0 0,0 0 0,-1 0 0,0 0 0,0-1 0,-1 0 0,0 1 0,4-17 0,-6 23 80,-1 0-1,0 0 1,0 1-1,0-1 1,0 0-1,0 0 1,0 0-1,0 0 0,0 0 1,0 0-1,0 0 1,0 0-1,0 0 1,-1 0-1,1 0 1,0 1-1,-1-2 0,0 1 15,1 1-1,0 0 1,-1 0-1,1 0 1,0-1-1,-1 1 0,1 0 1,0 0-1,-1 0 1,1 0-1,-1 0 0,1 0 1,0 0-1,-1 0 1,1 0-1,-1 0 1,1 0-1,0 0 0,-1 0 1,1 0-1,0 0 1,-1 0-1,1 0 1,-1 1-1,1-1 0,0 0 1,-1 0-1,-1 2 35,-1-1 0,1 1-1,-1 0 1,1-1 0,0 1-1,0 0 1,0 0 0,0 1-1,-2 2 1,1 1 42,0-1-1,0 1 1,1 0 0,0 0 0,0 0-1,0 0 1,1 0 0,0 0-1,0 0 1,0 1 0,1-1 0,0 0-1,0 1 1,1-1 0,-1 0-1,1 0 1,1 1 0,2 7 0,-2-9-51,0-1 0,0 1 0,1-1 0,-1 1 1,1-1-1,0 0 0,0 0 0,1 0 1,-1 0-1,1-1 0,0 0 0,0 1 0,0-1 1,0-1-1,0 1 0,1 0 0,-1-1 1,1 0-1,0 0 0,-1-1 0,1 1 0,0-1 1,6 1-1,-1-1-23,0-1 1,0 0 0,0-1-1,0 0 1,0 0-1,0-1 1,-1 0-1,1-1 1,0 0 0,-1-1-1,0 0 1,15-8-1,-13 5-38,0 0 0,0 0 0,-1-1 1,1 0-1,-2-1 0,1 0 0,-1-1 0,-1 0 0,9-12 0,-16 21 28,-1 0 0,1 0 0,0-1 0,-1 1 0,1 0 0,-1 0 0,1 0 0,-1-1 0,1 1 0,-1 0 0,0 0 0,0-1 0,1 1 0,-1-3 0,0 4 8,-1 0 1,1-1-1,0 1 1,0 0-1,0-1 1,-1 1-1,1 0 1,0-1-1,0 1 1,-1 0-1,1 0 1,0-1-1,-1 1 1,1 0-1,0 0 1,-1 0-1,1-1 1,0 1-1,-1 0 1,1 0-1,-1 0 1,1 0 0,0 0-1,-1 0 1,1 0-1,-1 0 1,1 0-1,0 0 1,-1 0-1,1 0 1,-4 0 27,1 1 1,-1 0 0,1-1-1,-1 1 1,1 1 0,0-1-1,-1 0 1,-4 4 0,1 0 74,0 1 0,1-1 1,0 1-1,0 0 0,1 0 0,-1 1 1,1 0-1,0 0 0,1 0 0,-6 12 1,9-16-85,-1 0-1,1 0 1,0 0 0,0 0 0,0 0 0,0 1 0,0-1 0,1 0 0,-1 0 0,1 0-1,0 1 1,0-1 0,0 0 0,1 0 0,-1 1 0,1-1 0,-1 0 0,1 0-1,0 0 1,1 0 0,-1 0 0,0 0 0,1 0 0,0 0 0,-1 0 0,1-1-1,0 1 1,0-1 0,5 4 0,-5-4-123,1 0-1,0-1 1,0 1-1,0-1 1,0 1-1,0-1 1,0 0 0,0 0-1,0-1 1,1 1-1,-1-1 1,0 1-1,0-1 1,1 0-1,-1 0 1,0-1 0,0 1-1,1-1 1,-1 1-1,0-1 1,0 0-1,3-2 1,7-2-226,0-1 1,0-1-1,18-13 1,8-6-424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16828,'-7'3'1093,"0"0"-154,1 1 1,-1 0-1,1 0 1,-8 5-1,13-8-877,0-1 1,1 1-1,-1-1 0,0 1 0,1 0 0,-1-1 0,1 1 0,-1 0 0,0-1 0,1 1 0,0 0 0,-1 0 0,1-1 1,-1 1-1,1 0 0,0 0 0,-1 0 0,1 0 0,0 0 0,0-1 0,0 1 0,0 0 0,0 0 0,0 0 0,0 0 1,0 0-1,0 0 0,0 0 0,1-1 0,-1 1 0,0 0 0,0 0 0,1 0 0,-1-1 0,1 1 0,-1 0 0,1 0 1,-1-1-1,1 1 0,-1 0 0,1-1 0,0 1 0,-1 0 0,2 0 0,8 6-393,1 0 0,-1-1 0,2 0 0,-1 0 0,0-1 0,22 6 0,-16-6-78,0 1 1,20 11-1,-36-16 437,1-1 1,-1 1 0,1 0 0,-1 0-1,0 0 1,1 0 0,-1 0-1,0 1 1,0-1 0,1 0 0,-1 0-1,0 1 1,0-1 0,-1 1-1,3 2 1,-3-3 17,0 0 1,0 0-1,0-1 0,0 1 0,0 0 0,0 0 1,0 0-1,0 0 0,-1 0 0,1-1 0,0 1 1,0 0-1,-1 0 0,1 0 0,-1-1 0,1 1 1,0 0-1,-1-1 0,1 1 0,-1 0 0,0-1 1,0 2-1,-3 1 142,0 0 1,0 0 0,0-1 0,0 1-1,-1-1 1,1 0 0,-1 0 0,-9 2-1,6-2 46,-38 9-713,44-11 441,1 1 0,0-1 0,-1 0 0,1 0 0,0 1 0,-1-1 0,1 0 0,-1 0 0,1-1 0,-1 1 0,1 0 0,0 0 0,-1-1 0,1 1 0,0-1 1,-1 1-1,1-1 0,0 0 0,0 1 0,-1-1 0,1 0 0,0 0 0,0 0 0,0 0 0,-1-1 0,-2-8-334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18764,'-4'3'356,"0"0"1,1 1-1,0-1 0,0 1 1,0 0-1,0 0 0,0 0 1,1 0-1,-1 1 0,1-1 1,0 0-1,1 1 0,-1 0 0,-1 9 1,2-11-203,1 0 0,-1 1 0,1-1 0,0 0 0,0 1 1,1-1-1,-1 0 0,1 1 0,-1-1 0,1 0 0,0 0 0,0 0 1,0 0-1,1 0 0,-1 0 0,1 0 0,0 0 0,0 0 0,0 0 1,0-1-1,0 1 0,5 3 0,-1-1-186,1 0 0,-1-1 0,1 0 0,0 0 1,0-1-1,1 1 0,-1-2 0,1 1 0,-1-1 0,1 0 0,0-1 1,0 0-1,0 0 0,9 0 0,-9-2-377,-1 1-1,1-1 1,-1-1 0,0 1 0,0-1 0,0-1-1,0 1 1,0-1 0,0 0 0,-1-1 0,1 0-1,-1 0 1,0 0 0,0-1 0,8-7-1,25-30-2213,-57 79 7117,-1 0-3346,2 1-1,1 0 0,3 1 0,-12 51 0,20-68-969,1 1-1,1 0 0,1 1 1,1 36-1,4-25-133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90 18692,'1'-4'398,"0"-2"-155,1 1 0,-1 0 0,0-1 0,0 1 0,0-1 0,-1 1-1,1-1 1,-2 1 0,1-1 0,0 1 0,-3-10 0,3 15-198,-1-1 0,1 0 1,0 1-1,-1-1 0,1 1 1,-1-1-1,1 0 0,-1 1 1,1-1-1,-1 1 0,1-1 1,-1 1-1,1-1 0,-1 1 1,0 0-1,1-1 0,-1 1 1,1 0-1,-1 0 0,0-1 1,0 1-1,1 0 0,-1 0 1,0 0-1,1 0 1,-1 0-1,0 0 0,0 0 1,1 0-1,-1 0 0,0 0 1,1 0-1,-1 0 0,0 0 1,1 1-1,-1-1 0,0 0 1,1 0-1,-1 1 0,-1 0 1,-1 1 58,0 0 0,-1 0 1,1 0-1,1 1 0,-1 0 1,0-1-1,-3 5 1,-5 9 14,0 0 0,1 1 0,1 1 0,0-1 0,1 2 1,2-1-1,-6 21 0,5-13 0,2 0 0,1 1 1,1-1-1,0 46 0,4-61-52,-1-1 0,2 0 1,-1 0-1,1 0 0,1 0 0,0-1 0,0 1 0,1-1 0,0 1 0,7 10 0,-9-17-57,0 0-1,0-1 0,0 1 0,1-1 0,-1 1 0,0-1 1,1 0-1,0 1 0,-1-1 0,1-1 0,0 1 0,0 0 0,0-1 1,0 1-1,1-1 0,-1 0 0,0 0 0,0 0 0,1-1 1,-1 1-1,1-1 0,-1 0 0,0 0 0,1 0 0,-1 0 1,1 0-1,-1-1 0,0 0 0,1 0 0,-1 0 0,0 0 1,0 0-1,4-2 0,-10 11-581,-1 0 1,1-1-1,-1 1 0,-6 7 1,8-11 370,0-1 0,0 1 1,-1-1-1,0 0 0,-5 5 0,8-7 176,-1-1 0,1 1 0,-1-1 0,1 0 0,-1 1-1,0-1 1,1 0 0,-1 0 0,1 1 0,-1-1 0,0 0 0,1 0 0,-1 0-1,0 0 1,1 0 0,-1 0 0,0 0 0,1 0 0,-1 0 0,0 0 0,1 0-1,-1 0 1,1-1 0,-1 1 0,0 0 0,1 0 0,-1-1 0,1 1 0,-1 0-1,0-1 1,1 1 0,-1-1 0,1 1 0,-1 0 0,1-1 0,0 1 0,-1-1-1,1 1 1,-1-1 0,1 0 0,0 1 0,0-1 0,-1 1 0,1-1 0,0-1-1,-45-88-439,-22-38 1357,60 111-307,7 17-567,0 0 0,0 0 0,0-1 1,0 1-1,0 0 0,0 0 0,0-1 0,0 1 1,0 0-1,0 0 0,0 0 0,0-1 0,0 1 1,0 0-1,0 0 0,0-1 0,1 1 0,-1 0 1,0 0-1,0 0 0,0 0 0,0-1 1,1 1-1,-1 0 0,0 0 0,0 0 0,0 0 1,0 0-1,1-1 0,-1 1 0,0 0 0,0 0 1,1 0-1,2 0 104,-1 0 0,1 0 0,0 0 0,-1 0 0,1 1 0,0 0 0,4 1 0,6 1 49,20 3-315,0-1-1,1-2 1,-1-1-1,1-2 1,63-8-1,-74 4-328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 16668,'-4'0'322,"1"1"0,-1-1 0,0 1 0,0-1 0,0 1 0,1 0 0,-1 0 0,1 1 0,-1-1 0,1 1 0,-1 0 0,1-1 0,0 2 0,-1-1 0,1 0 0,1 1 0,-1-1 0,0 1 1,-2 3-1,3-4-246,0 0 1,0 0 0,0 0 0,1 0-1,-1 0 1,1 1 0,-1-1 0,1 1 0,0-1-1,0 1 1,0-1 0,0 1 0,0 0-1,1-1 1,-1 1 0,1 0 0,0 0-1,0-1 1,0 1 0,0 0 0,0 0 0,0-1-1,1 1 1,0 0 0,-1-1 0,3 5-1,-2-6-53,1 1 0,-1 0 0,1-1 0,0 1-1,0-1 1,0 0 0,0 1 0,0-1-1,0 0 1,0 0 0,0 0 0,1-1 0,-1 1-1,0-1 1,0 1 0,1-1 0,-1 0 0,0 1-1,1-1 1,-1 0 0,0-1 0,1 1 0,3-1-1,4-1 24,0 0-1,0 0 1,0-1 0,11-4-1,-11 2-73,1-1 0,-1 0 0,0-1 1,0 0-1,-1-1 0,0 0 0,-1 0 0,1-1 0,-1 0 0,-1 0 0,0-1 0,8-13 0,-17 27-69,1 1 0,0-1 0,0 1 0,0-1 0,0 1-1,1 0 1,0 0 0,0-1 0,0 1 0,1 5 0,-1-8 28,0 0 1,0-1 0,1 1 0,-1 0-1,0 0 1,1 0 0,-1 0 0,1 0-1,0 0 1,0 0 0,0-1 0,0 1-1,0 0 1,0-1 0,0 1 0,0-1-1,0 1 1,1-1 0,-1 1 0,1-1-1,-1 0 1,1 0 0,0 0 0,-1 0-1,1 0 1,0 0 0,0 0 0,-1-1-1,1 1 1,3 0 0,15-1-323,2-4-134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1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27 275 16692,'-19'34'2202,"18"-32"-2046,0 0 0,0 1 0,0-1-1,0 0 1,0 1 0,1-1 0,-1 0 0,1 1-1,0-1 1,0 1 0,0-1 0,0 0-1,0 4 1,0-5-104,1-1 0,-1 0 0,0 0 0,1 1 0,-1-1-1,0 0 1,1 0 0,-1 0 0,0 1 0,1-1 0,-1 0 0,0 0 0,1 0-1,-1 0 1,0 0 0,1 0 0,-1 1 0,0-1 0,1 0 0,-1 0 0,1 0-1,-1 0 1,0-1 0,1 1 0,-1 0 0,1 0 0,-1 0 0,0 0 0,1 0-1,-1 0 1,0-1 0,1 1 0,13-6 439,-13 5-393,44-24 723,-2-3 0,52-42 1,-51 36-468,185-148 436,-244 208-812,0-3-2,1 0 0,-17 37 0,27-50-101,-1 1 0,2-1 0,-1 1 0,1 0 0,1 0 0,0 1-1,1-1 1,0 20 0,1-30 73,0 1 0,0-1 1,0 1-1,0-1 0,0 0 0,0 1 0,0-1 0,0 1 1,1-1-1,-1 0 0,1 1 0,-1-1 0,1 0 0,0 1 1,-1-1-1,1 0 0,0 0 0,0 0 0,0 0 0,0 1 0,0-1 1,0 0-1,0-1 0,0 1 0,0 0 0,0 0 0,1 0 1,-1-1-1,0 1 0,1-1 0,-1 1 0,0-1 0,1 1 1,-1-1-1,0 0 0,1 0 0,-1 1 0,1-1 0,-1 0 0,1 0 1,-1-1-1,0 1 0,1 0 0,-1 0 0,1-1 0,1 0 1,3-1-5,0 0 0,0-1 0,0 0 0,0 0 0,-1 0 0,0-1 1,1 0-1,-1 0 0,7-7 0,16-25-402,-2-5 16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74 14043,'-22'54'2436,"13"-33"-1138,0 0 1,-9 35 0,17-51-1102,0 0 0,0 0 1,1 0-1,-1 0 0,1 0 0,0 0 0,0 0 1,1 0-1,0 0 0,-1 1 0,2-2 1,-1 1-1,0 0 0,1 0 0,0 0 0,4 7 1,-3-9-152,0 1 0,-1-1 1,1 0-1,1 0 1,-1 0-1,0 0 0,1 0 1,-1-1-1,1 1 0,0-1 1,0 0-1,0 0 0,0-1 1,0 1-1,1-1 1,-1 0-1,0 0 0,0 0 1,1-1-1,-1 1 0,1-1 1,-1 0-1,1 0 1,-1-1-1,0 1 0,5-2 1,-1 0-41,-1 0-1,0 0 1,0 0 0,0-1 0,0 0 0,0-1 0,-1 1 0,1-1 0,-1 0 0,0-1-1,0 0 1,-1 0 0,0 0 0,8-9 0,-5 2-135,0 1 1,-1-1-1,-1-1 1,0 0-1,0 1 0,-1-2 1,-1 1-1,4-17 0,-9 23-153,-4 10 103,-4 13 47,5-4 241,0 1 1,0-1-1,2 1 1,-1 0-1,2 0 1,0 0-1,0 13 1,1-22-60,0-1 1,1 1-1,-1 0 1,1-1-1,0 1 1,0 0-1,0-1 1,0 1-1,1-1 1,-1 1-1,1-1 1,0 0-1,0 0 1,0 0-1,0 0 1,1 0-1,-1 0 1,1-1 0,0 1-1,0-1 1,-1 0-1,2 1 1,-1-1-1,0-1 1,0 1-1,1 0 1,-1-1-1,1 0 1,5 2-1,0-1-33,-1-1 0,1 0-1,-1-1 1,1 1 0,0-2 0,-1 1 0,1-1-1,-1 0 1,1-1 0,-1 0 0,0 0-1,1-1 1,-1 0 0,-1-1 0,1 0-1,0 0 1,-1 0 0,0-1 0,0 0 0,0 0-1,9-11 1,-5 5-138,0-1 0,-1-1 0,0 0 0,-1-1 0,0 0 0,-1 0 0,-1 0 0,0-1 1,-1 0-1,6-25 0,-8 26-60,-1-1 0,-1 1 1,0-1-1,0 0 1,-2 0-1,-1-18 0,1 31 157,0 1 1,0-1-1,0 1 0,-1-1 0,1 0 0,-1 1 0,1-1 0,-1 1 0,0-1 0,1 1 0,-1 0 0,-1-3 1,1 4 20,1 0 1,0-1 0,-1 1-1,1 0 1,0 0 0,-1 0 0,1 0-1,0-1 1,-1 1 0,1 0-1,-1 0 1,1 0 0,0 0-1,-1 0 1,1 0 0,0 0 0,-1 0-1,1 0 1,-1 0 0,1 0-1,0 0 1,-1 0 0,1 0 0,0 1-1,-1-1 1,1 0 0,-1 0-1,1 0 1,0 0 0,0 1 0,-1-1-1,-2 3 27,1-1 0,0 0 0,0 1 0,0 0 0,0-1 0,0 1 0,0 0 0,1 0 0,-1 0 0,0 4 0,-7 19 224,2-1 0,1 1 0,1 0-1,-3 42 1,7-51-254,1 0-1,0 0 1,1 0 0,1-1-1,1 1 1,0-1 0,1 1-1,10 22 1,-10-31-1326,-5-12-851,-7-14-387,-7-7 680,-23-45-241,33 61 2486,2-1 1,-1 0-1,1 1 0,0-1 0,-2-16 0,5 24-223,0 1 1,0-1-1,0 1 0,0-1 1,0 0-1,0 1 0,0-1 1,1 1-1,-1-1 0,0 1 1,1 0-1,0-1 0,-1 1 1,1-1-1,0 1 1,-1 0-1,1-1 0,0 1 1,0 0-1,1-2 0,0 2 39,1-1 1,-1 1-1,0 0 0,0-1 0,0 1 0,1 0 0,-1 0 0,1 1 0,-1-1 0,1 0 0,3 0 0,7 0 409,1 1-1,0 0 0,24 4 0,-21-2-272,12 0 174,105 5-2756,-132-7 2238,0 0-1,-1 0 0,1 0 0,-1 0 0,1 0 1,0-1-1,-1 1 0,1 0 0,-1-1 1,1 1-1,1-2 0,-2 1-12,-1 1-1,1-1 1,0 0 0,-1 0 0,1 0-1,-1 0 1,1 0 0,-1 0 0,1 0-1,-1 0 1,0 0 0,1-2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19204,'27'1'2113,"9"-1"-1281,1-7-416,6 0 976,-1-2-872,-8-2 0,-7 2-328,-8 0-392</inkml:trace>
  <inkml:trace contextRef="#ctx0" brushRef="#br0" timeOffset="1">270 13 16203,'0'3'2057,"2"0"-1161,5-3-584,4-6 1601,2-1-625,2 1-624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3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18820,'0'0'2241,"-4"9"-1417,-9 7-184,-4 6 1528,0 7-1023,-2 8-209,5 14-376,4 2-8,7 7-256,4 3-248,8 0-1000,1-3 912,-6-4-144,0-6-120</inkml:trace>
  <inkml:trace contextRef="#ctx0" brushRef="#br0" timeOffset="1">3 807 16331,'-1'9'-992,"-1"-4"2497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34 15563,'0'-1'171,"0"-1"-1,0 0 1,0 0-1,-1 1 0,1-1 1,-1 0-1,1 1 1,-1-1-1,0 0 1,1 1-1,-1-1 0,0 1 1,0-1-1,0 1 1,0-1-1,-3-1 0,3 2-64,0 1 0,0-1 0,0 1 0,0-1 0,0 1 0,0-1 0,0 1 0,0 0 0,-1 0 0,1 0 0,0-1 0,0 1 0,0 0 0,0 0 0,-1 1 0,1-1 0,0 0-1,0 0 1,-2 1 0,-1 1 40,0-1 0,0 1 1,1 0-1,-1 1 0,0-1 0,1 1 0,-1-1 0,1 1 0,0 0 0,0 0 0,0 1 0,-3 3 0,-1 5-61,0 1 0,1 0-1,1 0 1,0 0 0,0 0-1,1 1 1,1 0 0,1 0-1,0 0 1,0 0 0,1 21-1,1-33-77,0 0 0,0 0 0,0 0 0,1 0 0,-1 0 0,0 0 0,1 0-1,-1 0 1,1 0 0,0 0 0,0 0 0,-1 0 0,1 0 0,0-1 0,1 1-1,-1 0 1,0-1 0,0 1 0,1-1 0,-1 1 0,1-1 0,2 2 0,-2-2 1,1 0 0,-1 0 1,0-1-1,1 1 1,-1-1-1,1 1 0,-1-1 1,1 0-1,-1 0 0,1 0 1,-1-1-1,1 1 0,-1 0 1,1-1-1,-1 0 1,0 1-1,1-1 0,3-2 1,6-3 15,1-1 1,-1-1 0,-1 1-1,1-2 1,-1 0 0,-1 0-1,17-20 1,-1-2 101,32-49 0,-38 44 8,-32 71-107,1 0 1,3 0 0,0 1 0,-2 41-1,2 64 239,8-107-91,-1 0 0,-2 0 0,-1 0 0,-16 59-1,18-87-106,0 0 0,-1 1 0,0-2-1,0 1 1,0 0 0,-1 0-1,0-1 1,-7 8 0,10-11-42,-1-1 0,1 0 0,-1 0 1,1 1-1,-1-1 0,1 0 1,-1 0-1,1 0 0,-1-1 0,0 1 1,0 0-1,1-1 0,-1 1 1,0-1-1,0 1 0,0-1 1,0 0-1,0 0 0,0 0 0,1 0 1,-1 0-1,0 0 0,0 0 1,0-1-1,0 1 0,0-1 0,1 1 1,-1-1-1,0 0 0,1 0 1,-1 0-1,0 0 0,-1-1 0,-4-4 37,1 1 0,1-1 0,-1-1 0,1 1 0,0-1 0,0 0-1,1 0 1,0 0 0,0 0 0,1-1 0,-3-8 0,-2-8 34,1-1 1,-5-33-1,9 41-131,1 0 0,0-1-1,2-28 1,1 39-85,-1 1 0,1 0 1,1 0-1,-1 0 0,1 0 1,0 0-1,0 0 0,1 0 1,0 0-1,0 1 0,0 0 1,1-1-1,7-7 0,88-89-226,-46 54-25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 20172,'-4'-2'1753,"-6"15"-1201,-6 3-240,0 13 776,-1 5-328,0 12-368,0 3-80,5 8-152,4 0-80,5-2-152,3-2-88,7-7-280,6-5-176,7-12-536,4-3-144,2-15 856,1-5-249,3-8-135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 20924,'-4'3'207,"0"-1"-1,0 1 0,0-1 0,1 1 0,-1 0 0,1 0 0,0 1 0,0-1 0,0 1 0,1-1 0,-1 1 0,1 0 0,0 0 1,0 0-1,-3 7 0,3-6-148,0 0 1,1 0 0,-1 1 0,1-1-1,0 0 1,0 1 0,1-1 0,-1 0-1,1 1 1,1-1 0,-1 1 0,2 8-1,-1-13-68,0 1-1,-1 0 0,1 0 1,0-1-1,0 1 0,0 0 1,0-1-1,1 1 0,-1-1 1,0 0-1,1 1 0,-1-1 1,0 0-1,1 0 0,0 0 1,-1 0-1,1 0 0,0 0 1,-1 0-1,1-1 0,0 1 1,0 0-1,0-1 0,0 0 1,-1 1-1,1-1 0,0 0 1,0 0-1,0 0 0,0 0 1,0 0-1,0-1 0,0 1 1,-1-1-1,1 1 0,2-1 1,5-2-137,1-1 0,-1 1 1,1-1-1,-1-1 0,11-7 0,10-10-697,0-1-1,-2-1 0,0-2 1,29-36-1,-50 56 667,-4 8 190,-5 17 395,-14 29 657,3-13-361,-6 13 369,2 1 0,2 1 0,-12 75 0,26-122-1015,1 20-747,0-23 666,0 1 1,0-1 0,0 1 0,1-1-1,-1 0 1,0 1 0,0-1 0,1 0-1,-1 1 1,0-1 0,0 0 0,1 1-1,-1-1 1,0 0 0,1 1 0,-1-1-1,0 0 1,1 0 0,-1 1 0,0-1 0,1 0-1,-1 0 1,1 0 0,-1 0 0,0 0-1,1 0 1,-1 1 0,1-1 0,-1 0-1,1 0 1,-1 0 0,0 0 0,1 0-1,-1-1 1,1 1 0,-1 0 0,1 0-1,-1 0 1,0 0 0,1 0 0,-1 0-1,1-1 1,-1 1 0,0 0 0,1 0-1,-1-1 1,13-5-445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17300,'41'143'7100,"-33"-121"-6928,-1 0 0,-1 1-1,-1 1 1,-1-1 0,-1 0 0,-1 1 0,-2 0 0,0-1-1,-1 1 1,-1 0 0,-1-1 0,-13 46 0,8-43-377,-2 0 1,0-1-1,-2 0 1,-1-1-1,0 0 1,-2-1-1,-1 0 1,-1-2-1,0 0 1,-2-1-1,-39 33 1,30-34-299</inkml:trace>
  <inkml:trace contextRef="#ctx0" brushRef="#br0" timeOffset="1">648 237 19036,'-11'6'2033,"1"-2"-1193,-1-1 1624,17-3-1536,14-4-295,6 1-129,8-1-552,7-2-360,3 2-505,-2-1 753,-5 3-128,-8 2-120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 20236,'-4'12'1689,"17"-15"-1169,9-7-240,9-4 584,11 1-208,9 1-632,7-3-376,6-1 392,2-1-112,0-2-192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15747,'-5'2'282,"1"-1"1,0 1-1,0 0 0,0 0 0,0 0 0,0 1 0,0-1 0,0 1 0,1 0 0,-1 0 0,1 0 0,0 1 0,0-1 1,0 1-1,1-1 0,-1 1 0,1 0 0,-2 5 0,-6 10 93,1 0 0,-8 29 1,11-29-298,1 0 1,-3 21 0,7-32-73,0 1 1,0-1 0,1 1-1,0-1 1,1 1 0,0-1-1,2 12 1,-2-19-4,-1 0 0,0 1 0,0-1 0,1 1 0,-1-1 0,1 0 0,-1 1 0,1-1 0,0 0 0,-1 0 0,1 0 0,0 1 0,0-1 0,0 0 0,0 0 0,0 0 0,0 0 0,0 0 0,0-1 0,1 1 0,-1 0 0,0 0 0,0-1 0,1 1 0,-1-1 0,0 1 0,1-1 0,-1 1 0,1-1 0,-1 0 0,0 0 0,1 0 0,-1 0 0,1 0 0,-1 0 0,0 0 0,1 0 0,-1-1 0,1 1 0,-1 0 0,0-1 0,1 1 0,1-2 0,3-1 21,0 0-1,0 0 1,0-1-1,-1 0 1,1-1 0,-1 1-1,0-1 1,5-5-1,8-13 143,-1 0 0,-1-2 0,0 0 0,-3 0 0,0-1-1,-1-1 1,11-37 0,-19 43 75,-5 14-69,-3 10 58,-3 9-189,1 1 1,1 0-1,0 0 1,1 0-1,0 1 1,1 0-1,-2 17 1,3-18-31,-3 21 3,1-1 1,2 1 0,2 0-1,1 0 1,1 0 0,2 0-1,1 0 1,2-1 0,1 0-1,19 49 1,-20-64-3,28 86-24,-31-91 42,-2-1 0,0 1-1,0 0 1,-1-1 0,-1 1-1,-1 19 1,1-29 5,-1 0 0,1 0-1,-1 0 1,0 0 0,1 0 0,-2 0 0,1 0-1,0-1 1,0 1 0,-1 0 0,1-1-1,-1 0 1,0 1 0,0-1 0,0 0-1,0 0 1,-4 4 0,4-5-4,0-1 0,0 1 0,0 0 0,0 0 0,1-1 0,-1 1 1,0-1-1,0 0 0,0 0 0,0 1 0,0-1 0,0 0 0,0-1 0,0 1 0,0 0 0,0-1 0,0 1 0,0-1 0,0 1 0,0-1 1,1 0-1,-1 0 0,0 0 0,0 0 0,1 0 0,-1 0 0,1 0 0,-3-2 0,-5-6 45,-1-1 0,2 1 0,-1-1 0,1-1 0,1 1 0,0-1 1,0-1-1,1 1 0,-8-24 0,5 8-270,1 0-1,1 0 1,-5-46 0,10 58-93,1-1 0,1 1 0,0 0 0,1 0 0,1-1 0,0 1 0,1 0 1,1 0-1,0 1 0,1-1 0,11-21 0,10-11-444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 18628,'3'-3'700,"12"-10"1489,-14 10-1082,-11 9 397,-3 3-1286,1 0 0,0 1 0,0 1 0,1 0 1,1 1-1,0 0 0,0 0 0,1 1 0,1 0 0,0 1 0,1 0 1,1 0-1,-7 18 0,10-22-296,0 1 0,1 0 0,0-1 0,1 1 0,0 0 0,0 0 0,1 0 0,3 18 0,-2-21 3,1 0-1,0 0 0,0-1 1,1 0-1,0 1 0,0-1 0,1 0 1,0 0-1,0-1 0,1 1 1,-1-1-1,12 11 0,-11-12-64,1 0 1,0-1-1,1 1 0,-1-1 1,1-1-1,-1 1 0,1-1 1,0 0-1,0-1 0,1 0 1,-1 0-1,0 0 0,1-1 1,-1 0-1,1-1 0,-1 1 1,1-1-1,0-1 0,-1 0 0,1 0 1,-1 0-1,11-4 0,30-14-570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1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13243,'0'2'695,"0"0"0,-1 1 0,0-1 0,1 0 0,-1 0 0,0 0 0,0 0 0,0 0 0,-3 4 1,-6 16 1523,9-19-2186,1-1 0,1 0 0,-1 1 0,0-1 0,0 0 0,1 1 0,0-1-1,-1 0 1,1 0 0,0 0 0,0 1 0,0-1 0,0 0 0,0 0 0,1 0 0,-1-1 0,1 1 0,-1 0 0,1 0 0,-1-1 0,1 1 0,0-1 0,0 1 0,3 1 0,6 3 103,1 1 0,0-2 1,14 6-1,-18-8-121,8 4-17,2-1-8,0 2 0,-1-1 0,-1 2 0,1 1 0,16 12-1,-30-20 12,0 0-1,0 1 1,-1-1-1,1 1 1,0 0-1,-1 0 1,0 0-1,0 0 0,0 1 1,0-1-1,0 0 1,-1 1-1,1 0 1,-1-1-1,0 1 1,0 0-1,0-1 1,-1 1-1,0 0 1,1 0-1,-1-1 0,0 1 1,-1 0-1,1 0 1,-1 0-1,1-1 1,-1 1-1,0 0 1,-1-1-1,1 1 1,-3 5-1,-1-2 69,1 0 0,-1-1 0,0 1 0,0-1 0,-1 0 0,1 0 0,-2 0-1,1-1 1,0 0 0,-1 0 0,0-1 0,0 0 0,-1 0 0,1-1 0,-13 5 0,15-6-73,-1-1 0,1 0 0,-1 0 0,0 0 0,0 0-1,0-1 1,1 0 0,-1 0 0,0-1 0,-6 0 0,8 0-114,0-1-1,0 1 1,0 0-1,1-1 1,-1 0-1,0 0 1,1 0-1,0 0 1,-1 0-1,1-1 1,0 0-1,0 1 1,1-1 0,-1 0-1,-3-6 1,1 1-38,1 1-1,0-1 1,1-1 0,0 1 0,-3-15 0,-1-8-518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 18108,'-11'-4'1712,"-9"11"-960,0 7-296,1 14 953,-1 5-265,4 8-496,2 4-176,10 0-112,5 1-64,6-3-176,0-3-72,11-8-184,-4-11-176,0-8-440,-1-8-288,-7-8 800,-2-12-176,-8-10-192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 16756,'-1'-3'865,"-1"0"1,1 1-1,-1-1 0,0 0 1,1 1-1,-5-5 1,5 6-775,1 1 0,0 0 0,-1 0 0,1 0 1,0 0-1,0-1 0,-1 1 0,1 0 0,0 0 0,-1 0 0,1 0 1,0 0-1,-1 0 0,1 0 0,0 0 0,-1 0 0,1 0 0,0 0 1,-1 0-1,1 0 0,0 0 0,-1 0 0,1 0 0,0 0 1,-1 0-1,1 0 0,-1 1 0,-8 13 870,5-4-809,1 1 1,1 0-1,0-1 1,0 1-1,1 0 0,1 0 1,0 0-1,2 20 1,0-11-86,2-1 0,0 0 0,1-1 0,8 22 0,-7-28-23,0 1-1,0-1 1,1 0-1,8 11 1,-12-20-111,-1 1 0,1-1 0,0 0-1,0 0 1,0 0 0,0 0 0,0 0 0,1-1-1,-1 1 1,1-1 0,0 0 0,-1 0 0,1-1-1,0 1 1,0-1 0,8 2 0,-10-3 20,-1 0 1,1 0-1,-1 0 1,1 0-1,-1 0 0,0-1 1,1 1-1,-1-1 1,1 1-1,-1-1 1,0 1-1,1-1 0,-1 0 1,0 1-1,1-1 1,-1 0-1,0 0 1,0 0-1,0 0 0,0 0 1,0 0-1,0-1 1,0 1-1,0 0 1,-1 0-1,1-1 0,0 1 1,-1 0-1,1-1 1,-1 1-1,1-1 1,-1 1-1,0 0 0,0-1 1,1 1-1,-1-1 1,0-1-1,1-26-536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0 17796,'-7'4'3417,"-5"8"-2601,9-9-171,-20 23 419,2 0-1,-25 41 1,-30 63-520,71-122-459,-52 97 285,-82 209 1,135-303-412,-11 36-140,14-43 60,0 0 0,0 0 0,0 0 0,1 0 0,0 0 0,-1 1 0,2-1 0,0 6 0,-1-9 82,0-1 0,0 1 1,0-1-1,0 0 0,0 1 0,0-1 0,0 0 0,0 1 0,0-1 0,1 0 0,-1 1 1,0-1-1,0 0 0,0 1 0,1-1 0,-1 0 0,0 0 0,0 1 0,1-1 0,-1 0 1,0 0-1,1 1 0,-1-1 0,0 0 0,1 0 0,-1 0 0,0 0 0,1 0 1,-1 1-1,0-1 0,1 0 0,-1 0 0,1 0 0,12-7-684,9-19-90,-9 4 136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16187,'-3'-6'1785,"-4"11"-985,0 3-264,4 14 1000,1 5-255,2 10-361,5 3-184,1 8-576,1-3-320,4-3-1440,-2-5 1488,-2-22-304,4-8-136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17268,'-2'23'1952,"0"5"-1264,0 9-200,4 9 945,6 7-689,2 5 24,2 3-224,-2 2-104,-3 5-216,-6 2-80,-6-3-40,-8 1-104,-7-5-704,-5 0-224,1-2 776,-1-8-144,7-8-112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18412,'1'8'1688,"12"2"-1024,4-1-263,18-1 639,9 0-240,9-4-176,7-3-296,3-1-808,-1-3-360,-9-2 672,-3-1-168,-18-1-160</inkml:trace>
  <inkml:trace contextRef="#ctx0" brushRef="#br0" timeOffset="1">45 161 18444,'14'14'1584,"18"-11"-1072,7-4-216,18-11 577,6 2-249,7-5 1040,2-3-1240,-3 0-56,-5-4 48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14379,'15'6'2265,"5"0"-1249,10-6-368,6-1 2313,15-5-2017,7-3-120,5-4-992,1-2 1000,-2 3-744,-5 2-24,-10-1-128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19348,'-6'1'267,"0"0"1,0 0-1,0 0 0,0 1 0,0 0 0,1 0 0,-1 1 1,1 0-1,-1 0 0,1 0 0,0 0 0,0 1 1,1 0-1,-1 0 0,1 0 0,0 0 0,0 1 1,0 0-1,-3 6 0,6-10-243,0 0 1,1 0-1,-1 0 1,1 0-1,-1 0 1,1 0 0,-1 0-1,1 0 1,0 0-1,-1 0 1,1 1-1,0-1 1,0 0-1,0 0 1,0 0-1,0 0 1,0 1-1,0-1 1,1 0-1,-1 0 1,0 0-1,1 0 1,-1 0-1,1 2 1,1-1-16,-1 0 0,1-1 0,-1 1 0,1-1 0,0 0 1,0 1-1,-1-1 0,1 0 0,0 0 0,0 0 0,0 0 0,4 0 0,7 3-90,1-1 0,0-1 0,20 2 0,-23-3 50,16 1-96,-1 0-21,1 1 1,27 8-1,-48-10 124,0 1 0,0 0 0,0 0 0,0 1-1,-1-1 1,1 1 0,0 0 0,-1 1 0,0 0 0,0-1 0,0 2 0,0-1 0,-1 0 0,5 7 0,-7-9 24,-1 1-1,1-1 0,-1 1 1,1 0-1,-1 0 1,0 0-1,0 0 1,0 0-1,0 0 1,-1 0-1,1 0 0,-1 0 1,0 0-1,0 0 1,0 0-1,0 0 1,-1 0-1,0 5 1,-1-3 9,1-1 0,-2 1-1,1-1 1,0 1 0,-1-1 0,0 0 0,1 1 0,-2-1 0,1-1 0,-6 6 0,-1 0 30,0-1 0,-1 0 0,0-1 0,-1 0-1,1-1 1,-1 0 0,-24 8 0,31-12-95,0-1-1,-1 0 1,1 1 0,0-2-1,-1 1 1,1-1 0,-1 0 0,1 0-1,-10-1 1,12 0 34,0 0 1,0 0-1,1 0 0,-1-1 0,0 1 1,1-1-1,0 1 0,-1-1 0,1 0 1,0 0-1,0 0 0,0 0 1,0 0-1,0 0 0,0-1 0,1 1 1,-1-1-1,1 1 0,-3-6 0,-11-32-175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30 18940,'19'-4'1784,"9"1"-1127,5-1-305,15 0 792,6 1-296,5-2-536,4 3-416,3 0-496,-3-1 552,-1 6-224,-7 1-80</inkml:trace>
  <inkml:trace contextRef="#ctx0" brushRef="#br0" timeOffset="1.39">0 682 17996,'32'2'2232,"7"-2"-1399,17-4-289,11-4 960,12-3-424,2 1-96,8 0-528,-1 0-448,-12-2-1000,-9 1 936,-11 5-224,-10 3-64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17892,'2'37'2112,"5"2"-1432,6-9-320,5-6 1433,15-4-1089,4-4-200,11-13-704,3-2-432,4-9-264,-2-11 688,-7-13-192,-5-5-152</inkml:trace>
  <inkml:trace contextRef="#ctx0" brushRef="#br0" timeOffset="1">421 75 15611,'-25'49'2009,"-4"1"-921,0-1-424,2-6 1065,4-2-377,9-3-304,4-8-440,10-6-1120,3-5 640,7-8-288,3-5-104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16476,'24'-1'1888,"9"-2"-1160,2 2-272,6-1 896,4-1-599,4 2 1111,-4-3-1392,4 2-168,0 2-64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18500,'14'-3'864,"0"0"1,0 2-1,-1-1 1,1 2-1,22 1 1,-30 0-700,1 0 0,-1 0 0,0 1 0,0 0 0,0 0 0,0 0 0,-1 0 0,1 1 0,0 0 0,-1 1 0,0-1 0,0 1 0,0 0 0,7 7 0,-11-9-148,1-1 1,-1 1 0,1 0 0,-1 0 0,0 0 0,0 0 0,0 0 0,0 0-1,0 0 1,0 0 0,-1 0 0,1 0 0,-1 0 0,1 1 0,-1-1-1,0 0 1,0 0 0,0 3 0,-1-2-6,1 1 1,-1-1-1,0 1 0,-1-1 1,1 1-1,0-1 1,-1 0-1,0 0 0,0 0 1,-2 4-1,-7 5 7,1-1 0,-1 0-1,-1-1 1,-13 10 0,18-15 6,4-3-22,-20 20 40,22-22-44,1 1 0,-1-1 0,1 1 0,0-1 0,-1 1-1,1-1 1,0 1 0,0-1 0,-1 1 0,1-1 0,0 1 0,0-1-1,0 1 1,0-1 0,0 1 0,0 0 0,0-1 0,0 1-1,0-1 1,0 1 0,0-1 0,0 1 0,0-1 0,0 1-1,0 0 1,1-1 0,-1 1 0,0-1 0,0 1 0,1-1-1,-1 1 1,0-1 0,1 0 0,-1 1 0,0-1 0,1 1 0,-1-1-1,1 0 1,-1 1 0,1-1 0,-1 0 0,1 1 0,-1-1-1,1 0 1,-1 0 0,1 1 0,-1-1 0,1 0 0,0 0-1,24 8-375,1-1-1,1-1 1,-1-2-1,1 0 0,-1-2 1,30-1-1,-3-5-57,-2-4-138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7:5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5 17564,'0'0'34,"0"0"1,0 0-1,0 0 1,0 0-1,-1 0 1,1 0-1,0 0 1,0 0-1,0-1 1,0 1-1,0 0 1,0 0-1,0 0 1,0 0-1,0 0 1,0 0-1,0 0 1,0-1-1,0 1 1,0 0-1,0 0 1,0 0-1,0 0 1,0 0-1,0 0 1,0-1-1,0 1 1,0 0-1,0 0 1,0 0-1,0 0 1,0 0-1,0 0 1,0 0-1,0-1 1,0 1-1,0 0 0,0 0 1,1 0-1,-1 0 1,0 0-1,0 0 1,0 0-1,0 0 1,0 0-1,0 0 1,0 0-1,0-1 1,1 1-1,-1 0 1,0 0-1,0 0 1,0 0-1,0 0 1,0 0-1,0 0 1,1 0-1,-1 0 1,0 0-1,0 0 1,0 0-1,0 0 1,0 0-1,0 0 1,0 0-1,1 1 1,-1-1-18,0 1-1,0-1 1,0 1 0,0 0 0,0-1-1,0 1 1,0-1 0,0 1 0,0 0 0,0-1-1,-1 1 1,1-1 0,0 1 0,0 0 0,0-1-1,-1 1 1,1-1 0,0 1 0,-1-1-1,1 1 1,-1-1 0,1 1 0,-1 0 0,-7 8 141,-1-1 1,0 0-1,0 0 1,-1 0-1,0-2 1,0 1-1,-17 7 1,7-3-26,-262 133 1267,42-24-597,234-117-774,-3 2 39,0 0 0,0 0 0,1 1 0,-1 0 0,-10 10 0,19-16-65,-1 0 1,1 1 0,0-1-1,-1 1 1,1-1 0,0 0-1,-1 1 1,1-1 0,0 1 0,0-1-1,-1 1 1,1-1 0,0 1-1,0-1 1,0 1 0,0-1 0,-1 1-1,1-1 1,0 1 0,0-1-1,0 1 1,0-1 0,0 1-1,0-1 1,1 1 0,-1-1 0,0 1-1,0-1 1,0 1 0,0-1-1,1 1 1,-1-1 0,0 1 0,0-1-1,1 1 1,-1-1 0,0 1-1,1-1 1,-1 0 0,1 1-1,-1-1 1,0 0 0,1 1 0,-1-1-1,1 0 1,-1 0 0,1 1-1,-1-1 1,1 0 0,-1 0-1,1 0 1,-1 0 0,2 1 0,29 4 27,-30-5-32,227 6-240,-44-3-1191,-32 6 767,-80-4 227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8:0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0 19972,'-57'23'1294,"-102"55"0,137-64-1089,1 0 1,0 1 0,1 1-1,1 1 1,0 0 0,1 2-1,-18 23 1,33-37-152,-1 0 1,1 0-1,0 0 0,0 1 0,1-1 0,-1 1 0,1-1 1,1 1-1,-1 0 0,-1 7 0,3-10-35,0 0-1,0-1 0,1 1 0,-1 0 1,0 0-1,1-1 0,0 1 1,-1 0-1,1-1 0,0 1 1,0-1-1,1 1 0,-1-1 1,0 1-1,1-1 0,0 0 1,-1 0-1,1 0 0,0 0 0,0 0 1,0 0-1,0 0 0,1-1 1,-1 1-1,3 1 0,7 3 2,0-1-1,1 1 1,-1-2-1,1 0 0,0 0 1,0-2-1,1 1 0,22 0 1,-2-2-29,0-1 0,45-6 0,-49 2 2,-1-2-1,49-14 0,-67 16 9,0 0 1,1-1-1,-2 0 1,1-1-1,-1 0 0,0 0 1,0-2-1,0 1 1,11-13-1,-17 17-3,-1-1 0,0 0 0,-1 0 0,1 0 0,-1 0 0,1 0 0,-1 0 0,0-1 0,-1 1 0,1-1 0,-1 1 0,0-1 0,0 0 0,-1 1 0,1-1 0,-1 0 0,0 0 0,0 1 0,0-1 0,-1 0 0,0 1 0,0-1 0,0 0 0,0 1 0,-4-9 0,0 5-128,1 0 1,-1 0-1,0 1 1,-1-1 0,1 1-1,-1 0 1,-1 1-1,1 0 1,-1 0-1,-1 0 1,1 1 0,-12-7-1,12 8-13,4 3 84,-1-1 0,1 0 0,0 1 0,0-1 0,1 0 0,-1-1 0,0 1 0,1 0 0,-4-5 0,-1-7-404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8:5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15 392 15355,'61'-10'1166,"116"-35"1,-96 22-715,707-170 1168,-731 181-1602,5-1 25,90-31-1,-149 43-21,1 0 0,-1-1 0,1 0 0,-1 1 0,1-1 0,-1-1-1,5-3 1,-8 6-17,0 0 0,0-1-1,1 1 1,-1 0-1,0 0 1,0 0 0,0 0-1,0-1 1,0 1 0,0 0-1,0 0 1,1-1-1,-1 1 1,0 0 0,0 0-1,0 0 1,0-1 0,0 1-1,0 0 1,0 0-1,0-1 1,0 1 0,0 0-1,0 0 1,0-1 0,0 1-1,-1 0 1,1 0-1,0 0 1,0-1 0,0 1-1,0 0 1,0 0 0,0 0-1,0-1 1,-1 1-1,1 0 1,0 0 0,0 0-1,-1-1 1,-20-4 116,-20 4-25,-1 2 0,1 1 1,-59 12-1,67-9-64,-722 146 326,543-103-106,53-7-23,142-34-212,17-7-15,0 0-1,-1 0 0,1 0 0,0 0 1,0 0-1,0 0 0,0 0 0,0 0 0,0 0 1,0 0-1,0 0 0,-1 0 0,1 0 0,0 0 1,0 0-1,0 0 0,0 0 0,0 0 0,0 0 1,0 0-1,0 1 0,0-1 0,0 0 1,0 0-1,0 0 0,0 0 0,-1 0 0,1 0 1,0 0-1,0 0 0,0 0 0,0 0 0,0 1 1,0-1-1,0 0 0,0 0 0,0 0 1,0 0-1,0 0 0,0 0 0,0 0 0,0 0 1,0 1-1,0-1 0,0 0 0,0 0 0,0 0 1,0 0-1,1 0 0,-1 0 0,0 0 1,0 0-1,0 0 0,0 1 0,0-1 0,0 0 1,26 0 9,396-63 18,-4-20 3,-257 50-34,143-42-365,-269 62 239,-26 5 40,-9 8 85,0 0 0,0-1 0,0 1 1,0 0-1,-1-1 0,1 1 0,0 0 0,0 0 0,-1-1 0,1 1 1,0 0-1,-1 0 0,1-1 0,0 1 0,-1 0 0,1 0 0,0 0 1,-1 0-1,1-1 0,0 1 0,-1 0 0,1 0 0,0 0 0,-1 0 1,1 0-1,-1 0 0,1 0 0,0 0 0,-1 0 0,0 0 0,-25-1-16,1 1 0,-1 1-1,0 1 1,0 1 0,-26 7 0,1-1 11,-655 132 65,690-137-249,30-7-148,9-1 147,314-93-2123,-171 45 1661,-82 27 339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9:5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18772,'3'-9'776,"-2"5"-571,0 1 0,1-1 0,-1 1 1,0 0-1,1-1 0,0 1 0,0 0 0,0 0 1,0 0-1,0 0 0,1 0 0,3-3 0,-5 6-146,-1 0 0,1 0 0,-1 0-1,1-1 1,-1 1 0,1 0 0,-1 0-1,1 0 1,-1 0 0,1 0-1,-1 0 1,1 1 0,-1-1 0,1 0-1,-1 0 1,1 0 0,-1 0 0,1 1-1,-1-1 1,1 0 0,-1 0 0,1 1-1,-1-1 1,1 0 0,-1 1-1,0-1 1,1 0 0,-1 1 0,0-1-1,1 1 1,-1-1 0,0 1 0,1-1-1,-1 1 1,0-1 0,0 1 0,0-1-1,1 1 1,-1-1 0,0 1-1,6 23 1058,-5 11-645,-1 0 0,-2 0 0,-1-1 0,-8 37 0,-4 44-955,12-90 33,2-17 470,0 0 0,0 0 0,1 0 0,0 0 0,2 12 0,-2-19-28,0-1 0,0 1 1,0-1-1,0 0 0,0 1 1,1-1-1,-1 1 0,0-1 1,0 1-1,1-1 1,-1 1-1,0-1 0,1 0 1,-1 1-1,0-1 0,1 0 1,-1 1-1,1-1 0,-1 0 1,1 1-1,10 1-284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29:5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16724,'0'2'207,"0"1"1,0-1 0,-1 0-1,1 0 1,-1 0 0,1 0 0,-1 0-1,0 0 1,0 0 0,0 0-1,0 0 1,0 0 0,0 0-1,0 0 1,-3 2 0,-28 21 1017,8-8 499,23-16-1678,-73 64 1908,63-54-1812,1 0 0,0 1 1,0 0-1,-9 18 0,18-29-140,0 0 0,0 1 0,0-1 0,0 0 0,0 1 0,1-1 0,-1 1 0,0-1 0,1 1 0,0 0 1,-1-1-1,1 1 0,0-1 0,0 1 0,0 0 0,0-1 0,0 1 0,0 0 0,0-1 0,1 1 0,-1 0 0,0-1 0,1 1 0,0-1 0,-1 1 0,1-1 0,0 1 1,1 1-1,1-1-7,0 1 1,0-1 0,0 0 0,0 0 0,1 0 0,-1-1 0,1 1 0,-1-1 0,1 1 0,0-1 0,4 0-1,83 16-12,-70-15 57,1 1 0,-1 2 0,0 0 0,0 1 0,33 14 0,-51-18-23,-1-1 0,1 0 1,-1 1-1,1 0 0,-1-1 0,0 1 0,0 0 0,0 0 0,0 0 0,0 0 1,0 1-1,0-1 0,-1 0 0,1 1 0,-1-1 0,0 1 0,2 3 0,-3-3 11,1-1-1,-1 1 0,0-1 1,0 1-1,0-1 1,0 1-1,-1-1 0,1 0 1,-1 1-1,1-1 0,-1 0 1,0 1-1,0-1 1,0 0-1,0 0 0,0 1 1,-1-1-1,1 0 0,-1 0 1,-2 3-1,-5 4 114,0-1 0,0 0-1,-1 0 1,0-1 0,0 0 0,-1 0-1,-21 9 1,25-13-117,-1 0-1,1-1 0,-1 1 1,0-1-1,1-1 1,-1 1-1,0-1 0,0-1 1,0 1-1,0-1 1,0-1-1,0 0 0,-11-2 1,17 2-33,-1 0 1,0 0-1,0 0 1,1 0-1,-1-1 1,1 1-1,-1-1 1,1 0-1,0 0 1,0 0-1,-1 0 1,1 0-1,-2-4 1,0 0 10,1 0 1,-1 0-1,1-1 1,-3-10-1,0-2-118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0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20684,'-4'0'2257,"-2"0"-1353,4 0-416,-1 0 1897,2 0-1577,5 3-576,4-3-320,2 0-808,1 0 768,9 8-240,-1 0-120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0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19452,'0'11'2457,"6"-6"-1545,1-10-408,4-3 1432,2-2-1488,-1-3-664,3-2 360,0 1-240,2 0-280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19892,'-2'8'334,"1"0"-1,-1 0 1,1 1-1,1-1 1,0 0-1,0 1 1,1-1-1,-1 0 1,2 0-1,-1 1 1,1-1-1,1 0 1,-1-1-1,1 1 1,1 0-1,-1-1 1,8 11-1,-3-6-304,1-1 0,0 0 0,1 0-1,1-1 1,-1 0 0,1-1 0,1 0-1,0-1 1,16 9 0,-25-15-227,-1-1 0,1 1 0,-1-1 0,1 0 0,0 0 0,0 0 0,-1-1 0,1 1 0,0 0 0,0-1 0,0 0 0,0 0 0,0 0 0,0 0 0,0 0 0,0-1 0,0 1 0,-1-1 0,1 0 0,0 1 0,0-1 0,-1-1 0,1 1 0,0 0 0,-1-1 0,1 1 0,2-3 0,3-4-904,0 0 1,0-1-1,0 0 1,-1 0-1,9-17 1,0-1 43,-7 12 1423,1 0 1,0 1-1,16-19 1,-17 27 2655,-9 15-1016,-11 16 124,-79 180 1753,77-169-3773,2 0 1,1 1-1,-9 71 0,18-100-140,-2 46-637,3-51 618,0 0 0,1 0 0,-1 0-1,1 0 1,-1 0 0,1-1 0,0 1-1,0 0 1,0 0 0,0 0 0,1-1 0,-1 1-1,1-1 1,2 4 0,-4-6 39,1 1 0,-1-1-1,1 1 1,-1-1 0,1 1 0,-1-1 0,1 0-1,0 1 1,-1-1 0,1 0 0,-1 1 0,1-1-1,0 0 1,-1 0 0,1 0 0,0 0 0,-1 1-1,1-1 1,0 0 0,0 0 0,-1 0 0,2-1 0,15-11-327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19996,'7'7'1617,"-8"12"-1177,-6 2-168,-5 15 648,-1 3-248,-2 3-352,0 2-56,2-2-144,2-5-184,2-11-576,4-3-424,2-15 856,1-6-128,-3 6-168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1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16331,'-20'11'896,"1"1"-1,1 0 0,-32 30 0,46-38-817,-1 0 1,1 1 0,0 0-1,0 0 1,1 0 0,0 0 0,-1 0-1,2 1 1,-1 0 0,1-1 0,-1 1-1,2 0 1,-1 0 0,1 0-1,0 0 1,0 0 0,0 1 0,1 10-1,1-13-55,-1-1 1,1 1-1,0-1 0,0 0 0,1 1 1,-1-1-1,1 0 0,-1 0 0,1 0 1,0 0-1,0 0 0,0-1 0,1 1 1,-1 0-1,1-1 0,-1 0 0,1 1 0,0-1 1,0 0-1,0-1 0,0 1 0,0 0 1,0-1-1,0 0 0,1 0 0,-1 0 1,6 1-1,2 0 49,1 0 0,-1-1 0,1 0 0,0-1 0,-1 0 0,1 0 0,13-4 0,-8 1 103,0-1 1,0-1-1,0-1 0,0 0 0,-1-2 0,18-9 0,-27 12-68,1 0 0,-1 0-1,0-1 1,0 0 0,-1 0 0,7-9-1,-10 12-41,0-1 0,0 0 1,-1-1-1,0 1 0,1 0 0,-2-1 0,1 1 0,0-1 0,-1 0 0,0 1 0,0-1 0,0-6 0,-1 9-42,0-1-1,0 1 0,0-1 0,0 1 0,-1-1 0,1 1 0,-1 0 1,0-1-1,1 1 0,-1-1 0,0 1 0,-1 0 0,1 0 0,0 0 0,0 0 1,-1 0-1,0 0 0,-3-4 0,2 4-5,-1-1-1,1 1 1,-1-1-1,0 1 1,1 0 0,-1 0-1,0 1 1,0-1-1,-1 1 1,-6-1 0,6 1-200,0 0 0,0 0 1,0 1-1,-1 0 0,1 0 1,0 0-1,0 1 0,0-1 1,0 1-1,-1 1 0,1-1 1,0 1-1,1-1 0,-1 1 1,0 1-1,1-1 0,-1 1 1,1 0-1,-5 3 0,8-5 150,1-1 0,0 0 0,-1 1 0,1-1 0,0 1-1,-1-1 1,1 0 0,0 1 0,-1-1 0,1 1 0,0-1-1,0 1 1,0-1 0,-1 1 0,1-1 0,0 1 0,0-1-1,0 1 1,0-1 0,0 1 0,0-1 0,0 1-1,0-1 1,0 1 0,0-1 0,0 1 0,0-1 0,1 1-1,-1-1 1,0 1 0,0-1 0,0 1 0,1-1 0,-1 1-1,0-1 1,1 1 0,-1-1 0,0 0 0,1 1 0,15 9-840</inkml:trace>
  <inkml:trace contextRef="#ctx0" brushRef="#br0" timeOffset="1">878 95 16091,'5'0'2129,"-7"3"-1217,-8 3-296,-3 4 1793,-3 3-1209,2 1-240,3 5-464,4 2-128,4 1-176,3-1-192,4-2-664,2 0-328,2-7 784,-2-3-152</inkml:trace>
  <inkml:trace contextRef="#ctx0" brushRef="#br0" timeOffset="2">705 187 15499,'8'0'1593,"8"0"-985,6-3-248,6 2 784,8-1-464,7 1-792,2-1-200,5 1 312,3 0-168,0 1-176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17420,'9'-2'407,"0"-1"1,0 2-1,0-1 1,0 1-1,1 0 1,-1 1-1,0 0 1,0 1-1,1 0 1,-1 0-1,0 1 1,0 0-1,0 1 1,15 6-1,-7-2-285,1 2-1,-2 0 1,1 1 0,-1 0-1,-1 1 1,17 15 0,-18-12-115,1 0 1,-2 1 0,1 0-1,-2 1 1,0 1-1,10 20 1,-18-31-6,-1 1 1,0-1-1,-1 0 0,0 1 0,0-1 1,0 1-1,-1 0 0,0-1 0,0 1 1,0 0-1,-1 0 0,0 0 0,-1-1 1,1 1-1,-1 0 0,-1 0 0,1-1 1,-1 1-1,0-1 0,-1 1 0,-5 11 1,1-8 63,0 0 1,-1-1 0,0 0 0,-1 0 0,0-1 0,0 0 0,-1 0 0,0-1 0,0 0 0,-1-1-1,0 0 1,0-1 0,0 0 0,-1-1 0,1 0 0,-1-1 0,-23 4 0,32-7-102,0 0-1,-1 0 1,0 0 0,1 0 0,0 0-1,-1-1 1,1 1 0,-1-1 0,1 0 0,0 0-1,-1-1 1,1 1 0,0-1 0,-4-2-1,6 3 10,0 1 0,-1-2-1,1 1 1,0 0-1,0 0 1,0 0 0,0 0-1,0-1 1,0 1 0,1 0-1,-1-1 1,0 1-1,1-1 1,-1 1 0,1-1-1,-1 1 1,1-1 0,0 1-1,-1-1 1,1 1-1,0-1 1,0 0 0,0 1-1,0-1 1,1 1 0,-1-1-1,0 1 1,1-1-1,-1 1 1,1-1 0,-1 1-1,3-3 1,4-7-357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16444,'5'6'1936,"17"-2"-992,5-4-352,13-3 1121,8 0-457,8-1-368,1-2-128,3 2-528,-4 0-336,-7 1-816,-8 1 1888,-14 2-1024,-8 0-32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16436,'1'14'2048,"14"-8"-968,6-3-416,11-5 1297,5-2-609,7-2-384,5 1-256,3-5-1016,1 0-280,-2-3 472,-2 0-160,-2-2-152</inkml:trace>
  <inkml:trace contextRef="#ctx0" brushRef="#br0" timeOffset="1">762 0 21421,'-1'12'1936,"1"1"-1336,7-1-264,11 1 816,7 0-247,9-3-441,2-3-336,11-4-712,1-3-481,2-4-1719,-3-7 2328,-5-7-432,-4 0-297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1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18348,'-17'23'2048,"-7"10"-1071,-3 4-345,-2 12 1040,0 8-272,1 6-439,0 3-185,10 1-464,-2-1-288,7-8-1032,3-5 920,4-12-160,3-6-121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18748,'-2'53'3049,"1"-31"-2513,1 0 1,0 0 0,2-1-1,6 38 1,-8-58-549,1 0 0,-1 1 0,0-1 0,1 1 0,-1-1 0,1 0 0,0 1 0,-1-1-1,1 0 1,0 0 0,0 0 0,0 0 0,0 1 0,0-1 0,0 0 0,0 0 0,0-1 0,0 1 0,0 0 0,0 0 0,1 0 0,-1-1 0,0 1 0,2 0 0,-1-1-46,0 0 1,-1 0-1,1 0 1,0 0-1,0-1 1,-1 1-1,1 0 1,0-1-1,0 1 1,-1-1-1,1 0 1,0 1-1,-1-1 1,1 0-1,-1 0 1,1 0-1,-1 0 1,0 0-1,2-2 1,7-7-634,-1 0-1,0-1 1,-1 0 0,-1 0 0,1 0 0,9-24-1,-6 10-1724,-1-1 0,10-37 0,-19 133 6908,-4-34-2268,1-18-1283,0 0 0,2 0 0,0 1-1,3 21 1,-3-39-931,0 0 0,0 0 0,0 0 0,0 0 0,0 0 0,0 0 0,1 0 0,-1 0 0,0 0 0,1 0 0,-1 0 0,1 0 0,-1 0 0,1-1 0,-1 1 0,1 0 0,0 0 0,-1 0 0,1-1 0,0 1 0,0 0 0,-1-1 0,1 1 0,0 0 0,0-1 0,0 1 0,0-1 0,0 0 0,0 1 0,0-1 0,0 0 0,0 1 0,0-1 0,0 0 0,0 0 0,0 0 0,0 0 0,0 0 0,0 0 0,0 0 0,0 0 0,0-1 0,0 1 0,2-1 0,22-10-145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2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20412,'-1'12'941,"0"0"0,-1 0-1,-7 23 1,5-22-446,1 1-1,-2 23 1,4-33-489,1-1 1,0 0 0,0 1-1,0-1 1,1 0 0,-1 1-1,1-1 1,0 0 0,0 0-1,0 0 1,0 1 0,0-1-1,3 4 1,-3-6-27,0 0-1,1 0 1,-1 0-1,0 0 1,1 0 0,-1 0-1,1 0 1,-1-1-1,1 1 1,-1 0 0,1-1-1,-1 1 1,1-1-1,0 0 1,-1 1-1,1-1 1,0 0 0,-1 0-1,1 0 1,0 0-1,-1-1 1,1 1 0,0 0-1,-1-1 1,1 1-1,0-1 1,-1 1-1,3-3 1,7-1-95,-1-1 0,-1 0 0,1 0 0,-1-1 0,16-13 1,39-42-230,-48 45 317,-16 15 26,0 1 0,1-1 0,0 0 0,-1 1 1,1-1-1,-1 1 0,1-1 0,0 1 0,-1-1 0,1 1 0,0-1 1,-1 1-1,1 0 0,0-1 0,0 1 0,-1 0 0,1 0 0,0-1 1,1 1-1,-2 0 2,0 1 0,0-1-1,1 1 1,-1-1 0,0 1 0,0-1 0,0 1 0,0-1 0,0 1 0,1-1 0,-1 1 0,0-1-1,0 1 1,0-1 0,0 1 0,0-1 0,-1 1 0,1-1 0,0 1 0,0-1 0,0 1 0,-1 0-1,-13 39 86,12-34-68,-7 20-408,-12 50 1,21-65 262,1-7-49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 19540,'22'-14'3885,"-22"14"-3844,0 0 1,0 0 0,0 0-1,0 0 1,0 0-1,1 0 1,-1 0 0,0 0-1,0 0 1,0 0 0,0 0-1,0 0 1,0 0-1,0 0 1,1 0 0,-1 0-1,0 0 1,0 1 0,0-1-1,0 0 1,0 0 0,0 0-1,0 0 1,0 0-1,0 0 1,1 0 0,-1 0-1,0 0 1,0 1 0,0-1-1,0 0 1,0 0-1,0 0 1,0 0 0,0 0-1,0 0 1,0 1 0,0-1-1,0 0 1,0 0 0,0 0-1,0 0 1,0 0-1,0 0 1,0 1 0,0-1-1,0 0 1,-5 15 1107,4-14-1079,-15 39 552,15-38-619,1 0 0,-1 0-1,0 0 1,1 0 0,0 0 0,-1 0-1,1 0 1,0 0 0,0 0 0,0 0-1,1 0 1,-1 0 0,0 0 0,1 0-1,-1 0 1,1 0 0,0-1 0,0 4 0,1-4-2,0 0 0,0 0 1,0 0-1,0 0 1,1-1-1,-1 1 0,0 0 1,0-1-1,0 0 1,0 1-1,1-1 0,-1 0 1,0 0-1,0 0 1,1 0-1,2-1 0,8 0 6,-8 1 2,1 1-1,-1-1 0,1 1 1,-1 0-1,1 1 1,-1-1-1,0 1 0,1 0 1,8 5-1,-11-5-8,-1-1 1,1 1-1,-1 0 0,0 0 0,0 1 0,0-1 0,0 0 0,0 1 0,0-1 1,-1 1-1,1 0 0,-1-1 0,0 1 0,1 0 0,-1 0 0,-1 0 0,1 0 1,0 0-1,0 5 0,-1 3 19,0-1 0,-1 0-1,0 1 1,0-1 0,-1 0 0,0 0 0,-1 0 0,0 0 0,-1-1-1,0 1 1,0-1 0,-1 0 0,0 0 0,-1 0 0,0-1 0,0 0-1,-1 0 1,0 0 0,0-1 0,-1 0 0,-12 8 0,18-13-25,-1 0 1,1-1-1,-1 1 1,1-1-1,-1 0 1,0 1-1,0-1 1,1 0-1,-1-1 1,0 1 0,0-1-1,0 1 1,0-1-1,0 0 1,0 0-1,0 0 1,0 0-1,0-1 1,0 1-1,0-1 1,0 1 0,1-1-1,-1 0 1,0-1-1,0 1 1,1 0-1,-1-1 1,1 1-1,-1-1 1,1 0-1,-1 0 1,1 0-1,0 0 1,0 0 0,0 0-1,0-1 1,-2-3-1,-2-4-54,0-2 0,0 1 0,1 0 0,0-1 0,1 0 0,1 0 0,-4-19-1,1-16-192,3 1-128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19980,'20'-3'2121,"7"0"-1177,4 1-400,6-4 1112,3 0-375,1 2-481,1 1-352,-2-1-920,-5-2-632,-5 4 896,-5-3-169,-3-1-207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20772,'4'7'1905,"-7"6"-1273,0 6-224,-2 4 784,2 6-263,1 5-377,2 0-104,0 1-320,0 1-176,5-5-376,-1-8-288,3 0-561,-4-7-207,-2-12 1024,-2-5-352,-8-11-153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46 16548,'-13'-13'1976,"6"4"-1072,2 7-360,8 2 1033,4 1-177,13 2-400,8 0-264,9-2-464,4-1-392,11-3-800,2-2 896,4-5-208,-1-2-80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 15547,'-20'38'1682,"-25"63"0,44-97-1549,-1 0 1,1 1-1,0-1 0,0 1 1,0-1-1,1 1 0,-1 5 1,1-9-120,0-1 0,0 1 0,0 0 0,0 0 0,0 0 0,1-1 0,-1 1 0,0 0 0,0 0 0,1-1 0,-1 1 0,0 0 0,1 0 0,-1-1 0,1 1 1,-1-1-1,1 1 0,-1 0 0,1-1 0,-1 1 0,1-1 0,0 1 0,-1-1 0,1 1 0,0-1 0,-1 0 0,1 1 0,0-1 0,0 0 0,0 1 0,-1-1 0,1 0 0,0 0 0,0 0 0,-1 0 0,1 0 0,0 0 0,0 0 0,0 0 0,0 0 0,-1 0 1,1 0-1,0-1 0,0 1 0,-1 0 0,2-1 0,4-1 2,0 0-1,0 0 1,-1-1 0,0 0 0,1 0 0,-1 0-1,9-8 1,33-32-72,-32 27 28,3-3-14,-1-2-1,-1 0 0,16-27 0,-14 20-47,-22 48 179,-2-3 32,0 0-1,2 0 0,0 0 1,-3 27-1,6-42-115,1 0 0,0 0 0,0 0 0,0 0 0,0 0 0,1 0 0,-1 0 0,0 0 0,1 0-1,-1-1 1,2 4 0,-1-4-17,-1 0-1,1-1 0,0 1 0,-1-1 0,1 1 1,0-1-1,-1 1 0,1-1 0,0 1 0,0-1 1,-1 1-1,1-1 0,0 0 0,0 0 0,0 1 1,0-1-1,-1 0 0,1 0 0,0 0 0,0 0 0,0 0 1,0 0-1,0 0 0,-1 0 0,1 0 0,0-1 1,0 1-1,0 0 0,0 0 0,1-1 0,8-3-208,1 0 0,0-1-1,-1 0 1,0-1-1,0 0 1,9-8 0,55-49-476,-68 57 631,39-37-494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1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29 15427,'-7'-2'480,"-1"-1"-1,1 1 0,-1 0 0,1 1 1,-1 0-1,0 0 0,0 1 0,1-1 1,-13 3-1,11-1-248,0 0 0,0 1 1,0 0-1,0 1 0,0 0 0,1 0 1,-1 1-1,1 0 0,0 1 1,0-1-1,1 2 0,-13 9 0,18-14-198,1 1-1,-1-1 1,0 1-1,1-1 1,-1 1-1,1 0 1,-1 0-1,1-1 1,0 1-1,0 0 1,0 0-1,0 0 1,0 1-1,0-1 0,1 0 1,-1 0-1,1 0 1,-1 1-1,1-1 1,0 0-1,0 0 1,0 1-1,0-1 1,0 0-1,0 0 1,1 1-1,-1-1 1,1 0-1,0 0 1,-1 0-1,1 0 1,0 0-1,0 0 1,0 0-1,1 0 0,-1 0 1,0 0-1,1-1 1,-1 1-1,1 0 1,0-1-1,2 2 1,3 3 2,1-1 0,-1 0 0,1 0-1,0-1 1,1 0 0,-1 0 0,1-1 0,-1-1 0,15 4 0,-6-4-7,0 0 0,0 0 0,0-2 1,28-3-1,-39 3-20,0-1 1,0 0-1,0 0 0,0 0 1,-1-1-1,1 0 0,0 0 1,-1-1-1,0 0 0,1 0 1,-1 0-1,0 0 0,0-1 1,-1 0-1,1 0 0,6-7 1,-10 8-14,1 0 0,0 0 0,-1 0 0,1 0 0,-1 0 0,0 0 0,0 0 0,0 0 0,-1-1 0,1 1 0,-1 0 1,0-1-1,0 1 0,0 0 0,0-1 0,0 1 0,-1 0 0,1-1 0,-1 1 0,0 0 0,0 0 0,0 0 0,-1 0 0,1 0 0,-1 0 0,0 0 1,1 0-1,-1 0 0,-1 1 0,1-1 0,-3-2 0,0 0-132,0 0 1,0 0-1,-1 0 0,0 1 1,0 0-1,0 0 0,0 1 1,-1-1-1,0 1 0,1 1 1,-1-1-1,0 1 0,-10-2 1,16 4 69,-1 0 1,1 0-1,-1-1 1,1 1 0,0 0-1,-1 0 1,1 1-1,-1-1 1,1 0-1,-1 0 1,1 1 0,0-1-1,-1 1 1,1-1-1,0 1 1,-1-1 0,1 1-1,0 0 1,0 0-1,0 0 1,0 0 0,-1 0-1,1 0 1,-1 1-1,1 10-452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19316,'-5'0'249,"0"0"-1,0 0 0,0 0 1,0 1-1,0 0 1,0 0-1,1 0 0,-1 1 1,0-1-1,1 1 1,-1 0-1,1 0 0,-1 1 1,1 0-1,0-1 1,0 1-1,0 0 0,1 1 1,-5 4-1,2-2-103,1 1 0,-1-1 1,2 1-1,-1 0 0,1 0 0,0 1 0,0-1 0,1 1 0,0 0 0,-3 13 0,5-16-122,0 0 0,0 0 0,1 1-1,0-1 1,0 0 0,0 1 0,0-1-1,1 0 1,0 0 0,0 0 0,1 1 0,-1-1-1,1 0 1,5 9 0,-5-11-9,0 0-1,0 0 1,1 0 0,0 0 0,-1-1-1,1 1 1,0-1 0,0 0 0,0 1-1,1-1 1,-1-1 0,1 1 0,-1 0-1,1-1 1,-1 0 0,1 0 0,0 0-1,-1 0 1,1 0 0,0-1 0,5 1-1,-1-2 37,1 1 1,-1-2-1,1 1 0,-1-1 0,1 0 0,-1 0 0,0-1 1,0-1-1,-1 1 0,1-1 0,0 0 0,-1-1 0,0 0 0,8-7 1,-9 8 6,-1-1-1,1 0 1,-1 0 0,0-1 0,-1 1 0,1-1 0,-1 0 0,0-1 0,-1 1 0,0 0 0,0-1 0,0 0 0,0 0 0,-1 0 0,-1 0 0,3-14 0,-4 19-36,0-1 1,-1 0-1,1 1 1,-1-1-1,1 1 1,-1-1-1,0 1 1,0-1-1,0 1 1,0-1 0,-1 1-1,1 0 1,-1 0-1,1 0 1,-1-1-1,0 2 1,0-1-1,0 0 1,0 0-1,-4-2 1,4 2-121,1 1 0,-1 0 0,0 0 0,0 0 0,0 1 0,0-1 0,0 0 0,0 1 0,0-1 1,0 1-1,-1 0 0,1 0 0,0-1 0,0 1 0,0 1 0,0-1 0,0 0 0,0 0 0,0 1 0,0-1 0,0 1 0,0 0 0,0 0 0,0 0 0,0 0 1,-3 2-1,4-3 66,1 0 1,-1 1 0,1-1 0,0 0-1,-1 1 1,1-1 0,-1 0 0,1 1 0,0-1-1,0 1 1,-1-1 0,1 0 0,0 1 0,-1-1-1,1 1 1,0-1 0,0 1 0,0-1-1,0 1 1,0-1 0,-1 1 0,1-1 0,0 1-1,0-1 1,0 1 0,0-1 0,1 1 0,-1-1-1,0 1 1,0-1 0,0 1 0,6 9-694</inkml:trace>
  <inkml:trace contextRef="#ctx0" brushRef="#br0" timeOffset="1">426 316 19052,'-3'55'2000,"-4"-2"-1295,3-3-257,1-6 792,1-6-624,5-15-1016,6-8 648,10-13-400,2-9-192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15179,'16'-2'7602,"7"-4"-4645,36-7-1356,79 9-198,-23 1-1255,-103 2-146,-7 0-4,-1 1 0,1-1 0,-1 1 0,1 0 0,-1 0 0,1 1 0,-1-1 0,1 1 0,4 2 0,-9-3 2,1 0 0,-1 1 0,1-1 1,-1 1-1,1-1 0,-1 1 0,1-1 1,-1 1-1,0 0 0,1-1 0,-1 1 1,0-1-1,1 1 0,-1 0 0,0-1 1,0 1-1,0 0 0,0-1 0,0 1 1,0 0-1,0-1 0,0 1 0,0 0 1,0-1-1,0 1 0,0 0 0,0-1 1,0 1-1,0 0 0,-1-1 0,1 1 1,0-1-1,-1 1 0,1 0 0,0-1 1,-1 1-1,1-1 0,-1 2 1,-20 28 59,16-24-42,-22 33-37,2 1 1,2 0 0,2 2 0,1 1-1,-27 89 1,44-128-2438,0-13 1232,-2-21 434,3 18 254,-4-20-463</inkml:trace>
  <inkml:trace contextRef="#ctx0" brushRef="#br0" timeOffset="1">145 156 15155,'-1'3'2113,"7"3"-921,2-2-424,8 0 1633,4 1-801,10-5-480,7-3-296,4-4-1056,3-2-528,-1-5 704,0-4-208,0 0-184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17188,'-6'10'1335,"3"-6"-629,1 0-1,0 0 1,0 0-1,0 0 1,0 1-1,-1 5 1,3-9-607,-1 1 0,1-1 0,0 1 0,0-1 0,1 1 0,-1-1 0,0 0 0,0 1 1,1-1-1,-1 1 0,1-1 0,-1 0 0,1 1 0,0-1 0,-1 0 0,1 0 0,0 1 0,0-1 0,0 0 0,0 0 1,0 0-1,0 0 0,0 0 0,2 1 0,46 29 17,-36-24-120,0 0 0,0 2 0,-1-1 1,0 2-1,14 13 0,-24-21 14,0 1 0,0-1 1,0 1-1,0 0 0,-1-1 0,1 1 0,-1 0 0,1 0 1,-1 0-1,0 0 0,0 0 0,-1 1 0,1-1 1,-1 0-1,1 0 0,-1 1 0,0-1 0,0 0 1,-1 0-1,1 1 0,-1-1 0,1 0 0,-1 0 0,0 0 1,0 0-1,0 0 0,-1 0 0,1 0 0,-3 4 1,2-4 10,0 0 0,0 0 0,0-1 1,0 1-1,-1 0 0,1-1 0,-1 0 1,1 0-1,-1 1 0,0-1 0,0-1 1,0 1-1,0 0 0,0-1 0,-5 2 1,6-2-66,0-1 0,0 0 0,0 1 0,0-1 0,1 0 1,-1 0-1,0-1 0,0 1 0,0 0 0,0 0 0,0-1 1,0 1-1,1-1 0,-1 0 0,0 0 0,1 1 0,-1-1 1,0 0-1,1 0 0,-1-1 0,1 1 0,-1 0 1,1 0-1,0-1 0,-1 1 0,1-1 0,0 1 0,0-1 1,-1-2-1,-2-3-44,1-1 0,0 0 0,0 1 0,0-1 0,1 0 0,-1-9 0,-2-22-310</inkml:trace>
  <inkml:trace contextRef="#ctx0" brushRef="#br0" timeOffset="1">55 0 20468,'11'13'2193,"6"-2"-1321,5-6-376,4 3 1088,4-1-199,0-1-729,3-2-472,-2-2-3257,1-2 2865,-2 1-400,0-4-232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19836,'-1'1'273,"0"1"0,0 0-1,0-1 1,0 1 0,0 0 0,1 0-1,-1 0 1,1-1 0,-1 1-1,1 0 1,0 0 0,0 0 0,0 0-1,0 0 1,0 0 0,0-1-1,0 1 1,1 0 0,-1 0 0,1 0-1,-1 0 1,2 1 0,-1-1-177,1-1-1,-1 1 1,1-1 0,0 0 0,-1 0-1,1 1 1,0-1 0,0-1-1,0 1 1,0 0 0,-1 0 0,1-1-1,0 1 1,1-1 0,-1 1 0,0-1-1,0 0 1,0 0 0,0 0 0,2 0-1,10-2-439,0 0 0,-1 0 0,1-1 0,-1-1-1,0 0 1,0-1 0,0 0 0,-1-1 0,16-9-1,-3 2-408,-49 45 2278,-3-1-726,2 2 0,1 0 0,2 2-1,-21 42 1,30-48-918,2 1 0,0-1-1,-8 44 1,11-42-1615,11-32 1196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17404,'0'2'2480,"-3"5"-1456,-4 10-479,-2 4 2679,1 10-2352,-1-1-239,5 3-345,0 0-200,4-6-408,0-1-209,3-6-375,1-6-216,2-11 1872,-2-5-1088,-4-10-72,1-6-8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18588,'4'9'2312,"3"-2"-1447,9-1-337,4-2 1184,9-2-560,1-2-239,7-2-849,3-2-601,0-3 529,1 0-144,-6-2-144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77 20356,'-20'13'1826,"13"-9"-1421,0 0-1,0 1 1,0 0-1,0 0 1,1 1-1,0 0 1,0 0-1,0 0 0,-5 9 1,10-14-371,1 0 0,-1-1 0,1 1 0,0 0 0,-1 0 0,1-1 0,0 1-1,0 0 1,0 0 0,0-1 0,-1 1 0,1 0 0,0 0 0,0 0 0,0-1 0,1 1 0,-1 0 0,0 0 0,0 0 0,0-1 0,1 1 0,-1 0 0,0 0 0,1-1-1,0 2 1,0-1-12,0 1-1,0-1 1,1 0-1,-1 0 1,0 0-1,1 0 1,0 0-1,-1-1 1,1 1-1,-1 0 1,4 0-1,6 2-58,0-1-1,1 0 1,12 0-1,-10 0 128,-1-1-84,0 2 1,-1 0-1,1 0 0,-1 1 0,18 8 0,-28-11-6,0 0-1,0 0 1,0 0-1,0 0 1,0 1-1,-1-1 1,1 1-1,0 0 0,-1-1 1,1 1-1,-1 0 1,1 0-1,-1 0 1,0 0-1,2 4 1,-3-4-1,1 0 0,-1 0 0,0 1 0,0-1 0,0 0-1,-1 0 1,1 0 0,0 0 0,-1 0 0,1 0 0,-1 1 0,0-1 0,0 0 0,1-1 0,-1 1 0,-1 0 0,1 0 0,0 0 0,0-1 0,-3 4 0,-2 1-25,0 0-1,1 0 1,-2-1 0,1 0 0,-1 0 0,0-1-1,0 1 1,0-1 0,0-1 0,-1 0-1,1 0 1,-1 0 0,-14 2 0,19-4-21,0 0 0,0-1 0,0 0 0,0 0 0,-1 0 1,1 0-1,0 0 0,0-1 0,0 1 0,0-1 0,-1 0 0,1 0 0,0 0 1,0 0-1,1-1 0,-1 1 0,0-1 0,0 1 0,1-1 0,-1 0 0,1 0 0,-1-1 1,1 1-1,0 0 0,0-1 0,0 1 0,0-1 0,0 0 0,1 1 0,-1-1 1,1 0-1,0 0 0,0 0 0,0 0 0,0 0 0,0 0 0,0-4 0,-1-27-313</inkml:trace>
  <inkml:trace contextRef="#ctx0" brushRef="#br0" timeOffset="1">93 44 18684,'19'8'2513,"2"-1"-1489,5-5-424,4-2 1392,9 1-607,4-1-337,1-4-952,-1-3-744,-3-6 624,-2-1-176,-7-9-144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20948,'10'0'2465,"9"0"-1601,9-6-384,4 1 1361,10-4-809,1 0-184,5 1-808,0-2-304,-7 1 256,2 6-128,-7-1-64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17716,'1'1'2852,"3"-4"-930,12-11-88,21-23-709,1-6-445,-2-1-1,55-89 0,-88 127-492,-3 8-82,-8 19-61,-15 33-102,5-19 56,3 2 0,1 0 0,-12 49 0,26-68-203,0-17 181,0-1 1,0 0 0,0 1 0,0-1-1,1 0 1,-1 0 0,0 1-1,0-1 1,1 0 0,-1 1 0,0-1-1,0 0 1,1 0 0,-1 1-1,0-1 1,1 0 0,-1 0 0,0 0-1,1 0 1,-1 1 0,0-1-1,1 0 1,-1 0 0,0 0 0,1 0-1,-1 0 1,4 0-78,-1-1 0,0 1 0,0-1 0,0 0 0,0 0 0,0 0 0,5-3 0,-4 2 176,22-9-371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3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20340,'-33'50'2370,"21"-34"-1700,1 1 0,1 0 0,0 0 1,1 2-1,-9 25 0,17-42-642,1 0-1,-1 0 1,0 0 0,1 0-1,0 0 1,-1 0 0,1 0 0,0 0-1,0 1 1,0-1 0,0 0-1,0 0 1,1 0 0,-1 0-1,1 0 1,-1 0 0,1 0-1,0 0 1,-1 0 0,1 0 0,0-1-1,1 1 1,-1 0 0,0 0-1,0-1 1,1 1 0,-1-1-1,1 1 1,-1-1 0,1 0-1,0 1 1,-1-1 0,1 0-1,0 0 1,0 0 0,0-1 0,0 1-1,0 0 1,0-1 0,0 1-1,3 0 1,4 0-19,0-1-1,0 1 1,0-2-1,0 1 1,0-1 0,0 0-1,0-1 1,0 0-1,0-1 1,-1 0 0,1 0-1,-1 0 1,0-1-1,0-1 1,0 1 0,0-1-1,-1-1 1,0 1-1,0-1 1,-1-1 0,11-11-1,-15 16-5,0-1-1,-1 1 0,1-1 0,-1 1 0,0-1 0,1 1 1,-1-1-1,0 0 0,-1 1 0,1-1 0,0 0 0,-1 0 1,0 0-1,0 0 0,1 1 0,-2-1 0,1 0 0,0 0 1,0 0-1,-1 0 0,0 1 0,1-1 0,-1 0 1,0 0-1,-1 1 0,1-1 0,0 1 0,-1-1 0,-2-3 1,1 3 0,0 1 0,0-1 1,1 1-1,-1 0 0,-1 0 1,1 0-1,0 0 1,0 0-1,-1 1 0,1-1 1,-1 1-1,1 0 0,-1 0 1,0 1-1,1-1 0,-1 1 1,0 0-1,0-1 1,1 2-1,-1-1 0,0 0 1,-4 2-1,2 0-27,-1-1-1,1 2 1,0-1-1,0 1 1,-7 4-1,12-6-49,-1 0-1,1-1 0,0 1 0,-1 0 1,1 0-1,0 0 0,0 0 1,0 0-1,0 0 0,0 0 0,0 0 1,0 0-1,0 1 0,0-1 0,0 0 1,1 1-1,-1-1 0,0 0 0,1 1 1,-1-1-1,1 1 0,0-1 1,-1 1-1,1-1 0,0 1 0,0-1 1,0 3-1,1-3-26,-1-1 0,1 1 0,-1-1 1,1 1-1,-1 0 0,1-1 0,0 1 0,-1-1 0,1 1 0,0-1 1,-1 1-1,1-1 0,0 0 0,0 1 0,-1-1 0,1 0 1,0 0-1,0 1 0,0-1 0,-1 0 0,1 0 0,0 0 0,0 0 1,1 0-1,25-2-948,-22 2 883,64-14-1533,-26 6 775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1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18004,'-7'15'2072,"-2"0"-1392,2 3-311,2-1 999,3 6-1032,4 2-440,2-6 1400,3 0-1232,3-8-96,2-8-72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 15835,'2'-1'202,"5"0"1575,-11 6-534,-2 3-1064,-27 30 2086,13-16-1001,-26 39-1,41-53-1131,1-1 0,-1 1-1,2 0 1,-1 0 0,1 0-1,1 0 1,-1 1 0,1-1 0,-1 18-1,2-24-110,1-1 0,0 1 0,0 0-1,1 0 1,-1 0 0,0-1 0,0 1-1,1 0 1,-1 0 0,1-1 0,0 1-1,0 0 1,-1-1 0,1 1 0,0-1-1,0 1 1,0-1 0,1 1 0,-1-1-1,0 0 1,0 1 0,2 0 0,0 0 1,1 0 1,-1-1-1,0 1 1,1-1 0,-1 0-1,1 0 1,-1 0-1,1 0 1,0 0 0,5-1-1,2 1 32,0-2 0,-1 1 0,1-1 0,0-1 1,-1 0-1,21-7 0,-20 5 45,0-1 0,-1-1 0,1 0 0,-1 0 0,-1-1 0,1 0 0,15-16 0,-23 21-63,1-1-1,0 0 0,-1 0 0,1 0 0,-1 0 0,0-1 0,0 1 0,0-1 0,0 1 0,-1-1 0,1 0 0,-1 1 1,0-1-1,0 0 0,0 0 0,-1 0 0,0 0 0,1 0 0,-1 0 0,0 0 0,-1 0 0,1 0 0,-1 0 0,0 1 0,0-1 1,0 0-1,-2-4 0,1 4-25,-1 1 1,0-1-1,0 1 1,0-1-1,0 1 1,0 0-1,-1 0 1,1 1-1,-1-1 1,0 1-1,0-1 1,1 1-1,-2 1 1,1-1-1,0 0 1,-7-1-1,7 2-114,-1 0 0,1 0-1,0 0 1,-1 0 0,1 1 0,-1 0-1,1 0 1,-1 0 0,1 1 0,-1-1 0,1 1-1,0 0 1,-1 0 0,1 1 0,0-1-1,-7 4 1,10-4 51,0-1 0,0 0 1,1 1-1,-1-1 0,0 1 0,1-1 1,-1 1-1,0-1 0,1 1 0,-1-1 0,1 1 1,-1-1-1,1 1 0,-1 0 0,1-1 1,0 1-1,-1 0 0,1 0 0,0-1 0,-1 1 1,1 0-1,0 0 0,0-1 0,0 1 1,0 0-1,0 0 0,0 0 0,0-1 0,0 1 1,0 0-1,0 0 0,0 0 0,0-1 1,1 1-1,-1 0 0,0 0 0,0-1 0,1 1 1,-1 0-1,1-1 0,-1 1 0,1 0 0,-1-1 1,1 1-1,-1 0 0,1 0 0,2 1-71,0 1 0,1-1-1,-1 1 1,0-1 0,1 0-1,-1 0 1,8 2 0,13 4-563</inkml:trace>
  <inkml:trace contextRef="#ctx0" brushRef="#br0" timeOffset="1">591 79 19700,'0'0'53,"0"0"-1,0 0 0,0 0 1,0 1-1,0-1 0,0 0 1,0 0-1,0 0 1,0 0-1,0 0 0,0 1 1,0-1-1,1 0 0,-1 0 1,0 0-1,0 0 0,0 0 1,0 1-1,0-1 1,0 0-1,0 0 0,-1 0 1,1 0-1,0 0 0,0 1 1,0-1-1,0 0 0,0 0 1,0 0-1,0 0 1,0 0-1,0 1 0,0-1 1,0 0-1,0 0 0,-1 0 1,1 0-1,0 0 1,0 0-1,0 0 0,0 0 1,0 1-1,0-1 0,-1 0 1,1 0-1,0 0 0,0 0 1,0 0-1,-1 0 1,-10 11 207,7-7 115,-15 15 1190,-21 27 0,36-39-1455,-1-1-1,1 1 0,-1 0 1,2 0-1,-1 1 0,1-1 1,0 1-1,-2 13 0,4-20-99,1 1-1,0-1 0,0 0 1,0 1-1,0-1 0,0 1 1,0-1-1,0 0 0,0 1 0,0-1 1,1 0-1,-1 1 0,1-1 1,-1 0-1,1 1 0,-1-1 1,1 0-1,0 0 0,0 0 0,-1 1 1,1-1-1,0 0 0,2 1 1,-1 0-29,0-1 0,0 0 0,1 1 1,-1-1-1,1 0 0,0 0 0,-1 0 1,1-1-1,0 1 0,-1-1 0,4 1 1,5-1-259,0 0 0,0 0 0,0-1 0,20-5-1,-14 2-136,0-2 0,0 0 0,-1-1 0,26-14-1,-9 0-286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 22661,'-23'-1'1992,"4"0"-1448,8 1-232,11 5 865,1 0-337,11-3-1576,2-2 800,-1-5-256,4-2-72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20140,'6'0'2145,"-2"1"-1553,-4 12-280,-4 4 1288,-1 5-904,4 2-191,0 2-297,1 1-96,1-3-120,2-1-96,1-5-256,2-3-305,-3-5-623,-2-4-480,-4-5 1296,-1-2-329,-6-5-223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19132,'1'3'2273,"4"1"-1473,6 2-288,2-1 1232,10 1-728,3-2-175,9-2-337,3-1-232,5-2-688,-2-5-601,2-2 873,-1-2-136,-1-5-152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31 18212,'-24'43'3801,"19"-36"-3365,0 0 0,1 0 0,-1 1 0,2 0 0,-1-1 0,1 1 0,0 1 1,1-1-1,0 0 0,0 0 0,0 13 0,2-19-428,0 0 1,1 0-1,-1-1 1,1 1 0,0 0-1,-1 0 1,1 0-1,0 0 1,0-1-1,0 1 1,0 0-1,0-1 1,0 1-1,1-1 1,-1 1-1,1-1 1,-1 0 0,1 1-1,-1-1 1,1 0-1,0 0 1,-1 0-1,1 0 1,0-1-1,2 2 1,7 2-20,0-1 0,0-1 0,15 3 0,-8-2 0,30 6-51,63 14-114,-99-20 156,0 1 0,0 0-1,-1 1 1,1 1 0,-1-1 0,17 13 0,-27-17 18,0 0 0,0-1 0,0 1 0,0 0 0,0 0 1,0 0-1,0 0 0,0 1 0,0-1 0,0 0 0,0 0 0,-1 1 1,1-1-1,-1 0 0,1 0 0,-1 1 0,1-1 0,-1 1 0,0-1 0,1 1 1,-1-1-1,0 2 0,-1-1 5,1 0 0,-1 0-1,1 0 1,-1 0 0,0 0 0,0 0 0,0-1 0,0 1-1,0 0 1,0-1 0,-1 1 0,1-1 0,-3 3 0,-5 4 39,-1-1 0,1 0 0,-1-1 0,-13 6 0,18-10-19,-12 7 91,-1-1 0,-27 9-1,38-15-96,0 0 0,-1 0 0,1-1 0,-1 0 0,1 0-1,-1-1 1,1 0 0,-1-1 0,-10-1 0,15 1-61,0 0 0,1 0 0,-1 0 0,0 0 0,0-1 0,1 1 0,-1-1 0,1 0 0,-1 0-1,1 0 1,0 0 0,-1 0 0,1-1 0,0 1 0,1 0 0,-1-1 0,0 0 0,1 1 0,-3-6 0,0-4 2,-1 0 1,2 0-1,-4-18 0,7 25-17,-7-32-250</inkml:trace>
  <inkml:trace contextRef="#ctx0" brushRef="#br0" timeOffset="1">51 68 19748,'11'-6'2145,"5"-2"-1161,7 0-408,7 3 1144,6 0-311,3 1-577,2-2-248,4 3-616,-4 1-664,-2-3 600,0-2-104,-4-1-104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18980,'29'0'1856,"12"6"-1271,5-5-249,8-2 784,2-1-272,-1-4-768,-4 2-400,-9-3-1712,-8 0 1736,-18 4-273,-13 3-239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16275,'17'7'2121,"6"-4"-1321,16-5-216,5 0 985,11-4-489,3 0-56,-2-1-504,0 1-520,-7 0 96,-3 4-16,-12 2-176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17772,'-1'2'149,"0"-1"0,0 1-1,0 0 1,0-1 0,0 1 0,0 0 0,0 0 0,1 0 0,-1-1-1,0 1 1,1 0 0,0 0 0,-1 0 0,1 0 0,0 0 0,0 0-1,0 0 1,1 0 0,-1 0 0,0 0 0,1 0 0,-1 0 0,1-1-1,-1 1 1,1 0 0,0 0 0,0 0 0,0-1 0,0 1 0,0 0-1,0-1 1,1 1 0,0 0 0,2 2 19,0-2 0,1 1 0,-1 0 0,0-1 0,1 0 0,0 0 0,-1 0 0,1 0 0,0-1 0,0 0 0,0 0 0,6 0 0,13 1-694,-1-1 1,0-2-1,1 0 0,-1-1 0,0-2 0,0 0 0,0-2 1,-1 0-1,0-1 0,0-2 0,0 0 0,25-16 0,-22 3-617,-17 13 1469,-45 48 3110,-50 67 0,63-72-2898,1 1 1,2 2-1,1 0 1,-27 74-1,42-95-522,0 1 0,1 0-1,-2 32 1,6-8-129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5 318 16660,'-4'6'2276,"11"-9"-1199,13-10 145,295-264 4362,-308 271-5508,-5 4-37,0-1-1,0 1 1,1 0-1,-1 0 0,1 0 1,-1 0-1,1 0 1,0 1-1,-1-1 1,1 1-1,5-2 1,-8 3-34,1 0 1,-1-1-1,0 1 1,1 0-1,-1 0 1,0 0-1,1 0 1,-1 0-1,0 0 1,1 0-1,-1 0 1,0 0-1,1 0 1,-1 0-1,0 0 1,1 1-1,-1-1 1,0 0-1,1 0 1,-1 0-1,0 0 1,1 0-1,-1 1 1,0-1-1,1 0 1,-1 0 0,0 1-1,0-1 1,0 0-1,1 0 1,-1 1-1,0-1 1,0 0-1,0 1 1,1-1-1,-1 0 1,0 1-1,0-1 1,0 0-1,0 1 1,0-1-1,0 0 1,0 1-1,0-1 1,0 0-1,0 1 1,0-1-1,0 0 1,0 1-1,-5 22 41,4-18-29,-47 125 25,12-37-62,35-90-30,-7 23-78,7-24 74,1-1 0,0 0-1,-1 0 1,1 0 0,0 0-1,0 0 1,0 0 0,0 0-1,0 0 1,0 1 0,0-1-1,0 0 1,0 0 0,1 0-1,-1 0 1,0 0 0,1 0-1,0 2 1,0-3 2,0 0 0,0 0 0,0 0 0,0 0 0,0 0 0,0 0 0,0-1 0,0 1 0,1 0 0,-1 0 0,0-1 0,0 1 0,0-1 0,0 1-1,0-1 1,0 1 0,-1-1 0,1 0 0,2-1 0,-1 1-39,17-15-296,6-4-132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18948,'-16'37'2372,"11"-27"-1742,0 0 1,1 1-1,-6 20 0,10-30-604,-1 0-1,1 0 1,0 0-1,0-1 1,0 1-1,0 0 1,0 0-1,0-1 1,0 1-1,0 0 1,0 0-1,1 0 1,-1-1-1,0 1 1,0 0-1,1-1 1,-1 1-1,0 0 1,1-1 0,-1 1-1,1 0 1,-1-1-1,1 1 1,-1 0-1,1-1 1,-1 1-1,1-1 1,0 1-1,-1-1 1,1 0-1,0 1 1,-1-1-1,1 0 1,0 1-1,-1-1 1,1 0-1,0 0 1,0 0-1,0 1 1,-1-1-1,1 0 1,1 0-1,5 0-30,0 0-1,0 0 1,0-1 0,7-1-1,2-1 63,-9 3-54,0 0-1,0 1 1,0-1-1,0 2 1,0-1-1,0 1 1,0-1-1,0 2 1,-1-1-1,1 1 1,-1 0-1,1 1 1,-1-1-1,0 1 1,0 0-1,9 10 1,-11-10 32,0 0 0,-1 0 0,1 0 0,-1 1 0,0-1 0,0 1 0,-1 0 0,1 0 0,-1 0 0,0 0 1,0 0-1,-1 0 0,0 1 0,0-1 0,0 1 0,0-1 0,-1 0 0,0 1 0,0-1 0,-1 1 0,1-1 0,-4 10 1,3-10 40,-1 0 0,0 0 1,-1-1-1,1 1 1,-1-1-1,0 0 0,0 0 1,0 0-1,-1 0 1,1 0-1,-1-1 0,0 1 1,0-1-1,0 0 1,-1 0-1,1-1 0,-7 4 1,9-5-112,-1 0 0,1 0 0,-1 0 1,1 0-1,-1-1 0,1 1 0,-1-1 0,1 0 1,-1 1-1,1-1 0,-1 0 0,0 0 0,1-1 1,-1 1-1,1 0 0,-1-1 0,1 0 1,-1 0-1,1 1 0,-1-1 0,1-1 0,0 1 1,0 0-1,-1 0 0,1-1 0,0 0 0,0 1 1,0-1-1,1 0 0,-1 0 0,0 0 0,1 0 1,-1 0-1,1 0 0,-3-5 0,0-2-92,0 0 0,1-1 0,0 0-1,-3-18 1,0-17-340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1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33 16796,'-3'-3'208,"-1"-1"1,1 1 0,-1 1 0,0-1-1,0 0 1,0 1 0,0 0 0,0 0-1,-1 0 1,1 1 0,-1-1 0,1 1-1,-1 0 1,1 0 0,-1 1 0,0-1-1,0 1 1,1 0 0,-1 0 0,0 1-1,1 0 1,-8 1 0,3 0-95,1 0 0,-1 0-1,1 0 1,0 1 0,0 1 0,0 0 0,0 0 0,0 0 0,1 1 0,0 0 0,-10 9 0,16-14-104,0 1 1,0 0 0,0 0 0,0-1-1,0 1 1,1 0 0,-1 0 0,0 0-1,1 0 1,-1 0 0,0 0 0,1 0-1,-1 0 1,1 0 0,-1 1 0,1-1-1,0 0 1,0 0 0,-1 0 0,1 0-1,0 1 1,0-1 0,0 0 0,0 0-1,0 0 1,1 1 0,-1-1 0,0 0-1,0 0 1,1 0 0,-1 0 0,1 1-1,-1-1 1,1 0 0,-1 0 0,1 0-1,0 0 1,0 0 0,-1 0 0,1-1-1,0 1 1,0 0 0,0 0 0,0-1 0,0 1-1,0 0 1,0-1 0,0 1 0,2 0-1,3 2-21,0-1 0,0 1 0,1-1 0,-1 0 0,1-1 0,-1 0 0,13 1 0,-9-2-42,0 0-1,-1-1 1,1 0 0,0-1 0,-1 0-1,0-1 1,12-4 0,-17 6 11,0-1 0,0 0 0,-1 0 1,1 0-1,0 0 0,-1 0 0,0-1 1,1 0-1,-1 0 0,0 0 0,0 0 0,-1 0 1,1 0-1,-1-1 0,1 1 0,-1-1 1,0 0-1,-1 0 0,3-4 0,-4 8 38,0 0 0,0-1 0,0 1 0,0 0 0,0 0 0,0-1 0,0 1 1,0 0-1,0-1 0,1 1 0,-1 0 0,0 0 0,0-1 0,-1 1 0,1 0 0,0 0 0,0-1 0,0 1 0,0 0 0,0-1 0,0 1 0,0 0 0,0 0 0,0-1 0,-1 1 0,1 0 0,0 0 0,0 0 0,0-1 0,0 1 0,-1 0 0,1 0 0,0 0 0,0-1 0,-1 1 0,1 0 0,0 0 0,0 0 0,-1 0 0,1 0 0,0 0 0,0 0 0,-1-1 0,1 1 0,0 0 0,-1 0 0,1 0 0,0 0 0,0 0 0,-1 0 0,1 0 0,0 0 0,0 1 0,-1-1 0,1 0 0,0 0 0,-1 0 0,1 0 0,0 0 0,-1 1 0,0-1 8,-1 0-1,1 1 1,0 0-1,-1-1 1,1 1-1,0 0 1,-1 0-1,1 0 1,0 0-1,0 0 1,-2 1-1,2-1 11,0 1 1,0-1-1,0 1 0,0-1 0,0 1 0,0-1 1,0 1-1,1-1 0,-1 1 0,0 0 1,1 0-1,0-1 0,-1 1 0,1 0 1,0 0-1,0-1 0,0 1 0,0 0 1,0 0-1,0-1 0,0 1 0,1 0 1,-1 0-1,1-1 0,-1 1 0,1 0 0,0-1 1,-1 1-1,1 0 0,0-1 0,0 0 1,0 1-1,1-1 0,-1 1 0,2 1 1,4 2-177,1 1 0,0-1 1,0-1-1,1 1 0,15 4 0,-15-5-241,-1-1 0,0 1-1,10 6 1,-17-8 391,0-1 1,0 0-1,0 1 0,0-1 0,0 0 1,0 1-1,-1-1 0,1 1 1,0-1-1,-1 1 0,1-1 0,-1 1 1,0 0-1,1-1 0,-1 1 1,0 0-1,0-1 0,0 1 1,0 0-1,0-1 0,0 1 0,-1 0 1,1-1-1,-1 1 0,1-1 1,-1 1-1,1 0 0,-3 2 1,0 4 365,-1 0 0,-1-1 0,-10 15 0,12-17-135,-1 0 0,0-1-1,0 1 1,0-1 0,-1 0-1,1-1 1,-1 1 0,0-1-1,0 0 1,0 0 0,-1 0-1,1-1 1,-1 0 0,1 0-1,-8 2 1,8-4-109,-1 1 0,1-1 0,-1 0 0,1 0 0,-1-1 0,1 1 0,-1-1 0,1-1 0,-1 1 0,1-1 0,0 0 0,0 0 1,0 0-1,0-1 0,0 1 0,-7-7 0,8 7-229,0-1 0,1 0 0,-1-1 1,1 1-1,-1-1 0,1 1 1,-4-7-1,6 9 68,1 0 0,0 0 0,-1 0 0,1 1 0,0-1 1,-1 0-1,1 0 0,0 0 0,0 0 0,0 0 0,0 0 0,0 0 1,0 1-1,0-1 0,0 0 0,0 0 0,0 0 0,0 0 0,1-1 1,0 1 16,-1 0 0,1 0 0,0 0 0,0 0 1,0 0-1,0 0 0,0 0 0,0 0 0,0 1 1,0-1-1,0 0 0,0 0 0,1 1 1,-1-1-1,0 1 0,0-1 0,2 1 0,17-6-415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19028,'7'7'2169,"6"-6"-1169,3-1-416,7-3 1352,6 2-527,8-1-529,0 0-224,6-3-464,1 4-272,-2-5-1688,1-1 1632,-1-4-233,-2-2-143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15339,'3'14'3409,"-12"43"379,3-24-2830,1 2 0,1-1 0,3 68 0,5-88-2716,-1-27-1390,-3 3 2194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18260,'6'0'2296,"3"0"-1431,4 0-273,8 1 1344,6-2-816,5 0-183,4 1-465,0-3-208,2 3-816,1-3-937,-6-2 1249,-3-3-184,-6-6-216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 14483,'10'-15'2640,"-10"15"-2568,0 0 0,0 0 0,0 0 0,0-1 0,0 1 0,0 0 0,0 0 0,0-1 0,0 1 1,0 0-1,0 0 0,0 0 0,0-1 0,0 1 0,0 0 0,0 0 0,0 0 0,0-1 0,-1 1 0,1 0 0,0 0 0,0 0 0,0 0 0,0-1 0,0 1 0,-1 0 0,1 0 0,0 0 0,0 0 0,0 0 1,-1 0-1,1-1 0,0 1 0,0 0 0,0 0 0,-1 0 0,1 0 0,0 0 0,-2 0 83,0 0 1,1 1-1,-1-1 1,1 0-1,-1 1 1,0-1-1,1 1 1,-1-1-1,1 1 1,0 0 0,-1 0-1,1 0 1,-1 0-1,1 0 1,0 0-1,0 0 1,0 0-1,-2 2 1,-8 10-33,0 0 0,1 1 0,1 0 1,0 0-1,1 1 0,0 0 1,1 1-1,1 0 0,1 0 1,0 0-1,1 0 0,-2 22 1,5-35-109,1 0-1,0 0 1,0-1 0,0 1 0,0 0 0,1 0 0,-1-1 0,1 1 0,-1 0 0,1-1 0,0 1 0,0-1 0,0 1 0,1-1 0,-1 1 0,1-1-1,-1 0 1,1 0 0,3 4 0,-3-4 7,1-1-1,0 1 0,0 0 0,-1-1 0,1 0 0,0 0 1,0 0-1,0 0 0,1 0 0,-1 0 0,0-1 1,0 0-1,0 1 0,0-1 0,1 0 0,-1-1 1,4 0-1,5-1 106,-1-2 1,1 1 0,-1-2 0,1 1 0,-1-1-1,-1-1 1,1 0 0,-1-1 0,0 0-1,0 0 1,-1-1 0,0 0 0,-1-1-1,1 0 1,-2 0 0,1-1 0,-1 0-1,-1 0 1,10-20 0,-14 24-70,-1 0 0,1 0 0,-1 0 0,0 0 0,0 0 0,-1 0 0,0-1 0,0-7 0,0 13-57,0-1 0,-1 1 0,1-1-1,0 0 1,0 1 0,-1-1 0,1 1 0,-1-1 0,1 1 0,-1 0-1,0-1 1,1 1 0,-1 0 0,0-1 0,0 1 0,0 0 0,0 0 0,0 0-1,0-1 1,0 1 0,-1 0 0,1 1 0,0-1 0,0 0 0,-1 0-1,1 0 1,-1 1 0,1-1 0,-1 1 0,1-1 0,-1 1 0,1 0-1,-1 0 1,1-1 0,-1 1 0,1 0 0,-3 1 0,1-1-70,1 1 0,0-1 0,0 1-1,0 0 1,0 0 0,0 0 0,0 0 0,0 0 0,1 0 0,-1 0 0,0 1 0,0-1 0,1 1 0,-1-1 0,1 1 0,0 0 0,-1-1 0,1 1-1,0 0 1,0 0 0,0 0 0,0 0 0,0 0 0,1 0 0,-1 0 0,1 0 0,-1 0 0,1 1 0,0-1 0,-1 0 0,1 0 0,1 3 0,1 6-400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16267,'0'36'1905,"-8"3"-953,-1-2-368,1 3 913,-1-4-161,6-6-528,3-4-320,6-13-848,1-8-408,6-10 600,1-7-184,2-9-168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15827,'5'0'7763,"11"5"-5246,1-1-2029,2-1-205,1-2 0,-1 0 0,0-1 1,20-3-1,24-1-49,-62 4-234,1 0 0,-1 0 1,0 1-1,1-1 0,-1 0 1,1 0-1,-1 1 0,0-1 1,1 1-1,-1-1 0,0 1 1,1 0-1,-1-1 0,0 1 0,0 0 1,0 0-1,0 0 0,0 0 1,0 0-1,0 0 0,0 0 1,0 0-1,0 1 0,0-1 1,-1 0-1,1 0 0,0 1 1,-1-1-1,1 0 0,-1 1 1,0-1-1,1 1 0,-1-1 0,0 0 1,0 1-1,0-1 0,0 1 1,0-1-1,0 1 0,-1 1 1,0 9-9,-1-1 1,0 1-1,-8 21 1,8-25 5,-69 180 97,27-79-1416,44-109 1296,0 0 0,0 0 0,0 1 0,0-1 0,0 0 0,0 0 0,0 0 0,0 0 0,0 0 0,0 1 0,0-1 0,0 0 0,0 0 0,0 0 0,0 0 0,0 0 0,0 0 0,0 1 0,-1-1 0,1 0 0,0 0 0,0 0 0,0 0 0,0 0 0,0 0 0,0 0 0,0 0 0,-1 0 0,1 1 0,0-1-1,0 0 1,0 0 0,0 0 0,0 0 0,-1 0 0,1 0 0,0 0 0,0 0 0,0 0 0,0 0 0,0 0 0,-1 0 0,1 0 0,0 0 0,0 0 0,0 0 0,0 0 0,0 0 0,-1-1 0,1 1 0,0 0 0,0 0 0,0 0 0,-4-7-311,0-6-252</inkml:trace>
  <inkml:trace contextRef="#ctx0" brushRef="#br0" timeOffset="1">57 239 14699,'9'8'2393,"0"1"-1241,3-2-440,7 0 2217,7-3-1689,5 2-232,7-7-784,5-4-552,0-9 360,-2-3-136,8-15-160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65 17788,'-8'11'1049,"-7"11"1144,-13 25-1,24-41-1818,1 0 0,1 0 1,-1 0-1,1 1 0,0-1 0,1 1 1,0-1-1,0 1 0,-1 11 0,3-16-352,-1-1 0,0 1 0,1-1-1,-1 0 1,1 1 0,-1-1-1,1 1 1,0-1 0,0 0-1,-1 1 1,1-1 0,0 0 0,0 0-1,0 0 1,0 0 0,1 0-1,-1 0 1,0 0 0,0 0 0,1 0-1,-1 0 1,0-1 0,1 1-1,-1-1 1,1 1 0,-1-1-1,0 1 1,3-1 0,6 3-29,1-1-1,0-1 1,12 1-1,1 0 6,-16-1-6,-1 1 1,1 0-1,0 1 0,-1 0 1,1 0-1,-1 0 0,0 1 1,0 0-1,-1 1 0,1-1 1,8 9-1,-13-11 6,1 1 0,-1-1 0,0 1 0,0-1 0,0 1 0,0 0 0,-1-1 0,1 1 0,-1 0 0,0 0 0,0 0 0,0 0 0,0 1 0,0-1 0,0 0 0,-1 0 0,0 0 0,0 1 0,0-1 0,0 0 0,0 0 0,-1 1 0,1-1 0,-1 0 0,0 0 0,0 0 0,0 0 0,0 0 0,0 0 0,-3 4 1,1-2-5,0 0 1,-1 0-1,1 0 1,-1-1-1,0 1 1,0-1 0,-1 0-1,0 0 1,1 0-1,-1-1 1,0 1 0,-1-1-1,1-1 1,-1 1-1,1-1 1,-1 0 0,-8 2-1,13-4-42,-1 0 0,1 0 0,-1 0 0,1 0 0,-1 0 0,1-1 0,-1 1-1,1 0 1,-1-1 0,1 0 0,-1 1 0,1-1 0,0 0 0,-1 0 0,1 1 0,0-1 0,0 0 0,-1 0-1,1-1 1,0 1 0,0 0 0,0 0 0,0 0 0,1-1 0,-1 1 0,0 0 0,0-1 0,1 1 0,-2-3-1,0-4-39,0 0-1,0-1 0,0 1 0,0-11 0,-1-28-282</inkml:trace>
  <inkml:trace contextRef="#ctx0" brushRef="#br0" timeOffset="1">87 0 18908,'7'3'2096,"4"1"-1143,4-2-393,5-1 1072,5 1-408,7 1-415,1-3-345,3 0-944,0 0-545,1-2 817,2-1-176,1 2-168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19364,'-3'13'930,"0"0"0,0 0 0,1 0 0,0 23 0,2-33-832,0-1 0,1 1 0,-1-1 0,0 1 0,1-1 0,-1 1 0,1-1 0,0 1 0,0-1 0,0 0 0,0 1 0,0-1 0,0 0 0,1 0 0,-1 0 0,1 0 0,-1 0 1,1 0-1,0 0 0,0 0 0,0-1 0,0 1 0,0-1 0,0 1 0,1-1 0,-1 0 0,0 0 0,1 0 0,-1 0 0,0 0 0,4 0 0,1 0-320,1 0 0,-1-1 0,1 1 0,0-2 0,-1 1 0,1-1 0,-1 0 0,1 0 0,-1-1 0,0 0 0,1-1 0,-1 1 0,0-1 0,-1-1 0,1 1 0,10-8 0,5-6-1736,0-1 1,-1-1-1,21-24 0,-14 14-736,-31 48 9015,-10 37-3819,-139 301 4052,130-311-6352,20-43-277,-6 16-250,8-18 315,0-1-1,0 1 1,0-1 0,0 1 0,-1-1 0,1 1 0,0-1 0,0 1 0,0-1 0,0 1 0,0-1 0,0 1 0,0-1-1,1 1 1,-1-1 0,0 1 0,0-1 0,0 1 0,0-1 0,1 1 0,-1-1 0,0 1 0,0-1 0,1 1 0,-1-1-1,0 1 1,1-1 0,-1 0 0,0 1 0,1-1 0,-1 0 0,1 1 0,11 0-202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19 122 19708,'-16'10'1833,"14"-1"-1097,7-4-264,18-5 904,4-5-280,12-5-335,7 0-241,4-6-352,2-1-304,-3-2-2985,-4-1 2865,-12-3-416,-4-3-224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20556,'26'-21'1091,"-2"-2"-1,-1-1 0,23-29 0,-10 10-532,71-87-272,-66 78-297,-48 69-14,-11 31 1,6-12 18,3-15 13,1 2 1,1-1-1,1 1 1,1 0 0,-2 30-1,7-52-56,0 0 0,0 0-1,0 0 1,0 0 0,0 0-1,0 0 1,0 0 0,0 0-1,0 0 1,1 0 0,-1 0 0,0 0-1,1 0 1,-1 0 0,1 0-1,-1 0 1,1 0 0,-1 0-1,1-1 1,0 1 0,-1 0 0,2 1-1,-1-2-64,0 0 0,0 1 0,0-1 0,0 0 0,0 0 0,0 1 0,0-1 0,0 0 0,0 0 0,1 0 0,-1 0 0,0-1 0,0 1 0,0 0 0,0 0 1,0-1-1,2 0 0,4-2-254,0-1 0,0 0 0,0 0 0,12-11 0,18-17-559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1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14803,'-9'10'2161,"4"4"-1265,6-1-408,9-1 2369,12-2-1945,2 0-280,9-5-616,1 0-432,-1-5-488,0-3 784,2-4-185,-5-3-175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15251,'-27'39'2633,"-28"57"0,48-81-2222,0 1 1,1-1-1,0 2 0,2-1 0,0 1 0,0-1 0,0 19 0,3-31-387,1-1 0,0 1 0,0-1-1,0 1 1,0-1 0,1 1 0,0-1-1,-1 1 1,1-1 0,0 0-1,1 1 1,-1-1 0,1 0 0,-1 0-1,1 0 1,0 0 0,0 0 0,0 0-1,0-1 1,1 1 0,-1-1 0,1 1-1,0-1 1,-1 0 0,1 0-1,0 0 1,0-1 0,0 1 0,1-1-1,-1 1 1,0-1 0,0 0 0,1 0-1,-1 0 1,1-1 0,-1 1 0,1-1-1,-1 0 1,1 0 0,-1 0 0,1-1-1,-1 1 1,1-1 0,-1 0-1,0 0 1,1 0 0,-1 0 0,6-3-1,0-1 49,-1 0 0,1 0 0,-1-1-1,-1 0 1,1 0 0,-1-1-1,0 0 1,0 0 0,-1-1 0,0 1-1,-1-1 1,1-1 0,-2 1-1,1-1 1,-1 0 0,0 0 0,-1 0-1,0-1 1,-1 1 0,0-1 0,0 1-1,-1-1 1,0 0 0,0 0-1,-1 1 1,-1-1 0,0 0 0,0 0-1,-1 1 1,0-1 0,-6-16-1,7 24-68,0-1 0,-1 1 0,1 0-1,0 0 1,-1-1 0,0 1-1,1 0 1,-1 0 0,0 0 0,0 0-1,0 1 1,0-1 0,0 1-1,-1-1 1,1 1 0,0 0 0,-1-1-1,1 1 1,-6-1 0,6 2-61,0 0 0,1-1 0,-1 1 0,0 0 0,0 1 0,0-1 0,0 0 0,0 1 0,1-1 0,-1 1 0,0-1 0,0 1 0,1 0 0,-1-1 0,0 1 0,1 0 0,-1 0 0,1 1 0,-1-1 0,1 0 0,-1 0 0,1 1 0,0-1 0,0 1 0,0-1 0,0 1 0,0-1 0,0 1 0,-1 1 0,2-2 23,-7 15-1212,7-15 1214,0-1 1,0 1-1,0-1 0,0 1 1,0-1-1,0 1 0,0-1 1,0 1-1,0 0 0,0-1 1,0 1-1,0-1 0,0 1 1,0-1-1,0 1 0,1-1 1,-1 1-1,0-1 0,0 1 1,1-1-1,-1 1 0,0-1 1,1 1-1,-1-1 0,0 0 1,1 1-1,-1-1 0,0 1 1,2-1-1,10 3-671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14331,'-33'19'2100,"1"1"0,-35 30 0,56-42-1682,2 1 0,-1 1 0,1-1 0,1 1-1,0 1 1,0 0 0,1 0 0,0 0 0,-9 22-1,15-30-380,0 0 0,0-1 0,0 1 0,0 0 0,1-1-1,-1 1 1,1 0 0,0 0 0,-1 0 0,1-1 0,1 1 0,-1 0-1,0 0 1,1 0 0,-1-1 0,1 1 0,0 0 0,0 0 0,0-1 0,0 1-1,0-1 1,1 1 0,-1-1 0,1 0 0,-1 1 0,1-1 0,4 3-1,-3-2-15,1-1 0,-1 0 0,1 0 0,0 0 0,0-1 0,0 1 0,0-1 0,0 0 0,0 0 0,0 0 0,0-1-1,0 1 1,1-1 0,-1 0 0,0 0 0,0-1 0,0 1 0,5-2 0,0 0 23,0-1 0,-1 0 0,1 0 0,-1-1 0,0 0 0,0 0 0,0-1 0,0 0 0,-1-1 1,0 1-1,0-1 0,9-11 0,-11 12-25,-1 0 1,0-1-1,0 1 1,0-1-1,-1 0 0,0 0 1,0 0-1,0 0 1,-1-1-1,0 1 1,0-1-1,-1 1 1,0-1-1,0 0 0,0 0 1,-1 1-1,0-11 1,0 15-72,-1 0 1,1 0-1,0 0 1,-1 0 0,1 1-1,-1-1 1,0 0-1,1 0 1,-1 1-1,0-1 1,0 0-1,0 1 1,0-1 0,-1 1-1,1-1 1,0 1-1,-1 0 1,1-1-1,-1 1 1,1 0-1,-1 0 1,1 0-1,-1 0 1,0 0 0,0 0-1,1 1 1,-1-1-1,0 1 1,0-1-1,0 1 1,0 0-1,1-1 1,-1 1 0,0 0-1,0 0 1,0 0-1,0 1 1,0-1-1,0 0 1,0 1-1,1-1 1,-1 1-1,0 0 1,0-1 0,1 1-1,-1 0 1,0 0-1,1 0 1,-1 0-1,1 1 1,-1-1-1,1 0 1,0 1 0,-1-1-1,1 1 1,-2 2-1,3-3 30,-1-1 0,1 0 0,0 1 0,-1-1 0,1 1 0,0-1 0,0 1 0,0-1 0,-1 1 0,1-1 0,0 0 0,0 1 0,0-1 0,0 1 0,0-1 0,0 1 0,0-1 0,0 1 0,0 0 0,0-1 0,0 1 0,0-1 0,0 1 0,0-1 0,0 0 0,1 1 1,-1-1-1,0 1 0,0-1 0,1 1 0,-1-1 0,0 1 0,0-1 0,1 0 0,-1 1 0,1 0 0,12 6-533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0:5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78 252 18620,'0'8'544,"-1"0"0,-1 0-1,1 0 1,-1 0 0,0 0 0,-1 0 0,0 0 0,0 0-1,-1-1 1,1 0 0,-10 12 0,6-6 184,0-1 0,-9 23 0,14-28-559,0 1 1,0-1-1,0 1 1,1-1 0,0 9-1,0-14-144,1 0 0,1 1 0,-1-1-1,0 0 1,1 1 0,-1-1 0,1 0 0,-1 1-1,1-1 1,0 0 0,0 0 0,0 0 0,0 0 0,1 0-1,-1 0 1,0 0 0,1 0 0,0 0 0,3 3 0,0-2-110,1 1 0,0-1 0,0 0 1,0 0-1,0-1 0,1 0 1,-1 0-1,1 0 0,-1-1 1,1 0-1,-1 0 0,1 0 1,0-1-1,0 0 0,-1-1 1,1 1-1,-1-1 0,1-1 0,0 1 1,-1-1-1,0 0 0,1-1 1,-1 1-1,0-1 0,0 0 1,-1-1-1,1 0 0,-1 0 1,1 0-1,-1 0 0,0-1 1,-1 1-1,6-9 0,17-28-411,-4-6-199</inkml:trace>
  <inkml:trace contextRef="#ctx0" brushRef="#br0" timeOffset="1">115 4 18308,'-14'-3'2376,"4"9"-1311,3-1-513,7 1 1968,5 0-1055,8 0-73,3-1-856,3 2-280,-5 1-32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0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 13923,'-10'11'2056,"10"6"-831,10-10-433,16-7 2192,12-3-1399,11-1-473,4-2-208,2-3-240,2 2-208,-8-3-383,-5 0-338,-15 4-911,-9 1-1488,-16 0 2216,-8 1-377,-12 1-343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0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15875,'7'11'1945,"12"-7"-945,5-5-352,12 1 888,3-3-215,8 3-249,2-3-232,1 2-744,1 1-440,-2-6 328,0 2-128,1-6-32</inkml:trace>
  <inkml:trace contextRef="#ctx0" brushRef="#br0" timeOffset="1">827 1 18628,'-5'20'1880,"4"0"-1151,1-1-289,1 3 880,5 0-248,8-3-400,5-4-192,8-7-512,8-8-312,6-9-688,5-4-192,1-11 944,-1-4-288,-1-3-209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0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16524,'-26'42'1912,"-9"4"-880,-4 5-312,-3 4 993,2 1-265,6-3-296,1-6-216,11-4-768,2-8 785,7-5-785,3-7-56,3-5-56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17916,'-9'13'1472,"-2"11"-1048,-2 13-216,2 12 544,3 9-287,3 0-97,2 4-80,6 0-264,-1-4-80,4-9-288,1-3-265,1-16 489,-3-3-72,5-8-104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18668,'19'10'2000,"2"-12"-1183,5-5-361,9-1 1032,2-3-504,6-3-688,-3-2-512,0-2 288,-1-1-168,-5 2-200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18652,'-16'0'427,"1"0"-1,-1 1 1,0 1-1,1 0 1,-1 1 0,1 1-1,0 0 1,0 1 0,-22 11-1,26-10-341,0 0 0,0 1 0,0 0 0,1 0 0,0 1 0,1 1 0,-1-1 1,2 2-1,-1-1 0,1 1 0,1 0 0,-8 14 0,13-19-82,-1 0 1,1 0-1,1 0 0,-1 0 1,1 0-1,-1 0 0,1 1 1,1-1-1,-1 0 0,1 1 1,1 10-1,-1-13 3,1 0-1,-1 0 0,1 0 1,0 0-1,0 0 1,0 0-1,1 0 1,-1-1-1,1 1 1,-1 0-1,1-1 0,0 1 1,0-1-1,0 1 1,0-1-1,1 0 1,-1 0-1,0 0 1,1 0-1,0-1 0,5 4 1,-1-3 21,0 0 0,0 0 0,0 0 0,0-1 1,0 0-1,1-1 0,-1 0 0,0 0 0,1 0 0,-1-1 0,0 0 0,0 0 1,0-1-1,13-4 0,-4 0 83,0-1-1,0 0 1,-1-1 0,0 0 0,18-14-1,-18 10 49,0-1 0,-1 0 0,-1-1 0,0 0 0,-1-1 0,0 0-1,9-19 1,-20 34-142,-1-1 0,1 0 0,0 0 0,-1 0 0,1 0 0,-1 0 1,0 0-1,1 0 0,-1 0 0,0 0 0,1 0 0,-1-1 0,0 1 0,0 0 0,0 0 0,0 0 0,0 0 0,0 0 0,-1-2 0,-6 3 98,-5 10-95,6-4-58,1 1-1,0 0 1,0 0 0,0 1 0,1-1-1,0 1 1,-4 13 0,6-16-167,0 0 1,1 0-1,0 1 0,0-1 0,0 1 1,0-1-1,1 1 0,0-1 0,0 1 1,1-1-1,0 1 0,0-1 0,1 6 1,-1-9 102,0 0 0,0 0 1,0 0-1,0 0 1,0-1-1,0 1 0,0 0 1,1-1-1,-1 1 0,0-1 1,1 0-1,-1 1 0,1-1 1,0 0-1,-1 0 0,1 0 1,0 0-1,0 0 1,0 0-1,0-1 0,0 1 1,0 0-1,0-1 0,0 0 1,0 1-1,0-1 0,0 0 1,4 0-1,16-4-968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13803,'-2'17'1832,"-5"8"-1047,-6 9-73,-1 5 992,-2 1-296,-1 3-95,4-2-297,3-1-144,4-5-400,5-6-328,1-9-808,4-8 664,2 0-240,0-5-104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1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17268,'-18'20'2272,"-1"0"-1344,2 4-400,1 5 1249,2 7-593,-2 3-288,0 7-584,0 4-400,-1 6-768,0-5 736,0 7-136,-2-5-144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20108,'0'-1'118,"0"0"0,1 1-1,-1-1 1,0 0-1,1 0 1,-1 0 0,1 1-1,-1-1 1,1 0-1,-1 1 1,1-1 0,0 0-1,-1 1 1,1-1-1,0 1 1,0-1 0,-1 1-1,1-1 1,0 1-1,0 0 1,0-1 0,-1 1-1,1 0 1,1-1-1,26-6 912,-24 6-677,50-10 783,90-8 0,-143 19-1132,0 0 0,0 0-1,-1 0 1,1 0 0,0 0 0,0-1-1,0 2 1,-1-1 0,1 0 0,0 0 0,0 0-1,-1 0 1,1 0 0,0 1 0,0-1-1,-1 0 1,1 1 0,0-1 0,0 0 0,-1 1-1,1-1 1,0 1 0,-1-1 0,1 1-1,-1-1 1,1 1 0,-1 0 0,1-1-1,-1 1 1,1 0 0,-1-1 0,0 1 0,1 0-1,-1 0 1,0-1 0,1 1 0,-1 0-1,0 0 1,0-1 0,0 1 0,0 0 0,0 0-1,0 0 1,0-1 0,0 1 0,0 0-1,0 0 1,0 0 0,-1 0 0,-1 7 37,-1 0 0,0-1 0,0 1 0,-6 8 0,1-1 25,-19 47 361,-35 122-1,37-73-2409,22-103 2027,1-9-81,-2-13-342,-1-11-138</inkml:trace>
  <inkml:trace contextRef="#ctx0" brushRef="#br0" timeOffset="1">82 197 15451,'5'-1'2025,"5"4"-897,0 0-472,8 1 1609,7-1-849,6-3-1136,7 0-560,5-7 432,2-5-144,6-2-352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60 18916,'-22'16'2289,"15"-12"-1903,1 0 0,0 0 0,1 0 0,-1 1 0,1 0 0,0 1 0,-6 7 0,11-12-334,-1-1-1,1 1 0,-1 0 0,1 0 1,0 0-1,-1 0 0,1 0 1,0 0-1,0 0 0,0 0 1,-1 0-1,1 0 0,0 0 1,0 0-1,1 0 0,-1 0 1,0 0-1,0 0 0,0 0 1,1-1-1,-1 1 0,0 0 1,1 0-1,-1 0 0,1 0 1,-1 0-1,1-1 0,-1 1 1,1 0-1,0 0 0,-1-1 1,1 1-1,0 0 0,0-1 0,0 1 1,-1-1-1,1 1 0,0-1 1,0 1-1,0-1 0,0 0 1,0 1-1,1-1 0,7 3-27,0 0 0,-1-1 0,16 2 0,-17-2 4,7 0-49,5 1-31,0 0-1,0 2 0,33 12 1,-48-15 43,0 0 0,0 0 0,0 1 0,0-1 0,0 1 0,0 0 0,-1 0 0,1 0 0,2 5 0,-4-6 8,0 0-1,-1 1 1,0-1-1,1 1 1,-1-1-1,0 1 1,-1 0 0,1-1-1,0 1 1,-1 0-1,1 0 1,-1-1-1,0 1 1,0 0 0,0 0-1,0 4 1,-2-3 7,1 0 0,0 0 1,-1 0-1,0 0 1,1 0-1,-2 0 1,1 0-1,0-1 0,-1 1 1,0-1-1,0 1 1,0-1-1,0 0 0,0 0 1,0-1-1,-1 1 1,0-1-1,1 1 1,-1-1-1,0 0 0,0-1 1,0 1-1,-8 1 1,8-1-52,-1-1 1,1 0-1,-1 0 1,1 0-1,-1 0 1,1-1-1,-1 0 1,1 0-1,-1 0 1,0 0-1,1-1 1,-1 0-1,1 0 1,-1 0-1,1 0 1,0-1-1,0 0 1,-1 0-1,1 0 1,0 0-1,1-1 1,-6-3-1,-11-21-123,6-6-79</inkml:trace>
  <inkml:trace contextRef="#ctx0" brushRef="#br0" timeOffset="1">113 2 16612,'16'-1'2208,"0"1"-1056,1 3-456,6 0 1641,2 1-721,7 2-768,2-2-447,4 3-1074,-3-3 745,-2 2-248,-2 0-136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17772,'-1'1'103,"-3"5"504,-1 1 1,1-1-1,0 1 1,0 0-1,1 0 0,-3 8 1,5-13-503,1-1 1,0 0-1,0 1 1,0-1-1,-1 0 0,1 1 1,0-1-1,1 0 1,-1 1-1,0-1 0,0 0 1,1 1-1,-1-1 1,0 0-1,1 0 0,-1 1 1,2 1-1,-1-2-4,1 1 1,-1-1-1,1 0 0,-1 1 0,1-1 0,0 0 0,-1 0 0,1 0 1,0 0-1,0 0 0,-1-1 0,1 1 0,0 0 0,0-1 1,3 1-1,8 1-274,1-1 1,-1 0-1,0 0 1,1-2-1,-1 1 1,1-2 0,-1 0-1,0 0 1,19-7-1,-4-1-1041,0-1-1,-1-1 1,31-19-1,-50 26 1325,-11 6 457,-13 11 516,-1 4-228,1 1-1,1 1 1,1 0-1,0 1 0,-12 23 1,-47 108 273,49-96-1771,-41 67-1,41-84 301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5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21285,'0'6'503,"0"1"1,-1 0 0,0-1 0,-2 11 0,-39 85 1240,11-33-1218,28-62-489,-54 149 474,50-131-443,0 0 1,2 1-1,1-1 1,-2 35-1,6-55-49,0-1-1,0 1 0,0 0 1,1 0-1,0-1 0,0 1 0,0 0 1,0-1-1,4 9 0,-4-11-4,0-1-1,1 1 1,-1 0-1,0-1 1,1 1 0,-1-1-1,1 0 1,-1 1-1,1-1 1,0 0-1,-1 0 1,1 0-1,0 0 1,0 0-1,0-1 1,0 1 0,0 0-1,0-1 1,0 0-1,0 1 1,0-1-1,0 0 1,0 0-1,3 0 1,11-1 50,0-1 1,0-1-1,-1 0 1,20-7-1,63-26 89,-56 19-229,10-2-574,-2-2 0,56-33 0,-64 26 288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5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 20612,'-11'30'1039,"-1"-1"-1,-20 34 1,15-31-74,-16 43 1,25-55-790,2 0 0,0 1 0,1 0 0,1 0 0,1 0 0,1 1 0,1 35 0,1-54-175,1 0 0,-1 0 0,1 0 0,0 0 0,0 0-1,0 0 1,0-1 0,2 5 0,-2-7-2,-1 1 0,0-1 0,0 1 0,1-1 0,-1 0 0,0 1 0,1-1 0,-1 0 0,0 1 0,1-1 0,-1 0 0,0 0 0,1 1 0,-1-1 0,1 0 0,-1 0 0,1 0 0,-1 0 1,0 0-1,1 1 0,-1-1 0,1 0 0,0 0 0,0-1-4,0 1 0,-1 0 0,1-1 0,0 1 0,0 0 1,-1-1-1,1 1 0,0-1 0,-1 1 0,1-1 0,0 0 0,-1 1 1,1-1-1,-1 0 0,1 1 0,-1-1 0,1-1 0,4-7-65,0-1-1,-1 1 0,0-1 0,0 0 0,-1 0 0,3-16 0,4-67-305,-6 58 247,2-36-110,-5-111 0,-2 168 355,1 25 106,1 26 115,0-30-282,1 1 0,-1-1 0,1 0-1,0 0 1,1 0 0,0 0 0,0 0-1,0 0 1,1-1 0,0 1 0,0-1-1,1 0 1,-1 0 0,8 6 0,-7-8-18,0-1 0,0 1 0,0-1 0,1 1 0,-1-2 0,1 1 0,0 0 0,0-1-1,0 0 1,0-1 0,0 1 0,0-1 0,0 0 0,1-1 0,-1 0 0,0 0 0,8-1 0,1-1 2,-1 0 0,0-1-1,0-1 1,0-1 0,0 0-1,-1-1 1,1 0 0,-2-1-1,1 0 1,15-12 0,9-10 33,58-60 1,-85 82-75,-7 11 0,-6 15-1,-25 80-113,-20 87 276,44-163-313,1 0 0,1 1 1,1-1-1,1 1 0,1-1 1,4 25-1,2-25-22,2-11-94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19084,'11'0'902,"134"1"5323,70 15-6852,-206-15 225,14 5-3001,-36 1 1374,-6-2 723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16171,'7'10'1921,"12"-5"-889,7-5-392,10-3 985,7-4-233,11-1-264,8-2-200,-1 3-416,1 0-336,-12 3-1016,-1 2 840,-25 5-176,-4 4-96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49 18268,'5'-5'1111,"6"-4"689,-9 9-886,-5 7 202,-14 29-765,2-1 1,1 2-1,2 0 0,2 1 1,1 0-1,-7 66 0,16-101-360,0-1-1,0 1 1,0-1-1,0 1 1,0-1-1,1 1 1,-1-1 0,2 3-1,-2-4 8,0-1 0,0 0 0,0 0 0,0 0 0,0 0 0,0 1 0,0-1 0,0 0 0,0 0 0,0 0 0,1 0 0,-1 0 0,0 0 0,0 1 0,0-1 0,0 0 0,0 0 0,0 0 0,1 0 0,-1 0 0,0 0 0,0 0 0,0 0 0,0 0 0,1 0 0,-1 0 0,0 0 0,0 0 1,0 1-1,0-1 0,1 0 0,-1-1 0,0 1 0,0 0 0,0 0 0,0 0 0,1 0 0,-1 0 0,8-11-59,-1-6 32,-1-1 0,-1 0-1,5-36 1,-4 18 28,38-204 118,-45 243-111,1 1-1,0 0 1,0-1 0,0 1-1,0-1 1,1 1-1,-1-1 1,1 1 0,0-1-1,0 1 1,0-1 0,1 0-1,-1 1 1,1-1-1,0 0 1,0 0 0,0 0-1,0 0 1,0-1-1,1 1 1,-1 0 0,1-1-1,0 0 1,0 0 0,0 0-1,0 0 1,0 0-1,0 0 1,0-1 0,1 1-1,-1-1 1,6 1-1,0-1 25,-1 0 0,1-1 0,0-1 0,0 1 0,-1-1 0,1-1-1,0 1 1,-1-2 0,0 1 0,1-1 0,-1 0 0,9-5-1,7-6 271,0-1-1,31-24 0,-48 36 55,-8 12-196,-12 21-107,9-21-10,-10 26-10,1 0 0,-12 53 0,22-72-210,0-1-1,1 1 1,1 0 0,0 0-1,1-1 1,1 1-1,0 0 1,5 22 0,1-17-100,2-11-115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18252,'1'0'129,"0"-1"1,-1 1-1,1-1 0,0 1 1,0-1-1,-1 1 0,1-1 1,0 1-1,0 0 0,0-1 1,-1 1-1,1 0 0,0 0 1,0 0-1,0-1 0,0 1 1,1 0-1,5-1 163,354-74 5294,-292 66-5585,1 3 0,0 2 0,90 9 0,-149-4-220,40 1-2586,-51-2 2781,0 0-1,1 0 1,-1 0-1,0 0 0,0 0 1,0 0-1,0 0 1,1 0-1,-1 0 0,0 0 1,0 0-1,0 0 1,0-1-1,1 1 0,-1 0 1,0 0-1,0 0 1,0 0-1,0 0 0,0 0 1,0 0-1,1 0 1,-1-1-1,0 1 0,0 0 1,0 0-1,0 0 1,0 0-1,0 0 0,0-1 1,0 1-1,0 0 1,0 0-1,0 0 0,0 0 1,0-1-1,0 1 1,0 0-1,0 0 0,0 0 1,0 0-1,0-1 1,0 1-1,0 0 0,0 0 1,0 0-1,0 0 1,0-1-1,0 1 0,0 0 1,0 0-1,0 0 1,-1-1-1,-6-2-824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 19820,'1'-1'90,"-1"1"0,1-1 0,-1 1 0,1-1-1,-1 1 1,1-1 0,0 1 0,-1-1 0,1 1 0,0 0-1,-1-1 1,1 1 0,0 0 0,-1 0 0,1 0 0,0-1-1,0 1 1,-1 0 0,1 0 0,0 0 0,0 0 0,-1 0-1,1 0 1,0 1 0,-1-1 0,1 0 0,0 0 0,0 0-1,0 1 1,0 1 60,-1 0 0,1 1 0,0-1 0,-1 0 0,0 0 0,0 1 0,0-1 0,0 0 0,0 4-1,-2 25 576,-1-1-1,-11 47 0,5-30-549,-27 114 139,9-40-1578,27-119 1106,-1 0 0,1 0 0,-1 1 0,0-1 0,0 0 0,1 0 0,-1 0 0,0 0 0,-1 0 0,1 0 0,0-1 0,-1 1 0,1 0 0,-1-1 0,-2 3 0,3-3 73,0-1 0,-1 1 0,1-1 0,0 0 0,0 0 0,0 1 0,-1-1 0,1 0 0,0 0 0,-1 0 0,1 0 0,0 0 0,0-1 0,-1 1 0,1 0 0,0-1 0,0 1 0,0 0 0,-1-1 0,1 1 0,0-1 0,0 0 0,0 1 0,0-1 0,0 0 0,0 0 0,0 0 0,0 0 0,1 0 0,-1 0 0,-1-1 0,-18-22-859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2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16708,'-10'32'2473,"-4"44"-1236,3 2-1,-2 119 0,13-194-1222,3 34 99,-3-36-110,0 0 0,1-1 0,-1 1 0,0-1 0,0 1 0,0 0 0,1-1 0,-1 1 0,0 0 0,0-1 0,1 1 0,-1-1 0,0 1 1,1-1-1,-1 1 0,1-1 0,-1 1 0,1-1 0,-1 0 0,1 1 0,-1-1 0,1 1 0,0-1 0,-1 0 0,1 0 0,-1 1 0,1-1 0,0 0 0,-1 0 1,1 0-1,0 0 0,-1 1 0,1-1 0,-1 0 0,1 0 0,0 0 0,-1-1 0,1 1 0,0 0 0,-1 0 0,1 0 0,0 0 0,-1-1 0,1 1 0,-1 0 0,1 0 1,1-1-1,5-4 8,0-1 1,-1 1 0,1-1-1,-1-1 1,0 1 0,9-14-1,11-11 14,-20 25-21,0 0 0,0 1 0,1 0-1,0 0 1,0 1 0,10-6 0,-16 9-5,1 1 1,-1-1 0,1 1 0,-1 0 0,1-1 0,-1 1 0,1 0-1,-1 0 1,1 0 0,-1 0 0,1 0 0,-1 0 0,1 0 0,-1 0-1,1 1 1,2 0 0,-2 0 0,-1 0 1,0 0-1,1 0 1,-1 0-1,0 0 0,0 1 1,0-1-1,0 0 0,0 1 1,0-1-1,0 1 0,0-1 1,0 1-1,-1-1 0,1 1 1,-1 0-1,1-1 0,-1 1 1,0 1-1,2 7 5,-1 0 1,0-1-1,-1 1 1,0 0-1,-1 0 0,0-1 1,-1 1-1,0 0 1,0-1-1,-1 1 1,0-1-1,0 0 0,-9 16 1,9-20 37,0 1 1,-1-1-1,0 1 0,1-1 1,-1 0-1,-1 0 1,1-1-1,-1 1 0,0-1 1,0 0-1,0 0 1,-1-1-1,1 1 1,-1-1-1,0-1 0,1 1 1,-2-1-1,1 0 1,0 0-1,0 0 0,-13 0 1,17-2-56,0 1-1,1-1 1,-1-1 0,0 1-1,0 0 1,0 0 0,1-1-1,-1 1 1,0-1 0,0 1 0,1-1-1,-1 0 1,1 1 0,-1-1-1,0 0 1,1 0 0,-1 0 0,1 0-1,0-1 1,-1 1 0,-1-2-1,2 0-97,-1 0 0,1 1-1,0-1 1,0 0 0,0 0 0,0 0-1,0 0 1,1 0 0,-1 0-1,1 0 1,0-6 0,1-4-275,0 0 1,1 0-1,1 0 1,7-24-1,5-3-410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13331,'1'-5'307,"1"-1"-1,1 1 1,-1-1 0,1 1 0,0 0 0,0 0-1,0 0 1,1 0 0,0 1 0,0-1 0,0 1-1,0 0 1,1 1 0,0-1 0,0 1-1,0-1 1,0 1 0,0 1 0,0-1 0,1 1-1,-1 0 1,10-2 0,9-2 482,0 1-1,1 1 1,0 2 0,0 0 0,29 2-1,-35 2-630,0-1-1,-1 2 0,1 1 1,-1 0-1,0 1 0,0 1 0,24 11 1,-36-14-144,0 1 0,0-1 0,0 1 0,-1 0 0,0 1 0,1-1 0,-1 1 1,-1 0-1,1 0 0,-1 1 0,0-1 0,0 1 0,-1 0 0,5 10 0,-6-11-10,0-1-1,-1 1 1,0 0-1,0 0 1,-1 0-1,1 0 1,-1 0-1,0 0 1,0 0-1,-1 0 1,1 0-1,-1 0 1,0-1-1,-1 1 1,1 0 0,-1 0-1,0-1 1,0 1-1,0-1 1,-5 7-1,0-2 5,0 0-1,0 0 1,0-1-1,-2 0 1,1 0-1,-1-1 1,0 0-1,0-1 1,0 0 0,-1 0-1,-13 5 1,8-5-107,0-1 0,0 0 0,0-1 0,-1-1 0,1 0 1,-1-2-1,-22 1 0,30-2 184,1 0-1,0-1 1,0 0 0,-15-3 0,19 3-90,0 0 1,1 0-1,-1-1 1,0 1-1,0-1 0,1 1 1,-1-1-1,0 0 1,1 0-1,0 0 1,0 0-1,-1-1 1,-2-4-1,-7-17-104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20900,'-2'8'1785,"2"-4"-1257,0 3-256,3-4 1248,0 0-1136,1-2-648,2-1-520,-2 5 752,2 0-176,-3 1-184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1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21309,'-2'10'1872,"2"-7"-1312,2-4-248,0-5 352,3-1-576,0-6 200,1 0-144,1 0-288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 15827,'3'-2'432,"1"0"-1,-1 1 0,1-1 1,-1 1-1,1-1 0,0 1 1,0 0-1,-1 1 0,6-1 1,-7 1-301,-1 0 1,0 1-1,1-1 1,-1 1-1,0 0 1,1-1-1,-1 1 1,0 0-1,0 0 1,0 0-1,0-1 1,0 1-1,0 0 1,0 1-1,0-1 1,0 0-1,0 0 1,0 0-1,-1 1 1,1-1-1,0 0 1,-1 1-1,1-1 1,-1 0-1,0 1 1,1-1-1,-1 1 1,0 0-1,6 21 217,-2-1 0,-1 1-1,0 0 1,-2 0 0,-1 0-1,0 0 1,-6 35 0,-2-15-133,-2 0 1,-2 0-1,-17 40 1,19-58-166,-1 3 4,0 1 0,2 1 0,1-1 0,-4 33 0,11-59-50,1 1-1,0-1 1,0 0 0,0 0 0,0 1-1,1-1 1,-1 0 0,1 0-1,0 0 1,0 1 0,2 3 0,-2-6-3,-1 1 0,1-1 1,0 0-1,0 0 1,0 0-1,0 0 0,0 0 1,0 0-1,1 0 1,-1-1-1,0 1 0,0 0 1,1-1-1,-1 1 1,0 0-1,1-1 0,-1 0 1,0 1-1,1-1 1,-1 0-1,1 0 1,-1 0-1,1 0 0,-1 0 1,1 0-1,-1 0 1,3-1-1,17-4 52,-1-1-1,0-1 1,0-1 0,0 0 0,25-16-1,-11 6 12,-6 4-53,-14 6-187,0 0 0,1 2-1,0 0 1,16-4-1,-31 10 144,0-1-1,1 1 1,-1 0 0,0 0-1,0 0 1,0 0-1,1 0 1,-1 0 0,0 0-1,0 0 1,0 0-1,1-1 1,-1 1 0,0 0-1,0 0 1,0 0-1,0 0 1,0 0 0,1-1-1,-1 1 1,0 0-1,0 0 1,0 0 0,0-1-1,0 1 1,0 0-1,0 0 1,0 0 0,0-1-1,0 1 1,0 0-1,0 0 1,0-1 0,0 1-1,0 0 1,0 0-1,0 0 1,0-1 0,0 1-1,0 0 1,0 0-1,0 0 1,0-1 0,0 1-1,-1-2-210,1-2-291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24 17956,'0'-1'208,"1"0"-1,-1 0 1,1 0 0,-1 0 0,0 0 0,1 0-1,-1 0 1,0 0 0,0 0 0,0 0 0,0 0 0,0 0-1,0 0 1,0 0 0,0 0 0,0-2 0,-6-2 1264,-4 11 78,3 5-1307,-1 0 0,1 0 0,1 0 0,0 1 1,0 0-1,1 0 0,-4 17 0,1-6-77,-60 197 583,58-175-595,2 0 1,-4 92-1,12-120-152,0-1 1,1 0-1,1 0 1,7 26-1,-8-37-84,1 0 1,0 1-1,0-1 0,1 0 1,-1-1-1,1 1 0,5 7 1,-6-10-49,0 0 0,1 0 0,-1 0 0,0 0 1,1 0-1,-1-1 0,1 1 0,-1-1 0,1 1 1,0-1-1,-1 0 0,1 0 0,0 0 0,6 1 0,-6-2 53,1 0 0,0 0 0,0-1 0,-1 1 0,1-1 0,0 0 0,0 0 0,-1 0 0,1 0 0,-1 0 0,1-1 0,5-3 0,20-14-642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18084,'-4'4'556,"0"-1"-1,0 1 1,1 0 0,-1 0-1,1 0 1,0 0 0,1 1-1,-1 0 1,1-1 0,0 1 0,-3 7-1,-1 8 557,-7 31 0,11-41-964,1-1-1,-1 0 1,2 1-1,-1-1 1,2 14-1,-1-21-149,0-1 0,1 1 0,-1-1 1,0 0-1,1 1 0,-1-1 0,1 1 0,0-1 0,-1 0 0,1 0 0,0 1 1,0-1-1,0 0 0,0 0 0,0 0 0,0 0 0,2 2 0,-1-3-47,-1 1-1,1 0 0,0-1 1,0 1-1,-1-1 1,1 0-1,0 0 0,0 0 1,0 0-1,-1 0 0,1 0 1,0 0-1,0 0 1,0-1-1,-1 1 0,1-1 1,0 1-1,2-2 0,4-2-507,0 0-1,0 0 0,0-1 0,-1 0 0,0-1 0,0 1 0,0-1 0,9-11 0,2-4-3269,22-34-1,-34 45 2984,9-14-728,-11 21 1565,-7 13 1027,-44 109 6790,-1 2-3992,41-99-3387,1 0 1,1 0-1,-4 40 0,9-57-594,-1 1 1,2-1-1,-1 1 1,2 10-1,-2-16 139,0 1 0,0 0 0,1 0 0,-1-1-1,0 1 1,0 0 0,0-1 0,1 1 0,-1 0-1,0-1 1,1 1 0,-1 0 0,0-1 0,1 1-1,-1-1 1,1 1 0,-1-1 0,1 1 0,-1-1-1,1 1 1,0-1 0,-1 1 0,1-1 0,-1 0-1,1 1 1,0-1 0,-1 0 0,1 0 0,0 1-1,0-1 1,-1 0 0,1 0 0,0 0 0,-1 0-1,1 0 1,0 0 0,0 0 0,-1 0 0,1 0-1,0 0 1,0 0 0,-1-1 0,1 1 0,0 0-1,-1 0 1,1-1 0,0 0 0,17-12-483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19268,'-1'11'2321,"-3"5"-1425,-2 1-424,0 3 1392,0 3-759,2 2-233,0 0-552,1 3-280,1-5-360,1-5-336,1-6-497,0-4-271,0-11 1008,1-5-312,7-12-216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53 362 19084,'2'2'2305,"0"1"-1433,-2 4-312,-2 2 1440,-2-2-839,3 6-209,-4 1-416,3 2-144,-4 0-288,0 1-184,2-1-384,-1-2-232,0-2-649,0-4-143,1-6 960,0-2-288,1-6-112</inkml:trace>
  <inkml:trace contextRef="#ctx0" brushRef="#br0" timeOffset="1">22 8 20180,'0'1'1993,"2"3"495,1-2-1432,0-1-695,2-1-361,3 2-785,-1-2-343,0-3 888,-4-3-192,-2-3-176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2:2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20820,'3'2'288,"1"0"0,-2 0 0,1 1 0,0-1 0,0 1 0,-1 0 0,1-1 0,-1 1 0,0 0 0,0 0 0,3 6 0,16 39 610,-18-39-785,7 21-22,-2 0 1,-1 0 0,-1 0 0,-1 1-1,-2 0 1,-1 0 0,-3 44 0,-3-24 27,-2-1-1,-3 1 1,-25 84 0,25-105-214,-2 0 0,-1 0 0,-1-1-1,-2 0 1,-1-2 0,-28 39 0,12-31-98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24645,'-14'-1'471,"19"1"-84,25 4 253,-27-3-588,0 0 0,0 0 1,0 0-1,-1 0 0,1 1 0,0-1 0,0 1 0,-1 0 1,1 0-1,-1-1 0,0 2 0,0-1 0,0 0 1,1 0-1,-2 1 0,1-1 0,0 1 0,-1-1 1,1 1-1,1 5 0,-1-3-24,-1-1 1,0 1-1,-1 0 0,1 0 1,-1 1-1,0-1 0,0 0 1,0 0-1,-1 0 0,0 0 1,0 0-1,-2 6 0,-8 18 34,-2-1 0,0 0 0,-2-1-1,-1 0 1,-27 33 0,23-32 33,1 0 0,1 0 1,2 2-1,-18 43 0,32-68-82,0 1 0,1 0 0,-1 0 0,1 0 0,1 0 0,-1 0 1,1-1-1,0 1 0,1 0 0,-1 0 0,1 0 0,0 0 0,0 0 0,3 7 0,-2-10-56,0 1 1,0 0-1,0 0 0,0-1 0,1 1 1,-1-1-1,1 0 0,0 1 0,0-1 1,0-1-1,1 1 0,-1 0 0,0-1 1,1 0-1,0 1 0,0-1 1,-1-1-1,1 1 0,0-1 0,7 2 1,0-1-244,1 0 1,-1-1-1,1-1 1,0 0 0,-1 0-1,1-1 1,-1-1-1,1 0 1,-1-1 0,0 0-1,12-5 1,15-4-558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2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0 16700,'0'5'1920,"0"13"-1264,-7 5-200,0 6 1097,0 4-897,-2 4-32,3 6-96,-1 4-104,-3 9-240,-4 6-32,-12 10-88,-8 2-104,-15 6-384,-5 5-264,-12-3 560,0-6-72,3-18-96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21581,'-3'23'1780,"2"-16"-1303,0 0 0,1 0 1,-1 0-1,1 0 0,1 10 1,0-15-402,0 1 0,-1-1 0,1 0 1,0 1-1,0-1 0,0 0 0,0 0 1,1 0-1,-1 0 0,0 0 0,1 0 1,0 0-1,-1 0 0,1-1 0,0 1 1,0-1-1,0 1 0,0-1 0,0 0 1,3 2-1,0-1-182,1 0 1,0 0-1,0 0 1,0-1-1,0 0 1,0 0-1,0 0 1,0-1-1,0 0 1,0 0-1,1 0 1,-1-1-1,0 0 1,0 0-1,0-1 1,7-2-1,-3 0-470,0 0 0,0-1 0,0 0 0,-1 0 0,1-1 0,-2 0 0,1-1 0,10-10 0,25-32-2186,-41 46 2306,-1-1 0,1 0 1,0 0-1,-1 0 0,0-1 1,0 1-1,0-1 0,-1 1 0,1-1 1,-1 0-1,1-8 0,-4 21 1274,-1-1-1,0 1 0,0-1 0,-6 8 0,1 1 88,-13 26 2171,-27 61 1594,43-91-4410,2 1 1,-1-1-1,2 0 0,-1 1 1,2 0-1,-1 23 0,2-34-248,0 1-1,0-1 1,1 1-1,-1-1 0,1 1 1,-1-1-1,1 0 0,0 1 1,0-1-1,2 4 0,-2-6-3,-1 1 0,1 0-1,0 0 1,-1 0 0,1-1-1,0 1 1,0 0-1,-1-1 1,1 1 0,0-1-1,0 1 1,0-1 0,0 1-1,0-1 1,0 0-1,0 1 1,0-1 0,0 0-1,0 0 1,0 0-1,0 0 1,0 0 0,0 0-1,0 0 1,0 0 0,2 0-1,11-5-60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20132,'4'9'2225,"4"1"-1329,-4-4-312,10-6 1513,5 0-865,8-4-424,2-7-280,4 3-528,1-1-344,-2 1-552,-2-4-272,-4 4 896,-1-1-257,-2-1-255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19052,'61'0'2682,"-45"-1"-2190,-1 0-1,1 2 1,0 0 0,0 1-1,15 3 1,-29-4-463,0-1 0,0 0 0,0 1 0,-1 0 0,1-1 0,0 1 0,0 0 0,-1 0 0,1 0 0,0 0 0,-1 0 0,1 0 0,-1 1 0,0-1 0,1 0 0,-1 1 0,0-1 0,0 1-1,0-1 1,0 1 0,0 0 0,0-1 0,0 1 0,0 0 0,-1 0 0,1 2 0,-1-1-14,0 0-1,0 0 0,-1 0 0,1 0 1,-1 0-1,0 0 0,1 0 1,-2 0-1,1 0 0,0 0 0,0-1 1,-1 1-1,0 0 0,1-1 1,-5 5-1,-17 19 111,-36 31 0,33-33-61,-29 34-1,53-55-118,-1 0 0,1 0-1,0 0 1,0 1 0,0-1-1,1 1 1,-3 4 0,4-7 6,0 0 1,0 0-1,0-1 0,-1 1 1,1 0-1,0 0 1,0-1-1,1 1 0,-1 0 1,0 0-1,0-1 0,0 1 1,0 0-1,1 0 1,-1-1-1,0 1 0,1 0 1,-1-1-1,0 1 0,1 0 1,-1-1-1,1 1 1,-1-1-1,1 1 0,-1-1 1,1 1-1,-1-1 0,1 1 1,0-1-1,-1 1 1,1-1-1,0 0 0,-1 1 1,1-1-1,0 0 0,0 0 1,-1 1-1,1-1 1,0 0-1,0 0 0,1 0 1,4 0-79,0 1 1,0-1 0,1-1-1,-1 1 1,0-1 0,0 0-1,8-3 1,26-8-550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61 20388,'-7'8'519,"-13"17"642,1 0 0,-16 28 0,31-46-993,0 0 1,1 0-1,-1 1 0,2 0 1,-1-1-1,1 1 1,0 0-1,0 0 0,1 0 1,0 1-1,1-1 1,1 16-1,-1-21-153,1 0 1,0 0-1,0 0 0,0-1 0,0 1 1,0 0-1,0 0 0,1-1 0,-1 1 1,1-1-1,0 1 0,0-1 0,0 0 1,0 0-1,0 0 0,1 0 0,-1 0 1,0 0-1,1-1 0,-1 1 0,1-1 1,0 1-1,0-1 0,-1 0 0,1 0 1,0 0-1,0-1 0,0 1 0,0-1 1,0 0-1,4 1 0,4-1-11,0 0-1,-1-1 1,1 0 0,-1 0-1,1-1 1,-1-1 0,18-6-1,-17 5 6,-1-1-1,1-1 1,-1 0-1,-1 0 0,1-1 1,-1 0-1,-1-1 0,1 0 1,-1 0-1,-1-1 0,1 0 1,-1 0-1,9-17 0,-13 20 2,0 1 0,0-1-1,-1 0 1,0 0-1,0 0 1,0 0 0,-1-1-1,0 1 1,0 0-1,0-1 1,-1 1 0,0 0-1,-1-1 1,1 1-1,-1 0 1,0-1 0,0 1-1,-1 0 1,0 0-1,0 0 1,-1 0 0,1 0-1,-1 1 1,-1-1-1,1 1 1,-5-6 0,5 7-5,0 1 0,-1-1 1,1 1-1,-1-1 0,0 1 1,0 0-1,0 0 0,-1 1 1,1-1-1,0 1 0,-1 0 1,0 1-1,1-1 0,-1 1 1,0-1-1,0 1 0,0 1 1,0-1-1,0 1 0,0 0 1,0 0-1,0 0 0,0 1 1,0 0-1,0 0 0,-6 2 1,5-1-56,1 0 1,0 0-1,-1 1 1,1 0-1,0 0 1,0 0-1,1 0 1,-1 1 0,1 0-1,0 0 1,0 0-1,0 0 1,0 1-1,1 0 1,-1 0-1,1 0 1,1 0-1,-1 0 1,1 0-1,0 1 1,0-1-1,-1 8 1,2-11-56,1 0 0,-1 0 0,1 1 0,0-1 1,0 0-1,0 0 0,0 0 0,0 0 0,1 1 0,-1-1 0,0 0 0,1 0 0,0 0 1,0 0-1,-1 0 0,1 0 0,0 0 0,1 0 0,-1 0 0,2 2 0,-1-2 29,1 0 1,-1-1-1,0 1 0,1 0 0,-1-1 0,1 0 0,-1 0 0,1 1 0,-1-1 1,1-1-1,0 1 0,0 0 0,0-1 0,-1 1 0,6-1 0,30-2-717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 17044,'-39'21'2905,"-61"43"0,86-53-2508,0 0 0,1 1 0,1 0-1,0 1 1,1 0 0,0 1 0,-11 19-1,20-29-330,-1 0 0,1 0 0,0 0 0,1 1 0,-1-1 0,1 1 0,-1 0 0,1-1-1,1 1 1,-1 0 0,1 0 0,0-1 0,0 1 0,1 8 0,0-10-52,0-1-1,0 1 1,0 0 0,0-1-1,1 1 1,-1-1 0,1 1-1,-1-1 1,1 0 0,0 0-1,0 0 1,0 0 0,0 0-1,1 0 1,-1 0 0,1-1-1,-1 1 1,1-1 0,-1 1-1,1-1 1,0 0 0,-1 0-1,1-1 1,0 1 0,5 0 0,4 1-3,1-1 0,0-1 0,-1 0 0,1-1 1,-1 0-1,1-1 0,-1 0 0,0-1 1,1-1-1,-1 0 0,-1 0 0,1-1 1,-1-1-1,0 0 0,0 0 0,17-14 1,-17 12 9,-1-1 1,0 0 0,-1 0-1,0-1 1,-1 0-1,0-1 1,7-12 0,-10 16 4,-1-1 0,0 0 0,-1 0-1,0-1 1,-1 1 0,1 0 0,-1-1 0,-1 0 0,0 1 0,0-19 0,-1 24-28,0 0 0,-1 0 0,1 0 0,-1 0 0,0-1-1,0 1 1,0 0 0,0 0 0,0 1 0,-1-1 0,0 0 0,1 0 0,-1 1 0,0-1 0,0 1 0,0-1-1,-1 1 1,1 0 0,-1 0 0,1 0 0,-1 0 0,1 0 0,-1 1 0,0-1 0,0 1 0,-3-1 0,4 1-69,-1 0 1,1 1-1,-1-1 1,1 1-1,-1 0 1,1 0-1,0 0 1,-1 0 0,1 0-1,-1 0 1,1 1-1,-1-1 1,1 1-1,0 0 1,-1-1 0,1 1-1,0 0 1,-1 1-1,1-1 1,0 0-1,0 1 1,0-1 0,0 1-1,1-1 1,-1 1-1,0 0 1,1 0-1,-1 0 1,1 0 0,-1 0-1,1 0 1,0 0-1,-1 3 1,1-3-40,0 0 0,0 0-1,0 0 1,0 0 0,0 1 0,1-1 0,-1 0 0,1 0 0,0 1 0,0-1 0,-1 0-1,2 0 1,-1 1 0,0-1 0,0 0 0,1 1 0,-1-1 0,1 0 0,0 0 0,-1 0-1,1 0 1,2 4 0,11 1-691</inkml:trace>
  <inkml:trace contextRef="#ctx0" brushRef="#br0" timeOffset="1">612 39 17324,'-6'35'2664,"-6"-1"-1367,-5 1-529,1 2 2488,3 1-2031,1-2-121,7-7-384,5-5-248,9-4-304,5-5-120,11-4-192,-1-5 16,6-9-368,2-4-280,-1-12-1569,1-7 1977,-4-18-288,4-6-288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22381,'-1'4'1904,"4"1"-1376,8-1-208,6-1 377,1-3 639,9 0-944,1 1-8,11-1-168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17196,'22'-3'2312,"3"3"-1184,-2-2-495,8 2 2071,2-1-1360,2 1-583,-4 0-233,-1 3-632,-2-3-456,-7 3-761,-4-3 1097,-11-5-216,-5 5-176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17508,'0'19'1880,"13"-6"-1120,7-2-240,11-7 825,6-1-273,10-1-184,2-2-240,2-3-832,-2-4 1304,-7 1-984,-6-6-23,-6-8 23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0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21429,'-1'0'209,"-1"1"0,0-1 0,1 1 0,-1 0 0,1-1 0,-1 1 0,0 0 0,1 0 0,0 0 0,-1 0 0,1 0 0,0 0 0,-1 0 1,1 0-1,0 1 0,0-1 0,0 1 0,0-1 0,0 0 0,0 1 0,0 1 0,-13 33 1041,13-33-1228,0 0 1,0-1-1,1 1 1,0 0-1,-1 0 1,1 0-1,0 0 1,1 0 0,-1 0-1,0-1 1,1 1-1,0 0 1,-1 0-1,1 0 1,0-1-1,1 1 1,-1-1-1,0 1 1,1-1-1,-1 1 1,1-1-1,0 0 1,0 1-1,0-1 1,0 0-1,0 0 1,0-1-1,0 1 1,1 0-1,-1-1 1,3 2-1,9 3-55,0 0 0,0 0-1,1-2 1,26 6-1,-14-4 44,-19-4-19,12 3-33,-1 1 0,26 11 0,-40-15 31,-1-1 0,0 1 0,0 1 0,-1-1 0,1 1 1,0-1-1,-1 1 0,1 0 0,-1 1 0,0-1 0,0 0 0,-1 1 0,1 0 0,-1-1 0,1 1 0,2 7 1,-4-8 11,-1 0 0,1 0 0,-1 1 0,0-1 0,0 0 0,0 0 0,-1 0 0,1 0 0,-1 0 0,1 0 0,-1 0 0,0 0 1,0 0-1,0 0 0,-1 0 0,1-1 0,-1 1 0,1 0 0,-1-1 0,0 1 0,0-1 0,0 0 0,-5 4 0,-2 3 33,-1-1-1,0-1 1,-1 1-1,-17 8 1,7-5 87,-1-1-1,-28 9 1,40-16-129,1-1 0,-1 1-1,0-2 1,0 1 0,1-1 0,-1-1-1,0 0 1,-12-1 0,19 0-45,0 0-1,0 1 1,1-1-1,-1 0 1,0 0-1,1-1 1,-1 1-1,1 0 1,-1-1-1,1 1 1,0-1-1,0 0 1,-1 0 0,1 0-1,1 0 1,-1 0-1,0-1 1,0 1-1,1 0 1,0-1-1,-1 1 1,0-5-1,-1-1-30,0 0 0,1-1-1,0 0 1,0 1-1,1-1 1,0-10 0,1-34-357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1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19812,'19'4'1945,"8"0"-1169,6 1-360,9-1 960,4 0-392,8-1-511,-1 0-650,2-6 265,2-2-88,-5-3-200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4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49 15915,'0'-2'213,"1"-1"1,-1 1-1,1-1 0,-1 0 0,0 1 0,0-1 0,0 1 0,-1-1 0,1 1 0,-1-1 0,1 1 0,-3-6 0,3 7-158,-1 1 0,0-1-1,0 0 1,0 0-1,1 0 1,-1 1-1,0-1 1,0 0-1,0 1 1,0-1 0,0 1-1,0-1 1,0 1-1,0 0 1,0-1-1,0 1 1,-1 0-1,1 0 1,0 0-1,0-1 1,0 1 0,0 0-1,0 1 1,0-1-1,0 0 1,-1 0-1,1 0 1,0 1-1,0-1 1,0 0 0,0 1-1,-1 0 1,-11 4 65,1 0 1,0 2 0,0-1 0,0 1-1,1 1 1,0 0 0,-13 12 0,-66 72 45,78-78-97,-19 19 84,-27 41 0,51-64-111,0 0 1,1 0-1,0 1 1,1 0-1,0 0 0,1 0 1,0 1-1,0-1 0,-1 16 1,4-24-38,1 0 0,0-1 0,0 1 0,0 0-1,1 0 1,-1-1 0,0 1 0,1 0 0,0-1 0,0 1 0,0-1 0,0 1 0,0-1 0,0 1 0,0-1 0,1 0 0,2 4 0,0-3 6,-1 0 1,0 0-1,1 0 1,0-1-1,-1 1 1,1-1-1,0 0 1,0 0-1,8 2 0,4 0 18,0 0-1,0-1 1,0-1-1,28 0 0,-36-2-27,45-1 29,-49 1-28,0 0 0,0-1 0,0 0 0,0 0 0,0 0 1,0 0-1,0 0 0,0-1 0,5-3 0,-8 5-2,-1 0 0,0 0 0,0 0 0,0 0 0,0 0 1,0 0-1,0-1 0,0 1 0,0 0 0,1 0 0,-1 0 0,0 0 0,0 0 0,0 0 0,0 0 0,0 0 0,0 0 0,0 0 0,0-1 0,0 1 0,0 0 0,0 0 0,0 0 0,0 0 0,0 0 0,0 0 1,0 0-1,0-1 0,0 1 0,0 0 0,0 0 0,0 0 0,0 0 0,0 0 0,0 0 0,0 0 0,0-1 0,0 1 0,0 0 0,0 0 0,0 0 0,0 0 0,0 0 0,0 0 0,0 0 0,0 0 1,0-1-1,-1 1 0,1 0 0,0 0 0,0 0 0,-9-3 2,-9 0 3,-62 0 11,71 3-22,0 0 0,0 1 0,0 0-1,1 1 1,-1 0 0,-14 5 0,23-7 5,0 0 0,0 0 0,0 0 0,0 0 1,0 0-1,0 0 0,1 0 0,-1 0 0,0 0 0,0 0 0,0 0 1,0 0-1,0 0 0,0 0 0,0 0 0,0 0 0,0 0 0,1 0 0,-1 0 1,0 0-1,0 0 0,0 0 0,0 0 0,0 0 0,0 0 0,0 0 1,0 0-1,0 0 0,0 0 0,1 0 0,-1 0 0,0 1 0,0-1 1,0 0-1,0 0 0,0 0 0,0 0 0,0 0 0,0 0 0,0 0 1,0 0-1,0 0 0,0 0 0,0 0 0,0 1 0,0-1 0,0 0 1,0 0-1,0 0 0,0 0 0,0 0 0,0 0 0,0 0 0,0 0 0,0 0 1,0 1-1,0-1 0,0 0 0,0 0 0,0 0 0,0 0 0,0 0 1,0 0-1,0 0 0,0 0 0,16 3-83,19-1-94,-3-4-76,44-9 0,-23 2-23,-51 9 263,0-1 0,-1 1 0,1 0 0,0 0 0,-1 0 0,1 0 1,0 0-1,-1 1 0,1-1 0,0 0 0,-1 1 0,4 0 0,-5 0 11,1-1 1,-1 1-1,1-1 0,-1 1 0,1-1 0,-1 0 1,1 1-1,-1 0 0,0-1 0,1 1 0,-1-1 0,0 1 1,1-1-1,-1 1 0,0 0 0,0-1 0,1 1 1,-1 0-1,0-1 0,0 1 0,0 1 0,0 3 10,-1-1 0,0 1 0,0 0 0,0-1 0,-1 1 0,-3 8 0,1-5 7,-2 8 16,3-10-9,0 1-1,0 0 1,1 0 0,0 0-1,0 0 1,1 0-1,0 0 1,-1 8 0,2-15-43,0 1 1,0-1-1,0 0 1,0 1-1,0-1 1,0 1-1,0-1 0,1 0 1,-1 1-1,0-1 1,0 1-1,0-1 1,0 0-1,1 1 1,-1-1-1,0 0 1,0 1-1,0-1 1,1 0-1,-1 1 1,0-1-1,1 0 1,-1 0-1,0 1 1,1-1-1,-1 0 1,0 0-1,1 0 1,-1 1-1,0-1 1,1 0-1,0 0 0,14-3-772,14-15 53,-4-4 355,4-4-139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1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26 18692,'-14'13'696,"2"1"0,0 0 0,0 1 0,2 1 0,0 0 0,0 0 0,2 1 0,0 0 0,-7 20 0,13-30-625,0 0-1,1 0 1,-1 1-1,1-1 0,0 0 1,1 1-1,0-1 1,0 0-1,1 1 1,0-1-1,0 0 0,0 0 1,1 1-1,0-1 1,1 0-1,0-1 1,0 1-1,0 0 0,1-1 1,0 0-1,0 0 1,0 0-1,1 0 1,0-1-1,0 1 0,6 4 1,-2-4-70,-1 1-1,1-1 1,1-1 0,-1 0 0,1 0-1,0-1 1,0 0 0,0-1 0,1 0-1,-1 0 1,14 1 0,-10-3-5,-1 0 0,1-1 0,0 0-1,-1-1 1,1-1 0,-1 0 0,1-1 0,20-7 0,-23 6 3,-1 0 1,0-1 0,0 0-1,0-1 1,-1 1-1,0-2 1,0 0 0,-1 0-1,1 0 1,11-15-1,-15 15 9,0 0-1,0 0 0,-1-1 0,0 0 0,0 1 0,-1-2 0,0 1 1,0 0-1,-1 0 0,0-1 0,-1 1 0,0-1 0,0 0 0,-1-14 1,-1 12 11,0 1 0,-1-1 1,0 1-1,-1-1 1,0 1-1,-1 0 0,0 0 1,-1 0-1,0 1 1,0-1-1,-1 1 0,0 1 1,-1-1-1,0 1 0,-13-13 1,15 17-38,0-1 1,-1 1-1,1 0 0,-1 0 0,0 0 1,0 1-1,0 0 0,-1 0 1,1 1-1,-1-1 0,0 2 1,1-1-1,-1 1 0,0 0 1,0 0-1,0 0 0,0 1 1,0 1-1,0-1 0,0 1 1,1 0-1,-1 0 0,0 1 1,0 0-1,-7 3 0,6 0-124,0-1-1,0 1 0,1 1 0,-1-1 1,1 1-1,1 1 0,-1-1 1,1 1-1,-10 15 0,-3 4-216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3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19964,'3'12'1705,"-1"9"-1137,-4 6-232,-5 16 416,1 12-64,3 9-32,0 1-120,3 4-280,0-1-88,2-4-112,-1-4-88,2-14-416,-1-8-272,-1-10-504,-1-8-936,-1-10 1663,1-7-359,-2 2-328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3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20588,'2'14'2161,"-9"9"-1545,-5 9-240,2 5 960,-1 9-736,3 4-7,4-1-145,3 0-208,4-5-424,7-4-176,1-8-553,-1-11-287,-3-11 1184,-5-8-328,-2-1-232,-9-8-96</inkml:trace>
  <inkml:trace contextRef="#ctx0" brushRef="#br0" timeOffset="0.5">1 240 19724,'0'1'1929,"1"0"-1153,3 1-352,11-1 856,5-1-264,5-3-640,7 2-424,5-5-928,3-2-1632,-1-5 2120,1-2-369,-1-2-399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 17580,'4'-2'513,"0"2"0,1-1 0,-1 0 0,0 1-1,0 0 1,0 0 0,1 0 0,-1 1 0,0-1 0,5 2 0,-8-1-418,1-1 0,0 1 0,-1 0 0,1 0 1,-1 0-1,1 0 0,-1 0 0,0 0 0,0 0 0,1 1 0,-1-1 0,0 0 0,0 1 0,0-1 0,0 1 1,0-1-1,-1 1 0,1 0 0,0-1 0,-1 1 0,1 0 0,-1-1 0,1 1 0,-1 0 0,0 0 0,0 3 1,0 4-40,0 0 0,-1 0 0,0 1 0,0-1 0,-1 0 0,-5 13 0,-23 55 179,18-49-114,-5 12 53,1-6 122,-18 66 1,33-98-305,1 0 1,-1 0 0,1 0 0,-1 1 0,1-1 0,0 0 0,0 0 0,0 0 0,0 1 0,0-1 0,0 0 0,1 0-1,-1 0 1,1 0 0,-1 1 0,1-1 0,0 0 0,1 3 0,0-4-39,-1 0 1,1 0-1,-1 0 0,1 0 1,-1 0-1,1-1 0,0 1 0,-1 0 1,1-1-1,0 1 0,-1-1 1,1 0-1,0 1 0,0-1 1,-1 0-1,1 0 0,0 0 1,0 0-1,-1-1 0,1 1 1,0 0-1,0-1 0,2 0 1,11-4-448,-1 0 1,1 0-1,-1-2 1,-1 1-1,1-2 0,-1 0 1,13-10-1,82-74-3444,-102 87 3712,81-79-2616,-77 72 2645,0 0 0,0 0 0,-2-1 0,1-1 0,10-23 0,-17 33 270,0-1 1,-1 0-1,0 1 1,1-1 0,-1 0-1,0-6 1,-1 10-3,0-1-1,0 1 1,0 0 0,0-1 0,0 1 0,-1 0-1,1 0 1,0-1 0,-1 1 0,1 0-1,0 0 1,-1 0 0,0-1 0,1 1 0,-1 0-1,0 0 1,1 0 0,-1 0 0,0 0-1,0 0 1,0 0 0,0 1 0,0-1-1,0 0 1,0 0 0,0 1 0,0-1 0,0 1-1,-1-1 1,-1 0 0,-3 0 242,0 0 0,0 0 0,-1 1 0,1 0 0,0 0 0,0 0 0,-1 1 0,1 0 0,0 0 0,0 1 0,0 0 0,0 0 0,0 0 0,-9 6 0,2-2 165,2 1-1,-1 1 1,1 0-1,0 0 1,-18 19 0,24-21-318,0 0 0,0 0 0,0 1-1,1 0 1,0 0 0,0 0 0,1 0 0,0 1 0,0 0 0,1-1 0,-3 15 0,5-20-125,-1 1-1,1 0 0,0 0 0,0-1 0,1 1 0,-1 0 1,0 0-1,1-1 0,0 1 0,0 0 0,-1-1 0,2 1 0,-1-1 1,0 1-1,2 2 0,0-2-25,-1-1 1,0 0 0,0 0-1,1 0 1,-1 0-1,1 0 1,0-1-1,0 1 1,-1-1-1,1 0 1,0 0 0,0 0-1,0 0 1,0 0-1,0-1 1,5 1-1,3 0-36,0-1-1,0-1 0,-1 0 0,1-1 0,0 1 1,-1-2-1,1 0 0,-1 0 0,0-1 0,0 0 1,0-1-1,15-9 0,-7 2-62,1 0-1,-1-2 1,-1 0 0,-1-1 0,18-19-1,-27 26 47,-1 0-1,0 0 0,-1-1 0,0 0 1,0 0-1,-1 0 0,6-16 0,-10 23 36,1 0-1,-1-1 1,1 1-1,-1 0 0,0-1 1,0 1-1,0 0 1,0-1-1,0 1 0,0 0 1,-1 0-1,1-1 1,-1 1-1,0 0 0,1 0 1,-3-3-1,2 3 6,-1 0-1,1 1 0,-1-1 1,0 1-1,1-1 0,-1 1 1,0-1-1,0 1 0,0 0 1,0 0-1,0 0 0,-1 0 1,1 0-1,0 1 0,0-1 0,-1 1 1,1-1-1,0 1 0,-4 0 1,-4 0 3,0 0-1,0 0 1,0 1 0,0 0 0,1 1-1,-1 0 1,1 1 0,-12 4 0,16-5-16,0 0 1,0 0-1,0 0 1,1 1 0,-1 0-1,1-1 1,0 2-1,0-1 1,0 0 0,0 1-1,0 0 1,1 0-1,0 0 1,-1 0 0,2 1-1,-6 8 1,8-11-24,-1-1 0,1 0-1,-1 1 1,1-1 0,-1 0 0,1 1 0,0-1 0,0 1 0,0-1 0,0 0 0,0 1-1,0-1 1,0 1 0,1-1 0,-1 0 0,0 1 0,1-1 0,-1 0 0,1 1 0,-1-1 0,1 0-1,1 3 1,0-3 47,-1 1-1,1-1 0,0 1 0,0-1 1,0 0-1,0 0 0,0 0 0,0 0 0,0 0 1,0 0-1,0 0 0,5 0 0,4 1 2,0-1 0,0-1 0,0 1-1,20-3 1,19-7-233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19756,'-10'2'423,"-1"0"0,1 1 0,0 0 1,1 0-1,-1 1 0,1 0 0,-1 1 0,1 0 0,1 1 0,-13 9 0,14-9-320,1 0-1,-1 1 1,2 0 0,-1 0-1,1 0 1,0 1-1,1 0 1,-1 0 0,2 0-1,-1 0 1,1 0 0,-3 13-1,4-13-71,1-1 1,0 0-1,0 1 0,1-1 0,0 1 0,0 0 0,1-1 1,0 0-1,0 1 0,1-1 0,0 1 0,0-1 0,0 0 1,1 0-1,0 0 0,1-1 0,7 12 0,-8-14-7,0 0-1,0 0 1,1-1-1,-1 1 1,1-1-1,0 0 0,0 0 1,0 0-1,1-1 1,-1 1-1,0-1 1,1 0-1,0 0 1,-1-1-1,1 0 0,0 1 1,0-1-1,0-1 1,0 1-1,0-1 1,0 0-1,-1 0 1,1 0-1,0-1 0,0 0 1,0 0-1,8-3 1,-2 0 71,1-1 0,-2 0 0,1-1 1,-1 0-1,1-1 0,-2 0 0,1 0 1,-1-1-1,0 0 0,13-17 0,-16 18-26,0 0 1,-1 0-1,0-1 0,-1 1 1,1-1-1,-2 0 0,1 0 1,-1 0-1,0-1 0,-1 1 1,1-1-1,-2 0 0,1 0 1,-2 1-1,1-12 0,-2 16-65,1 0 1,-1 0-1,0 0 0,-1 0 0,1 0 0,-1 1 0,0-1 1,0 0-1,0 1 0,0 0 0,-1-1 0,1 1 0,-1 0 1,0 0-1,0 1 0,0-1 0,0 1 0,0-1 1,0 1-1,-1 0 0,1 0 0,-1 0 0,0 1 0,-4-2 1,4 2-159,1 0 1,-1 0 0,1 0 0,-1 1-1,1-1 1,-1 1 0,0 0 0,1 0-1,-1 0 1,0 1 0,1-1 0,-1 1 0,1 0-1,-1 0 1,1 0 0,-1 0 0,-4 3-1,7-3 87,0 0 0,0 0 0,0-1-1,-1 1 1,1 0 0,0 0 0,1 0-1,-1 0 1,0 0 0,0 0 0,0 0 0,1 1-1,-1-1 1,0 0 0,1 0 0,-1 3-1,2 6-672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91 260 23293,'-16'30'2192,"-1"2"-1463,0-1-337,1 4 864,3-1-264,4-5-568,7-6-408,6-13-1040,7-4-392,2-19 1072,6-12-256,1-10-273</inkml:trace>
  <inkml:trace contextRef="#ctx0" brushRef="#br0" timeOffset="1">118 1 22061,'-10'1'1672,"3"4"-1264,4-1-408,3-1 560,9 3-128,3-4-152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 18932,'-1'0'117,"1"0"0,-1-1 0,1 1 0,-1-1 0,1 1 0,0-1 0,-1 1 0,1-1 0,0 0 0,0 1 0,0-1-1,-1 1 1,1-1 0,0 1 0,0-1 0,0 0 0,0 1 0,0-1 0,0 0 0,0 1 0,0-1 0,0 1 0,0-1 0,0 0 0,0 1 0,1-1 0,-1 1 0,0-1 0,0 1 0,1-1 0,-1 0 0,0 1 0,1-1-1,0 0 1,0 0 121,1-1 0,0 1-1,0 0 1,0 0-1,0 0 1,0 0 0,0 0-1,0 0 1,0 0-1,4 0 1,-2 0-48,0 0 0,1 0 1,-1 1-1,1-1 0,0 1 0,-1 0 1,1 0-1,-1 1 0,1-1 0,-1 1 1,6 2-1,-8-2-173,0 0 1,0 1-1,-1-1 1,1 1-1,0-1 1,-1 1-1,1 0 0,-1-1 1,0 1-1,0 0 1,1 0-1,-1 0 1,0 0-1,-1 0 0,1 0 1,0 0-1,0 1 1,-1-1-1,0 0 1,1 0-1,-1 1 0,0-1 1,0 0-1,0 0 1,0 1-1,-1-1 0,0 4 1,-1 5-17,-1 1-1,-1-1 1,-8 20 0,11-28 4,-69 129 2,6-15 61,61-111-58,0 1 1,1 0-1,0 0 0,0 0 1,0 0-1,0 9 1,1-14-14,1 0 0,0 0 0,0-1 0,0 1 0,1 0 0,-1 0 1,0 0-1,1-1 0,-1 1 0,1 0 0,-1 0 0,1-1 0,0 1 0,0 0 1,0-1-1,0 1 0,0-1 0,0 1 0,0-1 0,0 0 0,1 1 0,-1-1 1,1 0-1,-1 0 0,1 0 0,-1 0 0,1 0 0,-1 0 0,4 1 0,4 0-221,-1 0 0,1 0 0,-1-1 0,1 0 0,0 0 0,-1-1-1,1 0 1,0-1 0,0 0 0,12-3 0,3-1-478,-2-2 1,38-16-1,-17 3-162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 17764,'-11'13'1359,"1"0"1,0 1-1,-10 20 1,18-30-1151,-1 1 1,1 0-1,0 0 1,0-1-1,1 2 1,0-1-1,-1 0 1,2 0-1,-1 0 1,1 0-1,-1 1 1,2-1-1,-1 0 1,2 9-1,-2-12-195,0-1-1,1 1 1,-1-1-1,1 0 1,0 1 0,-1-1-1,1 1 1,0-1-1,0 0 1,0 1-1,0-1 1,0 0-1,0 0 1,0 0-1,0 0 1,1 0-1,-1 0 1,0 0-1,1 0 1,-1-1 0,2 2-1,0-2-74,0 1 1,0 0-1,0-1 1,-1 0-1,1 0 0,0 0 1,0 0-1,0 0 0,0 0 1,5-2-1,4-1-447,-1-1-1,1-1 1,-1 0-1,13-7 1,-10 3-2,-1 0-1,1 0 1,-1-1 0,-1-1-1,13-13 1,49-65-5943,-74 88 6449,0 1 0,0 0 1,0-1-1,0 1 0,1 0 0,-1-1 1,0 1-1,0 0 0,0 0 1,0-1-1,0 1 0,1 0 0,-1 0 1,0-1-1,0 1 0,1 0 1,-1 0-1,0-1 0,0 1 0,1 0 1,-1 0-1,0 0 0,1 0 1,-1 0-1,0-1 0,0 1 0,1 0 1,-1 0-1,0 0 0,1 0 1,-1 0-1,0 0 0,1 0 0,-5 15 1924,-43 88 2948,28-64-2883,1 1-1,2 0 0,-20 78 1,35-113-1953,0 0 1,1 1 0,-1-1 0,1 1-1,0-1 1,0 0 0,1 1-1,0-1 1,1 8 0,-1-11-78,0 1 0,1 0 0,-1 0 0,1 0 0,0-1 0,-1 1 0,1-1 0,0 1 0,0-1 0,1 0 0,-1 0 0,0 0 0,1 0 0,0 0 0,-1-1 0,6 4 0,6 1-276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18228,'-6'1'1976,"16"0"-1087,7-1-305,16 0 896,9 0-208,11 0-328,7 0-207,9 0-449,1 0-288,-3 0-697,-7 2-383,-14-2 872,-9 0-192,-26-2-216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17516,'-9'22'1824,"15"-10"-1008,7-1-256,17-4 833,7-2-225,15-3-216,6 2-256,5-1-928,2-3 448,7-6-176,-4-5-96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4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15275,'-8'9'786,"-1"0"-1,0-1 0,-13 9 1,-18 19 339,38-34-1095,-76 90 1667,68-79-1488,1 0-1,1 1 1,0 0 0,1 0-1,-9 24 1,16-36-186,-1 1 1,0-1 0,0 1-1,1-1 1,-1 1-1,1-1 1,0 1-1,0-1 1,0 1 0,0 0-1,0-1 1,1 1-1,-1-1 1,1 1-1,-1-1 1,1 1-1,0-1 1,0 1 0,0-1-1,1 0 1,2 5-1,-1-4-13,1 1 0,0-1 1,0 0-1,0 0 0,1 0 0,-1 0 0,1-1 0,-1 0 0,1 0 0,6 2 0,9 2 1,1-1-1,0-1 0,0-1 1,0 0-1,0-2 0,0 0 1,38-5-1,-57 4-9,19-4-5,-21 4 6,1 0 0,-1-1-1,1 1 1,0 0 0,-1 0 0,1-1-1,-1 1 1,1 0 0,-1-1 0,1 1 0,-1 0-1,1-1 1,-1 1 0,1-1 0,-1 1-1,1 0 1,-1-1 0,0 0 0,1 1-1,-1-1 1,0 1 0,0-1 0,1 1 0,-1-1-1,0 0 1,0 1 0,1-1 0,-2 0-1,1 0 0,0 1 0,0-1 1,-1 0-1,1 1 0,0-1 0,0 1 1,-1-1-1,1 1 0,-1-1 0,1 1 1,-1-1-1,1 1 0,-1-1 0,1 1 1,-1-1-1,1 1 0,-1 0 0,1-1 1,-1 1-1,1 0 0,-1 0 1,0-1-1,1 1 0,-2 0 0,-20-5 33,18 4-19,-61-9 197,58 10-176,0-1 0,0 1 0,-1 0 1,1 1-1,0 0 0,-13 3 0,49 0 96,-3-6-246,1-1 0,-1-2-1,0 0 1,35-12 0,-4 1-263,-56 16 363,0-1 0,-1 1 0,1 0 0,0 0 0,0-1 0,0 1 0,0 0 0,0 0 0,-1 0 0,1 0 0,0 0 0,0 0 0,0 0-1,0 0 1,0 1 0,-1-1 0,1 0 0,0 0 0,0 1 0,0-1 0,-1 1 0,2-1 0,-2 1 12,0 0 0,1-1-1,-1 1 1,0 0 0,0-1 0,0 1 0,0 0-1,1-1 1,-1 1 0,0 0 0,0-1 0,-1 1 0,1 0-1,0-1 1,0 1 0,0 0 0,0-1 0,0 1-1,-1 0 1,1-1 0,-1 2 0,-3 6 66,-1 0 0,0 0 0,-6 8 0,6-9-10,-2 2 5,4-5-28,0 0 0,0 0 0,0 0 0,0 1 0,1-1 0,-1 1 1,1-1-1,0 1 0,1 0 0,-1 0 0,0 6 0,2-11-55,0 0 1,0 1-1,0-1 0,0 0 1,0 1-1,1-1 0,-1 0 1,0 1-1,0-1 0,0 0 1,0 0-1,1 1 0,-1-1 1,0 0-1,0 0 0,1 1 1,-1-1-1,0 0 0,0 0 1,1 0-1,-1 1 1,0-1-1,1 0 0,-1 0 1,0 0-1,1 0 0,-1 0 1,0 0-1,1 0 0,-1 1 1,0-1-1,1 0 0,-1 0 1,0 0-1,1 0 0,-1-1 1,0 1-1,1 0 0,-1 0 1,0 0-1,1 0 0,-1 0 1,17-7-403,-16 7 439,19-10-322,3-1-72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19012,'-3'-5'3275,"-1"13"-1111,0 13-155,4-19-1969,0 0-1,0 0 0,0 0 1,0 0-1,0 0 0,1 0 0,-1 0 1,1 0-1,-1 0 0,1 0 1,0 0-1,0 0 0,0-1 0,0 1 1,0 0-1,0-1 0,0 1 1,0 0-1,1-1 0,-1 1 1,1-1-1,-1 0 0,1 0 0,-1 1 1,1-1-1,0 0 0,0 0 1,-1-1-1,1 1 0,0 0 1,0-1-1,0 1 0,0-1 0,2 1 1,9 1-86,0-1-1,1 0 1,-1-1 0,18-2-1,-2 1 42,-20 1-33,1 0 0,0 1 0,-1 0 0,1 0 0,-1 1 0,1 1 0,13 4 1,-20-6 29,-1 1 0,1-1 1,0 1-1,-1-1 1,1 1-1,-1 0 0,0 0 1,0 0-1,0 0 1,0 0-1,0 1 0,0-1 1,0 1-1,-1-1 1,1 1-1,-1 0 0,0-1 1,0 1-1,0 0 1,0 0-1,0 0 0,0 0 1,-1 0-1,0 0 1,1 0-1,-1 0 0,0 0 1,-1 4-1,0 1 30,-1 1 0,0 0-1,0-1 1,-1 1 0,0-1 0,-1 0-1,1 0 1,-2 0 0,1-1 0,-1 1-1,0-1 1,-7 8 0,1-3 69,-1 0 0,0 0 0,-1-1 0,0-1-1,-22 14 1,31-21-76,-1 0 1,0-1-1,0 0 0,0 0 0,0 0 0,0 0 0,-1-1 0,1 0 0,-7 1 0,10-2-60,-1 0 0,1 0 0,-1-1 0,1 1-1,-1-1 1,1 1 0,0-1 0,-1 1 0,1-1-1,0 0 1,0 0 0,0-1 0,0 1 0,0 0 0,0-1-1,0 1 1,0-1 0,0 1 0,0-1 0,1 0-1,-1 0 1,1 0 0,-2-2 0,-1-3-24,1 0 1,0 0-1,0-1 1,0 1-1,1-1 1,0 0-1,-1-12 1,-1-24-324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17812,'4'0'2344,"5"3"-1423,4-3-433,8 2 1600,8-2-1160,2-2-328,12-2-1112,0-2-120,6 0 472,0-1-224,-3 1-120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18564,'-40'26'2204,"-46"33"991,79-53-2821,0 0 0,0 1 0,0 0 1,1 0-1,0 1 0,1-1 0,-1 1 0,-5 12 0,10-17-325,0-1 1,0 1-1,0-1 1,0 1-1,0-1 1,1 1-1,-1 0 0,1 0 1,0-1-1,-1 1 1,1 0-1,1 0 1,-1-1-1,0 1 1,1 0-1,-1-1 1,1 1-1,0 0 0,1 2 1,0-2-29,0 0 0,0 0 0,0-1 0,0 1 0,1 0 0,-1-1 0,1 0 0,-1 1 0,1-1 0,0 0 1,0-1-1,0 1 0,4 1 0,3 1-10,0 0 1,0-1-1,0-1 1,0 0-1,0 0 0,1-1 1,-1 0-1,21-2 1,-21 0-2,0-1 0,0 0 0,-1-1 0,0 0 0,1-1 0,-1 0 0,0 0 0,-1-1 0,1 0 0,12-10 0,-18 12-3,1 0 0,-1 0 0,0 0 0,0-1 0,0 1 0,-1-1 0,1 0 0,-1 0 0,0 1 0,0-2 0,2-4 0,-3 6-7,-1 0 0,1 0 0,-1 0 0,0 0 0,0 0 0,0 0 1,0 0-1,0 0 0,0 0 0,-1 0 0,0 0 0,0 0 0,1 1 0,-2-1 0,1 0 1,0 0-1,0 1 0,-3-4 0,1 2-125,0 1 0,0 0 1,-1-1-1,0 1 0,1 1 1,-1-1-1,0 0 0,0 1 1,0 0-1,-1 0 0,1 0 1,0 0-1,-1 1 0,1 0 0,-1 0 1,0 0-1,1 0 0,-1 1 1,0 0-1,1 0 0,-1 0 1,0 0-1,-8 3 0,5 1-367,6 3-139</inkml:trace>
  <inkml:trace contextRef="#ctx0" brushRef="#br0" timeOffset="1">697 134 20500,'2'-1'2489,"-6"3"-1649,-7 10-320,-2 2 1577,-2 9-1025,3 3-208,2 4-448,2 3-112,6 0-264,3 0-64,6-6-384,0-1-240,0-13-624,1 0-265,-7-13 1073,-1-10-312,-6-9-168</inkml:trace>
  <inkml:trace contextRef="#ctx0" brushRef="#br0" timeOffset="2">526 173 18244,'4'3'2240,"8"2"-1431,6 2-369,10 1 1056,8-1-552,8-2-352,9 1 721,-1-4-953,12-2-192,-1-2 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16500,'9'1'746,"0"0"0,1 1 0,-1 0 1,0 1-1,10 3 0,9 3 1081,-20-7-1329,-1 0 1,1 0 0,-1 1-1,1 0 1,-1 1 0,11 7 0,-17-10-451,1 0 0,-1 0 1,0 0-1,1 0 0,-1 1 1,0-1-1,0 0 0,0 1 1,0-1-1,0 1 0,0-1 0,0 1 1,-1 0-1,1-1 0,-1 1 1,1 0-1,-1 0 0,1-1 1,-1 1-1,0 0 0,0 0 1,0-1-1,0 1 0,0 0 1,0 0-1,-1 0 0,1-1 0,0 1 1,-1 0-1,0-1 0,1 1 1,-1 0-1,0-1 0,0 1 1,-1 2-1,-9 12 45,-1 1 0,-1-1 0,-15 14 0,18-21-69,1 1-1,0 0 1,0 0-1,1 1 1,1 0-1,0 0 0,0 1 1,1 0-1,-5 16 1,10-27-52,1 0 1,-1 0-1,1 0 1,0 0-1,-1 1 1,1-1-1,0 0 1,0 0-1,-1 0 1,1 1-1,0-1 1,0 0-1,0 0 1,1 1-1,-1-1 1,0 0-1,0 0 1,1 0-1,-1 0 1,1 1-1,-1-1 1,1 0-1,-1 0 1,1 0-1,0 0 1,-1 0-1,1 0 1,0 0-1,0 0 1,0-1-1,0 1 1,0 0-1,0 0 1,0-1-1,0 1 1,0-1-1,0 1 1,0-1-1,0 1 1,0-1-1,0 1 1,1-1-1,-1 0 1,0 0-1,0 0 1,0 0-1,1 0 1,-1 0-1,0 0 1,0 0-1,1 0 1,0-1-1,8 0-165,-1-1 0,0 0 0,0 0 1,0-1-1,12-5 0,29-15-265,9-6-129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21517,'-26'13'932,"2"1"1,-1 1 0,-21 17 0,40-27-735,0 0 1,0 0 0,0 1 0,1-1-1,0 1 1,0 0 0,0 0 0,1 1-1,0 0 1,0-1 0,1 1-1,0 1 1,0-1 0,0 0 0,-2 15-1,5-19-153,0-1 0,-1 1 0,1 0 0,1-1-1,-1 1 1,0 0 0,1-1 0,-1 1 0,1-1-1,0 1 1,0-1 0,0 1 0,0-1-1,0 0 1,0 1 0,1-1 0,-1 0 0,4 4-1,-2-3-19,1 0-1,-1-1 1,1 0-1,-1 1 1,1-1-1,0 0 1,0-1-1,0 1 1,0-1-1,8 2 1,-2-1-22,1 0 0,0-1 0,0-1 0,0 0 0,0 0 0,0-1 0,0-1 1,18-4-1,-19 2-4,0 0 1,0 0-1,0-1 1,-1 0-1,0-1 1,0 0-1,0-1 1,-1 0-1,0 0 1,9-11-1,-13 14-4,0 0 1,-1 0-1,0-1 0,0 1 0,0-1 0,0 1 1,-1-1-1,1 0 0,-1 0 0,-1 0 0,1-1 1,-1 1-1,0 0 0,0-1 0,0 1 0,-1 0 1,0-1-1,0 1 0,0-1 0,-1 1 0,0 0 0,-2-9 1,2 11-12,-1-1 0,0 1 0,-1-1 0,1 1 0,0 0 0,-1 0 0,0 0 0,0 0 0,0 1 0,0-1 0,0 1 1,0-1-1,-1 1 0,1 0 0,-1 1 0,0-1 0,1 0 0,-6 0 0,5 0-123,0 1 0,0 0 0,0 0 0,0 0 0,0 1 0,0 0 0,0-1 0,0 1 0,-1 1 0,1-1 0,0 1 0,0-1 0,0 1 0,0 0 0,0 1 0,0-1 0,-6 4 0,10-5 103,1 0 1,-1 0-1,1 0 0,-1 0 0,0 0 0,1 0 1,-1 0-1,1 0 0,-1 0 0,0 0 1,1 1-1,-1-1 0,0 0 0,1 0 1,-1 0-1,0 1 0,1-1 0,-1 0 1,0 0-1,0 1 0,1-1 0,-1 0 1,0 0-1,0 1 0,1-1 0,-1 0 0,0 1 1,0-1-1,0 0 0,0 1 0,0-1 1,1 1-1,-1-1 0,0 0 0,0 1 1,0-1-1,0 0 0,0 1 0,0-1 1,0 1-1,0-1 0,0 0 0,0 1 1,-1-1-1,1 0 0,0 1 0,0-1 1,0 0-1,0 1 0,0-1 0,-1 0 0,1 1 1,0-1-1,0 0 0,-1 1 0,1-1 1,0 0-1,-1 0 0,1 1 0,0-1 1,0 0-1,-1 0 0,1 0 0,0 1 1,-1-1-1,1 0 0,-1 0 0,1 0 1,-1 0-1,21 6-695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20020,'-19'5'943,"0"2"0,0 0 0,1 1-1,0 0 1,-24 17 0,33-19-676,0 0 1,0 1-1,1 0 1,0 1-1,0-1 0,1 2 1,0-1-1,0 1 1,1 0-1,0 0 1,-5 13-1,9-19-225,1 0-1,0 1 0,0-1 1,0 0-1,0 0 1,1 0-1,-1 1 1,1-1-1,0 0 0,0 0 1,0 1-1,0-1 1,1 0-1,-1 0 1,1 1-1,0-1 0,0 0 1,0 0-1,0 0 1,0 0-1,1 0 0,2 4 1,-1-4-33,0 0 0,0 0 0,0 0 0,0-1 0,0 1 0,1-1-1,-1 0 1,1 1 0,0-2 0,-1 1 0,1 0 0,0-1 0,0 0 0,0 0 0,0 0 0,0 0 0,7 0 0,1-1-7,0-1 0,0 0 0,0 0 0,0-1 0,-1-1 0,1 0 0,-1 0 0,0-1 0,0-1 0,13-7 0,-9 4-54,0 0 1,-1-2-1,0 1 0,-1-2 0,0 0 0,18-21 1,-27 27-70,1 0 0,-2-1 1,1 0-1,0 0 1,-1 0-1,0-1 0,-1 1 1,1-1-1,1-10 1,-3 15-5,-1 0 1,0 0-1,1 0 1,-1 0-1,0 0 1,0 1-1,-1-1 1,1 0-1,0 0 1,0 0-1,-1 0 1,0 0-1,1 0 1,-1 0-1,0 1 1,0-1-1,0 0 1,0 1-1,0-1 1,0 0-1,0 1 0,0-1 1,-1 1-1,1 0 1,-1-1-1,1 1 1,-1 0-1,1 0 1,-1 0-1,0 0 1,1 0-1,-1 1 1,0-1-1,0 0 1,0 1-1,0-1 1,-3 0-1,-1 1-130,1-1 0,0 1 0,0-1-1,-1 1 1,1 1 0,-9 1-1,-7 6-707</inkml:trace>
  <inkml:trace contextRef="#ctx0" brushRef="#br0" timeOffset="1">586 107 21901,'-3'13'2432,"2"2"-1584,1 4-400,-2 3 1329,2 1-865,3-1-120,4 3-600,2-2-248,3-10-976,0-6-1416,0-13 2071,-2-7-391,-1-8-296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19556,'-2'0'2129,"2"5"-1385,6-3-536,1-2 1928,3 4-1784,0 3-48,-1-4-280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4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 16788,'10'-16'2416,"-4"3"-1424,-5 16-336,-1 7 1217,-4 22-321,-2 5-208,-3 10-511,1 5-217,-2 7-280,1 5 0,5 2-136,0 3-208,4-6-752,1 2 728,6-5-136,2-7-72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21861,'-3'1'2232,"-3"2"-1648,2 0 1217,5-3-1649,5-1-440,7-1 352,3 1-152,2 1-200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18772,'-9'9'2224,"7"1"-1519,3-4 1047,5-8-1504,4-2-24,3-2-56,1-1-216,3 1-256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17852,'1'6'1744,"2"0"-1288,10-6-232,6 0 705,11-6-689,4-1-344,9-3-721,4 0-423,2-2 952,-3-5-296,-3 0-208</inkml:trace>
  <inkml:trace contextRef="#ctx0" brushRef="#br0" timeOffset="1">482 1 15835,'-1'13'1289,"-6"2"-977,0 8-152,-1 9 536,1 1-144,2 3-448,0-1-256,4-2-304,1-5-120,1-8 440,1-6-112,-2-8-144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18412,'5'-5'321,"0"0"0,0 0 1,1 1-1,0 0 0,-1 0 0,1 0 0,1 1 1,-1 0-1,0 0 0,1 0 0,-1 1 0,1 0 1,0 0-1,0 1 0,0 0 0,0 0 1,11 0-1,-3 1 15,0 0 1,0 1 0,0 1-1,0 0 1,0 1 0,0 0-1,16 7 1,-26-8-287,0 0-1,0 0 1,-1 1 0,1-1-1,0 1 1,-1 0 0,0 0-1,0 1 1,0-1 0,0 1-1,0 0 1,-1 0 0,4 6-1,-5-6-37,0-1-1,-1 1 1,1-1-1,-1 1 1,0-1-1,0 1 0,-1 0 1,1 0-1,-1-1 1,1 1-1,-1 0 1,0 0-1,-1 0 1,1 0-1,-1-1 0,0 1 1,0 0-1,0-1 1,-2 6-1,-2 2-5,0 0-1,-1-1 0,0 0 1,-1 0-1,-10 12 0,-46 45 40,19-21 12,34-35-30,3-4-6,0 0 0,1 0 0,0 0 0,1 1 0,-1 0 0,2 0 1,-7 13-1,11-20-18,-1 0 0,1-1 0,0 1 0,0 0 0,0 0 0,0 0 0,0 0 0,0 0 0,0 0 0,0-1 0,0 1 0,1 0 0,-1 0 0,0 0 0,1 0 0,-1-1 0,0 1 0,1 0 0,-1 0 0,1-1 0,-1 1 0,1 0 0,-1 0 0,1-1 0,0 1 0,-1-1 0,1 1 0,0-1 0,-1 1 0,1-1 0,0 1 0,0-1 0,0 0 0,-1 1 0,3-1 0,28 6 30,9-6-378,0-1 1,0-2-1,66-14 0,-65 4 110,-8-4-59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18612,'-9'7'2336,"-1"3"-1423,10 6-313,2 0 1104,5 0-544,6 2-95,1 1-361,2-3-224,5-2-368,4-1-272,0-7-520,3-3-392,-1-8 1424,-1-3-584,-3-11-161,1-2-111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18236,'-10'21'2064,"-8"16"-1031,-4 5-385,-4 10 1048,0 3-184,4 6-391,0-1-217,9-3-496,2-4-360,8-6-880,1-8 832,7-9-192,3-4-128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20428,'6'2'1961,"9"-1"-1249,7-1-304,18 0 744,4-3-192,12 0-279,2-1-201,0 1-640,-3 0-368,-9 3-737,-5 2 1977,-21 1-880,-8 2-176,-14 4-136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16139,'-3'17'1993,"6"-2"-913,8-5-352,19-3 1425,5-4-705,15-3-312,3-5-184,6-2-519,1-3-353,-4-1 56,-3-2-88,-13 0-144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42 128 20324,'0'-4'302,"2"0"0,-1 0 0,0 1 0,1-1 0,0 0-1,0 1 1,0-1 0,0 1 0,0 0 0,1 0 0,0 0 0,-1 0-1,1 0 1,0 0 0,6-3 0,6-4 535,0 1 0,18-9 0,-26 15-543,1-2-89,1 0-1,0 1 0,1 0 1,-1 1-1,1 0 1,0 0-1,10-1 0,-19 4-193,0 0 0,0 0-1,0 0 1,0 0 0,0 0-1,0 0 1,0 0 0,-1 1-1,1-1 1,0 0-1,0 0 1,0 1 0,0-1-1,0 1 1,0-1 0,-1 0-1,1 1 1,0 0 0,0-1-1,-1 1 1,1-1 0,0 1-1,-1 0 1,1-1 0,-1 1-1,1 0 1,-1 0-1,1 0 1,-1-1 0,1 1-1,-1 0 1,0 0 0,0 0-1,1 0 1,-1 0 0,0 0-1,0 0 1,0-1 0,0 1-1,0 0 1,0 0 0,0 0-1,0 0 1,0 0-1,-1 0 1,1 0 0,0 0-1,-1 1 1,-1 4 3,0 1-1,0-1 1,-1 0-1,0 1 1,-5 8-1,-28 33 6,-1-1 0,-82 79 0,106-114-19,7-6-2,1 0-1,0 0 0,-7 10 1,11-15 1,1 0 0,-1 0 0,1 0 0,-1 0 0,1 1 0,-1-1 0,1 0 1,0 1-1,-1-1 0,1 0 0,0 1 0,0 1 0,0-2 0,0-1 1,1 1-1,-1-1 1,0 1-1,0 0 1,1-1-1,-1 1 1,0-1-1,1 1 0,-1 0 1,1-1-1,-1 1 1,0-1-1,1 0 1,-1 1-1,1-1 1,0 1-1,-1-1 1,1 0-1,-1 1 0,1-1 1,0 0-1,-1 0 1,1 1-1,-1-1 1,2 0-1,15 3-151,1-2 0,-1 0-1,1 0 1,0-2 0,-1 0 0,29-6 0,-21 4-285,0 0-805,0-1-1,0-1 0,-1-1 1,0-1-1,44-19 0,-41 11-100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21709,'0'3'313,"-1"0"1,1 0-1,-1-1 1,0 1 0,0 0-1,0 0 1,0-1 0,-1 1-1,-1 2 1,-7 17 817,10-22-1128,-2 6 251,1 0 0,0 0 1,0 1-1,0-1 0,0 0 1,1 10-1,1-14-253,-1 0 0,1 0 0,-1 0 0,1 0 0,0-1 1,0 1-1,0 0 0,0-1 0,0 1 0,0-1 0,0 1 0,0-1 0,1 1 0,-1-1 0,0 0 0,1 1 0,-1-1 1,1 0-1,0 0 0,-1 0 0,1-1 0,0 1 0,0 0 0,-1 0 0,5 0 0,24 7-216,-14-5 82,0 2-1,-1 0 1,28 13 0,-40-17 130,-1 0 1,1 0-1,-1 1 1,1-1-1,-1 1 1,0 0-1,0 0 1,1 0-1,-1 0 1,-1 0-1,1 0 1,0 1-1,-1-1 1,1 0-1,-1 1 1,1-1-1,-1 1 1,0 0-1,0-1 1,-1 1-1,1 0 0,0 0 1,-1-1-1,0 1 1,1 0-1,-1 0 1,-1 5-1,0-3 26,-1 0 0,1 0 0,-1 0 0,-1-1 0,1 1 0,0-1-1,-1 1 1,0-1 0,0 0 0,0 0 0,-1 0 0,0-1 0,1 1-1,-1-1 1,-5 3 0,1 0 34,-1 0 0,0 0-1,0-1 1,0-1 0,-1 0 0,-14 5-1,20-8-45,-1 0 0,0 0 0,1 0-1,-1-1 1,0 1 0,0-1 0,1-1-1,-1 1 1,0-1 0,0 1 0,1-1-1,-1 0 1,1-1 0,-1 1 0,1-1-1,-1 0 1,1 0 0,0-1 0,0 1-1,0-1 1,0 0 0,1 0 0,-1 0-1,1 0 1,-1-1 0,1 1 0,0-1-1,1 0 1,-1 0 0,1 0-1,-1 0 1,-1-6 0,-10-28-11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19172,'23'1'2329,"4"-1"-1241,5-1-416,7-3 1208,4-4-287,4 1-609,2 3-344,-3-3-1160,-2-2 600,-11-8-192,-4 1-112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22845,'5'0'1960,"-6"13"-1384,-9 6-240,1 8 817,-1 2-273,2 7-416,3-1-232,2-2-256,2-3-176,5-8-480,1-6-304,2-9-593,0-4-119,-4-8 1088,-2-3-384,-7-7-161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 15427,'-4'-2'1905,"2"4"-841,4 2-376,6-1 1128,5 1-207,10-1-345,0-3-192,13-1-456,1-4-263,6-6-842,3-4 1082,-2 0-593,-2-2-56,-6-9-97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1:21:2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12843,'-15'23'1044,"1"1"0,1 0 0,1 1 0,-13 39-1,22-52-846,0 0 0,1 0-1,0 0 1,1 1-1,0-1 1,1 0-1,0 1 1,1-1 0,0 0-1,1 0 1,1 0-1,6 18 1,1-5-114,1-1 0,1-1 1,30 42-1,-22-35-94,18 37 0,-32-56 14,-2 1 0,1-1 0,-1 1 0,-1 0 0,0 0 0,-1 1 0,1 14-1,-2-13 91,-1-1-1,-1 0 1,0 0-1,-1 0 1,-1 0-1,-5 19 1,6-26 28,0-1 1,0 1 0,0-1-1,-1 1 1,0-1 0,0 0-1,-1 0 1,1 0-1,-1 0 1,0-1 0,-1 0-1,1 0 1,-1 0 0,1 0-1,-1 0 1,-7 3 0,10-6-66,0 0 1,0-1-1,0 1 1,0 0-1,0-1 1,0 1-1,-1-1 0,1 1 1,0-1-1,0 0 1,0 0-1,0 0 1,-1 0-1,1-1 1,0 1-1,0 0 1,0-1-1,0 0 1,0 1-1,0-1 1,0 0-1,0 0 1,0 0-1,0 0 1,0-1-1,0 1 0,1 0 1,-1-1-1,0 1 1,1-1-1,0 0 1,-1 1-1,1-1 1,0 0-1,0 0 1,-1-2-1,-3-4 32,2 0-1,-1-1 0,1 1 1,0-1-1,1 1 1,0-1-1,-2-15 0,3 4-246,1-1-1,1 0 1,1 1-1,0-1 0,2 1 1,0-1-1,2 1 1,0 0-1,1 1 0,1 0 1,0 0-1,2 0 1,0 1-1,1 1 0,1 0 1,0 0-1,30-28 1,-4 8-317,2-2-99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4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14307,'3'-5'244,"-1"0"0,1 0 0,0 0 0,0 1 0,1-1-1,-1 1 1,1 0 0,0 0 0,0 0 0,0 0 0,6-3 0,-5 5-55,-1 0 1,1 0-1,-1 0 0,1 1 1,0 0-1,0 0 1,-1 0-1,1 0 1,0 1-1,0 0 0,0 0 1,0 0-1,8 2 1,-6-1-35,1 0 0,-1 1 1,0-1-1,0 2 0,0-1 0,0 1 1,0 0-1,9 6 0,-13-7-129,0 0-1,-1 0 0,0 0 0,1 0 0,-1 1 1,0-1-1,0 0 0,0 1 0,0 0 1,0-1-1,-1 1 0,1 0 0,-1 0 0,0 0 1,0 0-1,0 0 0,0 0 0,0 0 0,-1 0 1,0 1-1,1-1 0,-1 5 0,-1 0-11,0 0-1,-1 0 0,0 0 0,0 0 0,0-1 1,-1 1-1,0-1 0,-8 13 0,-3 3 73,-23 27-1,4-6 39,27-30-143,10-8-262,21-3-422,-19-3 626,2 0-77,-1 0 0,0 1 0,1 0 0,-1 1 0,0-1 1,0 1-1,0 1 0,0-1 0,0 1 0,11 7 1,-16-9 131,0 1 1,0-1-1,0 0 1,-1 1-1,1 0 1,-1-1-1,1 1 1,-1 0-1,0 0 0,1 0 1,-1 0-1,0 0 1,0 0-1,-1 0 1,1 0-1,1 3 1,-2-3 42,0 1 0,0 0 0,0-1-1,-1 1 1,1 0 0,-1-1 0,1 1 0,-1-1 0,0 1 0,0-1-1,0 1 1,0-1 0,0 1 0,-1-1 0,1 0 0,-4 4 0,-5 5 306,0 0 0,-1-1 1,-1 0-1,1-1 0,-1-1 1,-1 0-1,0 0 0,0-1 1,0-1-1,-1 0 0,0-1 1,-23 5-1,35-9-308,1-1 1,-1 0-1,1 0 1,-1 1-1,0-1 0,1 0 1,-1 0-1,0-1 1,1 1-1,-1 0 0,-1-1 1,2 1 2,1-1 1,-1 1-1,1 0 1,0 0-1,-1-1 1,1 1-1,-1 0 1,1-1-1,0 1 1,-1 0-1,1-1 1,0 1-1,-1 0 1,1-1-1,0 1 1,0-1-1,-1 1 1,1-1-1,0 1 1,0-1 0,0 1-1,-1-1 1,1 0-1,0-1 3,1 0-1,-1 0 1,0 0-1,1 1 1,-1-1-1,1 0 1,0 0-1,-1 0 1,1 1-1,0-1 1,0 0-1,0 1 1,0-1-1,1 1 1,-1-1-1,3-2 1,14-12 17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15475,'0'1'116,"0"-1"-1,0 1 0,0 0 1,0 0-1,1 0 1,-1-1-1,0 1 0,0 0 1,1-1-1,-1 1 0,0 0 1,1 0-1,-1-1 1,1 1-1,-1-1 0,1 1 1,-1 0-1,1-1 1,-1 1-1,1-1 0,-1 1 1,1-1-1,0 0 0,-1 1 1,2 0-1,0-1 30,-1 0-1,1 0 0,-1 0 1,1 1-1,0-2 1,-1 1-1,1 0 1,-1 0-1,1 0 0,-1-1 1,1 1-1,1-1 1,6-3 416,0-1 0,-1 1 0,11-9 1,-18 13-534,38-29 665,-1-2 0,-1-1 1,-2-3-1,-1 0 0,-2-2 0,-2-2 0,26-42 0,-64 101-633,0 0-1,-9 40 0,4-12-69,5-24-24,-15 61 50,21-79-154,1 1 0,0-1 0,1 1 1,-1-1-1,1 1 0,1-1 0,-1 1 0,1-1 0,0 1 0,2 7 0,-2-14 83,-1 1-1,0 0 1,0 0-1,1-1 1,-1 1-1,0 0 0,1-1 1,-1 1-1,1 0 1,-1-1-1,1 1 1,-1-1-1,1 1 0,0-1 1,-1 1-1,1-1 1,0 1-1,-1-1 1,1 1-1,0-1 0,-1 0 1,1 0-1,0 1 1,0-1-1,-1 0 1,1 0-1,0 0 0,0 0 1,0 0-1,1 0 1,20-8-466,5-10-211</inkml:trace>
  <inkml:trace contextRef="#ctx0" brushRef="#br0" timeOffset="1">578 89 18748,'-16'34'1410,"4"-12"-771,2 1 0,1 0 1,0 1-1,-7 38 0,15-58-507,0-1-1,1 1 0,0-1 0,0 1 0,0-1 1,0 1-1,0-1 0,1 1 0,-1-1 1,1 1-1,0-1 0,0 1 0,3 4 0,-3-6-90,0-1-1,1 1 0,-1-1 0,1 1 0,-1-1 0,1 1 0,-1-1 1,1 0-1,0 0 0,0 0 0,0 0 0,-1 0 0,1 0 1,0-1-1,0 1 0,0-1 0,0 1 0,0-1 0,0 0 0,1 1 1,-1-1-1,0 0 0,4-1 0,4 0-1,0-1 0,0 0 1,1-1-1,-1 0 0,-1 0 0,1-1 1,0 0-1,-1-1 0,0 0 0,0-1 1,16-12-1,-16 11 13,-1-1-1,0 0 1,0 0 0,-1 0-1,0-1 1,0 0-1,-1 0 1,0-1 0,-1 1-1,0-1 1,4-12 0,-8 19-31,0-1 0,0 1 0,0-1 0,0 0 1,-1 0-1,0 1 0,0-1 0,0 0 0,0 0 0,0 1 1,-1-1-1,0 0 0,1 1 0,-1-1 0,-1 0 0,1 1 1,-1-1-1,1 1 0,-1 0 0,-2-4 0,2 5-19,0 0 0,-1-1 0,1 1 0,0 0 0,-1 1 0,1-1 0,-1 0 0,0 1 0,1-1 0,-1 1 0,0 0 0,0 0 0,0 0 0,0 1 0,0-1 0,0 0 0,0 1 0,0 0 0,0 0-1,0 0 1,0 0 0,0 0 0,0 1 0,-6 1 0,2 0-72,-1 0 0,1 1-1,0 0 1,0 0 0,0 1-1,0 0 1,-10 8 0,13-9-166,0 0 0,1 0 0,-1 1 0,1-1 0,-1 1 1,1 0-1,1 0 0,-1 0 0,0 0 0,1 1 0,0-1 0,0 1 0,-2 5 0,4-9 111,0-1 99,0 0 0,0 0-1,0 1 1,0-1 0,-1 0 0,1 0 0,0 1-1,0-1 1,0 0 0,0 0 0,0 1 0,0-1-1,0 0 1,0 1 0,0-1 0,0 0 0,0 0-1,0 1 1,0-1 0,0 0 0,0 0 0,0 1-1,0-1 1,1 0 0,-1 0 0,0 1 0,0-1-1,0 0 1,0 0 0,0 1 0,1-1 0,-1 0 0,0 0-1,0 0 1,0 0 0,1 1 0,-1-1 0,0 0-1,0 0 1,1 0 0,-1 0 0,0 0 0,0 0-1,1 1 1,9-1-779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50 18524,'-44'32'2941,"18"-13"-806,-44 39 1,63-51-1959,1 0 0,-1 0 0,1 1-1,1 0 1,-1 1 0,1-1 0,1 1 0,0 0 0,0 0 0,-3 12 0,6-19-157,0 1-1,0-1 1,1 0 0,-1 1-1,1-1 1,0 1 0,-1-1-1,1 1 1,0-1 0,0 1-1,1-1 1,-1 1 0,1-1 0,-1 1-1,1-1 1,0 0 0,0 1-1,0-1 1,0 0 0,0 0-1,0 1 1,1-1 0,-1 0-1,1 0 1,-1 0 0,1-1-1,0 1 1,0 0 0,0-1-1,0 1 1,0-1 0,0 0 0,0 1-1,0-1 1,3 1 0,1 0 11,0-1 0,0 1 0,0-1 1,1-1-1,-1 1 0,0-1 1,0 0-1,0 0 0,1-1 1,-1 0-1,0 0 0,0 0 1,7-3-1,-2 0 30,0-1 0,0 0 0,0-1-1,-1 0 1,1-1 0,-2 0 0,1 0 0,-1-1 0,0 0 0,-1-1 0,0 0 0,0 0 0,12-20 0,-16 23-62,-1 1 1,-1-1 0,1 0-1,-1 0 1,0 0 0,0 0-1,0 0 1,-1 0 0,0-1 0,0 1-1,-1 0 1,0-1 0,0 1-1,0-1 1,-1 1 0,0 0-1,0-1 1,0 1 0,-1 0-1,0 0 1,0 0 0,-1 0 0,0 0-1,0 1 1,0-1 0,-1 1-1,-6-8 1,6 8-157,-1 1-1,0 0 1,1 0 0,-2 0-1,1 0 1,-7-3-1,11 6 59,-1 0 0,0 0-1,1 0 1,-1 0-1,0 1 1,1-1-1,-1 1 1,0-1-1,0 1 1,0-1-1,1 1 1,-1 0 0,0 0-1,0 0 1,0 0-1,0 0 1,1 0-1,-1 1 1,0-1-1,0 1 1,1-1-1,-1 1 1,0-1-1,0 1 1,-2 2 0,3-3 56,1 1 0,-1 0 0,1 0 1,-1 0-1,1-1 0,-1 1 0,1 0 1,-1 0-1,1 0 0,0 0 1,-1 0-1,1 0 0,0 0 0,0 0 1,0-1-1,0 1 0,0 0 0,0 0 1,0 0-1,0 0 0,0 0 0,0 0 1,1 2-1,6 14-616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3:5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73 260 17372,'9'16'2768,"-8"0"-1511,-11 9-441,-6 3 2713,1 5-2049,-1 1-336,3-4-464,3-3-208,7-7-272,3-4-112,9-9-376,5-4-160,2-9-656,4-1-392,-1-16 1112,2-7-281,-1-16-175</inkml:trace>
  <inkml:trace contextRef="#ctx0" brushRef="#br0" timeOffset="1">68 1 22141,'-21'4'2568,"10"3"-1760,1-1-375,7 1 1759,5-3-1640,5-2-656,7-2 160,5-3-160,4 0-184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26 14331,'0'-24'3084,"0"24"-3032,0 0-1,0 0 0,0 0 1,0 0-1,0 0 1,0-1-1,0 1 0,0 0 1,0 0-1,0 0 0,0 0 1,0 0-1,-1 0 0,1 0 1,0 0-1,0 0 1,0-1-1,0 1 0,0 0 1,0 0-1,0 0 0,0 0 1,-1 0-1,1 0 0,0 0 1,0 0-1,0 0 1,0 0-1,0 0 0,0 0 1,-1 0-1,1 0 0,0 0 1,0 0-1,0 0 0,0 0 1,0 0-1,0 0 1,-1 0-1,1 0 0,0 0 1,0 0-1,0 0 0,0 1 1,0-1-1,0 0 1,0 0-1,0 0 0,-1 0 1,1 0-1,0 0 0,0 0 1,0 0-1,0 0 0,0 1 1,0-1-1,0 0 1,0 0-1,0 0 0,0 0 1,0 0-1,0 0 0,0 0 1,0 1-1,-18 35 2391,1 10-2097,1 0 0,3 0 0,2 2 0,-8 64 0,18-104-319,1 1-1,-1-1 1,2 0-1,-1 0 1,3 16-1,-2-22-20,-1 0 0,1 0 0,0 0 0,0 0 0,0 0 0,0 0 0,0 0 0,0 0 0,0 0 1,1 0-1,-1-1 0,1 1 0,-1 0 0,1-1 0,0 1 0,-1-1 0,1 0 0,0 0 0,0 0 0,0 1 0,0-2 0,0 1 0,0 0 0,0 0 0,4 0 0,3 0 7,0-1-1,0 0 0,0 0 1,0-1-1,0-1 0,0 1 1,0-1-1,0-1 0,-1 0 1,1 0-1,8-5 0,37-10 37,-53 17-47,1 1 0,-1 0 0,0-1 0,1 1-1,-1 0 1,1 0 0,-1 0 0,1 0 0,-1 0-1,1 0 1,-1 0 0,1 0 0,-1 0-1,0 1 1,1-1 0,-1 1 0,1-1 0,-1 1-1,0 0 1,0-1 0,1 1 0,-1 0 0,2 1-1,-2 0 0,0-1-1,0 1 1,0 0-1,0-1 0,-1 1 1,1 0-1,0 0 1,-1 0-1,1 0 0,-1 0 1,0 0-1,0 0 1,1 0-1,-1 0 1,-1 2-1,0 5 6,0 1 0,-1-1 0,0 0 0,0 1 0,-8 17 0,6-19 55,0 1 1,-1-1-1,0 1 0,-1-1 0,0-1 0,0 1 0,0-1 0,-1 0 0,-14 11 0,17-15-28,1-1 0,-1 0 1,1 0-1,-1 0 0,0 0 0,0 0 0,0-1 1,1 0-1,-2 0 0,1 0 0,0 0 0,0-1 1,0 1-1,0-1 0,0 0 0,-1 0 0,1-1 1,0 1-1,0-1 0,0 0 0,0 0 0,0-1 0,0 1 1,0-1-1,-4-2 0,2 0-113,0 0-1,0 0 1,0-1 0,1 0-1,0 0 1,0 0 0,0 0-1,1-1 1,0 0 0,0 0-1,-6-11 1,8 12-84,0 0-1,0 0 1,0-1 0,0 1-1,1 0 1,0-1 0,0 1 0,0-1-1,1 1 1,0-1 0,0 1-1,0-1 1,1 1 0,0-1 0,2-9-1,9-5-531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 20068,'0'0'72,"0"0"0,1-1 0,-1 1 0,0 0 0,0 0 0,1 0 0,-1-1 0,0 1 0,1 0 0,-1 0 0,0 0 0,1 0 0,-1 0 0,0 0 0,1 0 0,-1 0 0,0 0 0,1 0 0,-1 0 0,0 0 0,1 0 0,-1 0 0,1 0 0,-1 0 0,0 0 0,1 0 0,-1 0 0,0 0 0,1 1 0,-1-1 0,0 0 0,0 0 0,1 0 0,-1 1 0,0-1 0,1 0 0,-1 0 1,0 1-1,10 18 1013,1 33-804,-10-46-131,3 22-123,0 0 0,-2 1 0,-2-1 0,0 0 0,-2 1 0,-1-1 0,-1 0 1,-1 0-1,-2 0 0,-18 49 0,10-40-111,-2-1 0,-1 0 1,-26 36-1,31-52-14,-1-2-1,-1 0 1,-1-1 0,0 0-1,-1-2 1,-34 25 0,1-6-101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39 17524,'7'-9'651,"16"-18"2068,-23 27-2694,0-1-1,0 1 0,0 0 0,0 0 1,0 0-1,0 0 0,1 0 0,-1 0 1,0 0-1,0 0 0,0-1 1,0 1-1,0 0 0,0 0 0,0 0 1,1 0-1,-1 0 0,0 0 0,0 0 1,0 0-1,0 0 0,0 0 1,0 0-1,1 0 0,-1 0 0,0 0 1,0 0-1,0 0 0,0 0 1,0 0-1,1 0 0,-1 0 0,0 0 1,0 0-1,0 0 0,0 0 0,0 0 1,0 0-1,0 0 0,1 1 1,-1-1-1,0 0 0,0 0 0,0 0 1,0 0-1,0 0 0,0 0 0,0 0 1,0 0-1,0 1 0,0-1 1,1 0-1,-1 0 0,0 0 0,0 0 1,-3 20 1042,-25 62 566,-1 5-1034,22-59-491,0-4-21,1 0 0,1 0 0,1 0 0,1 1 0,0 31 0,3-53-82,0-1 1,1 0-1,-1 1 1,0-1-1,1 0 1,-1 0-1,1 1 1,0-1-1,0 0 0,0 0 1,0 0-1,0 0 1,0 0-1,1 0 1,2 3-1,-3-4 0,1 0-1,-1-1 1,0 1-1,1 0 1,-1 0-1,1-1 1,-1 1-1,1-1 1,-1 1-1,1-1 0,-1 0 1,1 1-1,0-1 1,-1 0-1,1 0 1,0 0-1,1-1 1,4 0 6,0-1 0,-1 0 0,1 0 0,-1-1 0,0 0 1,1 0-1,-1 0 0,9-7 0,29-25 30,-31 23-32,1 1-1,1 1 1,0 0-1,18-8 1,-31 17-12,0 0 0,0 0 1,0 0-1,0 1 0,-1-1 0,1 1 1,0-1-1,0 1 0,0 0 0,0-1 1,0 1-1,0 0 0,0 0 0,0 1 1,0-1-1,0 0 0,0 1 0,3 0 1,-4 0-2,1 0 0,-1 0 0,0 1 0,0-1 0,0 0 0,0 1 0,0-1 0,0 0 0,0 1 0,0-1 0,0 1 0,-1-1 0,1 1 0,-1 0 0,1-1 0,-1 1 0,0-1 0,1 1 0,-1 0 0,0-1 0,0 4 0,0 6-1,-1 0 1,0 0-1,-1 0 0,0 0 0,0 0 1,-1-1-1,-1 1 0,0-1 0,0 1 1,-7 9-1,-4 6 84,-1 0-1,-28 33 1,37-50-23,-1 0 0,-1-1 0,1 0 0,-1-1 0,0 0 0,-1-1 0,1 1 0,-1-2 0,-1 1 0,1-2 0,-19 7 0,25-10-96,0 0 0,0 0 0,0 0 0,-1 0 1,1-1-1,0 0 0,0 0 0,0 0 0,0 0 1,0-1-1,0 1 0,0-1 0,0 0 0,0-1 1,0 1-1,0-1 0,0 1 0,1-1 0,-1 0 1,1 0-1,-1-1 0,1 1 0,0-1 0,0 0 0,0 0 1,0 0-1,0 0 0,1 0 0,-1 0 0,1-1 1,0 1-1,0-1 0,0 0 0,1 0 0,-2-5 1,0 2-131,1-1 0,0 0 0,1 0 0,0 0 0,0 0 0,1 0 0,0 0 0,0 0 1,1 0-1,0 0 0,1 0 0,3-12 0,9-23-618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 18348,'1'-1'172,"-1"0"0,1 1 0,0-1-1,-1 0 1,1 0 0,0 1 0,0-1 0,0 0 0,0 1 0,0-1 0,0 1 0,0-1-1,0 1 1,0 0 0,0-1 0,0 1 0,0 0 0,2-1 0,-2 3-20,0-1 0,0 0 0,0 1 1,0-1-1,0 0 0,0 1 0,0-1 1,-1 1-1,1 0 0,-1-1 0,1 1 1,-1-1-1,1 3 0,4 18 141,-1 0 0,-1 0 0,-1 1 0,0-1 0,-2 1 0,-1-1 0,0 1-1,-8 33 1,-8 18-6,-29 82 0,44-148-250,-137 331-889,120-297 646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39 16428,'25'-20'3494,"-17"7"-1569,-8 13-1834,0 0 0,0-1 0,-1 1 0,1 0 1,0-1-1,0 1 0,0 0 0,-1-1 0,1 1 0,0 0 0,-1 0 1,1-1-1,0 1 0,0 0 0,-1 0 0,1-1 0,-1 1 1,1 0-1,0 0 0,-1 0 0,1 0 0,0 0 0,-1-1 1,1 1-1,-1 0 0,1 0 0,0 0 0,-1 0 0,1 0 1,-1 0-1,1 0 0,0 1 0,-1-1 0,0 0 0,-4 1 62,0-1 0,1 1 0,-1 0-1,0 1 1,0-1 0,1 1-1,-1 0 1,1 0 0,-1 1 0,1-1-1,0 1 1,0 0 0,-5 4-1,-4 5-74,0 1-1,-14 18 0,11-11-64,1 1-1,1 1 0,1 0 1,1 0-1,-14 35 1,21-43-19,0 0 1,1 1 0,1-1-1,0 1 1,1 0 0,0 0-1,2 0 1,-1 0 0,2 0 0,3 23-1,-3-34-49,-1 0 1,1 0-1,0 0 0,0-1 0,1 1 1,-1 0-1,1-1 0,0 1 1,0-1-1,0 0 0,0 0 0,1 0 1,-1 0-1,1 0 0,0 0 0,0 0 1,0-1-1,0 0 0,0 1 0,1-1 1,-1 0-1,0-1 0,1 1 0,0-1 1,-1 1-1,1-1 0,0 0 0,0-1 1,0 1-1,4 0 0,-1-1-80,0 0 1,0-1-1,0 0 0,0 0 0,0 0 0,0-1 0,0 0 1,0 0-1,-1-1 0,1 0 0,-1 0 0,0 0 1,0-1-1,0 0 0,10-9 0,20-26-549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2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18652,'0'3'1784,"0"19"-1039,-1 5-241,1 7 1128,1 4-712,6 10-320,-1 0-40,0 5-119,2 2-97,-3 13-208,-5 2-32,-10 6-8,-6 3-120,-21 7-360,-9 3-417,-13 4 697,-4 0-144,-4-6-40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55 163 13723,'2'-34'1562,"-1"16"-474,0 1 1,1-1-1,0 1 0,2-1 1,6-22-1,-12 81 2032,-54 426-5906,43-354 387,8-92 1741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4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12923,'5'3'266,"-1"1"1,1-1-1,0 0 0,0 0 1,1 0-1,-1-1 0,0 0 1,1 0-1,0 0 1,-1 0-1,1-1 0,0 0 1,0-1-1,0 1 1,-1-1-1,1 0 0,10-2 1,3 0 107,0-1-1,-1-1 1,0 0 0,22-10 0,-35 12-291,0 0 1,-1 0-1,1-1 1,-1 1-1,0-1 1,7-6-1,-11 9-65,1-1 0,-1 1 0,1-1 0,-1 1-1,0-1 1,1 1 0,-1-1 0,1 0 0,-1 1-1,0-1 1,1 1 0,-1-1 0,0 0 0,0 1-1,0-1 1,0 0 0,1 1 0,-1-1 0,0 0-1,0 1 1,0-2 0,-1 1-3,0 0 0,1 0 0,-1 0 0,1 1 0,-1-1 0,0 0 0,0 1 0,1-1 1,-1 1-1,0-1 0,0 1 0,0-1 0,0 1 0,1-1 0,-1 1 0,0 0 0,0-1 0,0 1 0,0 0 0,-2 0 0,-5-1 21,0 0-1,0 1 1,0 0-1,0 0 1,0 1 0,0 0-1,0 0 1,0 1-1,0 0 1,-12 6-1,5-2 20,0 1 0,0 0-1,1 1 1,-17 13-1,24-16-8,0 1 1,0 0-1,-10 12 0,16-16-55,-1-1 0,1 1 1,0 0-1,-1 0 1,1-1-1,0 1 0,0 0 1,0 0-1,1 0 0,-1 0 1,0 1-1,1-1 0,-1 0 1,1 0-1,0 0 0,0 0 1,0 0-1,0 1 0,0-1 1,1 4-1,0-4 36,0-1-1,0 1 1,0-1-1,1 1 1,-1-1-1,0 0 1,1 0-1,-1 1 1,1-1-1,-1 0 1,1 0 0,0-1-1,-1 1 1,1 0-1,0 0 1,0-1-1,0 1 1,-1-1-1,1 0 1,0 1 0,0-1-1,0 0 1,0 0-1,0 0 1,-1 0-1,5-1 1,6 0 39,1-1 1,19-4-1,16-9-11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16436,'-2'6'1496,"5"-2"-912,6-1-216,11-3 608,9-1-152,12-4-255,5-2-121,7-1-224,2-2-144,-2-5-320,-5 0-176,-3 2-377,-11-6-311,-12-1 784,-5-3-200,-9-7-160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 16219,'-7'2'1945,"4"-2"-1257,9 0-184,9-3 688,14-2-175,6 3-145,10-3-408,7 1-296,8-2-584,2 3-272,-2-2 520,-1 0-88,-12 1-152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19372,'-8'0'180,"-1"1"-1,0 1 0,1 0 1,0 0-1,-1 1 1,1 0-1,0 0 1,0 1-1,1 0 1,-1 0-1,1 1 0,-13 10 1,3-1-89,2 0 1,0 1-1,1 1 1,-15 20-1,23-28-98,0 0 1,1 1-1,0-1 1,1 1-1,0 0 0,0 0 1,-2 10-1,5-16-7,0 0-1,1 0 1,-1 1-1,1-1 1,0 0 0,0 0-1,0 0 1,1 1 0,-1-1-1,1 0 1,0 0 0,0 0-1,0 0 1,0 0-1,0 0 1,0 0 0,1 0-1,0-1 1,-1 1 0,1 0-1,0-1 1,0 0-1,1 1 1,-1-1 0,5 4-1,4 1-71,1 0 0,-1-1-1,1 0 1,1-1 0,21 7 0,-19-7 26,0 0 0,-1 1 0,22 12 1,-31-14 55,-1-1 0,1 0 0,-1 1 0,0 0 1,0 0-1,0 0 0,-1 0 0,1 1 1,-1 0-1,0-1 0,0 1 0,-1 0 0,0 0 1,2 6-1,0 1 72,-2 1 0,1 0 0,-2 0 0,0 0 1,0-1-1,-1 1 0,-1 0 0,0 0 0,-1 0 0,0 0 1,-1-1-1,0 1 0,-11 22 0,11-26 78,-1 0 0,0 0 0,-1 0 0,0-1-1,0 0 1,-1 0 0,0-1 0,0 1 0,-1-1 0,1-1 0,-2 1-1,1-1 1,-1 0 0,0-1 0,0 0 0,-1 0 0,1-1 0,-1 0-1,-12 4 1,18-7-149,-1-1-1,0 1 1,1 0-1,-1-1 1,0 0-1,0 0 1,1 0-1,-1 0 0,0-1 1,0 1-1,1-1 1,-1 0-1,1 0 1,-1-1-1,1 1 1,-1-1-1,-5-3 1,7 3-85,0 0 0,0 1 1,0-1-1,0 0 0,1 0 1,-1-1-1,1 1 0,-1 0 0,1 0 1,0-1-1,0 1 0,0-1 1,0 1-1,1-1 0,-1 1 1,1-1-1,-1 0 0,1 1 1,0-1-1,0 0 0,0 1 1,0-1-1,1 1 0,-1-1 1,1 0-1,0-2 0,11-26-516,11-1-230</inkml:trace>
  <inkml:trace contextRef="#ctx0" brushRef="#br0" timeOffset="1">606 256 17116,'17'7'1736,"-3"-1"-1096,1-2-280,6-3 1305,5 2-961,5-1-384,2-1-40,6-1-480,-2-3-256,-2 2-496,-1-1 1144,-10-1-400,-5 2-129,-9 1-71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15411,'6'20'1521,"16"-13"-985,-1-6-232,12-2 528,9 1-312,4-9-312,4-2 112,-2-2-264,-5-6-112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15403,'-81'180'4383,"67"-142"-3746,1 2 0,-12 70 0,19-68-551,5-24-64,-2 0 0,0 0 1,-1 0-1,-10 27 0,11-38 29,1-4 62,0 0 0,1 1 0,0-1 0,-1 0 0,1 0 0,1 1 0,-2 3 0,2-6-80,0 0-1,0 0 0,1 0 0,-1 0 0,0 0 0,0 0 0,1 0 0,-1-1 0,0 1 0,1 0 0,-1 0 0,1 0 0,-1-1 0,1 1 0,-1 0 1,1-1-1,0 1 0,-1 0 0,1-1 0,0 1 0,0-1 0,-1 1 0,1-1 0,0 1 0,0-1 0,0 1 0,-1-1 0,1 0 0,0 0 1,0 1-1,0-1 0,0 0 0,1 0 0,19 3 213,-1-1 0,1-1 1,0-1-1,0-1 0,0-1 1,31-6-1,-2 1-102,-20 3-165,-6 2-746,37-8-1,-60 9 749,-1 1-1,1 0 0,-1 0 1,1-1-1,-1 1 1,1 0-1,-1-1 1,1 1-1,-1 0 1,0-1-1,1 1 0,-1-1 1,0 1-1,1-1 1,-1 1-1,0-1 1,0 1-1,1-1 0,-1 1 1,0-1-1,0 1 1,0-1-1,0 1 1,0-1-1,1 0 1,-1-1-65,1-10-340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85 17564,'1'2'240,"-1"0"0,0 0 0,0-1 0,1 1 0,-1 0 0,-1 0 0,1 0 1,0 0-1,0 0 0,-1 0 0,1-1 0,-1 1 0,-1 2 0,1 2 318,-28 114 1008,-19 104-1085,47-220-463,1 0-1,-1 0 0,1 0 1,0 0-1,0 0 0,0 0 1,2 6-1,-2-10-16,0 1 0,1-1 0,-1 1 0,0-1 0,0 0 0,0 1 0,1-1 0,-1 0 0,0 1 0,0-1 0,1 0 0,-1 1 0,0-1 0,1 0 0,-1 0 0,0 1 0,1-1 0,-1 0 0,0 0 0,1 0 0,-1 0 0,1 1 0,-1-1 0,0 0 0,1 0 0,-1 0 0,1 0 0,1 0-6,0-1 0,-1 1 0,1 0 0,-1-1 0,1 0 0,-1 1 1,1-1-1,-1 0 0,1 0 0,-1 0 0,2-1 0,4-5-37,0 1 0,-1-2 0,0 1-1,0-1 1,0 0 0,-1 0-1,-1 0 1,1-1 0,4-13 0,1 1-46,11-24-154,-1 0 0,-3-2 1,-1 0-1,11-62 0,-28 99 483,-5 17-53,-6 17 146,11-23-315,-14 47 684,14-43-618,0-1-1,1 0 0,-1 1 0,1-1 0,-1 1 1,2-1-1,-1 0 0,0 1 0,2 4 1,-2-8-71,0-1 1,0 1 0,1 0-1,-1-1 1,1 1 0,-1 0-1,0-1 1,1 1 0,-1-1-1,1 1 1,0 0 0,-1-1 0,1 0-1,-1 1 1,1-1 0,0 1-1,-1-1 1,1 0 0,0 1-1,-1-1 1,1 0 0,0 0-1,-1 1 1,1-1 0,0 0 0,0 0-1,-1 0 1,1 0 0,0 0-1,0 0 1,-1 0 0,1 0-1,0-1 1,0 1 0,-1 0 0,2-1-1,24-9 113,4-9-430,0-1-1,50-46 0,-52 41-483,0 2 1,45-28-1,-71 50 727,-1 0 0,0 0 0,1 0-1,-1 0 1,1 0 0,-1 1 0,1-1 0,0 1 0,-1-1 0,1 1 0,0 0-1,-1-1 1,1 1 0,0 0 0,-1 0 0,3 0 0,-3 1 44,-1-1 0,1 0 1,-1 1-1,1-1 0,-1 1 1,1-1-1,-1 1 0,0-1 0,1 1 1,-1-1-1,1 1 0,-1-1 0,0 1 1,0 0-1,1-1 0,-1 1 1,0-1-1,0 1 0,0 0 0,0-1 1,1 1-1,-1 0 0,0-1 1,0 1-1,0 0 0,-1-1 0,1 2 1,-1 7 55,-1 1 1,-1-1 0,1 1-1,-6 9 1,5-8 110,-11 28 276,-40 132 1844,48-145-1829,0 0 0,2 0 1,1 1-1,1 42 0,2-65-476,0-1 1,1 1 0,0-1-1,0 1 1,0-1 0,0 1-1,0-1 1,1 0 0,2 4-1,-4-6 20,1 0 1,-1-1-1,0 1 0,1-1 0,-1 1 0,1-1 0,-1 1 0,1-1 0,-1 0 0,1 1 0,-1-1 0,1 0 0,-1 1 0,1-1 0,-1 0 0,1 1 0,0-1 0,-1 0 0,1 0 0,0 0 0,0 0 0,0 0 3,0 0 1,0-1-1,0 1 0,0 0 0,0-1 1,0 1-1,-1-1 0,1 1 0,0-1 0,0 0 1,-1 1-1,1-1 0,0 0 0,-1 0 0,1 1 1,0-1-1,-1 0 0,1 0 0,0-1 1,9-28-280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19564,'-1'30'1937,"-9"46"-1,0 1-1624,8-62-290,0 40 84,2-53-125,0 0 0,0 0 0,0 0 0,0 0 0,0-1 0,1 1 0,-1 0 0,1 0 0,-1 0 0,1 0 0,0-1 0,0 1 0,0 0 0,0-1 1,0 1-1,0-1 0,0 1 0,0-1 0,1 1 0,-1-1 0,0 0 0,3 2 0,-3-3-39,1 0 1,-1 1-1,1-1 0,-1 0 1,1 0-1,0 0 0,-1 0 1,1 0-1,0 0 0,-1 0 1,1 0-1,-1-1 1,1 1-1,-1-1 0,1 1 1,-1-1-1,1 0 0,-1 1 1,3-3-1,1 0-168,0-1-1,-1 1 1,0-1 0,7-7 0,12-19-1097,-1-1 0,27-51 0,-3 4-720,-46 78 2051,0 0 1,0 0-1,0 1 1,0-1 0,0 0-1,0 0 1,0 0-1,0 0 1,0 0 0,0 0-1,0 0 1,0 0-1,0 0 1,0 0 0,0 0-1,1 0 1,-1 0-1,0 0 1,0 0 0,0 0-1,0 0 1,0 0-1,0 1 1,0-1 0,0 0-1,0 0 1,0 0-1,0 0 1,0 0 0,0 0-1,0 0 1,1 0-1,-1 0 1,0 0 0,0 0-1,0 0 1,0 0-1,0 0 1,0 0 0,0-1-1,-3 17 343,-7 22 293,6-25-458,-8 21 588,3 0 1,0 1-1,-6 69 0,15-90-641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4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19684,'3'39'4226,"-4"-29"-3989,4 50 309,-2-57-559,-1 1 1,1 0 0,0-1-1,0 1 1,0-1-1,0 0 1,0 1-1,1-1 1,0 0-1,0 0 1,0 0-1,0 0 1,3 4 0,-3-6-17,0 0 1,-1 0 0,1 0 0,0 0 0,0-1 0,-1 1-1,1 0 1,0-1 0,0 0 0,0 1 0,0-1 0,0 0-1,0 0 1,0 0 0,0 0 0,0 0 0,0 0 0,-1-1-1,1 1 1,0-1 0,0 1 0,0-1 0,0 0 0,-1 0-1,1 1 1,0-1 0,-1-1 0,1 1 0,2-2 0,5-4-147,0 0 1,0-1-1,11-12 1,29-33-632,-45 53 664,-2 8 93,-4 13 39,2-19 0,-3 22 11,-4 64-179,7-79 215,0 0-1,1 1 1,0-1-1,0 0 1,1 0-1,6 18 1,-2-19-10,-2-10-15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5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301 308 10506,'1'0'303,"-1"-1"1,1 1-1,0 0 0,-1 0 0,1 0 1,0 0-1,-1 0 0,1-1 0,0 1 1,-1 0-1,1-1 0,-1 1 0,1 0 1,0-1-1,-1 1 0,1-1 0,-1 1 0,1-1 1,-1 1-1,0-1 0,1 1 0,-1-1 1,1 0-1,-1 1 0,1-2 0,3-23 3337,-4 21-3390,0-1 0,-1 1 0,1-1 0,-1 1 0,0 0 0,0-1 0,-1 1 1,1 0-1,-3-6 0,-1 3-97,0 0 1,-1 1 0,0 0 0,1 0 0,-2 0 0,1 1 0,-1 0 0,0 0-1,0 1 1,0-1 0,-1 1 0,1 1 0,-14-5 0,16 7-128,0 0 1,0-1-1,0 2 1,0-1-1,0 1 1,0-1 0,-1 1-1,1 1 1,0-1-1,0 1 1,0 0-1,0 0 1,0 0-1,0 1 1,0 0-1,0 0 1,0 0 0,1 1-1,-1-1 1,1 1-1,0 0 1,-1 0-1,-2 4 1,-2 3-28,0 1 0,1-1 0,0 1-1,1 1 1,0-1 0,1 1 0,1 1 0,-1-1 0,2 1 0,0-1 0,0 2 0,2-1 0,-1 0-1,2 0 1,-1 1 0,2 23 0,1-34-8,-1 1 0,0 0 0,1-1 0,0 1-1,0-1 1,0 1 0,0 0 0,0-1 0,1 0 0,1 4 0,-2-6 4,0 0 0,0 0 1,0 0-1,0 0 0,0 0 1,0 0-1,0 0 0,0 0 1,0-1-1,0 1 0,0 0 1,0-1-1,1 1 1,-1-1-1,0 1 0,1-1 1,-1 1-1,0-1 0,1 0 1,-1 0-1,0 0 0,1 0 1,-1 0-1,0 0 0,1 0 1,-1 0-1,0 0 0,1-1 1,1 0-1,5-2-12,0 0 0,-1-1 0,1 0 0,-1-1-1,0 1 1,0-1 0,-1-1 0,7-5 0,46-53-73,-56 61 89,27-33-15,-2 0 0,27-47 0,-45 66 48,-1 0 0,0 0-1,-2-1 1,0 0 0,-1-1 0,-1 1 0,6-38-1,-12 45 62,-3 24-22,-17 84-43,5 1 0,-5 138-1,21-235-30,-1 11-107,1-1-1,0 0 1,1 0 0,1 1 0,4 21 0,-1-27-824,-2-10 67,0-12 296,-2-7 65,-1-5-154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5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14467,'23'58'5929,"3"8"-4188,-13-22-1092,-2 0 0,-2 1 1,-2 0-1,2 72 0,-9-92-577,-1 0 0,0-1-1,-2 1 1,-1-1-1,-1 0 1,-1 0 0,-1 0-1,-1-1 1,-1 0-1,-14 23 1,20-39-186,-1-1 0,0 0 0,-1 0-1,0 0 1,0-1 0,0 1 0,0-1 0,-11 7 0,13-10 68,-1 0 1,1 0-1,-1 0 1,0-1-1,0 1 0,0-1 1,0 0-1,0 0 1,0 0-1,0 0 1,0-1-1,0 0 0,0 0 1,-1 0-1,1 0 1,-8-2-1,-23-12-350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4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128 107 14987,'-30'34'1463,"-29"38"-146,53-65-1080,1 1 1,0 0 0,1 0-1,0 1 1,0-1 0,1 1 0,-4 12-1,7-19-207,0-1-1,0 0 1,-1 1-1,1-1 1,0 1-1,0-1 1,0 0-1,1 1 1,-1-1-1,0 1 1,0-1-1,1 0 1,-1 1-1,1-1 1,-1 0-1,1 1 1,0-1-1,-1 0 1,1 0-1,0 0 1,0 0-1,0 0 1,0 0-1,0 0 1,0 0-1,0 0 1,0 0-1,0 0 1,0 0-1,1-1 1,-1 1-1,0 0 1,0-1-1,1 0 1,-1 1-1,0-1 1,1 1-1,-1-1 1,1 0-1,-1 0 1,0 0-1,3 0 1,3 0-69,0 0 0,0 0 1,0-1-1,0 0 0,0 0 0,-1 0 1,11-4-1,-3-2-102,0 0-1,0 0 0,0-1 1,-1-1-1,-1-1 1,0 1-1,0-2 0,-1 0 1,17-19-1,-9 5-84,-1 0 0,-2-1 0,27-53 0,-41 74 224,1-2 43,1 0-1,-1-1 1,-1 0-1,4-12 1,-6 20-36,0 0-1,-1 0 1,1 0-1,0 0 1,0 0-1,0 0 1,0 0-1,0 0 1,0 0 0,0 0-1,0 0 1,0 0-1,0 0 1,-1 0-1,1 0 1,0 0-1,0 0 1,0 0 0,0 0-1,0 0 1,0 0-1,0 0 1,0 0-1,0 0 1,-1 0 0,1 0-1,0 0 1,0 0-1,0-1 1,0 1-1,0 0 1,0 0-1,0 0 1,0 0 0,0 0-1,0 0 1,0 0-1,0 0 1,0 0-1,0 0 1,0 0-1,0-1 1,0 1 0,0 0-1,0 0 1,0 0-1,0 0 1,0 0-1,0 0 1,0 0 0,0 0-1,0 0 1,0-1-1,0 1 1,0 0-1,0 0 1,0 0-1,0 0 1,0 0 0,0 0-1,0 0 1,0 0-1,0 0 1,0 0-1,0 0 1,0-1 0,0 1-1,1 0 1,-9 9 214,-8 16 94,5-4-136,1 0-1,1 0 1,1 1 0,-6 28 0,11-40-234,0 1 1,2 0-1,-1 1 1,2-1-1,-1 0 1,1 0-1,1 0 0,0 0 1,1 0-1,0 0 1,4 12-1,6 1-110,5-5-62</inkml:trace>
  <inkml:trace contextRef="#ctx0" brushRef="#br0" timeOffset="1">588 367 17756,'-14'12'1240,"2"-2"-1240,11 1-40,4-5 408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5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32 15091,'15'-21'2194,"-6"11"2707,-17 29-2019,-19 33-2332,-1-2 0,-3-2-1,-54 66 1,69-92-644,6-8-666,-2 0 1,-20 21 0,29-37-792,4-8 1047,3-11-10,10-11-399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5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15139,'10'0'1729,"-1"11"-921,-5 5-264,0 10 1040,5 5-287,-3 9-377,2 3-128,1 2-296,0 1-88,1-5-128,1-2-128,-1-5-264,2-4-256,-2-5-464,-2-4-208,-2-5 800,-3-2-240,-2-4-177</inkml:trace>
  <inkml:trace contextRef="#ctx0" brushRef="#br0" timeOffset="1">11 426 15987,'-4'13'1865,"-2"3"-1153,6-3-208,9 3 1048,9-3-495,-1-5-121,11-2-256,2 0-128,4-5-96,1-1-112,0-1-496,-2-4-400,-1-2 528,-2-1-120,-4 0-96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5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52 17268,'0'0'138,"1"-1"0,-1 0 1,1 0-1,-1 0 0,0 0 1,1 0-1,-1 0 1,0 0-1,0 0 0,0 0 1,1 0-1,-1 1 0,0-1 1,0 0-1,0 0 0,-1 0 1,1 0-1,0 0 0,0 0 1,0 0-1,-1 0 0,1 0 1,-1 0-1,0-1 1,0 0 49,0 1 0,-1-1 0,1 1 0,-1-1 0,1 1 1,-1 0-1,0 0 0,1-1 0,-1 1 0,0 0 0,-2 0 1,-2-2 115,0 1 1,-1 0 0,1 1-1,-1-1 1,1 1 0,-13 0-1,12 2-242,1 0-1,-1 0 0,1 1 0,0 0 1,-1 0-1,1 0 0,0 1 0,0 0 1,1 0-1,-1 0 0,1 1 0,-1 0 1,1 0-1,0 0 0,1 1 0,-1 0 1,1 0-1,-7 9 0,1 1-4,0 0 1,1 1-1,1 0 0,0 1 0,-8 28 0,12-32-34,0 0 1,1 1-1,0 0 0,2 0 0,-1 0 0,2 27 0,0-35-21,1-1 0,0 0 1,0 1-1,0-1 0,1 0 0,0 0 0,0 0 0,0 0 1,0-1-1,1 1 0,0 0 0,0-1 0,0 0 0,0 0 1,1 0-1,0 0 0,-1 0 0,1-1 0,1 1 0,-1-1 1,7 4-1,1-2 7,-1-1 1,1 1-1,0-2 0,0 0 1,1 0-1,-1-1 1,0-1-1,1 0 0,0-1 1,-1 0-1,1 0 1,-1-2-1,1 0 1,-1 0-1,0-1 0,23-8 1,-34 10 6,0 1 0,1-1 0,-1 1 0,0-1 0,0 1 0,0-1 0,0 0 0,0 1 1,0-1-1,0 0 0,0 0 0,0 0 0,-1 0 0,1 1 0,0-1 0,0-1 0,-1 1 0,1 0 0,-1 0 0,1 0 1,-1 0-1,1-2 0,-1 2 8,0-1 1,0 1 0,-1 0-1,1 0 1,0 0 0,-1 0-1,1 0 1,-1 0 0,1 0-1,-1 0 1,0 0 0,0 0-1,1 0 1,-1 0 0,0 0-1,0 1 1,0-1-1,-1-1 1,-6-3 94,0 0 1,0 1-1,-1 0 0,-12-5 1,-65-12-106,122 23-284,42-4 0,10 1-359,-87 1 606,1 0 0,-1 0 0,1 0 0,-1 0 0,1 0 0,-1 1 0,1-1 0,-1 1-1,1-1 1,-1 1 0,0 0 0,1-1 0,-1 1 0,0 0 0,0 0 0,0 0 0,1 0 0,-1 0 0,0 0 0,1 2 0,-1-1 3,0 0 1,0 1-1,0-1 0,0 1 1,0-1-1,0 1 0,-1-1 1,1 1-1,-1-1 0,1 6 1,-2 5 17,1 0 1,-2 0 0,-5 23-1,4-23 21,-10 39-706,13-52 685,0 0 0,0 0 0,0 0 0,1 0 0,-1-1 0,0 1 0,0 0 0,0 0 0,0 0 0,0 0 0,0 0 0,0 0 0,0 0 0,0 0 0,0 0 0,0 0 0,0 0 0,0 0 0,0 0 0,0 0 0,0 1 0,0-1 0,0 0 0,0 0 0,1 0 0,-1 0 0,0 0 0,0 0 0,0 0-1,0 0 1,0 0 0,0 0 0,0 0 0,0 0 0,0 0 0,0 0 0,0 0 0,0 0 0,0 0 0,0 0 0,0 0 0,0 0 0,0 0 0,0 0 0,0 0 0,0 0 0,0 1 0,0-1 0,0 0 0,0 0 0,0 0 0,0 0 0,0 0 0,0 0 0,0 0 0,0 0 0,0 0 0,9-6-128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5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19708,'3'12'1889,"4"-2"-1273,6-2-240,7-1 952,4 3-392,11-7-416,1-1-168,5 1-360,-1-2-208,-1 0-544,-5 2-328,-9-3 864,-5 2-208,-12 1-144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5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14243,'-4'10'1768,"4"-1"-823,5 1-329,11-4 1432,7 1-591,9-3-385,3 2-136,7-2-256,4-1-224,1-1-832,-2-2 16,-4 0 312,-2 1-184,-9 1-120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6:5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10 424 17740,'-1'3'478,"-7"31"2408,8-34-2821,0 1-1,0-1 1,0 1-1,0-1 1,0 1-1,0-1 0,0 1 1,0-1-1,0 1 1,0-1-1,0 1 1,1-1-1,-1 1 1,0-1-1,0 1 0,1-1 1,-1 0-1,0 1 1,1-1-1,-1 1 1,1 0-1,0-1 14,0 0-1,-1 0 1,1 0 0,0 0 0,0 1-1,0-1 1,-1 0 0,1 0-1,0 0 1,0-1 0,0 1-1,-1 0 1,1 0 0,0 0-1,0 0 1,-1-1 0,1 1-1,0 0 1,0-1 0,19-10 292,-2-1 0,1-1 0,-2 0 0,1-1 1,16-19-1,-16 16-175,50-51 413,-3-3 1,98-138-1,-163 208-604,0 1 0,0-1 0,0 1 0,0 0 0,1-1 0,-1 1 0,0-1 0,1 1 0,-1-1 0,0 1 0,0 0 1,1-1-1,-1 1 0,1 0 0,-1-1 0,0 1 0,1 0 0,-1 0 0,1-1 0,-1 1 0,1 0 0,-1 0 0,1 0 0,-1 0 0,1 0 0,0-1 1,-1 14 33,-10 31-54,9-38 14,-9 32 29,-38 164-282,37-143 148,-5 89 0,15-139 110,0 1 0,1-1 1,0 1-1,1-1 0,0 1 1,1-1-1,5 19 0,9 5-52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2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18756,'0'-8'2000,"-3"3"-1191,2-1-329,8 3 1808,1 0-1344,7 3-415,-1 0-105,6 2-128,-1-2-128,-1 1-160,2-1-184,-1 0-576,0 0-329,-6 0 137,-3 0 616,-8-1-256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2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14139,'1'18'2048,"4"-3"-1087,3-5-233,4-3 1672,5-3-1119,1-1-177,4-3-248,1 1-288,0-1-864,1 0 1384,0 0-984,-1-2-40,-3-4-120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2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18468,'5'1'240,"33"6"983,-2 2 0,0 2 1,48 21-1,-83-32-1198,0 1-1,0-1 1,1 1 0,-1-1 0,0 1-1,0-1 1,-1 1 0,1 0-1,0 0 1,0-1 0,0 1-1,0 0 1,-1 0 0,1 0-1,0 0 1,-1 0 0,1 0-1,0 0 1,-1 0 0,0 0 0,1 2-1,-1-2 10,0 0 0,0 0 0,0 0 0,-1 0 0,1 0 0,0 0 0,-1 0 0,1 0 0,-1 0 0,1 0 0,-1 0 0,1-1 0,-1 1 1,1 0-1,-1 0 0,0 0 0,0-1 0,-1 2 0,-6 4 198,-1 0 1,0-1-1,0 0 1,-9 4-1,4-2 7,-9 6-209,-21 18-1,3-2-1079,29-23 782,5-3-92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2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22813,'-2'20'1311,"0"1"1,-1-1 0,-8 28-1,-2 16-453,1 7-1580,-1 110 1,13-180 577,0 0 0,0 0 0,0 0 0,0 0 0,0 0 0,0 1 0,0-1 0,0 0 0,0 0 0,-1 0 0,1 0 0,0 0 0,-1 0 0,1 0 0,-1 0 0,1 0-1,-1 0 1,1-1 0,-1 1 0,0 0 0,0 0 0,1 0 0,-2 0 0,0 0-12,0-1-1,1 1 1,-1-1-1,0 0 1,0 0-1,1 0 1,-1 0-1,0 0 1,1-1-1,-1 1 1,0 0-1,0-1 1,1 1-1,-3-2 1,-18-5-830</inkml:trace>
  <inkml:trace contextRef="#ctx0" brushRef="#br0" timeOffset="1">2 437 15843,'-1'13'2049,"5"-2"-841,5-5-384,11-3 1521,7-3-433,9-3-472,3-4-239,5-1-385,1 0-216,-4 1-632,-2 2-424,-9 0-1480,-9 0 1671,-1-3-327,-4-1-192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4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18796,'-6'15'1896,"7"6"-1119,-1 4-289,-1 6 760,10 6-248,11 3-216,4-4-136,10-4-359,5-5-177,7-14-368,1-6-425,4-14-655,-4-10 1120,-4-18-224,-3-2-192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2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20572,'9'0'1961,"3"-4"-1281,3 1-280,9 3 952,2 1-327,5 6-449,2-1-384,2 1-944,-2-1-465,4 3 1009,0-4-216,-1 0-232</inkml:trace>
  <inkml:trace contextRef="#ctx0" brushRef="#br0" timeOffset="0.05">659 19 19892,'-2'4'461,"0"0"-1,0 0 1,0-1-1,0 1 1,-1-1-1,1 1 0,-1-1 1,-5 5-1,-10 13 979,13-13-1350,0-1 0,0 1 1,1 0-1,1 1 0,-1-1 0,2 1 1,-3 9-1,4-15-104,1-1 1,-1 1 0,1-1-1,0 1 1,0-1-1,0 1 1,0-1 0,1 1-1,-1-1 1,1 0 0,-1 1-1,1-1 1,0 0-1,0 1 1,0-1 0,0 0-1,0 0 1,1 0-1,-1 0 1,0 0 0,1 0-1,0 0 1,0 0 0,-1 0-1,1-1 1,0 1-1,0-1 1,0 0 0,0 1-1,5 1 1,4 1-147,1 0 0,-1-1 0,22 3 0,-25-5 84,1 0 0,-1 1-1,0-1 1,0 2 0,0-1 0,0 1-1,0 1 1,-1-1 0,1 1-1,8 6 1,-15-9 83,-1-1-1,1 1 1,0 0-1,0 0 1,-1-1-1,1 1 1,0 0-1,-1 0 1,1 0-1,-1 0 1,1 0-1,-1 0 1,0 0-1,1 0 1,-1 0-1,0 0 1,0 0-1,1 0 1,-1 0-1,0 0 1,0 0-1,0 0 1,0 0-1,0 0 1,-1 2-1,0-1 35,0 0 0,0 0-1,0 1 1,0-1 0,-1 0-1,1 0 1,-1 0-1,1 0 1,-1-1 0,-3 4-1,-4 2 223,-1 0 0,0 0 0,-16 7 0,15-9 25,-2 1 0,1-2 0,0 0 0,-1 0 0,-21 2 0,27-5-227,0 0 1,0 0 0,0-1 0,-1 0 0,1-1 0,0 0-1,0 0 1,0 0 0,0-1 0,0 0 0,-12-5-1,17 6-138,0-1-1,-1 1 0,1-1 0,0 0 1,0 1-1,0-1 0,0 0 0,0 0 0,1-1 1,-1 1-1,0 0 0,1 0 0,0-1 1,-1 1-1,1-1 0,0 1 0,0-1 0,1 1 1,-1-1-1,0 0 0,1 1 0,0-1 1,0 0-1,-1 0 0,2 1 0,-1-1 1,0 0-1,0 0 0,2-3 0,4-14-512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3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22309,'-3'0'2216,"3"4"-1424,0 1-376,-4 6 1481,1 4-825,0 5-568,0 4-296,-1 12-376,-2 3-248,-1 4 792,1 0-424,6 0-56,6 1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35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 45 12899,'-38'-12'367,"-1"2"0,0 2-1,-1 2 1,1 1 0,-1 2 0,0 2 0,0 2 0,0 1 0,-48 10 0,60-8-289,1 2 1,0 1 0,1 2-1,-1 0 1,2 2 0,-1 1-1,2 0 1,-1 2 0,2 1-1,0 1 1,1 1 0,1 1-1,0 1 1,1 1 0,1 0-1,1 1 1,1 1 0,1 1 0,1 1-1,-19 40 1,18-24-62,2 0 0,2 0 1,1 1-1,3 1 0,1 0 0,2 0 1,1 1-1,3-1 0,2 1 0,1-1 1,2 0-1,2 0 0,2 0 0,21 64 1,-19-78-64,1-1 0,2 0 0,1-1 0,0-1 0,2 0 0,1-1 0,2 0 0,35 35 0,-42-47 18,1-1 0,0 0 1,0-1-1,1-1 0,0 0 0,1-1 0,0-1 0,0 0 1,1-1-1,0 0 0,0-1 0,0-1 0,1-1 0,-1 0 0,1-1 1,26-1-1,-19-3 41,-1-1 0,1-2 0,-1 0 1,0-1-1,0-2 0,-1 0 0,0-1 1,0-1-1,-1-2 0,0 0 0,28-22 1,2-6 151,-3-3 1,-1-1 0,42-54-1,-56 60-46,-2-1 0,-1-1 0,-2-2 0,-2-1 0,-2-1 0,-2-2-1,20-60 1,-34 80-138,-1-1 0,-1 0 0,-2 0 0,0 0 0,-2-1 0,-2-34 0,-2 40-135,0 0 0,-2 1 0,0-1 0,-2 1 0,0 0 0,-1 1 0,-1-1 0,-19-32 0,20 40-239,-2 0 0,0 0-1,0 1 1,-22-23 0,24 29 298,0 0 0,-1 0 1,0 1-1,1 0 0,-1 1 0,-1-1 1,1 1-1,-1 1 0,-12-4 0,-41-6-689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2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18388,'-2'6'1896,"2"9"-1320,-1 11-207,1 9 903,-2 8-528,2 4-208,2 4-240,-1 1-72,4-6-88,-1-4-144,2-12-384,-2-7-192,-1-11-368,-2-10-200,-1 4-265,-4-15 889,-7-8-328,-1-2-208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2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3 139 15731,'-3'-7'1649,"3"6"-833,5 1-208,5 1 920,4 1-191,6-8-345,4 3-160,9-3-344,5-7-232,2-2-720,3-1-496,-6-8 776,-3 1-200,-11-5-160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2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1 335 17924,'0'24'1347,"0"-24"-1330,0 1 0,0-1 0,-1 0 0,1 0 0,0 1 0,0-1 0,0 0 0,0 1 0,0-1 0,0 0 0,0 0 0,0 1 0,0-1 1,0 0-1,0 1 0,0-1 0,0 0 0,0 0 0,0 1 0,1-1 0,-1 0 0,0 0 0,0 1 0,0-1 0,0 0 0,0 0 0,1 1 0,-1-1 0,0 0 0,0 0 0,0 0 0,1 0 1,-1 1-1,0-1 0,0 0 0,1 0 0,-1 0 0,0 0 0,0 0 0,1 1 0,-1-1 0,0 0 0,0 0 0,1 0 0,-1 0 0,0 0 0,1 0 0,-1 0 0,0 0 0,0 0 0,1 0 1,-1 0-1,0 0 0,0-1 0,1 1 0,-1 0 0,0 0 0,1 0 0,-1 0 0,0 0 0,1-1 0,14-13 512,-12 11-358,19-22 488,-2 0-1,31-49 0,26-61 179,-32 44-29,-52 111-702,1-1 1,0 1-1,2 1 0,-3 23 1,-4 91-458,11-118 120,-1-3 113,0 0-1,1 0 0,0 0 1,2 0-1,-1-1 0,7 22 1,0-21-141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3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18764,'1'3'1552,"-1"10"-1112,-1 6-200,1 8 577,1 6-185,4 3-288,-1 0-112,2-1-304,-2-2-200,3-4-376,-3-9-192,-1-7-193,-3-6 673,-7-8-240,-3-8-152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3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14611,'6'0'1720,"2"1"-815,2-1-289,6 2 960,3-2-456,9-2-223,2-3-209,9-4-800,0-4 1608,-2-4-1368,-3 1 0,4-2 16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4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1 290 17588,'18'-30'2364,"92"-106"12,-32 44-1643,-75 87-688,0 1 9,0 1 1,-1 0-1,1 0 0,0-1 1,0 2-1,5-4 0,-8 5-48,0 1 0,1 0 1,-1 0-1,0 0 0,0 0 0,0 0 0,0 0 0,1 0 0,-1 0 0,0 0 0,0 0 0,0 0 0,0 0 0,1 0 0,-1 0 0,0 0 1,0 0-1,0 0 0,1 0 0,-1 0 0,0 0 0,0 0 0,0 0 0,0 0 0,1 0 0,-1 0 0,0 0 0,0 0 0,0 0 0,0 1 1,1-1-1,-1 0 0,0 0 0,0 0 0,0 0 0,0 0 0,0 0 0,0 1 0,0-1 0,1 0 0,-1 0 0,0 0 0,0 0 0,0 1 1,0-1-1,0 0 0,0 0 0,0 0 0,0 1 0,0-1 0,0 0 0,0 0 0,0 0 0,0 0 0,0 1 0,0-1 0,0 0 0,0 0 0,0 0 1,0 1-1,0-1 0,-1 0 0,1 0 0,-2 17 145,1-15-123,-8 39 47,3-16-286,0 1 0,2-1 0,1 1 0,1 0 1,1 37-1,3-59-51,0-3-95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7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18524,'0'6'1960,"0"1"-1424,-3 8-255,-2-5 1175,2 10-952,0 3-96,3 1-248,0-1-144,6 1-272,1-4-224,1-2-472,1-3-120,0-8 751,-2-5-215,-3-2-168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4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17836,'-23'36'2136,"-5"1"-1344,-3 13-271,-1 0 1103,1 5-608,2 1-152,5-3-384,5-3-128,9-9-376,0-3-224,7-11-792,2-4-384,2-7 1128,5-1-240,1-7-256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8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15851,'2'8'1993,"4"1"-1209,6-8-208,10-1 1152,9-7-687,7 0-137,5-3-256,3 1-168,-2-4-552,-1-1-352,-11 4 384,-2 1-104,-16 2-104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48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19444,'-3'23'1657,"1"0"-1153,-1 0-232,3 2 496,0 0-120,1-2-152,2-5-232,3-1-520,2-4-440,1-9 576,2 0-88,-1-18-56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53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 16692,'-2'-8'6909,"4"15"-4194,8 41-2759,-3-3 49,-1-15-1584,1 50 1,-7-80 1550,0 1 0,0-1 0,0 0 1,0 0-1,0 1 0,0-1 0,0 0 1,0 0-1,0 0 0,0 1 0,0-1 1,0 0-1,0 0 0,0 1 0,0-1 0,0 0 1,0 0-1,0 1 0,-1-1 0,1 0 1,0 0-1,0 0 0,0 1 0,0-1 1,0 0-1,-1 0 0,1 0 0,0 0 1,0 1-1,0-1 0,-1 0 0,1 0 1,0 0-1,0 0 0,-1 0 0,1 0 1,0 0-1,0 0 0,0 0 0,-1 0 0,1 0 1,-1 1-1,-4-4-765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53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50 16636,'-2'-2'1784,"2"1"-880,3 1-264,4-2 985,3 1-161,8-1-344,2 0-192,6-1-263,2-2-81,5 3-504,2-3-336,-5 0 512,-3-3-272,-11 3-64,-5-1-16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54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54 16412,'8'-12'2108,"-6"8"-1173,1 0 1,-1 0-1,1 0 0,0 0 0,0 1 1,1-1-1,-1 1 0,1 0 0,7-5 1,-11 8-915,0 0 1,1 0-1,-1 0 1,0 0-1,1 1 1,-1-1-1,0 0 1,1 0-1,-1 1 1,0-1 0,0 0-1,1 0 1,-1 1-1,0-1 1,0 0-1,0 1 1,1-1-1,-1 0 1,0 1-1,0-1 1,0 1 0,0-1-1,0 0 1,0 1-1,0-1 1,0 0-1,0 1 1,0-1-1,0 1 1,0-1-1,0 0 1,0 1-1,-1 13 47,-3 1-51,-2 1 0,-9 19 0,9-24-18,1 1 0,0-1 0,1 1 0,-5 24 0,8-35-6,1 0 0,0 0 0,0 0 0,0 0 0,0 0-1,0 0 1,0 0 0,0-1 0,0 1 0,0 0 0,0 0 0,0 0 0,1 0 0,-1 0 0,0 0 0,1 0 0,-1-1 0,0 1 0,1 0 0,-1 0 0,1 0 0,-1-1 0,1 1 0,0 0-1,-1-1 1,2 2 0,0-1-32,-1-1-1,1 1 0,0-1 0,-1 0 0,1 1 0,0-1 1,-1 0-1,1 0 0,0 0 0,-1 0 0,1 0 1,0 0-1,2-1 0,5-2-465,1 0 0,-1 0-1,16-9 1,-15 7-27,-1 0-1,0-1 1,0 1-1,-1-2 0,1 0 1,-2 0-1,1 0 1,10-14-1,-3 3-518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54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15491,'-8'14'2233,"-1"4"-1257,1 5-280,-1 1 1385,6 7-753,-1 1-176,4-1-424,0-2-328,6-5-680,-1-1-456,8-7 616,3-6-136,3-7-112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59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257 128 11114,'6'-8'1210,"-1"-1"-1,1 0 0,-1 0 0,-1-1 0,0 0 0,0 1 0,-1-1 1,4-20-1,-7 29-1107,0 0 0,0 0 0,0 1 0,0-1 0,0 0 0,0 0 0,0 0 0,0 0 0,0 0 0,0 1 0,-1-1 0,1 0 0,0 0 0,-1 0 0,1 1 0,0-1 0,-1 0 0,1 1 0,-1-1 0,1 0 0,-1 1 0,1-1 0,-1 0 0,0 1 0,1-1 0,-1 1 0,-1-1 0,0 0 1,0 0 0,1 1 0,-1 0 0,0-1 0,0 1 0,0 0 0,0 0 0,0 0 0,0 0 0,0 1 0,-3 0 0,-3 1 37,0 0 0,0 1 0,0 0 1,-12 7-1,5 0-107,0 1 1,0 1 0,1 0-1,1 0 1,0 2-1,0 0 1,2 0 0,0 1-1,-18 30 1,19-26-38,1 1 0,0 0 0,1 0 0,2 1 1,0 0-1,1 0 0,1 0 0,-2 25 0,6-39 2,-1 1 0,2-1 0,-1 1-1,1 0 1,0-1 0,1 1 0,0-1-1,0 0 1,0 1 0,1-1 0,6 11 0,-7-15 1,0 1 0,0-1 0,1 0 0,-1 0 0,1 0 0,0-1 0,0 1 0,0-1 0,0 1 0,0-1 0,1 0 0,-1 0 0,1 0 0,-1-1 0,1 1 0,0-1 0,0 0 0,-1 0-1,1 0 1,0-1 0,0 1 0,0-1 0,7 0 0,-1-1 21,0 0 0,-1-1-1,1 0 1,0-1 0,-1 0-1,0-1 1,1 1 0,-1-2-1,-1 1 1,9-7 0,-12 8 23,-1 1 0,0-2 0,0 1 0,0 0 0,0-1 0,0 0 0,-1 0 1,1 0-1,-1 0 0,0 0 0,-1-1 0,1 0 0,-1 1 0,0-1 0,0 0 0,0 0 1,-1 0-1,1 0 0,-1 0 0,0-8 0,-1 11-24,0 0 0,-1 0 1,1 0-1,-1 0 0,1 0 0,-1 0 0,0 0 0,1 0 1,-1 0-1,0 1 0,0-1 0,-1 0 0,1 1 0,0-1 1,0 1-1,-1-1 0,1 1 0,-1-1 0,0 1 0,1 0 0,-1 0 1,0 0-1,1 0 0,-1 0 0,0 0 0,0 1 0,0-1 1,0 0-1,0 1 0,0 0 0,-3-1 0,1 0-212,1 1-1,-1-1 0,0 1 1,0 0-1,1 0 0,-1 1 1,0-1-1,0 1 0,1-1 1,-1 1-1,0 0 0,1 1 0,-1-1 1,1 0-1,0 1 0,-5 3 1,8-5 173,0 0 0,-1 0 0,1 0-1,0 0 1,0 0 0,0 0 0,0 0 0,0 0 0,0 0 0,0 0 0,0 0 0,-1 0 0,1 1 0,0-1 0,0 0 0,0 0 0,0 0 0,0 0-1,0 0 1,0 0 0,0 0 0,0 0 0,0 0 0,0 1 0,0-1 0,0 0 0,0 0 0,0 0 0,0 0 0,0 0 0,0 0 0,0 1-1,0-1 1,0 0 0,0 0 0,0 0 0,0 0 0,0 0 0,0 0 0,0 0 0,0 1 0,0-1 0,0 0 0,0 0 0,0 0 0,0 0-1,0 0 1,0 0 0,0 0 0,0 0 0,0 0 0,1 1 0,-1-1 0,0 0 0,0 0 0,0 0 0,0 0 0,0 0 0,0 0 0,1 0 0,9-1-754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7:59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0 19412,'-2'3'3209,"-22"30"717,4 5-2786,-21 56-1,36-79-1101,0 0 1,1 1-1,1-1 0,0 1 1,1 0-1,1 0 1,0 17-1,1-31-53,0 1 1,0-1-1,1 0 1,-1 1-1,0-1 1,1 0-1,0 1 1,-1-1-1,1 0 1,0 0-1,0 1 1,0-1-1,0 0 1,1 0-1,-1 0 1,1-1-1,-1 1 1,1 0-1,-1 0 1,1-1-1,0 1 1,0-1-1,0 0 1,0 1-1,0-1 1,0 0-1,0 0 1,3 1-1,-1-1-192,0-1 0,0 1-1,0-1 1,0 0 0,0 0-1,0 0 1,0-1 0,0 1-1,0-1 1,0 0 0,0 0-1,0 0 1,0-1-1,-1 1 1,5-3 0,0-1-225,-1 1 1,0-1 0,-1 0 0,1-1-1,-1 1 1,0-1 0,9-13 0,2-3-710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00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13851,'-3'2'2024,"-4"12"-711,-1 9-385,-3 9 1520,1 5-487,1 7-361,1 1-248,1-1-375,1-1-201,3-5-496,2-11-280,6-9-760,1-6-393,5-11 873,4-1-184,-1-8-208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00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19028,'4'7'2321,"0"-7"-1425,6 0-304,3 3 1432,12 0-783,0 1-265,10-1-384,2 3-128,2-5-328,0 4-176,-5-5-568,0 1-472,-6-5 840,-4-6-136,-1-9-161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15459,'0'2'81,"0"-1"1,0 0-1,1 0 0,-1 0 0,0 0 0,1 0 0,-1 0 0,1 0 0,0 0 0,-1 0 1,1 0-1,0 0 0,-1 0 0,1 0 0,0 0 0,0 0 0,0-1 0,0 1 0,0 0 1,0-1-1,0 1 0,0-1 0,0 1 0,0-1 0,0 1 0,0-1 0,0 0 0,1 0 1,-1 1-1,0-1 0,0 0 0,0 0 0,0 0 0,2 0 0,3 0-91,1 0-1,-1 0 0,0-1 1,0 0-1,7-1 1,-5-2-173,0 1 1,0-1 0,0 0 0,-1-1 0,1 1 0,-1-2-1,-1 1 1,1-1 0,-1 0 0,0 0 0,6-8 0,8-7 38,-20 21 158,0-1 0,0 1 0,0 0-1,0 0 1,1 0 0,-1 0 0,0 0 0,0 0 0,0 0 0,0 0 0,0 0 0,0 0 0,0 0 0,0 0 0,1 0 0,-1 0 0,0 0 0,0-1 0,0 1-1,0 0 1,0 0 0,0 0 0,0 0 0,1 0 0,-1 0 0,0 0 0,0 1 0,0-1 0,0 0 0,0 0 0,0 0 0,0 0 0,1 0 0,-1 0 0,0 0-1,0 0 1,0 0 0,0 0 0,0 0 0,0 0 0,0 0 0,0 0 0,0 1 0,1-1 0,-1 0 0,0 0 0,0 0 0,0 0 0,0 0 0,0 0 0,0 0-1,0 0 1,0 1 0,0-1 0,0 0 0,0 0 0,0 0 0,0 0 0,0 0 0,0 0 0,0 0 0,0 1 0,0-1 0,0 0 0,0 0 0,0 0 0,0 9 380,-4 15 632,2-11-925,0 0 0,-1 22-1,3-33-161,0 0 0,0 0 1,0 1-1,0-1 0,1 0 0,-1 0 0,1 0 0,-1 0 0,1 0 0,0 1 1,0-1-1,0 0 0,0-1 0,0 1 0,0 0 0,0 0 0,1 0 0,-1-1 0,1 1 1,-1 0-1,1-1 0,1 2 0,9 1-360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01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21181,'1'0'106,"-1"0"1,1 0-1,0 0 1,0 1-1,0-1 1,-1 0-1,1 0 1,0 1-1,-1-1 1,1 1-1,0-1 1,-1 0-1,1 1 1,0-1-1,-1 1 1,1 0-1,-1-1 1,1 1-1,-1-1 1,1 1-1,-1 0 1,1-1-1,-1 1 1,0 0 0,1-1-1,-1 1 1,0 0-1,0 0 1,1 0-1,-1-1 1,0 1-1,0 0 1,0 0-1,0-1 1,0 1-1,0 0 1,0 0-1,0 0 1,-1-1-1,1 3 1,-10 38 1136,8-32-971,-10 31 271,5-21-419,1 1 0,1 0 1,1 0-1,0 0 0,0 39 0,4-58-146,-1 0-1,1 1 1,1-1-1,-1 0 0,0 0 1,0 1-1,0-1 0,1 0 1,-1 0-1,1 0 1,-1 1-1,1-1 0,-1 0 1,1 0-1,-1 0 1,1 0-1,0 0 0,0 0 1,0 0-1,0 0 0,1 1 1,0-2-61,-1 1 1,0-1-1,0 0 0,0 0 1,0 0-1,1 1 1,-1-1-1,0-1 0,0 1 1,0 0-1,0 0 1,1 0-1,-1-1 0,0 1 1,0 0-1,0-1 1,0 1-1,2-2 0,3-2-534,1 0 0,-1 0 0,0-1 0,0 0 0,9-10 0,27-36-3479,9-11-499,-50 62 4606,-1 0 0,0-1 0,0 1 1,0 0-1,0-1 0,0 1 0,1 0 0,-1-1 0,0 1 0,0 0 1,1 0-1,-1-1 0,0 1 0,0 0 0,1 0 0,-1 0 0,0 0 1,1-1-1,-1 1 0,0 0 0,1 0 0,-1 0 0,0 0 0,0 0 0,1 0 1,-1 0-1,1 0 0,-1 0 0,0 0 0,1 0 0,-1 0 0,0 0 1,1 0-1,-1 0 0,0 0 0,1 0 0,-2 15 1101,-11 24 1163,11-36-2148,-11 27 1317,0 0-48,2 0-1,0 1 1,-8 52 0,18-80-1417,-1 0 0,1-1 0,0 1 0,0 0 0,0-1 0,0 1 0,1 0 0,-1-1 0,1 1 0,0-1 0,-1 1 0,1-1 0,0 1 0,0-1 0,1 1 0,1 2 0,-2-4-67,0 0 1,1 0 0,-1 0-1,1 0 1,-1 0 0,1-1-1,-1 1 1,1 0-1,-1-1 1,1 1 0,-1-1-1,1 0 1,0 0 0,-1 1-1,1-1 1,0 0 0,-1 0-1,1 0 1,0-1 0,-1 1-1,1 0 1,0-1-1,-1 1 1,1-1 0,-1 1-1,1-1 1,1-1 0,10-4-470,-1-1 0,0 0 1,-1-1-1,0-1 1,0 1-1,0-2 0,17-19 1,9-16-973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01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14 16636,'-6'11'536,"-44"100"3502,46-99-3688,0 0 0,1 0-1,0 1 1,1-1 0,0 0-1,1 1 1,0 17 0,1-27-324,1 0 0,-1 0 0,0 0 0,1-1 1,-1 1-1,1 0 0,0-1 0,0 1 0,0 0 0,0-1 0,0 1 1,1-1-1,-1 0 0,1 1 0,0-1 0,0 0 0,-1 0 0,1 0 1,1 0-1,-1 0 0,0-1 0,0 1 0,1 0 0,-1-1 1,4 2-1,-2-2-11,0 0 0,0 0-1,0-1 1,0 1 0,0-1 0,0 0 0,1 0 0,-1 0 0,0 0 0,0-1 0,0 0 0,0 1 0,1-2 0,-1 1 0,-1 0-1,6-3 1,1-2 73,-1 0 1,1-1-1,-1 0 0,-1-1 0,0 1 0,0-2 0,0 1 1,-1-1-1,0 0 0,-1-1 0,0 1 0,0-1 0,-1 0 1,-1-1-1,1 1 0,-2-1 0,1 0 0,1-11 0,-5 16-28,0 1 0,0-1-1,0 1 1,-1-1-1,1 1 1,-1-1 0,-1 1-1,1-1 1,-1 1 0,0 0-1,0 0 1,0 0-1,-1 0 1,0 0 0,0 1-1,-5-7 1,6 8-81,0 1-1,0-1 1,-1 1 0,1 0-1,-1 0 1,1-1 0,-1 2-1,0-1 1,0 0 0,0 0-1,0 1 1,0 0-1,0 0 1,0 0 0,0 0-1,0 0 1,-1 0 0,1 1-1,0 0 1,-1-1 0,1 1-1,0 0 1,-1 1 0,1-1-1,0 1 1,-1-1 0,1 1-1,-3 1 1,5-1-49,0-1-1,0 0 1,0 1-1,0-1 1,0 1 0,0-1-1,0 1 1,1-1-1,-1 1 1,0-1-1,0 1 1,1 0 0,-1 0-1,0-1 1,1 1-1,-1 0 1,1 0 0,-1 0-1,1 0 1,-1-1-1,1 1 1,0 0-1,-1 0 1,1 0 0,0 0-1,0 0 1,-1 0-1,1 0 1,0 0 0,0 0-1,0 0 1,1 0-1,-1 0 1,0 0-1,0 0 1,0 0 0,1 0-1,-1 0 1,0 0-1,1 0 1,-1-1-1,1 1 1,-1 0 0,1 0-1,0 1 1,11 7-673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02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41 17972,'-14'4'527,"1"0"-1,0 2 1,0-1 0,0 1 0,1 1-1,0 1 1,0-1 0,1 2 0,-14 12 0,16-14-298,1 1 1,1 1-1,0 0 1,0-1-1,0 2 1,1-1-1,1 1 1,0 0-1,0 0 1,1 1-1,-6 21 1,9-30-204,0 1 0,1-1 0,0 0 0,-1 1 1,1-1-1,0 1 0,0-1 0,0 1 0,1-1 1,-1 1-1,1-1 0,-1 0 0,1 1 0,0-1 1,0 0-1,0 0 0,0 1 0,0-1 0,2 2 0,-1-2-13,0 0 0,0-1 0,0 1 0,0-1-1,0 1 1,0-1 0,0 0 0,1 0 0,-1 0-1,0 0 1,1-1 0,-1 1 0,1-1-1,-1 1 1,1-1 0,-1 0 0,1 0 0,3 0-1,4-1 8,-1 0-1,0-1 1,0 0 0,0-1-1,0 0 1,0 0-1,0-1 1,-1 0-1,1 0 1,-1-1-1,0 0 1,8-7 0,2-3 48,-1 0 1,-1-1 0,27-35 0,-35 42-32,-2-1 0,0 0 1,0 0-1,6-14 0,-10 19-23,-1 0-1,1 0 0,-1 0 1,1 0-1,-1-1 1,-1 1-1,1 0 1,-1 0-1,0-1 1,0 1-1,-2-10 1,1 13-18,1 0 1,-1 1-1,0-1 0,1 0 1,-1 0-1,0 0 1,0 1-1,0-1 0,-1 0 1,1 1-1,0-1 1,-1 1-1,1 0 0,-1-1 1,1 1-1,-1 0 1,1 0-1,-1 0 0,0 0 1,0 0-1,0 0 0,1 0 1,-1 1-1,0-1 1,0 1-1,0-1 0,0 1 1,0 0-1,0 0 1,0 0-1,0 0 0,0 0 1,0 0-1,0 1 1,-2 0-1,-3 0-214,1 0 0,-1 1 0,1 0 0,0 0 0,-1 0 0,1 1 0,0 0 0,0 1 0,-7 5 0,8-5-143,0 0 0,0 0 0,0 1 1,1-1-1,0 1 0,0 0 0,0 1 0,1-1 0,-5 9 0,6-1-738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03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19932,'5'-1'2153,"-3"4"-1289,1 2-296,-4 7 1280,1 2-407,0 5-625,1 2-208,2 2-312,-3 0-88,2-4-280,-2-2-288,0-10-544,0-5-296,4-1-401,-4-9-1984,-2-13 2681,1-3-552,-3-9-208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03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45 16556,'0'-13'2152,"-3"5"-1064,-4-1-448,2 3 1025,1 4 1431,2-1-3568,8 1-520,1 1 784,1 1-184,0 4-160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04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18604,'-8'13'2216,"4"0"-1439,6-3-305,5-3 1352,10 2-832,7-2-152,9-4-359,3-3-121,7-1-352,0-2-160,-1 0-553,-5 0-319,-11-1 808,-12-3-208,-14-1-184</inkml:trace>
  <inkml:trace contextRef="#ctx0" brushRef="#br0" timeOffset="1">7 228 16988,'2'20'1936,"12"-11"-1000,6-3-368,9-6 1225,5 1-593,5-7-624,5-5-472,2 4 80,4-3-80,-1-2-224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04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21052,'-3'19'1945,"3"4"-1265,0 0-344,6 2 864,2 0-255,8-5-473,4-2-328,10-12-592,5-6-305,6-11-575,1-7-232,-2-6 1056,-3-5-368,-1-2-161</inkml:trace>
  <inkml:trace contextRef="#ctx0" brushRef="#br0" timeOffset="1">364 10 17596,'-26'42'2472,"-1"5"-1423,-6 9-425,-2 1 1320,7 2-568,0 0-271,7-5-921,5-4-528,6-10 344,1-4-144,7-7-121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27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18 17932,'10'-17'4547,"-11"34"-1743,-1 3-2959,0 191 467,1-7-1975,1-196 1790,0-3-116,0-1 0,0 0 0,-1 1 0,1-1 0,-1 1 1,0-1-1,0 0 0,-1 1 0,1-1 0,-3 4 0,-3 2-288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28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15371,'-4'10'1825,"4"1"-929,1-2-256,5-5 1200,7 2-343,8-5-393,5-1-128,6-1-280,2-2-112,2 0-312,1 0-231,0 0-650,1 0-415,-13-2 824,-3 0-200,-12-2-176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28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37 18740,'-6'3'2449,"7"2"-1481,8-5-408,2-2 1432,10-2-751,3-2-233,7 0-560,7 1-296,2-1-576,3 0-424,-2 2 712,1 0-152,-13 2-137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4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17388,'-6'14'2104,"6"-1"-1344,8-6-296,8-3 1385,6-2-985,6-1-112,5-2-320,8-2-152,0-1-288,1-2-336,-4 2-752,-5-2 952,-13 0-144,-10-2-120</inkml:trace>
  <inkml:trace contextRef="#ctx0" brushRef="#br0" timeOffset="1">17 237 16700,'-2'19'1776,"14"-11"-1000,3-8-336,16-6 752,4 2-231,11-2-177,3-2-416,7 2-1008,-5-4 672,7-7-208,-2 0-64</inkml:trace>
  <inkml:trace contextRef="#ctx0" brushRef="#br0" timeOffset="2">690 1 20844,'-10'21'1721,"7"2"-1297,3-2-200,13-1 528,6-2-168,12-10-464,7-2-280,9-9-784,5-7-288,-4-9 928,1-3-240,-3-6-233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28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31 19916,'-1'-2'148,"0"0"0,0 0-1,1 0 1,-1 1-1,-1-1 1,1 0 0,0 1-1,0-1 1,-1 1 0,1-1-1,0 1 1,-1 0 0,1 0-1,-1 0 1,0-1-1,1 1 1,-1 1 0,0-1-1,0 0 1,0 0 0,0 1-1,0-1 1,1 1-1,-1-1 1,0 1 0,0 0-1,0 0 1,0 0 0,0 0-1,0 0 1,0 1 0,0-1-1,0 0 1,0 1-1,0-1 1,0 1 0,0 0-1,1 0 1,-1 0 0,0 0-1,-2 1 1,-2 2-103,1 0 1,-1 1-1,1-1 1,0 1 0,0 0-1,0 0 1,0 1-1,1-1 1,0 1-1,-5 10 1,6-10-58,0 1 0,0 0 0,1 0 0,0 0 0,0 0 0,1 0 0,0 1 0,0-1 1,1 14-1,0-17-1,1 0 1,-1-1 0,1 1 0,0-1 0,0 1 0,0-1-1,0 1 1,1-1 0,0 0 0,-1 0 0,1 0 0,0 0-1,1 0 1,-1 0 0,0 0 0,1 0 0,-1-1 0,1 0-1,0 1 1,0-1 0,5 3 0,36 15-270,-32-14 121,1-1 0,-1 1 0,20 14 0,-28-17 136,-1 0 0,0 0-1,0 0 1,0 1-1,0-1 1,0 1 0,-1-1-1,0 1 1,1 0-1,-1 0 1,-1 0-1,1 0 1,0 0 0,-1 0-1,1 9 1,-1-6 97,0 0 0,-1 0 0,0 0 0,-1 1 0,1-1 0,-2 0 0,1 0 0,-1-1 0,0 1 0,0 0 0,0 0 0,-1-1 0,-7 12 0,7-13 19,1-1-1,-1-1 1,0 1 0,0 0 0,0-1 0,-1 1 0,1-1 0,-1 0 0,0 0-1,0-1 1,0 1 0,0-1 0,0 0 0,-1 0 0,1 0 0,-1 0 0,1-1-1,-1 0 1,1 0 0,-1 0 0,-7 0 0,9-1-135,1 0 1,0 0-1,0-1 1,0 1-1,0-1 0,0 1 1,0-1-1,0 1 0,0-1 1,0 0-1,0 0 1,0 0-1,0 0 0,0-1 1,1 1-1,-1 0 1,0-1-1,1 1 0,-1-1 1,1 0-1,0 1 1,0-1-1,-1 0 0,1 0 1,0 0-1,0 0 0,1 0 1,-1 0-1,0 0 1,1 0-1,-1 0 0,1 0 1,0 0-1,-1 0 1,1-1-1,0 1 0,0 0 1,1 0-1,0-4 1,6-13-402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29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19180,'9'-12'2177,"-6"13"-1313,-2 2-352,-1 10 1592,0 3-879,2 6-569,-1 4-248,2 0-520,-2-2-304,4-4-777,-4-4 1009,2-9-144,-3-5-112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29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21525,'0'13'1960,"6"-4"-1352,2-2-304,8-4 1329,4 0-857,6-3-632,4 0-224,2-3-456,2-1-265,-7 1-559,-2-2-136,-10 5 952,-7 0-256,-11 2-153</inkml:trace>
  <inkml:trace contextRef="#ctx0" brushRef="#br0" timeOffset="1">22 167 16956,'0'21'2312,"8"-8"-1144,4-4-519,8-4 1975,3-3-1176,10-2-631,2 0-281,1-4-720,3 2-505,-3-5 553,-6-3-96,-10-10-112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30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0 21933,'1'3'117,"0"-1"0,-1 0 0,1 0 1,-1 0-1,0 1 0,0-1 0,0 0 1,0 0-1,0 1 0,0-1 0,0 0 0,-1 0 1,1 0-1,-1 1 0,0-1 0,1 0 1,-1 0-1,-2 2 0,-2 10 175,-46 192 1823,-3 8-1568,52-207-557,-3 15 396,6-21-375,-1-1 1,0 1 0,0-1 0,1 0-1,-1 1 1,0-1 0,0 1 0,1-1-1,-1 0 1,1 1 0,-1-1 0,0 1 0,1-1-1,-1 0 1,1 0 0,-1 1 0,0-1-1,1 0 1,-1 0 0,1 0 0,-1 1-1,1-1 1,-1 0 0,1 0 0,-1 0-1,1 0 1,-1 0 0,1 0 0,0 0 0,-1 0-1,1 0 1,-1 0 0,1 0 0,-1 0-1,1-1 1,-1 1 0,1 0 0,257-32-883,-246 31 746,-1 1 0,1-2 0,0 0 0,12-3 1,6-9-296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31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56 22693,'0'0'101,"1"1"0,-1-1 0,0 1 0,0-1 0,1 1 0,-1-1 0,0 1 0,0-1 0,0 1 0,0-1 0,0 1 0,0 0 0,0-1 0,1 1 0,-2-1 0,1 1 0,0-1 0,0 1 0,0-1 0,0 1 0,0-1 0,0 1 0,0-1 0,-1 2 0,-5 20 226,5-19 82,-31 163 593,14-62-1130,33-179-399,-4 0-1,3-97 0,-14 168 959,-1 6-108,1 12 71,0-11-370,0 0-1,0 0 1,0 0-1,1 0 1,-1 0-1,1 0 1,0 0-1,0 0 1,0-1-1,0 1 1,1 0 0,1 2-1,-1-3-13,-1-1-1,1 1 1,0-1 0,0 0 0,0 1-1,0-1 1,0 0 0,0-1-1,0 1 1,0 0 0,0 0 0,0-1-1,1 1 1,-1-1 0,0 0 0,0 0-1,1 0 1,-1 0 0,0 0-1,0 0 1,1 0 0,-1-1 0,0 1-1,3-2 1,7-2 37,-1 0 0,0-1 0,14-8 0,-16 8-11,111-66 440,-119 71-470,0-1 1,0 1-1,0-1 0,0 1 1,0-1-1,0 1 1,-1 0-1,1-1 0,0 1 1,0 0-1,0 0 1,0 0-1,0 0 0,0 0 1,0 0-1,0 0 1,0 0-1,0 0 0,2 1 1,-3 0-4,1-1 1,0 1-1,-1 0 1,1 0-1,-1 0 1,1 0-1,-1-1 1,1 1-1,-1 0 1,0 0-1,1 0 1,-1 0-1,0 0 1,0 0-1,0 0 1,0 0-1,0 0 1,0 0-1,0 0 0,0 0 1,0 0-1,0 1 1,-2 15-1,-1-1 0,-1 0 0,-5 18 0,-3 12 0,8-32-27,-25 138-29,25-127 116,2-1 1,1 1-1,1-1 0,3 31 1,3-34-35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34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5 13139,'9'-5'7697,"-14"19"-2907,2-6-5487,-8 20 1113,0 0 0,2 1-1,1 1 1,1 0 0,-3 44-1,9-72-394,1-1 0,0 1 0,0 0 0,0-1 0,0 1 0,0 0 0,0 0 0,0-1 0,1 1 0,-1-1 0,0 1 0,1 0 0,0-1 0,-1 1 0,1-1 0,0 1 0,0-1 0,0 1 0,0-1 0,0 0 0,0 1 0,0-1 0,0 0 0,0 0 0,1 0 0,-1 0 0,1 0 0,-1 0 0,3 1 0,1-1 21,0 0 1,0-1-1,0 1 0,0-1 0,1 0 0,-1 0 0,0-1 1,8-1-1,4-1-269,-1 0 1,1-1 0,16-7-1,-26 9 72,-1-1 0,0 0 0,1 0-1,-1-1 1,0 0 0,0 0 0,-1 0 0,1-1 0,-1 0-1,5-5 1,4-12-380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35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20140,'-7'18'1913,"-3"2"-1185,0 6-320,0 4 840,3 3-216,-2 4-351,8 2-201,-1-1-264,2-2-128,4-6-544,4-3-425,3-12 753,-4-4-112,3-17-160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40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87 14523,'4'-5'827,"0"0"0,0 1-1,-1-1 1,1 0 0,-1-1 0,-1 1-1,1 0 1,-1-1 0,0 0 0,0 1-1,0-1 1,0-8 0,-2 13-763,0 1 1,0-1-1,0 1 1,-1-1 0,1 1-1,0-1 1,-1 1-1,1-1 1,0 1-1,-1-1 1,1 1 0,-1 0-1,1-1 1,0 1-1,-1-1 1,1 1-1,-1 0 1,1 0 0,-1-1-1,1 1 1,-1 0-1,0 0 1,1-1-1,-1 1 1,1 0 0,-1 0-1,1 0 1,-1 0-1,0 0 1,1 0-1,-1 0 1,1 0 0,-1 0-1,-1 1 1,-20 2 345,11-1-388,-1 1 0,1 1 1,0 0-1,0 1 0,0 0 1,0 1-1,-12 9 1,19-12-24,0 0 0,1 0 0,0 0 0,0 0 0,0 1 0,0 0 0,0-1 1,1 1-1,-1 0 0,1 1 0,0-1 0,1 0 0,-1 0 0,1 1 0,0-1 1,0 1-1,0-1 0,0 1 0,1 0 0,0-1 0,0 1 0,0 4 0,0-7-1,0-1-1,0 1 1,0-1-1,1 1 1,-1-1-1,0 1 1,0-1 0,1 0-1,-1 1 1,1-1-1,-1 1 1,1-1-1,0 0 1,0 1-1,-1-1 1,1 0-1,0 0 1,0 0-1,0 1 1,0-1-1,0 0 1,1 0-1,-1-1 1,0 1-1,0 0 1,1 0-1,-1-1 1,0 1 0,1 0-1,2 0 1,-1-1-2,0 0 1,0 0 0,0 0 0,0-1 0,0 1 0,0-1 0,0 0-1,0 1 1,0-1 0,0-1 0,0 1 0,0 0 0,-1-1-1,4-2 1,10-8-12,0-1 0,-1 0 0,0-1 0,20-27 1,-9 12 38,-26 29-26,0-1 1,0 1-1,0 0 1,1 0 0,-1 0-1,0 0 1,0 0 0,0-1-1,0 1 1,0 0-1,0 0 1,0 0 0,1 0-1,-1 0 1,0 0-1,0 0 1,0 0 0,0-1-1,0 1 1,1 0-1,-1 0 1,0 0 0,0 0-1,0 0 1,0 0 0,1 0-1,-1 0 1,0 0-1,0 0 1,0 0 0,0 0-1,0 0 1,1 0-1,-1 0 1,0 0 0,0 0-1,0 0 1,0 1-1,1-1 1,-1 0 0,0 0-1,0 0 1,0 0 0,0 0-1,0 0 1,1 0-1,1 12-23,-2 21 2,0-27 5,-1 23 0,2 72-75,-1-91 86,1-1 1,1 1 0,0-1-1,0 1 1,1-1 0,0 0-1,1 0 1,5 10 0,-7-16 12,0 0 0,0-1-1,0 0 1,0 1 0,1-1 0,-1 0 0,0 0 0,1 0 0,0-1 0,4 4 0,-6-5-4,0 1 0,0-1-1,-1 0 1,1 1 0,0-1 0,0 0-1,0 0 1,0 1 0,0-1 0,0 0-1,0 0 1,-1 0 0,1 0 0,0 0-1,0 0 1,0-1 0,0 1 0,0 0-1,0 0 1,0 0 0,-1-1 0,1 1-1,0-1 1,0 1 0,0-1 0,-1 1-1,1-1 1,0 1 0,-1-1 0,1 1-1,0-1 1,-1 0 0,1 1 0,-1-1-1,1 0 1,-1 0 0,1 0 0,-1 1-1,1-1 1,-1-1 0,0 2 0,0-1 0,0 1 0,0 0 0,0 0-1,0 0 1,0 0 0,0 0 0,0-1 0,0 1 0,0 0 0,0 0 0,0 0 0,0 0 0,0 0 0,0-1-1,0 1 1,0 0 0,0 0 0,0 0 0,0 0 0,0 0 0,0-1 0,0 1 0,0 0 0,-1 0-1,1 0 1,0 0 0,0 0 0,0 0 0,0 0 0,0 0 0,0-1 0,0 1 0,-1 0 0,1 0 0,0 0-1,0 0 1,0 0 0,0 0 0,-1 0 0,1 0 0,0 0 0,0 0 0,0 0 0,0 0 0,0 0 0,-1 0-1,1 0 1,0 0 0,0 0 0,0 0 0,0 0 0,0 0 0,-1 0 0,1 0 0,0 1 0,0-1-1,0 0 1,0 0 0,0 0 0,0 0 0,-1 0 0,1 0 0,0 0 0,0 1 0,-10 3 35,-5 8 67,2-1 0,-13 15 0,14-13 153,0-1-1,-26 18 0,24-21-84,-1-1-1,0 0 1,0-1-1,0-1 0,-1 0 1,0-1-1,0-1 1,-22 3-1,62-1-2554,-9-2 1847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45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46 121 9674,'-1'-7'1198,"0"0"-1,0 1 1,0-1-1,1 0 1,0 1-1,1-1 1,-1 0-1,1 0 1,0 1-1,5-13 1,-5 17-1073,0-1 0,0 1 0,0 0 0,0 0 0,1 0 0,-1 0 0,1 1 0,-1-1 0,1 0 1,0 1-1,0-1 0,0 1 0,0-1 0,0 1 0,0 0 0,0 0 0,0 0 0,0 0 0,1 0 0,-1 0 0,0 1 0,0-1 1,1 1-1,-1 0 0,1-1 0,-1 1 0,0 0 0,1 0 0,-1 1 0,0-1 0,1 0 0,-1 1 0,0 0 0,3 0 0,0 1-115,0-1 0,-1 1-1,1 0 1,-1 0 0,0 1-1,0-1 1,0 1 0,0 0-1,0 0 1,0 0 0,-1 0-1,1 1 1,-1 0 0,0-1-1,0 1 1,-1 1 0,1-1-1,-1 0 1,0 0 0,0 1-1,0-1 1,0 1 0,-1 0-1,0-1 1,0 1 0,0 0-1,-1 0 1,1 0 0,-1 0-1,0-1 1,-1 1 0,1 0-1,-1 0 1,0 0 0,0-1-1,-1 1 1,1 0 0,-1-1-1,0 1 1,-3 5 0,-10 12 67,0 0 0,-1-1 0,-31 32 0,23-27 54,-26 37 0,47-59-118,0 0-1,1 0 0,0 0 0,-1 1 1,2-1-1,-1 1 0,1 0 0,-1-1 0,1 1 1,0 0-1,0 9 0,1-12-9,0 0-1,1-1 0,-1 1 1,0 0-1,1 0 1,-1 0-1,1-1 1,0 1-1,-1 0 0,1-1 1,0 1-1,0-1 1,0 1-1,0-1 1,0 1-1,1-1 0,-1 0 1,0 1-1,1-1 1,-1 0-1,1 0 1,-1 0-1,1 0 0,-1 0 1,1 0-1,0-1 1,-1 1-1,1-1 1,0 1-1,0-1 0,0 1 1,-1-1-1,5 0 1,8 1-207,1-1 1,0-1-1,-1 0 1,1-1-1,-1 0 1,0-2 0,0 1-1,15-7 1,-10 3-117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47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162 108 12955,'0'-3'283,"2"-12"1392,-1-1 0,-1 0 0,-1 1 1,-3-22-1,4 37-1609,0 0 0,0-1-1,0 1 1,0 0 0,0 0 0,0 0-1,0-1 1,0 1 0,0 0 0,0 0 0,0 0-1,0 0 1,0-1 0,0 1 0,0 0-1,0 0 1,0 0 0,0-1 0,0 1 0,-1 0-1,1 0 1,0 0 0,0 0 0,0 0-1,0-1 1,0 1 0,-1 0 0,1 0 0,0 0-1,0 0 1,0 0 0,0 0 0,-1 0-1,1 0 1,0 0 0,0 0 0,0 0 0,-1-1-1,-4 8 1002,-3 15-360,8-21-660,-21 86 1342,-19 157-1,38-233-1334,2-6-30,-1 0 0,0 0-1,1 0 1,0 0 0,0 0-1,0 0 1,2 5 0,-2-10-20,0 0 0,0 1 0,0-1 0,1 1 0,-1-1 0,0 0 0,1 1 0,-1-1 0,0 0-1,1 0 1,-1 1 0,0-1 0,1 0 0,-1 0 0,0 1 0,1-1 0,-1 0 0,1 0 0,-1 0 0,1 0 0,-1 0 0,0 0 0,1 1 0,-1-1 0,1 0 0,-1 0 0,1 0 0,0-1 0,16-1 43,-11 0-25,5 2-17,-1 0-1,1 0 1,0 1 0,-1 0-1,1 0 1,-1 2 0,0-1-1,1 1 1,-1 1 0,-1 0-1,1 0 1,10 6 0,-15-7-14,0 1 0,1 0 0,-1-1 0,-1 2 0,1-1 0,0 0 0,-1 1 0,0 0-1,6 9 1,-8-10 7,-1-1-1,1 1 0,0 0 0,-1-1 0,0 1 0,0 0 0,0 0 0,-1 0 0,1 0 1,-1 0-1,0 0 0,0 0 0,0 0 0,0 0 0,-1 0 0,-1 5 0,0-4 24,1 0 1,-1 0-1,0 0 0,-1 0 1,1-1-1,-1 1 0,0-1 0,0 0 1,0 0-1,-1 0 0,1 0 0,-1 0 1,0-1-1,0 1 0,-1-1 0,1 0 1,-1-1-1,1 1 0,-1-1 0,0 0 1,0 0-1,0 0 0,0-1 1,-8 2-1,4-1 39,0-1 1,-1 0-1,1-1 1,0 0-1,0 0 1,-1-1-1,1 0 1,0-1 0,0 0-1,0 0 1,0-1-1,0 0 1,-9-5-1,10 3-161,-1 1 0,1-1 0,0-1 0,1 0 0,-1 0 1,-11-12-1,17 16-51,1 0 0,-1 0 0,1 0 0,-1-1 0,1 1 0,0 0 0,-1-1 0,1 1 0,1-1 1,-1 0-1,0 1 0,0-1 0,1 1 0,0-1 0,0 0 0,-1 0 0,1 1 0,1-1 1,-1 0-1,0 1 0,1-1 0,-1 0 0,1 1 0,0-1 0,0 1 0,0-1 0,3-4 0,8-11-780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4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17948,'-34'46'1960,"-3"1"-1144,1 0-327,6 2 823,6-3-168,8-6-256,6-5-328,10-13-840,1-6 1305,2-7-961,-2-6 32,2-19-32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48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20396,'5'-8'1961,"2"2"-1345,-1-1-288,9 8 1120,7 1-504,8 5-551,0-2-273,10 5-576,0-7-345,2-1-439,-3-2 984,-5-7-240,-2-5-208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48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16219,'-25'47'3126,"-35"93"-1,53-118-2788,1 0-1,1 0 0,1 0 0,0 0 1,2 1-1,1 44 0,1-61-291,1 0 0,0 1 0,0-1 0,1 0 0,-1 1 0,1-1 0,5 10 0,-6-14-28,0 0 1,0-1 0,0 1 0,1 0 0,-1 0-1,1-1 1,-1 1 0,1-1 0,-1 1 0,1-1 0,0 0-1,0 1 1,0-1 0,0 0 0,0 0 0,0-1-1,0 1 1,0 0 0,0-1 0,0 1 0,0-1 0,1 1-1,-1-1 1,0 0 0,4 0 0,-1-1 42,0 0 0,1 0 0,-1-1 0,0 1 0,0-1 0,0-1 0,0 1 0,0-1 0,0 1 0,-1-1 0,1-1 0,-1 1 0,0 0 0,0-1 0,0 0 0,6-9 0,1 0 161,-2-1 0,0 0 0,-1-1 0,9-20-1,-10 18-12,-1 1-1,-1-1 1,0 0 0,-2 0-1,0 0 1,1-30-1,-3 39-164,-1 1 0,0-1 0,-1 1-1,0 0 1,0-1 0,0 1 0,-1 0 0,0 0-1,-1-1 1,1 2 0,-2-1 0,1 0-1,-1 1 1,1-1 0,-2 1 0,1 0 0,-1 0-1,-7-6 1,10 10-61,0 1 1,0-1-1,0 1 0,0 0 0,-1 0 0,1 0 1,0 0-1,-1 0 0,1 0 0,-1 1 1,1-1-1,-1 1 0,1 0 0,-1 0 1,0 0-1,1 0 0,-1 0 0,1 0 0,-1 1 1,1-1-1,-1 1 0,1 0 0,-1 0 1,1-1-1,0 2 0,-1-1 0,1 0 1,0 0-1,0 1 0,0-1 0,0 1 0,0 0 1,0 0-1,-2 2 0,1-1-200,1 0 1,-1 0-1,0 0 0,1 0 0,-1 0 0,1 1 1,0-1-1,0 1 0,1 0 0,-1-1 1,1 1-1,0 0 0,0 0 0,0 0 0,0 0 1,0 0-1,1 0 0,0 0 0,0 1 0,0-1 1,1 4-1,5-1-558,7-5-107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4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53 18116,'-4'-9'904,"2"5"-479,0-1 0,0 0 0,0 1 0,-1 0 0,-5-8 0,7 11-340,0 0 0,0 0 0,0 1 1,0-1-1,0 0 0,0 1 1,0-1-1,0 0 0,0 1 0,0 0 1,0-1-1,0 1 0,0 0 1,0-1-1,0 1 0,-1 0 0,1 0 1,0 0-1,0 0 0,0 0 0,0 0 1,-1 0-1,1 0 0,0 1 1,0-1-1,0 0 0,0 1 0,0-1 1,0 1-1,0-1 0,-2 2 1,-2 2 89,-1-1 1,1 2 0,1-1 0,-1 1 0,0-1 0,1 1 0,0 0 0,0 1-1,-4 7 1,-26 56 338,26-50-454,1 0 0,0 1 1,-4 24-1,10-38-56,0-1-1,0 1 1,0-1 0,1 1-1,0 0 1,0-1 0,0 1 0,1 0-1,0-1 1,0 1 0,0-1-1,1 1 1,0-1 0,0 0 0,0 0-1,5 9 1,-4-12 5,0 1 0,-1-1 0,1 1-1,0-1 1,0 0 0,0 0 0,1 0 0,-1-1 0,0 1 0,1-1-1,-1 1 1,1-1 0,-1 0 0,1-1 0,0 1 0,-1-1-1,1 1 1,0-1 0,-1 0 0,1 0 0,0-1 0,-1 1 0,1-1-1,4-1 1,5-1 65,-1-1-1,1 0 1,-1-1 0,1 0-1,16-10 1,-12 4 90,0 0 1,-1-1-1,0-1 1,-1 0-1,14-17 1,-23 24-79,0-1 0,0-1 1,-1 1-1,0-1 0,0 0 1,-1 0-1,0 0 0,0-1 1,-1 1-1,0-1 0,-1 0 0,0 0 1,1-12-1,-2 18-74,-1 1 1,0 0-1,0 0 0,0-1 1,0 1-1,0 0 0,-1-1 0,1 1 1,-1 0-1,1 0 0,-1-1 1,0 1-1,0 0 0,0 0 1,0 0-1,0 0 0,-1 0 0,1 0 1,0 1-1,-1-1 0,0 0 1,1 1-1,-1-1 0,0 1 1,0-1-1,0 1 0,0 0 1,0 0-1,0 0 0,0 0 0,-3-1 1,1 1-86,0 0 1,0 1 0,0 0-1,0 0 1,0 0-1,0 0 1,0 1 0,0-1-1,0 1 1,0 0-1,0 0 1,0 1-1,0-1 1,0 1 0,1 0-1,-1 0 1,-3 2-1,2 0-158,0-1-1,0 1 0,0 0 1,0 1-1,1-1 0,-1 1 1,1 0-1,1 0 0,-1 0 1,1 0-1,0 1 0,0 0 1,0-1-1,1 1 0,0 0 1,0 0-1,-1 8 0,5 12-664</inkml:trace>
  <inkml:trace contextRef="#ctx0" brushRef="#br0" timeOffset="1">618 175 19716,'-1'26'1849,"-14"2"-1201,1 4-232,1 1 760,3 1-224,3-5-296,4-5-199,5-10-241,8-4-56,7-10-96,6-5-128,5-11-457,3 0-343,0-15 736,-4-7-144,-1-16-88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49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18708,'-13'0'2377,"2"4"-1497,2 3-384,8 2 1872,5-3-1664,9 1-624,6-7 32,-1-2-152,-2-2-144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49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18132,'-9'0'2136,"7"8"-1071,0 2-401,6 3 1288,6-1-320,9-4-447,5-1-201,9 1-360,8 2-144,3-9-312,3-1-136,1 0-640,-7-1-424,-8-2 848,-10-2-224,-14 1-160</inkml:trace>
  <inkml:trace contextRef="#ctx0" brushRef="#br0" timeOffset="1">79 200 19572,'17'6'2393,"6"-4"-1537,10-3-376,4-5 1312,11-2-759,3-1-505,1 1-240,-1-1-120,-3 6-184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50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17052,'-7'11'2032,"7"-1"-1056,3 2-336,11-5 1313,6 0-425,15-3-384,6-1-223,12-3-313,2 2-160,4 1-336,-3-1-200,-5 4-816,-6 0-337,-18 1 937,-9 2-184,-18 2-224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50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1 295 18996,'13'9'1816,"8"-5"-1207,9-1-265,10-3 704,6 0-208,10-6-584,0-2-432,3-2-776,-5-2 808,-4 1-200,-5-1-136</inkml:trace>
  <inkml:trace contextRef="#ctx0" brushRef="#br0" timeOffset="1">568 0 17700,'4'11'895,"0"0"1,1-1-1,0 0 0,1 0 1,6 9-1,-4-7-326,-1-1-1,11 25 0,-16-28-464,0 0 0,0 0 0,-1 0 0,0 1 0,-1-1 0,0 0 0,0 0 0,0 0 0,-1 1 0,0-1 0,-1 0 0,0 0-1,0 0 1,-4 8 0,-4 7-59,-1 0 0,0-1 0,-20 28 0,21-36-350,0 0 0,-21 20 0,23-28 13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51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 18540,'-12'-5'1988,"16"2"224,25 6 529,-16 0-2410,0 0-1,-1 1 0,1 1 1,-1 0-1,0 1 0,0 0 1,-1 1-1,0 0 0,21 17 0,-27-19-310,-1-1-1,1 1 0,-1 1 0,1-1 1,-1 1-1,-1-1 0,1 1 0,-1 0 1,0 0-1,-1 1 0,1-1 0,-1 0 0,0 1 1,-1 0-1,0-1 0,0 1 0,0 0 1,-1 0-1,0-1 0,0 1 0,-2 9 1,0-8-13,0 0 1,0 0-1,-1 0 1,0-1 0,0 1-1,-7 9 1,9-14-6,-1-1 0,1 1 1,-1-1-1,0 1 0,1-1 1,-1 0-1,-1 0 0,1 0 0,0 0 1,0 0-1,-1 0 0,1-1 1,-1 1-1,1-1 0,-1 1 0,0-1 1,1 0-1,-1 0 0,0 0 1,-5 0-1,9-1-5,0 0 0,0 0 0,0-1 0,-1 1 0,1 0 0,0-1 0,0 1 0,-1-1-1,1 1 1,0-1 0,-1 1 0,1-1 0,0 1 0,-1-1 0,1 0 0,-1 1 0,1-1 0,-1 0 0,1 1 0,-1-1 0,1 0 0,-1 0 0,0 0 0,1 1 0,-1-1 0,0 0 0,0 0 0,0 0 0,0 0-1,1 0 1,-1 1 0,0-1 0,-1 0 0,1 0 0,0 0 0,0 0 0,0 0 0,0 1 0,-1-1 0,1 0 0,0 0 0,-1 0 0,1 1 0,-1-1 0,1 0 0,-1 1 0,1-1 0,-1 0 0,1 1-1,-1-1 1,0 0 0,1 1 0,-1-1 0,0 1 0,1-1 0,-1 1 0,0 0 0,0-1 0,0 1 0,1 0 0,-1-1 0,0 1 0,0 0 0,0 0 0,0 0 0,1 0 0,-1 0 0,0 0 0,-2 0 0,8-1-16,-1 0 0,0 1 0,0-1 1,1 1-1,-1 0 0,0 0 1,0 1-1,1-1 0,-1 1 1,0 0-1,0 0 0,0 0 0,0 1 1,0-1-1,6 4 0,-4-2-7,0 1-1,-1 0 1,1 0 0,-1 1-1,0 0 1,0 0-1,0 0 1,-1 0-1,6 9 1,-6-9 27,-1 1-1,0 0 1,0 0 0,-1 0-1,1 0 1,-2 0 0,1 0-1,0 1 1,-1-1 0,0 8-1,-1-10 30,0 0 1,0 0-1,0 0 0,-1 0 1,1 0-1,-1 0 0,0 0 1,-1 0-1,1 0 0,0-1 0,-1 1 1,0 0-1,0-1 0,0 1 1,-1-1-1,-3 5 0,-3-1 49,0 0-1,0 0 0,0-1 1,0 0-1,-1-1 1,0 0-1,-1-1 0,1 0 1,-1 0-1,1-1 1,-1 0-1,0-1 0,0-1 1,0 1-1,-1-2 1,1 0-1,0 0 0,-20-3 1,30 3-124,0-1 0,0 1 0,-1 0 0,1-1 0,0 1 0,0-1 0,-1 1 0,1-1 0,0 0 0,0 1 0,0-1 0,-1-1 0,2 2-4,-1-1 0,1 1 0,0 0 0,0-1 0,-1 1 0,1 0 0,0-1 0,0 1 0,0-1 0,0 1 0,-1 0 0,1-1 0,0 1 0,0-1 0,0 1-1,0-1 1,0 1 0,0 0 0,0-1 0,0 1 0,0-1 0,1 1 0,-1-1 0,0 0 0,1 0-41,0-1-1,1 0 1,-1 1-1,0-1 0,1 1 1,-1-1-1,1 1 1,-1 0-1,1-1 1,0 1-1,-1 0 1,1 0-1,0 0 1,3-1-1,24-8-558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52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59 20620,'-1'-3'191,"0"0"-1,0 1 0,1-1 0,-1 1 0,-1-1 0,1 1 0,0-1 1,-1 1-1,1 0 0,-1 0 0,1 0 0,-1 0 0,0 0 0,0 0 1,0 0-1,0 0 0,-5-2 0,2 2 35,0-1 1,0 1-1,0 0 1,0 1-1,-1-1 1,1 1-1,0 0 1,-10 0-1,5 1-81,-1 0-1,1 0 1,0 1 0,0 1-1,0 0 1,0 0 0,0 1-1,1 0 1,-16 7 0,18-5-119,-1-1 0,1 1 0,0 1 0,1-1 0,-1 1 0,1 1 0,-9 11 0,12-15-22,1 1-1,-1 0 1,1 0 0,0 0 0,0 0-1,0 0 1,1 1 0,-1-1-1,1 0 1,0 1 0,0-1 0,1 1-1,-1-1 1,1 1 0,0 0 0,1 6-1,-1-10 1,0 1-1,1 0 0,-1 0 1,1 0-1,0-1 0,-1 1 1,1 0-1,0-1 1,0 1-1,0 0 0,0-1 1,0 1-1,1-1 0,-1 0 1,0 1-1,1-1 0,-1 0 1,1 0-1,1 2 1,0-2-3,0 0 0,1 0 0,-1 0 0,0 0 1,0 0-1,0-1 0,0 1 0,1-1 0,-1 0 1,5 0-1,3-1 1,1-1 1,-1-1-1,0 1 1,0-2-1,14-5 1,3-4-44,0-2 1,34-24-1,-13 8-230,-48 30 261,-1 0 0,1 1 0,0-1 0,0 0 0,-1 1 0,1-1 0,0 1 0,0 0 0,0-1 0,0 1 0,0 0 0,0-1 0,0 1 0,0 0 0,0 0 0,0 0 0,0 0 0,-1 0 0,1 0 0,0 0 0,0 0 0,0 0 0,0 0 0,0 1 0,0-1 0,0 0 0,0 1 0,0-1 0,0 0 0,-1 1 0,1-1 0,0 1 0,0 0 0,0-1 0,-1 1 1,1 0-1,0-1 0,-1 1 0,1 0 0,-1 0 0,1-1 0,-1 1 0,2 2 0,0 3-47,0 1 1,0-1 0,-1 1-1,0 0 1,1 9 0,-1-6 33,5 72 36,7 40 546,-11-108-418,2 1 0,-1-1-1,2-1 1,0 1 0,1-1 0,10 19 0,-15-30-127,1 1 40,1 1 0,-1 0 0,0 0 0,0 0-1,2 9 1,-4-12-34,0 1-1,1-1 0,-1 0 1,0 0-1,0 0 0,0 0 1,-1 1-1,1-1 0,0 0 1,0 0-1,-1 0 0,1 0 1,0 0-1,-1 1 0,1-1 1,-1 0-1,0 0 0,1 0 1,-1 0-1,0-1 0,0 1 1,1 0-1,-1 0 0,0 0 1,0 0-1,0-1 0,0 1 1,-2 1-1,-4 1 69,0 0-1,-1 0 1,1-1 0,-1 1-1,1-2 1,-1 1 0,0-1-1,0 0 1,0-1 0,-11 0-1,-8-2 133,-45-8 0,50 4-1014,-38-13 0,49 15-105,9 2 71,3 2 578,6 2-461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5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18004,'1'5'2248,"5"6"-1456,-3-11-319,7 0 1351,13-1-776,4-2-144,6-2-399,6 1-153,2 1-168,2-2-56,-1 0-224,-6 2-184,-5 2-473,-6 0-271,-10-1-112,-3-2 744,-11-3-256,-1-3-224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19636,'-4'11'1777,"-1"4"-1209,0-3-256,2 4 616,0 1-296,3 1-320,0 0-344,1-3-824,2-3-264,-1-4 808,-1-4-216,0-3-241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8:59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15051,'12'6'2049,"-1"1"-825,4 0-336,3 3 1185,2 2-145,6-2-344,0-5-263,1-2-441,5 0-184,-1-2-424,1-2-264,-4-8-968,-3-3-2401,-4-13 2897,-4-12-408,-5-3-296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00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23 18164,'-11'-2'3593,"16"-3"-1033,20-5-654,-4 8-1633,1 0 1,0 1-1,0 1 0,-1 1 0,1 1 1,30 7-1,-21-2-234,-1 2 0,0 0 1,53 26-1,-80-34-41,-1 1 0,1-1 1,-1 0-1,0 1 0,0-1 1,0 1-1,0-1 0,0 1 1,0 0-1,0 0 1,0 0-1,-1 0 0,1 0 1,-1 1-1,0-1 0,1 0 1,-1 1-1,0-1 0,0 1 1,-1-1-1,2 5 0,-2-3 16,0 0 0,0 0-1,-1 0 1,1 0 0,-1 0-1,0 0 1,0 0-1,-1 0 1,1 0 0,-1 0-1,1 0 1,-1-1 0,-4 6-1,-3 4 94,-1 0 0,0-1 0,0 0 0,-1-1 0,-1 0 0,-14 10 0,-83 49 720,-1 2-261,108-70-666,-1 0 0,0 1 0,1-1 0,-1 1 1,1 0-1,0 0 0,0 0 0,0 0 0,-2 5 0,4-7 27,-1 0 0,1-1 0,0 1 0,0 0 0,0 0 1,-1 0-1,1-1 0,0 1 0,0 0 0,0 0 0,0 0 0,0-1 0,1 1 0,-1 0 1,0 0-1,0 0 0,0-1 0,1 1 0,-1 0 0,1 0 0,0 0 4,0 0-1,0 0 1,0 0-1,0 0 1,0-1-1,0 1 1,0 0-1,0-1 1,0 1-1,1-1 1,-1 1-1,0-1 1,0 0-1,0 1 1,1-1-1,-1 0 1,2 0-1,20 1-668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05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55 16948,'-2'-1'347,"0"0"1,0 0-1,0 0 1,0 0-1,0 0 1,0-1-1,1 1 0,-1-1 1,0 1-1,1-1 1,-2-2-1,2 3-262,1 1 0,0 0 0,0 0 0,0-1 0,0 1 0,0 0 0,0-1 0,0 1-1,0 0 1,0-1 0,0 1 0,0 0 0,0-1 0,0 1 0,0 0 0,0-1-1,0 1 1,0 0 0,0-1 0,0 1 0,1 0 0,-1 0 0,0-1 0,0 1 0,0 0-1,1 0 1,-1-1 0,0 1 0,18-7 1769,11 3-1042,0 2-1,44 1 1,16-1-489,28-9-221,-116 11-104,0 0 0,1-1-1,-1 1 1,0 0 0,0 0 0,0 0 0,0 0 0,0 1 0,0-1 0,0 0 0,0 0 0,0 1 0,0-1 0,1 0 0,-1 1 0,0-1-1,-1 1 1,1 0 0,0-1 0,0 1 0,0 0 0,0-1 0,0 1 0,-1 0 0,1 0 0,0 0 0,-1 0 0,1 0 0,0-1 0,-1 1-1,1 0 1,-1 1 0,0-1 0,1 0 0,-1 0 0,0 0 0,0 0 0,1 0 0,-1 0 0,0 0 0,0 0 0,0 0 0,0 0 0,-1 2-1,-1 6-9,1 0 1,-2-1-1,1 0 0,-7 15 0,5-15 22,-86 238 515,74-191-685,1 1-1,-9 84 1,24-160-3376,-3-54 2220,0 24 387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06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16812,'2'11'2272,"2"1"-1248,3-5-200,5-1 1217,5-3-505,3-1-223,3-2-353,6-1-160,1-2-512,0-1-296,-3 1-768,0 2 696,-7-2-168,-1-2-96</inkml:trace>
  <inkml:trace contextRef="#ctx0" brushRef="#br0" timeOffset="1">387 144 19692,'5'37'1857,"-5"-2"-1265,-2-5-240,4 1 968,0 0-816,4-7-1088,1-4 672,-1-10-256,0-9-120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06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74 17460,'-3'3'425,"1"-1"-1,-1 1 1,1-1 0,-1 1 0,1 0 0,0 0 0,0 0-1,0 1 1,1-1 0,-3 5 0,-10 35 1360,13-37-1697,-1 0 0,1 1 0,0-1 0,0 0 0,1 0-1,0 1 1,0-1 0,1 0 0,-1 1 0,1-1 0,1 0-1,-1 0 1,4 8 0,0-2 17,1-1-1,0-1 0,1 1 1,0-1-1,15 17 1,-9-13-82,-1 0 0,-1 1 0,-1 1 1,0 0-1,-1 0 0,-1 1 0,7 18 0,-13-29-18,0 0 0,0 1 0,-1 0 1,0-1-1,0 1 0,0 0 0,-1-1 0,0 1 0,0 0 0,-1-1 0,0 1 0,0 0 0,-1-1 0,1 1 0,-1-1 0,-1 0 0,1 1 0,-1-1 0,0 0 0,-1-1 0,1 1 0,-10 10 0,12-14 11,-1 0 0,0 0 0,0 0 0,0 0 0,0 0-1,0 0 1,0-1 0,-1 1 0,1-1 0,-1 1 0,1-1 0,-1 0-1,1 0 1,-1 0 0,0 0 0,1-1 0,-1 1 0,0-1 0,0 1 0,1-1-1,-1 0 1,0 0 0,0 0 0,1-1 0,-1 1 0,0-1 0,0 1 0,1-1-1,-1 0 1,0 0 0,1 0 0,-1 0 0,1-1 0,0 1 0,-1-1-1,1 1 1,0-1 0,-4-4 0,-1-1 25,1-1-1,-1-1 1,2 1-1,-1-1 1,1 0-1,1 0 1,-1 0 0,2-1-1,-1 0 1,1 1-1,1-1 1,-3-14-1,3 4-17,0 0-1,1 0 0,1-1 0,1 1 0,4-28 0,-3 40-21,-1 0 0,1 0 0,1 0-1,-1 0 1,1 1 0,1-1 0,-1 1-1,1 0 1,1 0 0,-1 0 0,1 1 0,0-1-1,1 1 1,-1 0 0,1 1 0,1-1 0,-1 1-1,1 1 1,-1-1 0,2 1 0,11-6 0,29-8-15,20-10 166,-62 24-98,0 1-1,0-1 1,0 0-1,0 0 1,-1-1-1,0 1 1,0-1-1,5-7 1,-8 10-22,-1 0 1,1 0-1,-1 0 1,0 0-1,0 0 1,0-1-1,0 1 1,0 0-1,0-1 1,-1 1-1,1 0 1,-1-1-1,0 1 1,1-1-1,-1 1 1,0-1-1,-1 1 1,1-1-1,0 1 1,-1-1-1,1 1 1,-1-1-1,0 1 1,0 0 0,0-1-1,0 1 1,0 0-1,0 0 1,-1 0-1,1 0 1,-1 0-1,1 0 1,-1 0-1,-2-2 1,0 1 11,0-1 1,-1 0-1,0 1 1,0 0-1,0 0 1,0 0 0,0 0-1,0 1 1,-1 0-1,1 0 1,-1 1-1,0-1 1,-9 0-1,8 2-91,1 0-1,0 1 0,0 0 1,0 0-1,0 0 0,0 1 1,0-1-1,0 1 0,0 1 1,1-1-1,-1 1 0,1 0 1,0 1-1,-6 3 0,8-4-66,0-1 0,0 1 1,0-1-1,1 1 0,-1 0 0,1 0 0,0 1 0,-1-1 0,2 0 0,-1 1 0,0-1 0,1 1 1,-1-1-1,1 1 0,0 0 0,0 0 0,0 0 0,1-1 0,0 1 0,-1 0 0,1 0 0,1 0 1,0 6-1,5 13-571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07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0 17076,'8'3'1944,"-10"10"-1056,-6 6-320,-5 6 849,-3 1-177,-3 13-272,-1 2-240,-1 8-368,1-2-112,2 2-328,3-7-240,5-11-584,0-3-160,2-20 816,6-9-224,2-19-184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07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37 16139,'-3'0'242,"0"-1"0,0 1 0,0-1 0,0 1 0,0 0 0,0 0 0,0 0 0,0 1 0,0-1 0,0 1 0,0-1 0,1 1 0,-1 0 0,0 0 0,0 0 0,1 1 0,-1-1 0,0 1 0,1-1 0,-1 1 0,1 0 0,0 0 0,0 0 0,0 0 0,0 1 0,-2 2 0,-5 7 344,0 1-1,1-1 1,-12 28 0,16-31-537,-1 2 65,0 1 0,1 0-1,-3 15 1,5-22-106,1-1 0,1 1 0,-1 0 0,1 0 0,0 0 0,0 0 0,0 0 0,1 0 0,-1 0 0,1-1 0,2 6 0,-3-8-5,1-1 0,-1 0-1,0 0 1,1 0 0,0 0-1,-1-1 1,1 1 0,-1 0-1,1 0 1,0 0 0,0 0-1,-1-1 1,1 1 0,0 0 0,0 0-1,0-1 1,0 1 0,0-1-1,0 1 1,0-1 0,0 0-1,0 1 1,0-1 0,0 0-1,1 1 1,1-1 12,-1 0-1,0-1 0,0 1 1,1-1-1,-1 1 1,0-1-1,0 1 1,0-1-1,0 0 1,0 0-1,3-2 1,3-3 72,0 1 0,-1-1 1,0 0-1,11-14 0,-9 10 44,-1-1-1,-1 0 1,0-1-1,-1 1 1,0-2-1,7-18 1,-11 25-82,0 0 1,-1 0 0,0 0-1,0 0 1,0-1 0,0 1-1,-1 0 1,0-1 0,-1 1 0,1 0-1,-1-1 1,0 1 0,-1 0-1,0 0 1,-4-11 0,5 15-52,0 0 0,0 0 0,0 0 0,0 0 0,0 0 0,0 0 0,-1 1 0,1-1 0,-1 0 0,1 1 0,-1-1 0,0 1 0,0-1 0,0 1 0,1 0 0,-1 0 0,0 0 0,-1 0 0,1 0 0,0 0 0,0 1 0,0-1 0,0 1 0,-1-1 0,1 1 1,0 0-1,0 0 0,-1 0 0,1 0 0,0 0 0,0 1 0,0-1 0,-1 1 0,1-1 0,0 1 0,0 0 0,0 0 0,0 0 0,-3 2 0,-2 1-160,-1 1 0,1 0 0,0 0 0,0 1 0,1 0 0,-1 0 0,1 1 0,-9 14 0,10-14-114,0 1 0,1-1-1,0 1 1,1 0-1,0 0 1,0 1 0,1-1-1,0 1 1,0-1 0,1 1-1,0 0 1,1-1-1,-1 1 1,2 0 0,-1 0-1,4 12 1,7 15-786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9:07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56 19172,'-28'30'2663,"21"-22"-1912,0 0-1,-12 17 1,17-21-626,0-1 1,0 1-1,0 0 1,1 0 0,-1 0-1,1 1 1,0-1-1,0 0 1,1 0 0,-1 9-1,1-12-115,0 0-1,0-1 0,0 1 1,0 0-1,0 0 1,0 0-1,0-1 0,0 1 1,0 0-1,0 0 1,0 0-1,1-1 0,-1 1 1,0 0-1,1 0 1,-1-1-1,0 1 1,1 0-1,-1-1 0,1 1 1,-1 0-1,1-1 1,-1 1-1,1-1 0,0 1 1,-1-1-1,1 1 1,0-1-1,-1 1 1,1-1-1,0 0 0,0 1 1,-1-1-1,1 0 1,0 0-1,0 0 0,-1 1 1,1-1-1,0 0 1,0 0-1,0 0 0,-1 0 1,1 0-1,0-1 1,0 1-1,0 0 1,-1 0-1,1 0 0,0-1 1,1 0-1,4-1 62,-1 0-1,0-1 1,1 1-1,-1-1 1,8-7-1,9-9 227,0-1-1,-2-1 1,0 0-1,28-44 1,-47 64-290,0 0-1,0-1 1,0 1 0,0 0 0,-1-1-1,1 1 1,-1-1 0,1 1 0,-1-1-1,0 1 1,1-1 0,-1-1 0,0 3-3,0-1-1,0 1 1,0-1 0,0 1 0,-1-1 0,1 1 0,0 0 0,0-1 0,0 1 0,-1-1 0,1 1 0,0-1 0,0 1 0,-1 0 0,1-1 0,0 1 0,-1 0 0,1-1 0,0 1 0,-1 0 0,1-1 0,-1 1 0,1 0 0,-1-1 0,-1 1 4,-1-1 0,1 1 0,0 0 0,0 0 1,-1 0-1,1 0 0,0 0 0,0 0 0,-1 0 1,1 1-1,0-1 0,0 1 0,-4 1 0,-4 3-196,-1 0-1,1 1 1,0 0-1,1 1 1,-1 0-1,-13 13 0,-24 18-526,30-28 347,6-5-115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19 255 17460,'-17'45'2667,"15"-37"-1819,8-7 147,12-11 389,-17 10-1360,36-26 896,-2 0 0,60-59-1,-47 41-582,68-63 247,-115 105-574,0 1 0,1 0 1,-1 0-1,0 0 0,1 0 1,-1 1-1,1-1 0,-1 0 1,1 1-1,-1-1 0,3 0 1,-4 1-8,0 0 0,1 0 0,-1 0 1,0 0-1,0 0 0,1 0 0,-1 1 1,0-1-1,0 0 0,1 0 0,-1 0 0,0 0 1,0 0-1,0 1 0,1-1 0,-1 0 1,0 0-1,0 0 0,0 1 0,0-1 1,1 0-1,-1 0 0,0 0 0,0 1 0,0-1 1,0 0-1,0 0 0,0 1 0,0-1 1,0 0-1,0 1 0,0-1 0,0 0 1,0 0-1,0 1 0,0-1 0,0 0 0,0 1 1,-1 5 19,0 1 0,0-1-1,-1 0 1,-2 7 0,3-11-26,-3 12 16,-40 130 71,36-111-104,1-1 1,-3 52 0,9-80-48,1 1 0,0-1 0,0 1 1,1-1-1,0 1 0,0-1 0,0 1 0,2 6 0,-2-10 19,-1 0 0,1 0 0,-1 0 0,1-1 0,-1 1 0,1 0 0,-1-1 0,1 1 0,-1 0 0,1-1 0,0 1 0,0-1 0,-1 1 0,1-1 0,0 1 0,0-1 0,-1 0 0,1 1 0,2-1 0,-2 1-36,1-1 0,-1-1 0,0 1 0,1 0 0,-1 0 0,1 0 0,-1-1-1,1 1 1,-1-1 0,0 1 0,1-1 0,-1 0 0,0 1 0,0-1 0,1 0 0,0-1 0,6-5-103,0-1 0,-1 0 0,0 0 1,0-1-1,10-18 0,13-25-610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13451,'0'2'270,"-1"1"-1,0-1 1,0 0 0,-1 0-1,1 0 1,0 1 0,-1-1-1,1 0 1,-1-1 0,0 1-1,1 0 1,-1 0 0,0-1-1,0 1 1,-4 1 0,3-1 84,1 0 0,0-1 0,-1 1 0,1 0 0,0 1 0,0-1 0,0 0 0,0 0 0,-2 5 0,3-6-320,1-1 1,0 0-1,0 1 1,0-1-1,0 1 1,0-1-1,-1 0 1,1 1-1,0-1 1,0 1-1,0-1 1,0 0-1,0 1 1,0-1-1,0 1 1,0-1-1,0 1 1,1-1-1,-1 0 1,0 1-1,0-1 1,0 1-1,0-1 1,1 0-1,-1 1 1,0-1-1,0 0 1,1 1-1,-1-1 1,0 0-1,0 1 1,1-1-1,-1 0 1,1 1-1,-1-1 1,0 0-1,1 0 1,-1 0-1,0 1 1,1-1-1,-1 0 1,1 0-1,-1 0 1,0 0-1,2 0 1,22 2 62,-17-2-15,18 0-71,0 1 1,0 2 0,49 10 0,-66-10-2,0-1 0,-1 1 1,0 1-1,1-1 0,-1 1 0,0 1 1,-1-1-1,1 1 0,-1 0 0,0 1 1,0-1-1,0 1 0,-1 0 0,0 1 1,0 0-1,5 10 0,-6-10 71,-1-1 0,0 1 0,0 0 1,-1 1-1,0-1 0,-1 0 0,1 1 0,-1-1 0,-1 1 0,1-1 0,-1 1 1,-1 0-1,1-1 0,-1 1 0,-1-1 0,1 0 0,-1 1 0,0-1 1,-1 0-1,0 0 0,0 0 0,-1 0 0,1-1 0,-1 1 0,-1-1 1,1 0-1,-1 0 0,0-1 0,-1 1 0,-9 6 0,14-11-116,0 0 0,0 0 0,0 0-1,-1-1 1,1 1 0,0 0 0,-1-1 0,1 1 0,0-1-1,-1 0 1,1 1 0,0-1 0,-1 0 0,1 0 0,-1 0-1,1 0 1,0 0 0,-1 0 0,1 0 0,0 0 0,-1-1-1,1 1 1,-3-1 0,2-1-51,1 1 1,-1 0-1,0-1 0,0 1 1,1-1-1,-1 0 0,1 0 1,-1 1-1,1-1 1,0 0-1,0 0 0,0 0 1,-1-3-1,-2-7-220,0-1 0,1 1 0,-3-26 0,5 37 326,-4-49-696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09:5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14859,'29'-2'1032,"0"1"0,0 2 0,29 4 0,-47-4-846,0 1-1,0 1 1,0 0 0,0 0 0,0 1 0,-1 1 0,1 0 0,-1 0-1,0 1 1,13 10 0,-20-14-119,-1 1 1,1-1-1,-1 0 0,0 1 0,1-1 0,-1 1 0,-1-1 1,1 1-1,0 0 0,-1 0 0,1 0 0,-1 0 1,0 0-1,0 0 0,0 1 0,0-1 0,-1 0 1,1 0-1,-1 1 0,0-1 0,0 0 0,0 1 1,-1 3-1,0-2 112,0 0 0,-1 0 0,0 0 0,0 0 0,0 0 0,-1-1 1,0 1-1,0-1 0,0 0 0,0 0 0,0 0 0,-1 0 0,-7 6 0,6-6-71,0 0-1,0-1 0,-1 0 0,1 0 0,-1 0 0,1 0 0,-1-1 0,0 0 0,0 0 0,0 0 0,-12 0 0,15-1-205,-1-1 0,0 0 0,0 0 0,1-1 0,-1 1 0,0-1 0,1 0 0,-1 0 0,1 0 0,-1 0 0,1 0 0,0-1 0,-1 0 0,1 0 0,0 0 0,0 0 0,0 0 0,0 0 0,0-1 1,-4-5-1,-4-8-307,5 0-132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1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21069,'10'5'2048,"6"-5"-1304,5 0-336,5 0 872,2-3-199,7 1-609,1 0-496,-2-6-2473,-1 4 2305,-9-3-384,-2-5-200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17972,'1'4'2152,"7"2"-1344,7-3-287,8-4 991,10-2-520,6 0-88,5-3-544,5-1-496,3-2-688,2-2 752,1-1-216,-2 1-112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16299,'0'2'123,"1"-1"-1,0 0 0,-1 0 0,1 0 0,0 0 0,0 0 0,0 0 0,0 0 0,0 0 0,0-1 0,0 1 0,0 0 0,0-1 0,0 1 0,0 0 0,0-1 0,0 1 0,1-1 0,-1 0 0,0 1 0,0-1 0,0 0 0,1 0 0,-1 0 0,0 0 0,1 0 0,-1 0 0,0 0 0,0 0 0,1 0 0,-1-1 0,2 0 1,4-1 217,-1-1 1,1 0-1,-1-1 1,11-7 0,-5 3 155,39-26 470,-2-3 0,59-56 0,-82 65-564,-68 82 70,31-36-448,2 0 0,0 1 0,-7 21 1,13-30-14,0 1 1,0-1-1,1 1 1,0 0-1,1 0 1,0 0-1,2 16 1,-1-26-51,-1 0-1,1 1 1,0-1-1,1 0 1,-1 0 0,0 0-1,0 1 1,0-1-1,1 0 1,-1 0 0,1 0-1,-1 0 1,1 0-1,-1 0 1,1 0-1,-1 0 1,1 0 0,0 0-1,0 0 1,0 0-1,-1 0 1,1 0 0,0-1-1,0 1 1,0 0-1,0-1 1,0 1 0,0 0-1,0-1 1,1 1-1,-1-1 1,0 0 0,0 1-1,0-1 1,0 0-1,1 0 1,-1 0 0,0 0-1,0 0 1,0 0-1,1 0 1,-1 0-1,0 0 1,2-1 0,3-1-164,-1 0 1,1 0-1,-1-1 1,1 0 0,-1 0-1,0 0 1,7-5-1,19-20-362,2-6-191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17812,'-20'19'1203,"5"-4"-409,0 0 1,-18 26-1,29-36-648,0 0-1,1 1 1,0-1 0,1 1-1,-1 0 1,1 0 0,0 0-1,0 0 1,1 0 0,0 1-1,0-1 1,0 11 0,1-14-102,0 0 0,1 0-1,-1 0 1,1-1 0,-1 1 0,1 0 0,0 0 0,0-1 0,0 1 0,0 0 0,1-1 0,-1 1 0,1-1 0,-1 0 0,1 1 0,0-1-1,4 4 1,-2-3-17,-1-1 0,1 1 0,0-1 0,1 0 0,-1 0 0,0 0 0,1 0 0,-1-1 0,1 0 0,5 1 0,0 0-19,1-1 1,-1-1-1,0 0 1,1 0-1,-1-1 1,0 0-1,0-1 1,1 0-1,12-5 1,-11 2 7,-1 1-1,0-2 1,0 0 0,-1 0 0,1-1-1,-2 0 1,15-14 0,-20 17 23,0 1 0,-1-2 1,1 1-1,-1 0 0,0-1 1,0 0-1,-1 1 0,1-1 0,-1 0 1,0 0-1,-1-1 0,1 1 0,-1 0 1,0-1-1,0 1 0,-1 0 1,1-1-1,-2-10 0,0 13-4,1 0 0,-1 0 0,0 0 0,0 0 0,-1 0 0,1 0 0,-1 1 0,1-1 0,-1 0 0,0 1 0,0-1 0,0 1 0,0 0 0,0-1 0,-1 1 0,1 0 0,-1 0 0,1 1 0,-1-1 0,0 1 0,0-1 0,0 1 0,1 0 0,-1 0 0,0 0 0,-7-1 0,3 0 6,0 1 1,0 0 0,0 0-1,-1 1 1,1 0 0,0 0-1,-1 1 1,1 0 0,0 0-1,-13 4 1,19-4-67,-1 0 1,1-1-1,-1 1 0,1 0 1,0 0-1,-1 0 0,1 0 1,0 0-1,-1 0 0,1 0 1,0 1-1,-1 1 0,2 5-678,12-3-231,40-5 166,-10-4 248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 16716,'-20'19'2149,"-26"29"0,41-42-1821,0 0-1,0 1 1,0 0-1,1 0 1,0 0-1,1 1 1,0-1-1,0 1 1,-3 10-1,6-16-274,-1 0-1,1 1 1,0-1-1,-1 0 1,1 1-1,0-1 1,1 0-1,-1 0 1,0 1 0,1-1-1,-1 0 1,1 0-1,0 1 1,-1-1-1,1 0 1,0 0-1,0 0 1,1 0-1,-1 0 1,3 3-1,-1-3-28,-1 0-1,1 1 0,0-1 1,0 0-1,0-1 0,1 1 0,-1-1 1,0 1-1,1-1 0,-1 0 0,1 0 1,3 0-1,4 1-11,-1-1 0,1-1 0,-1 0 1,1 0-1,0-1 0,-1 0 0,1-1 0,13-4 0,-10 1 73,1-1 1,-1 0-1,0-1 0,-1-1 1,17-12-1,-25 17-18,-1 0 0,1 0 0,-1-1 0,0 0 0,0 0 0,-1 0 0,1 0 0,-1-1 0,0 1 0,0-1 0,0 0 0,-1 0 1,0 0-1,0 0 0,0 0 0,0-1 0,-1 1 0,1-7 0,-2 10-40,0-1 1,0 1 0,0 0-1,-1 0 1,1 0-1,-1 0 1,1 0 0,-1 0-1,0 0 1,0 0-1,0 0 1,0 0 0,0 1-1,0-1 1,0 0-1,-3-2 1,1 1-3,-1 0 0,1 0 1,-1 1-1,1-1 0,-1 1 0,0 0 1,0 0-1,-4-1 0,0 0-199,1 1 0,-1 0 0,0 0 0,0 1-1,0 0 1,-1 0 0,1 1 0,-13 1 0,20-1 63,0 0 1,0 1-1,0-1 0,0 0 1,0 0-1,0 1 0,-1-1 0,1 0 1,0 1-1,0-1 0,0 1 1,0 0-1,0-1 0,1 1 1,-1 0-1,0-1 0,0 1 1,0 0-1,0 0 0,1 0 0,-1 0 1,0 1-1,1-1 52,0 0 0,0-1-1,0 1 1,0 0 0,0 0 0,0 0 0,0 0-1,0 0 1,1-1 0,-1 1 0,0 0 0,0 0-1,1 0 1,-1-1 0,1 1 0,-1 0 0,1 0-1,-1-1 1,1 1 0,-1 0 0,1-1-1,0 1 1,-1-1 0,1 1 0,0-1 0,-1 1-1,1-1 1,0 1 0,1 0 0,22 11-909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79 246 19132,'-23'26'4931,"2"-4"-3350,17-17-1418,0 0 0,0 0 0,1 0 0,-1 1 0,1 0 0,1 0 1,-1-1-1,-3 14 0,6-17-151,-1 0 1,1 0 0,0 1-1,-1-1 1,1 0-1,0 0 1,1 1 0,-1-1-1,0 0 1,1 0 0,-1 1-1,1-1 1,-1 0-1,1 0 1,0 0 0,0 0-1,0 0 1,0 0 0,1 0-1,-1 0 1,0 0-1,1-1 1,0 1 0,-1 0-1,1-1 1,0 1 0,-1-1-1,5 2 1,0 0-77,-1 0-1,1-1 1,1 1 0,-1-1-1,0-1 1,0 1 0,1-1-1,-1 0 1,1-1 0,-1 0-1,1 0 1,-1 0 0,1 0 0,-1-1-1,0 0 1,1-1 0,-1 0-1,11-4 1,-8 3-120,-1-1-1,0 0 1,0 0-1,-1-1 1,1 0 0,-1 0-1,0-1 1,0 0-1,-1 0 1,0-1 0,0 1-1,0-1 1,4-8-1,3-14-476</inkml:trace>
  <inkml:trace contextRef="#ctx0" brushRef="#br0" timeOffset="1">132 5 17884,'-13'-4'2224,"6"6"-1255,4 4-417,6 3 1488,6 1-664,7-6-824,1 0-720,2-6 232,3-4-152,0-13-120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16924,'14'0'2144,"15"4"-1032,5-2-424,11 1 1537,3-2-881,13 0-376,2 1-159,-2-2-593,-2 1-552,-13-1-585,-7-1 793,-17 1-192,-4 0-104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15051,'-5'16'1865,"16"-3"-857,8-4-312,20-9 1360,6-2-735,13-2-241,2-5-208,2 2-1160,-2-3-2312,-14 0 2415,-2 3-399,-12 0-256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52 16516,'1'-1'143,"0"-1"0,0 1 0,0 0 1,0-1-1,0 1 0,-1-1 0,1 1 1,-1 0-1,1-1 0,-1 0 0,1 1 1,-1-1-1,0 1 0,0-1 0,0 1 1,0-1-1,0 1 0,0-4 0,-1 4-68,0 0-1,0 0 1,0-1-1,0 1 0,0 0 1,0 0-1,0 1 0,-1-1 1,1 0-1,0 0 1,0 0-1,-1 1 0,1-1 1,0 1-1,-1-1 1,1 1-1,-1-1 0,1 1 1,-1 0-1,1 0 0,-3 0 1,-6-1 47,0 0-1,0 1 1,0 1 0,0 0 0,0 0 0,0 1 0,0 0 0,0 1-1,0 0 1,1 0 0,0 1 0,0 0 0,0 1 0,0 0-1,0 1 1,1-1 0,0 1 0,0 1 0,1 0 0,0 0-1,0 0 1,1 1 0,0 0 0,-8 13 0,13-19-105,-1 1 0,1-1 0,0 1 0,0-1 0,0 1 0,1-1 0,-1 1 0,0-1 0,1 1 0,0 0 0,0-1 0,0 1 0,0 0 0,0-1 0,0 1 0,1 3 1,0-4-8,0 0 1,0-1 0,0 1 0,0-1 0,0 1 0,0-1 0,0 1-1,1-1 1,-1 0 0,0 0 0,1 0 0,-1 0 0,1 0 0,-1 0 0,1 0-1,-1 0 1,1 0 0,0-1 0,0 1 0,-1-1 0,1 1 0,0-1-1,0 0 1,2 1 0,10 0 24,0-1-1,-1 0 0,1-1 1,0-1-1,-1 0 0,1-1 1,-1 0-1,0-1 0,14-6 1,0-1 49,0-2-1,-1 0 1,29-22 0,-13 4 53,-40 29-123,1-1-1,-1 1 1,1-1-1,-1 1 1,0-1-1,0 0 1,0 0 0,0 0-1,-1 0 1,1 0-1,-1 0 1,2-5-1,-3 7-9,0 0 0,0 0 0,0 0 0,0 0 0,0 0 0,0 1 0,0-1 0,-1 0 0,1 0 0,0 0 0,0 0 0,-1 0 0,1 1 0,0-1 0,-1 0 0,1 0 0,-1 1 0,1-1 0,-1 0-1,1 0 1,-1 1 0,0-1 0,1 1 0,-1-1 0,0 0 0,1 1 0,-1-1 0,0 1 0,0 0 0,0-1 0,1 1 0,-1 0 0,0-1 0,0 1 0,0 0 0,0 0 0,0 0 0,1 0 0,-1 0-1,0 0 1,0 0 0,0 0 0,0 0 0,-1 0 0,-2 0-30,1 1-1,-1-1 1,0 1-1,0-1 1,1 1 0,-1 0-1,0 0 1,1 1-1,-4 1 1,4-1-148,1 0 0,-1 0-1,1 0 1,0 0 0,0 1 0,0-1 0,0 1 0,0 0 0,0-1 0,-1 6 0,2-7 100,1 0 1,-1 0-1,1 0 0,-1 0 1,1 1-1,0-1 1,-1 0-1,1 0 0,0 1 1,0-1-1,0 0 1,0 0-1,0 0 0,0 1 1,1-1-1,-1 0 0,0 0 1,1 0-1,-1 1 1,1-1-1,-1 0 0,1 0 1,-1 0-1,1 0 1,0 0-1,-1 0 0,1 0 1,0 0-1,0 0 1,0-1-1,1 2 1,18 8-768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0:31:2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17156,'-9'26'1872,"-4"10"-976,-3 4-392,2 4 985,3 4-313,2-4-744,3-2-464,5-12 1288,2-7-1096,9-13-168,2-12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74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23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2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17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26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06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10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12.12.2022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.png"/><Relationship Id="rId21" Type="http://schemas.openxmlformats.org/officeDocument/2006/relationships/customXml" Target="../ink/ink5.xml"/><Relationship Id="rId42" Type="http://schemas.openxmlformats.org/officeDocument/2006/relationships/image" Target="../media/image16.png"/><Relationship Id="rId47" Type="http://schemas.openxmlformats.org/officeDocument/2006/relationships/customXml" Target="../ink/ink18.xml"/><Relationship Id="rId63" Type="http://schemas.openxmlformats.org/officeDocument/2006/relationships/customXml" Target="../ink/ink26.xml"/><Relationship Id="rId68" Type="http://schemas.openxmlformats.org/officeDocument/2006/relationships/image" Target="../media/image29.png"/><Relationship Id="rId84" Type="http://schemas.openxmlformats.org/officeDocument/2006/relationships/image" Target="../media/image37.png"/><Relationship Id="rId16" Type="http://schemas.openxmlformats.org/officeDocument/2006/relationships/image" Target="../media/image2.png"/><Relationship Id="rId24" Type="http://schemas.openxmlformats.org/officeDocument/2006/relationships/image" Target="../media/image7.png"/><Relationship Id="rId32" Type="http://schemas.openxmlformats.org/officeDocument/2006/relationships/image" Target="../media/image11.png"/><Relationship Id="rId37" Type="http://schemas.openxmlformats.org/officeDocument/2006/relationships/customXml" Target="../ink/ink13.xml"/><Relationship Id="rId40" Type="http://schemas.openxmlformats.org/officeDocument/2006/relationships/image" Target="../media/image15.png"/><Relationship Id="rId45" Type="http://schemas.openxmlformats.org/officeDocument/2006/relationships/customXml" Target="../ink/ink17.xml"/><Relationship Id="rId53" Type="http://schemas.openxmlformats.org/officeDocument/2006/relationships/customXml" Target="../ink/ink21.xml"/><Relationship Id="rId58" Type="http://schemas.openxmlformats.org/officeDocument/2006/relationships/image" Target="../media/image24.png"/><Relationship Id="rId66" Type="http://schemas.openxmlformats.org/officeDocument/2006/relationships/image" Target="../media/image28.png"/><Relationship Id="rId74" Type="http://schemas.openxmlformats.org/officeDocument/2006/relationships/image" Target="../media/image32.png"/><Relationship Id="rId79" Type="http://schemas.openxmlformats.org/officeDocument/2006/relationships/customXml" Target="../ink/ink34.xml"/><Relationship Id="rId87" Type="http://schemas.openxmlformats.org/officeDocument/2006/relationships/customXml" Target="../ink/ink38.xml"/><Relationship Id="rId5" Type="http://schemas.openxmlformats.org/officeDocument/2006/relationships/customXml" Target="../ink/ink1.xml"/><Relationship Id="rId61" Type="http://schemas.openxmlformats.org/officeDocument/2006/relationships/customXml" Target="../ink/ink25.xml"/><Relationship Id="rId82" Type="http://schemas.openxmlformats.org/officeDocument/2006/relationships/image" Target="../media/image36.png"/><Relationship Id="rId19" Type="http://schemas.openxmlformats.org/officeDocument/2006/relationships/customXml" Target="../ink/ink4.xml"/><Relationship Id="rId14" Type="http://schemas.openxmlformats.org/officeDocument/2006/relationships/image" Target="../media/image6.png"/><Relationship Id="rId22" Type="http://schemas.openxmlformats.org/officeDocument/2006/relationships/image" Target="../media/image5.png"/><Relationship Id="rId27" Type="http://schemas.openxmlformats.org/officeDocument/2006/relationships/customXml" Target="../ink/ink8.xml"/><Relationship Id="rId30" Type="http://schemas.openxmlformats.org/officeDocument/2006/relationships/image" Target="../media/image10.png"/><Relationship Id="rId35" Type="http://schemas.openxmlformats.org/officeDocument/2006/relationships/customXml" Target="../ink/ink12.xml"/><Relationship Id="rId43" Type="http://schemas.openxmlformats.org/officeDocument/2006/relationships/customXml" Target="../ink/ink16.xml"/><Relationship Id="rId48" Type="http://schemas.openxmlformats.org/officeDocument/2006/relationships/image" Target="../media/image19.png"/><Relationship Id="rId56" Type="http://schemas.openxmlformats.org/officeDocument/2006/relationships/image" Target="../media/image23.png"/><Relationship Id="rId64" Type="http://schemas.openxmlformats.org/officeDocument/2006/relationships/image" Target="../media/image27.png"/><Relationship Id="rId69" Type="http://schemas.openxmlformats.org/officeDocument/2006/relationships/customXml" Target="../ink/ink29.xml"/><Relationship Id="rId77" Type="http://schemas.openxmlformats.org/officeDocument/2006/relationships/customXml" Target="../ink/ink33.xml"/><Relationship Id="rId51" Type="http://schemas.openxmlformats.org/officeDocument/2006/relationships/customXml" Target="../ink/ink20.xml"/><Relationship Id="rId72" Type="http://schemas.openxmlformats.org/officeDocument/2006/relationships/image" Target="../media/image31.png"/><Relationship Id="rId80" Type="http://schemas.openxmlformats.org/officeDocument/2006/relationships/image" Target="../media/image35.png"/><Relationship Id="rId85" Type="http://schemas.openxmlformats.org/officeDocument/2006/relationships/customXml" Target="../ink/ink37.xml"/><Relationship Id="rId3" Type="http://schemas.openxmlformats.org/officeDocument/2006/relationships/image" Target="../media/image1.jpeg"/><Relationship Id="rId17" Type="http://schemas.openxmlformats.org/officeDocument/2006/relationships/customXml" Target="../ink/ink3.xml"/><Relationship Id="rId25" Type="http://schemas.openxmlformats.org/officeDocument/2006/relationships/customXml" Target="../ink/ink7.xml"/><Relationship Id="rId33" Type="http://schemas.openxmlformats.org/officeDocument/2006/relationships/customXml" Target="../ink/ink11.xml"/><Relationship Id="rId38" Type="http://schemas.openxmlformats.org/officeDocument/2006/relationships/image" Target="../media/image14.png"/><Relationship Id="rId46" Type="http://schemas.openxmlformats.org/officeDocument/2006/relationships/image" Target="../media/image18.png"/><Relationship Id="rId59" Type="http://schemas.openxmlformats.org/officeDocument/2006/relationships/customXml" Target="../ink/ink24.xml"/><Relationship Id="rId67" Type="http://schemas.openxmlformats.org/officeDocument/2006/relationships/customXml" Target="../ink/ink28.xml"/><Relationship Id="rId20" Type="http://schemas.openxmlformats.org/officeDocument/2006/relationships/image" Target="../media/image4.png"/><Relationship Id="rId41" Type="http://schemas.openxmlformats.org/officeDocument/2006/relationships/customXml" Target="../ink/ink15.xml"/><Relationship Id="rId54" Type="http://schemas.openxmlformats.org/officeDocument/2006/relationships/image" Target="../media/image22.png"/><Relationship Id="rId62" Type="http://schemas.openxmlformats.org/officeDocument/2006/relationships/image" Target="../media/image26.png"/><Relationship Id="rId70" Type="http://schemas.openxmlformats.org/officeDocument/2006/relationships/image" Target="../media/image30.png"/><Relationship Id="rId75" Type="http://schemas.openxmlformats.org/officeDocument/2006/relationships/customXml" Target="../ink/ink32.xml"/><Relationship Id="rId83" Type="http://schemas.openxmlformats.org/officeDocument/2006/relationships/customXml" Target="../ink/ink36.xml"/><Relationship Id="rId88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15" Type="http://schemas.openxmlformats.org/officeDocument/2006/relationships/customXml" Target="../ink/ink2.xml"/><Relationship Id="rId23" Type="http://schemas.openxmlformats.org/officeDocument/2006/relationships/customXml" Target="../ink/ink6.xml"/><Relationship Id="rId28" Type="http://schemas.openxmlformats.org/officeDocument/2006/relationships/image" Target="../media/image9.png"/><Relationship Id="rId36" Type="http://schemas.openxmlformats.org/officeDocument/2006/relationships/image" Target="../media/image13.png"/><Relationship Id="rId49" Type="http://schemas.openxmlformats.org/officeDocument/2006/relationships/customXml" Target="../ink/ink19.xml"/><Relationship Id="rId57" Type="http://schemas.openxmlformats.org/officeDocument/2006/relationships/customXml" Target="../ink/ink23.xml"/><Relationship Id="rId31" Type="http://schemas.openxmlformats.org/officeDocument/2006/relationships/customXml" Target="../ink/ink10.xml"/><Relationship Id="rId44" Type="http://schemas.openxmlformats.org/officeDocument/2006/relationships/image" Target="../media/image17.png"/><Relationship Id="rId52" Type="http://schemas.openxmlformats.org/officeDocument/2006/relationships/image" Target="../media/image21.png"/><Relationship Id="rId60" Type="http://schemas.openxmlformats.org/officeDocument/2006/relationships/image" Target="../media/image25.png"/><Relationship Id="rId65" Type="http://schemas.openxmlformats.org/officeDocument/2006/relationships/customXml" Target="../ink/ink27.xml"/><Relationship Id="rId73" Type="http://schemas.openxmlformats.org/officeDocument/2006/relationships/customXml" Target="../ink/ink31.xml"/><Relationship Id="rId78" Type="http://schemas.openxmlformats.org/officeDocument/2006/relationships/image" Target="../media/image34.png"/><Relationship Id="rId81" Type="http://schemas.openxmlformats.org/officeDocument/2006/relationships/customXml" Target="../ink/ink35.xml"/><Relationship Id="rId86" Type="http://schemas.openxmlformats.org/officeDocument/2006/relationships/image" Target="../media/image38.png"/><Relationship Id="rId4" Type="http://schemas.openxmlformats.org/officeDocument/2006/relationships/hyperlink" Target="http://www.bernhardkoester.de/vorlesungen/inhalt.html" TargetMode="External"/><Relationship Id="rId18" Type="http://schemas.openxmlformats.org/officeDocument/2006/relationships/image" Target="../media/image3.png"/><Relationship Id="rId39" Type="http://schemas.openxmlformats.org/officeDocument/2006/relationships/customXml" Target="../ink/ink14.xml"/><Relationship Id="rId34" Type="http://schemas.openxmlformats.org/officeDocument/2006/relationships/image" Target="../media/image12.png"/><Relationship Id="rId50" Type="http://schemas.openxmlformats.org/officeDocument/2006/relationships/image" Target="../media/image20.png"/><Relationship Id="rId55" Type="http://schemas.openxmlformats.org/officeDocument/2006/relationships/customXml" Target="../ink/ink22.xml"/><Relationship Id="rId76" Type="http://schemas.openxmlformats.org/officeDocument/2006/relationships/image" Target="../media/image33.png"/><Relationship Id="rId71" Type="http://schemas.openxmlformats.org/officeDocument/2006/relationships/customXml" Target="../ink/ink30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NULL"/><Relationship Id="rId170" Type="http://schemas.openxmlformats.org/officeDocument/2006/relationships/customXml" Target="../ink/ink122.xml"/><Relationship Id="rId268" Type="http://schemas.openxmlformats.org/officeDocument/2006/relationships/customXml" Target="../ink/ink171.xml"/><Relationship Id="rId475" Type="http://schemas.openxmlformats.org/officeDocument/2006/relationships/image" Target="NULL"/><Relationship Id="rId682" Type="http://schemas.openxmlformats.org/officeDocument/2006/relationships/customXml" Target="../ink/ink378.xml"/><Relationship Id="rId128" Type="http://schemas.openxmlformats.org/officeDocument/2006/relationships/customXml" Target="../ink/ink101.xml"/><Relationship Id="rId335" Type="http://schemas.openxmlformats.org/officeDocument/2006/relationships/image" Target="NULL"/><Relationship Id="rId542" Type="http://schemas.openxmlformats.org/officeDocument/2006/relationships/customXml" Target="../ink/ink308.xml"/><Relationship Id="rId987" Type="http://schemas.openxmlformats.org/officeDocument/2006/relationships/image" Target="NULL"/><Relationship Id="rId402" Type="http://schemas.openxmlformats.org/officeDocument/2006/relationships/customXml" Target="../ink/ink238.xml"/><Relationship Id="rId847" Type="http://schemas.openxmlformats.org/officeDocument/2006/relationships/image" Target="NULL"/><Relationship Id="rId1032" Type="http://schemas.openxmlformats.org/officeDocument/2006/relationships/customXml" Target="../ink/ink553.xml"/><Relationship Id="rId707" Type="http://schemas.openxmlformats.org/officeDocument/2006/relationships/image" Target="NULL"/><Relationship Id="rId914" Type="http://schemas.openxmlformats.org/officeDocument/2006/relationships/customXml" Target="../ink/ink494.xml"/><Relationship Id="rId43" Type="http://schemas.openxmlformats.org/officeDocument/2006/relationships/image" Target="NULL"/><Relationship Id="rId192" Type="http://schemas.openxmlformats.org/officeDocument/2006/relationships/customXml" Target="../ink/ink133.xml"/><Relationship Id="rId497" Type="http://schemas.openxmlformats.org/officeDocument/2006/relationships/image" Target="NULL"/><Relationship Id="rId357" Type="http://schemas.openxmlformats.org/officeDocument/2006/relationships/image" Target="NULL"/><Relationship Id="rId217" Type="http://schemas.openxmlformats.org/officeDocument/2006/relationships/image" Target="NULL"/><Relationship Id="rId564" Type="http://schemas.openxmlformats.org/officeDocument/2006/relationships/customXml" Target="../ink/ink319.xml"/><Relationship Id="rId771" Type="http://schemas.openxmlformats.org/officeDocument/2006/relationships/image" Target="NULL"/><Relationship Id="rId869" Type="http://schemas.openxmlformats.org/officeDocument/2006/relationships/image" Target="NULL"/><Relationship Id="rId424" Type="http://schemas.openxmlformats.org/officeDocument/2006/relationships/customXml" Target="../ink/ink249.xml"/><Relationship Id="rId631" Type="http://schemas.openxmlformats.org/officeDocument/2006/relationships/image" Target="NULL"/><Relationship Id="rId729" Type="http://schemas.openxmlformats.org/officeDocument/2006/relationships/image" Target="NULL"/><Relationship Id="rId1054" Type="http://schemas.openxmlformats.org/officeDocument/2006/relationships/customXml" Target="../ink/ink564.xml"/><Relationship Id="rId936" Type="http://schemas.openxmlformats.org/officeDocument/2006/relationships/customXml" Target="../ink/ink505.xml"/><Relationship Id="rId65" Type="http://schemas.openxmlformats.org/officeDocument/2006/relationships/image" Target="NULL"/><Relationship Id="rId281" Type="http://schemas.openxmlformats.org/officeDocument/2006/relationships/image" Target="NULL"/><Relationship Id="rId141" Type="http://schemas.openxmlformats.org/officeDocument/2006/relationships/image" Target="NULL"/><Relationship Id="rId379" Type="http://schemas.openxmlformats.org/officeDocument/2006/relationships/image" Target="NULL"/><Relationship Id="rId586" Type="http://schemas.openxmlformats.org/officeDocument/2006/relationships/customXml" Target="../ink/ink330.xml"/><Relationship Id="rId793" Type="http://schemas.openxmlformats.org/officeDocument/2006/relationships/image" Target="NULL"/><Relationship Id="rId7" Type="http://schemas.openxmlformats.org/officeDocument/2006/relationships/image" Target="NULL"/><Relationship Id="rId239" Type="http://schemas.openxmlformats.org/officeDocument/2006/relationships/image" Target="NULL"/><Relationship Id="rId446" Type="http://schemas.openxmlformats.org/officeDocument/2006/relationships/customXml" Target="../ink/ink260.xml"/><Relationship Id="rId653" Type="http://schemas.openxmlformats.org/officeDocument/2006/relationships/image" Target="NULL"/><Relationship Id="rId1076" Type="http://schemas.openxmlformats.org/officeDocument/2006/relationships/customXml" Target="../ink/ink575.xml"/><Relationship Id="rId292" Type="http://schemas.openxmlformats.org/officeDocument/2006/relationships/customXml" Target="../ink/ink183.xml"/><Relationship Id="rId306" Type="http://schemas.openxmlformats.org/officeDocument/2006/relationships/customXml" Target="../ink/ink190.xml"/><Relationship Id="rId860" Type="http://schemas.openxmlformats.org/officeDocument/2006/relationships/customXml" Target="../ink/ink467.xml"/><Relationship Id="rId958" Type="http://schemas.openxmlformats.org/officeDocument/2006/relationships/customXml" Target="../ink/ink516.xml"/><Relationship Id="rId87" Type="http://schemas.openxmlformats.org/officeDocument/2006/relationships/image" Target="NULL"/><Relationship Id="rId513" Type="http://schemas.openxmlformats.org/officeDocument/2006/relationships/image" Target="NULL"/><Relationship Id="rId597" Type="http://schemas.openxmlformats.org/officeDocument/2006/relationships/image" Target="NULL"/><Relationship Id="rId720" Type="http://schemas.openxmlformats.org/officeDocument/2006/relationships/customXml" Target="../ink/ink397.xml"/><Relationship Id="rId818" Type="http://schemas.openxmlformats.org/officeDocument/2006/relationships/customXml" Target="../ink/ink446.xml"/><Relationship Id="rId152" Type="http://schemas.openxmlformats.org/officeDocument/2006/relationships/customXml" Target="../ink/ink113.xml"/><Relationship Id="rId457" Type="http://schemas.openxmlformats.org/officeDocument/2006/relationships/image" Target="NULL"/><Relationship Id="rId1003" Type="http://schemas.openxmlformats.org/officeDocument/2006/relationships/image" Target="NULL"/><Relationship Id="rId1087" Type="http://schemas.openxmlformats.org/officeDocument/2006/relationships/image" Target="NULL"/><Relationship Id="rId664" Type="http://schemas.openxmlformats.org/officeDocument/2006/relationships/customXml" Target="../ink/ink369.xml"/><Relationship Id="rId871" Type="http://schemas.openxmlformats.org/officeDocument/2006/relationships/image" Target="NULL"/><Relationship Id="rId969" Type="http://schemas.openxmlformats.org/officeDocument/2006/relationships/image" Target="NULL"/><Relationship Id="rId14" Type="http://schemas.openxmlformats.org/officeDocument/2006/relationships/customXml" Target="../ink/ink44.xml"/><Relationship Id="rId317" Type="http://schemas.openxmlformats.org/officeDocument/2006/relationships/image" Target="NULL"/><Relationship Id="rId524" Type="http://schemas.openxmlformats.org/officeDocument/2006/relationships/customXml" Target="../ink/ink299.xml"/><Relationship Id="rId731" Type="http://schemas.openxmlformats.org/officeDocument/2006/relationships/image" Target="NULL"/><Relationship Id="rId98" Type="http://schemas.openxmlformats.org/officeDocument/2006/relationships/customXml" Target="../ink/ink86.xml"/><Relationship Id="rId163" Type="http://schemas.openxmlformats.org/officeDocument/2006/relationships/image" Target="NULL"/><Relationship Id="rId370" Type="http://schemas.openxmlformats.org/officeDocument/2006/relationships/customXml" Target="../ink/ink222.xml"/><Relationship Id="rId829" Type="http://schemas.openxmlformats.org/officeDocument/2006/relationships/image" Target="NULL"/><Relationship Id="rId1014" Type="http://schemas.openxmlformats.org/officeDocument/2006/relationships/customXml" Target="../ink/ink544.xml"/><Relationship Id="rId230" Type="http://schemas.openxmlformats.org/officeDocument/2006/relationships/customXml" Target="../ink/ink152.xml"/><Relationship Id="rId468" Type="http://schemas.openxmlformats.org/officeDocument/2006/relationships/customXml" Target="../ink/ink271.xml"/><Relationship Id="rId675" Type="http://schemas.openxmlformats.org/officeDocument/2006/relationships/image" Target="NULL"/><Relationship Id="rId882" Type="http://schemas.openxmlformats.org/officeDocument/2006/relationships/customXml" Target="../ink/ink478.xml"/><Relationship Id="rId25" Type="http://schemas.openxmlformats.org/officeDocument/2006/relationships/image" Target="NULL"/><Relationship Id="rId328" Type="http://schemas.openxmlformats.org/officeDocument/2006/relationships/customXml" Target="../ink/ink201.xml"/><Relationship Id="rId535" Type="http://schemas.openxmlformats.org/officeDocument/2006/relationships/image" Target="NULL"/><Relationship Id="rId742" Type="http://schemas.openxmlformats.org/officeDocument/2006/relationships/customXml" Target="../ink/ink408.xml"/><Relationship Id="rId174" Type="http://schemas.openxmlformats.org/officeDocument/2006/relationships/customXml" Target="../ink/ink124.xml"/><Relationship Id="rId381" Type="http://schemas.openxmlformats.org/officeDocument/2006/relationships/image" Target="NULL"/><Relationship Id="rId602" Type="http://schemas.openxmlformats.org/officeDocument/2006/relationships/customXml" Target="../ink/ink338.xml"/><Relationship Id="rId1025" Type="http://schemas.openxmlformats.org/officeDocument/2006/relationships/image" Target="NULL"/><Relationship Id="rId241" Type="http://schemas.openxmlformats.org/officeDocument/2006/relationships/image" Target="NULL"/><Relationship Id="rId479" Type="http://schemas.openxmlformats.org/officeDocument/2006/relationships/image" Target="NULL"/><Relationship Id="rId686" Type="http://schemas.openxmlformats.org/officeDocument/2006/relationships/customXml" Target="../ink/ink380.xml"/><Relationship Id="rId893" Type="http://schemas.openxmlformats.org/officeDocument/2006/relationships/image" Target="NULL"/><Relationship Id="rId907" Type="http://schemas.openxmlformats.org/officeDocument/2006/relationships/image" Target="NULL"/><Relationship Id="rId36" Type="http://schemas.openxmlformats.org/officeDocument/2006/relationships/customXml" Target="../ink/ink55.xml"/><Relationship Id="rId339" Type="http://schemas.openxmlformats.org/officeDocument/2006/relationships/image" Target="NULL"/><Relationship Id="rId546" Type="http://schemas.openxmlformats.org/officeDocument/2006/relationships/customXml" Target="../ink/ink310.xml"/><Relationship Id="rId753" Type="http://schemas.openxmlformats.org/officeDocument/2006/relationships/image" Target="NULL"/><Relationship Id="rId101" Type="http://schemas.openxmlformats.org/officeDocument/2006/relationships/image" Target="NULL"/><Relationship Id="rId185" Type="http://schemas.openxmlformats.org/officeDocument/2006/relationships/image" Target="NULL"/><Relationship Id="rId406" Type="http://schemas.openxmlformats.org/officeDocument/2006/relationships/customXml" Target="../ink/ink240.xml"/><Relationship Id="rId960" Type="http://schemas.openxmlformats.org/officeDocument/2006/relationships/customXml" Target="../ink/ink517.xml"/><Relationship Id="rId1036" Type="http://schemas.openxmlformats.org/officeDocument/2006/relationships/customXml" Target="../ink/ink555.xml"/><Relationship Id="rId392" Type="http://schemas.openxmlformats.org/officeDocument/2006/relationships/customXml" Target="../ink/ink233.xml"/><Relationship Id="rId613" Type="http://schemas.openxmlformats.org/officeDocument/2006/relationships/image" Target="NULL"/><Relationship Id="rId697" Type="http://schemas.openxmlformats.org/officeDocument/2006/relationships/image" Target="NULL"/><Relationship Id="rId820" Type="http://schemas.openxmlformats.org/officeDocument/2006/relationships/customXml" Target="../ink/ink447.xml"/><Relationship Id="rId918" Type="http://schemas.openxmlformats.org/officeDocument/2006/relationships/customXml" Target="../ink/ink496.xml"/><Relationship Id="rId252" Type="http://schemas.openxmlformats.org/officeDocument/2006/relationships/customXml" Target="../ink/ink163.xml"/><Relationship Id="rId47" Type="http://schemas.openxmlformats.org/officeDocument/2006/relationships/image" Target="NULL"/><Relationship Id="rId112" Type="http://schemas.openxmlformats.org/officeDocument/2006/relationships/customXml" Target="../ink/ink93.xml"/><Relationship Id="rId557" Type="http://schemas.openxmlformats.org/officeDocument/2006/relationships/image" Target="NULL"/><Relationship Id="rId764" Type="http://schemas.openxmlformats.org/officeDocument/2006/relationships/customXml" Target="../ink/ink419.xml"/><Relationship Id="rId971" Type="http://schemas.openxmlformats.org/officeDocument/2006/relationships/image" Target="NULL"/><Relationship Id="rId196" Type="http://schemas.openxmlformats.org/officeDocument/2006/relationships/customXml" Target="../ink/ink135.xml"/><Relationship Id="rId417" Type="http://schemas.openxmlformats.org/officeDocument/2006/relationships/image" Target="NULL"/><Relationship Id="rId624" Type="http://schemas.openxmlformats.org/officeDocument/2006/relationships/customXml" Target="../ink/ink349.xml"/><Relationship Id="rId831" Type="http://schemas.openxmlformats.org/officeDocument/2006/relationships/image" Target="NULL"/><Relationship Id="rId1047" Type="http://schemas.openxmlformats.org/officeDocument/2006/relationships/image" Target="NULL"/><Relationship Id="rId263" Type="http://schemas.openxmlformats.org/officeDocument/2006/relationships/image" Target="NULL"/><Relationship Id="rId470" Type="http://schemas.openxmlformats.org/officeDocument/2006/relationships/customXml" Target="../ink/ink272.xml"/><Relationship Id="rId929" Type="http://schemas.openxmlformats.org/officeDocument/2006/relationships/image" Target="NULL"/><Relationship Id="rId58" Type="http://schemas.openxmlformats.org/officeDocument/2006/relationships/customXml" Target="../ink/ink66.xml"/><Relationship Id="rId123" Type="http://schemas.openxmlformats.org/officeDocument/2006/relationships/image" Target="NULL"/><Relationship Id="rId330" Type="http://schemas.openxmlformats.org/officeDocument/2006/relationships/customXml" Target="../ink/ink202.xml"/><Relationship Id="rId568" Type="http://schemas.openxmlformats.org/officeDocument/2006/relationships/customXml" Target="../ink/ink321.xml"/><Relationship Id="rId775" Type="http://schemas.openxmlformats.org/officeDocument/2006/relationships/image" Target="NULL"/><Relationship Id="rId982" Type="http://schemas.openxmlformats.org/officeDocument/2006/relationships/customXml" Target="../ink/ink528.xml"/><Relationship Id="rId428" Type="http://schemas.openxmlformats.org/officeDocument/2006/relationships/customXml" Target="../ink/ink251.xml"/><Relationship Id="rId635" Type="http://schemas.openxmlformats.org/officeDocument/2006/relationships/image" Target="NULL"/><Relationship Id="rId842" Type="http://schemas.openxmlformats.org/officeDocument/2006/relationships/customXml" Target="../ink/ink458.xml"/><Relationship Id="rId1058" Type="http://schemas.openxmlformats.org/officeDocument/2006/relationships/customXml" Target="../ink/ink566.xml"/><Relationship Id="rId274" Type="http://schemas.openxmlformats.org/officeDocument/2006/relationships/customXml" Target="../ink/ink174.xml"/><Relationship Id="rId481" Type="http://schemas.openxmlformats.org/officeDocument/2006/relationships/image" Target="NULL"/><Relationship Id="rId702" Type="http://schemas.openxmlformats.org/officeDocument/2006/relationships/customXml" Target="../ink/ink388.xml"/><Relationship Id="rId69" Type="http://schemas.openxmlformats.org/officeDocument/2006/relationships/image" Target="NULL"/><Relationship Id="rId134" Type="http://schemas.openxmlformats.org/officeDocument/2006/relationships/customXml" Target="../ink/ink104.xml"/><Relationship Id="rId579" Type="http://schemas.openxmlformats.org/officeDocument/2006/relationships/image" Target="NULL"/><Relationship Id="rId786" Type="http://schemas.openxmlformats.org/officeDocument/2006/relationships/customXml" Target="../ink/ink430.xml"/><Relationship Id="rId993" Type="http://schemas.openxmlformats.org/officeDocument/2006/relationships/image" Target="NULL"/><Relationship Id="rId341" Type="http://schemas.openxmlformats.org/officeDocument/2006/relationships/image" Target="NULL"/><Relationship Id="rId439" Type="http://schemas.openxmlformats.org/officeDocument/2006/relationships/image" Target="NULL"/><Relationship Id="rId646" Type="http://schemas.openxmlformats.org/officeDocument/2006/relationships/customXml" Target="../ink/ink360.xml"/><Relationship Id="rId1069" Type="http://schemas.openxmlformats.org/officeDocument/2006/relationships/image" Target="NULL"/><Relationship Id="rId201" Type="http://schemas.openxmlformats.org/officeDocument/2006/relationships/image" Target="NULL"/><Relationship Id="rId285" Type="http://schemas.openxmlformats.org/officeDocument/2006/relationships/image" Target="NULL"/><Relationship Id="rId506" Type="http://schemas.openxmlformats.org/officeDocument/2006/relationships/customXml" Target="../ink/ink290.xml"/><Relationship Id="rId853" Type="http://schemas.openxmlformats.org/officeDocument/2006/relationships/image" Target="NULL"/><Relationship Id="rId492" Type="http://schemas.openxmlformats.org/officeDocument/2006/relationships/customXml" Target="../ink/ink283.xml"/><Relationship Id="rId713" Type="http://schemas.openxmlformats.org/officeDocument/2006/relationships/image" Target="NULL"/><Relationship Id="rId797" Type="http://schemas.openxmlformats.org/officeDocument/2006/relationships/image" Target="NULL"/><Relationship Id="rId920" Type="http://schemas.openxmlformats.org/officeDocument/2006/relationships/customXml" Target="../ink/ink497.xml"/><Relationship Id="rId145" Type="http://schemas.openxmlformats.org/officeDocument/2006/relationships/image" Target="NULL"/><Relationship Id="rId352" Type="http://schemas.openxmlformats.org/officeDocument/2006/relationships/customXml" Target="../ink/ink213.xml"/><Relationship Id="rId212" Type="http://schemas.openxmlformats.org/officeDocument/2006/relationships/customXml" Target="../ink/ink143.xml"/><Relationship Id="rId657" Type="http://schemas.openxmlformats.org/officeDocument/2006/relationships/image" Target="NULL"/><Relationship Id="rId864" Type="http://schemas.openxmlformats.org/officeDocument/2006/relationships/customXml" Target="../ink/ink469.xml"/><Relationship Id="rId296" Type="http://schemas.openxmlformats.org/officeDocument/2006/relationships/customXml" Target="../ink/ink185.xml"/><Relationship Id="rId517" Type="http://schemas.openxmlformats.org/officeDocument/2006/relationships/image" Target="NULL"/><Relationship Id="rId724" Type="http://schemas.openxmlformats.org/officeDocument/2006/relationships/customXml" Target="../ink/ink399.xml"/><Relationship Id="rId931" Type="http://schemas.openxmlformats.org/officeDocument/2006/relationships/image" Target="NULL"/><Relationship Id="rId60" Type="http://schemas.openxmlformats.org/officeDocument/2006/relationships/customXml" Target="../ink/ink67.xml"/><Relationship Id="rId156" Type="http://schemas.openxmlformats.org/officeDocument/2006/relationships/customXml" Target="../ink/ink115.xml"/><Relationship Id="rId363" Type="http://schemas.openxmlformats.org/officeDocument/2006/relationships/image" Target="NULL"/><Relationship Id="rId570" Type="http://schemas.openxmlformats.org/officeDocument/2006/relationships/customXml" Target="../ink/ink322.xml"/><Relationship Id="rId1007" Type="http://schemas.openxmlformats.org/officeDocument/2006/relationships/image" Target="NULL"/><Relationship Id="rId223" Type="http://schemas.openxmlformats.org/officeDocument/2006/relationships/image" Target="NULL"/><Relationship Id="rId430" Type="http://schemas.openxmlformats.org/officeDocument/2006/relationships/customXml" Target="../ink/ink252.xml"/><Relationship Id="rId668" Type="http://schemas.openxmlformats.org/officeDocument/2006/relationships/customXml" Target="../ink/ink371.xml"/><Relationship Id="rId875" Type="http://schemas.openxmlformats.org/officeDocument/2006/relationships/image" Target="NULL"/><Relationship Id="rId1060" Type="http://schemas.openxmlformats.org/officeDocument/2006/relationships/customXml" Target="../ink/ink567.xml"/><Relationship Id="rId18" Type="http://schemas.openxmlformats.org/officeDocument/2006/relationships/customXml" Target="../ink/ink46.xml"/><Relationship Id="rId528" Type="http://schemas.openxmlformats.org/officeDocument/2006/relationships/customXml" Target="../ink/ink301.xml"/><Relationship Id="rId735" Type="http://schemas.openxmlformats.org/officeDocument/2006/relationships/image" Target="NULL"/><Relationship Id="rId942" Type="http://schemas.openxmlformats.org/officeDocument/2006/relationships/customXml" Target="../ink/ink508.xml"/><Relationship Id="rId167" Type="http://schemas.openxmlformats.org/officeDocument/2006/relationships/image" Target="NULL"/><Relationship Id="rId374" Type="http://schemas.openxmlformats.org/officeDocument/2006/relationships/customXml" Target="../ink/ink224.xml"/><Relationship Id="rId581" Type="http://schemas.openxmlformats.org/officeDocument/2006/relationships/image" Target="NULL"/><Relationship Id="rId1018" Type="http://schemas.openxmlformats.org/officeDocument/2006/relationships/customXml" Target="../ink/ink546.xml"/><Relationship Id="rId71" Type="http://schemas.openxmlformats.org/officeDocument/2006/relationships/image" Target="NULL"/><Relationship Id="rId234" Type="http://schemas.openxmlformats.org/officeDocument/2006/relationships/customXml" Target="../ink/ink154.xml"/><Relationship Id="rId679" Type="http://schemas.openxmlformats.org/officeDocument/2006/relationships/image" Target="NULL"/><Relationship Id="rId802" Type="http://schemas.openxmlformats.org/officeDocument/2006/relationships/customXml" Target="../ink/ink438.xml"/><Relationship Id="rId886" Type="http://schemas.openxmlformats.org/officeDocument/2006/relationships/customXml" Target="../ink/ink480.xml"/><Relationship Id="rId2" Type="http://schemas.openxmlformats.org/officeDocument/2006/relationships/notesSlide" Target="../notesSlides/notesSlide2.xml"/><Relationship Id="rId29" Type="http://schemas.openxmlformats.org/officeDocument/2006/relationships/image" Target="NULL"/><Relationship Id="rId441" Type="http://schemas.openxmlformats.org/officeDocument/2006/relationships/image" Target="NULL"/><Relationship Id="rId539" Type="http://schemas.openxmlformats.org/officeDocument/2006/relationships/image" Target="NULL"/><Relationship Id="rId746" Type="http://schemas.openxmlformats.org/officeDocument/2006/relationships/customXml" Target="../ink/ink410.xml"/><Relationship Id="rId1071" Type="http://schemas.openxmlformats.org/officeDocument/2006/relationships/image" Target="NULL"/><Relationship Id="rId178" Type="http://schemas.openxmlformats.org/officeDocument/2006/relationships/customXml" Target="../ink/ink126.xml"/><Relationship Id="rId301" Type="http://schemas.openxmlformats.org/officeDocument/2006/relationships/image" Target="NULL"/><Relationship Id="rId953" Type="http://schemas.openxmlformats.org/officeDocument/2006/relationships/image" Target="NULL"/><Relationship Id="rId1029" Type="http://schemas.openxmlformats.org/officeDocument/2006/relationships/image" Target="NULL"/><Relationship Id="rId82" Type="http://schemas.openxmlformats.org/officeDocument/2006/relationships/customXml" Target="../ink/ink78.xml"/><Relationship Id="rId385" Type="http://schemas.openxmlformats.org/officeDocument/2006/relationships/image" Target="NULL"/><Relationship Id="rId592" Type="http://schemas.openxmlformats.org/officeDocument/2006/relationships/customXml" Target="../ink/ink333.xml"/><Relationship Id="rId606" Type="http://schemas.openxmlformats.org/officeDocument/2006/relationships/customXml" Target="../ink/ink340.xml"/><Relationship Id="rId813" Type="http://schemas.openxmlformats.org/officeDocument/2006/relationships/image" Target="NULL"/><Relationship Id="rId245" Type="http://schemas.openxmlformats.org/officeDocument/2006/relationships/image" Target="NULL"/><Relationship Id="rId452" Type="http://schemas.openxmlformats.org/officeDocument/2006/relationships/customXml" Target="../ink/ink263.xml"/><Relationship Id="rId897" Type="http://schemas.openxmlformats.org/officeDocument/2006/relationships/image" Target="NULL"/><Relationship Id="rId1082" Type="http://schemas.openxmlformats.org/officeDocument/2006/relationships/customXml" Target="../ink/ink578.xml"/><Relationship Id="rId105" Type="http://schemas.openxmlformats.org/officeDocument/2006/relationships/image" Target="NULL"/><Relationship Id="rId312" Type="http://schemas.openxmlformats.org/officeDocument/2006/relationships/customXml" Target="../ink/ink193.xml"/><Relationship Id="rId757" Type="http://schemas.openxmlformats.org/officeDocument/2006/relationships/image" Target="NULL"/><Relationship Id="rId964" Type="http://schemas.openxmlformats.org/officeDocument/2006/relationships/customXml" Target="../ink/ink519.xml"/><Relationship Id="rId93" Type="http://schemas.openxmlformats.org/officeDocument/2006/relationships/image" Target="NULL"/><Relationship Id="rId189" Type="http://schemas.openxmlformats.org/officeDocument/2006/relationships/image" Target="NULL"/><Relationship Id="rId396" Type="http://schemas.openxmlformats.org/officeDocument/2006/relationships/customXml" Target="../ink/ink235.xml"/><Relationship Id="rId617" Type="http://schemas.openxmlformats.org/officeDocument/2006/relationships/image" Target="NULL"/><Relationship Id="rId824" Type="http://schemas.openxmlformats.org/officeDocument/2006/relationships/customXml" Target="../ink/ink449.xml"/><Relationship Id="rId256" Type="http://schemas.openxmlformats.org/officeDocument/2006/relationships/customXml" Target="../ink/ink165.xml"/><Relationship Id="rId463" Type="http://schemas.openxmlformats.org/officeDocument/2006/relationships/image" Target="NULL"/><Relationship Id="rId670" Type="http://schemas.openxmlformats.org/officeDocument/2006/relationships/customXml" Target="../ink/ink372.xml"/><Relationship Id="rId1093" Type="http://schemas.openxmlformats.org/officeDocument/2006/relationships/image" Target="NULL"/><Relationship Id="rId116" Type="http://schemas.openxmlformats.org/officeDocument/2006/relationships/customXml" Target="../ink/ink95.xml"/><Relationship Id="rId323" Type="http://schemas.openxmlformats.org/officeDocument/2006/relationships/image" Target="NULL"/><Relationship Id="rId530" Type="http://schemas.openxmlformats.org/officeDocument/2006/relationships/customXml" Target="../ink/ink302.xml"/><Relationship Id="rId768" Type="http://schemas.openxmlformats.org/officeDocument/2006/relationships/customXml" Target="../ink/ink421.xml"/><Relationship Id="rId975" Type="http://schemas.openxmlformats.org/officeDocument/2006/relationships/image" Target="NULL"/><Relationship Id="rId20" Type="http://schemas.openxmlformats.org/officeDocument/2006/relationships/customXml" Target="../ink/ink47.xml"/><Relationship Id="rId628" Type="http://schemas.openxmlformats.org/officeDocument/2006/relationships/customXml" Target="../ink/ink351.xml"/><Relationship Id="rId835" Type="http://schemas.openxmlformats.org/officeDocument/2006/relationships/image" Target="NULL"/><Relationship Id="rId267" Type="http://schemas.openxmlformats.org/officeDocument/2006/relationships/image" Target="NULL"/><Relationship Id="rId474" Type="http://schemas.openxmlformats.org/officeDocument/2006/relationships/customXml" Target="../ink/ink274.xml"/><Relationship Id="rId1020" Type="http://schemas.openxmlformats.org/officeDocument/2006/relationships/customXml" Target="../ink/ink547.xml"/><Relationship Id="rId127" Type="http://schemas.openxmlformats.org/officeDocument/2006/relationships/image" Target="NULL"/><Relationship Id="rId681" Type="http://schemas.openxmlformats.org/officeDocument/2006/relationships/image" Target="NULL"/><Relationship Id="rId779" Type="http://schemas.openxmlformats.org/officeDocument/2006/relationships/image" Target="NULL"/><Relationship Id="rId902" Type="http://schemas.openxmlformats.org/officeDocument/2006/relationships/customXml" Target="../ink/ink488.xml"/><Relationship Id="rId986" Type="http://schemas.openxmlformats.org/officeDocument/2006/relationships/customXml" Target="../ink/ink530.xml"/><Relationship Id="rId31" Type="http://schemas.openxmlformats.org/officeDocument/2006/relationships/image" Target="NULL"/><Relationship Id="rId334" Type="http://schemas.openxmlformats.org/officeDocument/2006/relationships/customXml" Target="../ink/ink204.xml"/><Relationship Id="rId541" Type="http://schemas.openxmlformats.org/officeDocument/2006/relationships/image" Target="NULL"/><Relationship Id="rId639" Type="http://schemas.openxmlformats.org/officeDocument/2006/relationships/image" Target="NULL"/><Relationship Id="rId180" Type="http://schemas.openxmlformats.org/officeDocument/2006/relationships/customXml" Target="../ink/ink127.xml"/><Relationship Id="rId278" Type="http://schemas.openxmlformats.org/officeDocument/2006/relationships/customXml" Target="../ink/ink176.xml"/><Relationship Id="rId401" Type="http://schemas.openxmlformats.org/officeDocument/2006/relationships/image" Target="NULL"/><Relationship Id="rId846" Type="http://schemas.openxmlformats.org/officeDocument/2006/relationships/customXml" Target="../ink/ink460.xml"/><Relationship Id="rId1031" Type="http://schemas.openxmlformats.org/officeDocument/2006/relationships/image" Target="NULL"/><Relationship Id="rId485" Type="http://schemas.openxmlformats.org/officeDocument/2006/relationships/image" Target="NULL"/><Relationship Id="rId692" Type="http://schemas.openxmlformats.org/officeDocument/2006/relationships/customXml" Target="../ink/ink383.xml"/><Relationship Id="rId706" Type="http://schemas.openxmlformats.org/officeDocument/2006/relationships/customXml" Target="../ink/ink390.xml"/><Relationship Id="rId913" Type="http://schemas.openxmlformats.org/officeDocument/2006/relationships/image" Target="NULL"/><Relationship Id="rId42" Type="http://schemas.openxmlformats.org/officeDocument/2006/relationships/customXml" Target="../ink/ink58.xml"/><Relationship Id="rId138" Type="http://schemas.openxmlformats.org/officeDocument/2006/relationships/customXml" Target="../ink/ink106.xml"/><Relationship Id="rId345" Type="http://schemas.openxmlformats.org/officeDocument/2006/relationships/image" Target="NULL"/><Relationship Id="rId552" Type="http://schemas.openxmlformats.org/officeDocument/2006/relationships/customXml" Target="../ink/ink313.xml"/><Relationship Id="rId997" Type="http://schemas.openxmlformats.org/officeDocument/2006/relationships/image" Target="NULL"/><Relationship Id="rId191" Type="http://schemas.openxmlformats.org/officeDocument/2006/relationships/image" Target="NULL"/><Relationship Id="rId205" Type="http://schemas.openxmlformats.org/officeDocument/2006/relationships/image" Target="NULL"/><Relationship Id="rId412" Type="http://schemas.openxmlformats.org/officeDocument/2006/relationships/customXml" Target="../ink/ink243.xml"/><Relationship Id="rId857" Type="http://schemas.openxmlformats.org/officeDocument/2006/relationships/image" Target="NULL"/><Relationship Id="rId1042" Type="http://schemas.openxmlformats.org/officeDocument/2006/relationships/customXml" Target="../ink/ink558.xml"/><Relationship Id="rId289" Type="http://schemas.openxmlformats.org/officeDocument/2006/relationships/image" Target="NULL"/><Relationship Id="rId496" Type="http://schemas.openxmlformats.org/officeDocument/2006/relationships/customXml" Target="../ink/ink285.xml"/><Relationship Id="rId717" Type="http://schemas.openxmlformats.org/officeDocument/2006/relationships/image" Target="NULL"/><Relationship Id="rId924" Type="http://schemas.openxmlformats.org/officeDocument/2006/relationships/customXml" Target="../ink/ink499.xml"/><Relationship Id="rId53" Type="http://schemas.openxmlformats.org/officeDocument/2006/relationships/image" Target="NULL"/><Relationship Id="rId149" Type="http://schemas.openxmlformats.org/officeDocument/2006/relationships/image" Target="NULL"/><Relationship Id="rId356" Type="http://schemas.openxmlformats.org/officeDocument/2006/relationships/customXml" Target="../ink/ink215.xml"/><Relationship Id="rId563" Type="http://schemas.openxmlformats.org/officeDocument/2006/relationships/image" Target="NULL"/><Relationship Id="rId770" Type="http://schemas.openxmlformats.org/officeDocument/2006/relationships/customXml" Target="../ink/ink422.xml"/><Relationship Id="rId216" Type="http://schemas.openxmlformats.org/officeDocument/2006/relationships/customXml" Target="../ink/ink145.xml"/><Relationship Id="rId423" Type="http://schemas.openxmlformats.org/officeDocument/2006/relationships/image" Target="NULL"/><Relationship Id="rId868" Type="http://schemas.openxmlformats.org/officeDocument/2006/relationships/customXml" Target="../ink/ink471.xml"/><Relationship Id="rId1053" Type="http://schemas.openxmlformats.org/officeDocument/2006/relationships/image" Target="NULL"/><Relationship Id="rId630" Type="http://schemas.openxmlformats.org/officeDocument/2006/relationships/customXml" Target="../ink/ink352.xml"/><Relationship Id="rId728" Type="http://schemas.openxmlformats.org/officeDocument/2006/relationships/customXml" Target="../ink/ink401.xml"/><Relationship Id="rId935" Type="http://schemas.openxmlformats.org/officeDocument/2006/relationships/image" Target="NULL"/><Relationship Id="rId64" Type="http://schemas.openxmlformats.org/officeDocument/2006/relationships/customXml" Target="../ink/ink69.xml"/><Relationship Id="rId367" Type="http://schemas.openxmlformats.org/officeDocument/2006/relationships/image" Target="NULL"/><Relationship Id="rId574" Type="http://schemas.openxmlformats.org/officeDocument/2006/relationships/customXml" Target="../ink/ink324.xml"/><Relationship Id="rId227" Type="http://schemas.openxmlformats.org/officeDocument/2006/relationships/image" Target="NULL"/><Relationship Id="rId781" Type="http://schemas.openxmlformats.org/officeDocument/2006/relationships/image" Target="NULL"/><Relationship Id="rId879" Type="http://schemas.openxmlformats.org/officeDocument/2006/relationships/image" Target="NULL"/><Relationship Id="rId434" Type="http://schemas.openxmlformats.org/officeDocument/2006/relationships/customXml" Target="../ink/ink254.xml"/><Relationship Id="rId641" Type="http://schemas.openxmlformats.org/officeDocument/2006/relationships/image" Target="NULL"/><Relationship Id="rId739" Type="http://schemas.openxmlformats.org/officeDocument/2006/relationships/image" Target="NULL"/><Relationship Id="rId1064" Type="http://schemas.openxmlformats.org/officeDocument/2006/relationships/customXml" Target="../ink/ink569.xml"/><Relationship Id="rId280" Type="http://schemas.openxmlformats.org/officeDocument/2006/relationships/customXml" Target="../ink/ink177.xml"/><Relationship Id="rId501" Type="http://schemas.openxmlformats.org/officeDocument/2006/relationships/image" Target="NULL"/><Relationship Id="rId946" Type="http://schemas.openxmlformats.org/officeDocument/2006/relationships/customXml" Target="../ink/ink510.xml"/><Relationship Id="rId75" Type="http://schemas.openxmlformats.org/officeDocument/2006/relationships/image" Target="NULL"/><Relationship Id="rId140" Type="http://schemas.openxmlformats.org/officeDocument/2006/relationships/customXml" Target="../ink/ink107.xml"/><Relationship Id="rId378" Type="http://schemas.openxmlformats.org/officeDocument/2006/relationships/customXml" Target="../ink/ink226.xml"/><Relationship Id="rId585" Type="http://schemas.openxmlformats.org/officeDocument/2006/relationships/image" Target="NULL"/><Relationship Id="rId792" Type="http://schemas.openxmlformats.org/officeDocument/2006/relationships/customXml" Target="../ink/ink433.xml"/><Relationship Id="rId806" Type="http://schemas.openxmlformats.org/officeDocument/2006/relationships/customXml" Target="../ink/ink440.xml"/><Relationship Id="rId6" Type="http://schemas.openxmlformats.org/officeDocument/2006/relationships/customXml" Target="../ink/ink40.xml"/><Relationship Id="rId238" Type="http://schemas.openxmlformats.org/officeDocument/2006/relationships/customXml" Target="../ink/ink156.xml"/><Relationship Id="rId445" Type="http://schemas.openxmlformats.org/officeDocument/2006/relationships/image" Target="NULL"/><Relationship Id="rId652" Type="http://schemas.openxmlformats.org/officeDocument/2006/relationships/customXml" Target="../ink/ink363.xml"/><Relationship Id="rId1075" Type="http://schemas.openxmlformats.org/officeDocument/2006/relationships/image" Target="NULL"/><Relationship Id="rId291" Type="http://schemas.openxmlformats.org/officeDocument/2006/relationships/image" Target="NULL"/><Relationship Id="rId305" Type="http://schemas.openxmlformats.org/officeDocument/2006/relationships/image" Target="NULL"/><Relationship Id="rId512" Type="http://schemas.openxmlformats.org/officeDocument/2006/relationships/customXml" Target="../ink/ink293.xml"/><Relationship Id="rId957" Type="http://schemas.openxmlformats.org/officeDocument/2006/relationships/image" Target="NULL"/><Relationship Id="rId86" Type="http://schemas.openxmlformats.org/officeDocument/2006/relationships/customXml" Target="../ink/ink80.xml"/><Relationship Id="rId151" Type="http://schemas.openxmlformats.org/officeDocument/2006/relationships/image" Target="NULL"/><Relationship Id="rId389" Type="http://schemas.openxmlformats.org/officeDocument/2006/relationships/image" Target="NULL"/><Relationship Id="rId596" Type="http://schemas.openxmlformats.org/officeDocument/2006/relationships/customXml" Target="../ink/ink335.xml"/><Relationship Id="rId817" Type="http://schemas.openxmlformats.org/officeDocument/2006/relationships/image" Target="NULL"/><Relationship Id="rId1002" Type="http://schemas.openxmlformats.org/officeDocument/2006/relationships/customXml" Target="../ink/ink538.xml"/><Relationship Id="rId249" Type="http://schemas.openxmlformats.org/officeDocument/2006/relationships/image" Target="NULL"/><Relationship Id="rId456" Type="http://schemas.openxmlformats.org/officeDocument/2006/relationships/customXml" Target="../ink/ink265.xml"/><Relationship Id="rId663" Type="http://schemas.openxmlformats.org/officeDocument/2006/relationships/image" Target="NULL"/><Relationship Id="rId870" Type="http://schemas.openxmlformats.org/officeDocument/2006/relationships/customXml" Target="../ink/ink472.xml"/><Relationship Id="rId1086" Type="http://schemas.openxmlformats.org/officeDocument/2006/relationships/customXml" Target="../ink/ink580.xml"/><Relationship Id="rId13" Type="http://schemas.openxmlformats.org/officeDocument/2006/relationships/image" Target="NULL"/><Relationship Id="rId109" Type="http://schemas.openxmlformats.org/officeDocument/2006/relationships/image" Target="NULL"/><Relationship Id="rId316" Type="http://schemas.openxmlformats.org/officeDocument/2006/relationships/customXml" Target="../ink/ink195.xml"/><Relationship Id="rId523" Type="http://schemas.openxmlformats.org/officeDocument/2006/relationships/image" Target="NULL"/><Relationship Id="rId968" Type="http://schemas.openxmlformats.org/officeDocument/2006/relationships/customXml" Target="../ink/ink521.xml"/><Relationship Id="rId97" Type="http://schemas.openxmlformats.org/officeDocument/2006/relationships/image" Target="NULL"/><Relationship Id="rId730" Type="http://schemas.openxmlformats.org/officeDocument/2006/relationships/customXml" Target="../ink/ink402.xml"/><Relationship Id="rId828" Type="http://schemas.openxmlformats.org/officeDocument/2006/relationships/customXml" Target="../ink/ink451.xml"/><Relationship Id="rId1013" Type="http://schemas.openxmlformats.org/officeDocument/2006/relationships/image" Target="NULL"/><Relationship Id="rId162" Type="http://schemas.openxmlformats.org/officeDocument/2006/relationships/customXml" Target="../ink/ink118.xml"/><Relationship Id="rId467" Type="http://schemas.openxmlformats.org/officeDocument/2006/relationships/image" Target="NULL"/><Relationship Id="rId674" Type="http://schemas.openxmlformats.org/officeDocument/2006/relationships/customXml" Target="../ink/ink374.xml"/><Relationship Id="rId881" Type="http://schemas.openxmlformats.org/officeDocument/2006/relationships/image" Target="NULL"/><Relationship Id="rId979" Type="http://schemas.openxmlformats.org/officeDocument/2006/relationships/image" Target="NULL"/><Relationship Id="rId24" Type="http://schemas.openxmlformats.org/officeDocument/2006/relationships/customXml" Target="../ink/ink49.xml"/><Relationship Id="rId327" Type="http://schemas.openxmlformats.org/officeDocument/2006/relationships/image" Target="NULL"/><Relationship Id="rId534" Type="http://schemas.openxmlformats.org/officeDocument/2006/relationships/customXml" Target="../ink/ink304.xml"/><Relationship Id="rId741" Type="http://schemas.openxmlformats.org/officeDocument/2006/relationships/image" Target="NULL"/><Relationship Id="rId839" Type="http://schemas.openxmlformats.org/officeDocument/2006/relationships/image" Target="NULL"/><Relationship Id="rId173" Type="http://schemas.openxmlformats.org/officeDocument/2006/relationships/image" Target="NULL"/><Relationship Id="rId380" Type="http://schemas.openxmlformats.org/officeDocument/2006/relationships/customXml" Target="../ink/ink227.xml"/><Relationship Id="rId601" Type="http://schemas.openxmlformats.org/officeDocument/2006/relationships/image" Target="NULL"/><Relationship Id="rId1024" Type="http://schemas.openxmlformats.org/officeDocument/2006/relationships/customXml" Target="../ink/ink549.xml"/><Relationship Id="rId240" Type="http://schemas.openxmlformats.org/officeDocument/2006/relationships/customXml" Target="../ink/ink157.xml"/><Relationship Id="rId478" Type="http://schemas.openxmlformats.org/officeDocument/2006/relationships/customXml" Target="../ink/ink276.xml"/><Relationship Id="rId685" Type="http://schemas.openxmlformats.org/officeDocument/2006/relationships/image" Target="NULL"/><Relationship Id="rId892" Type="http://schemas.openxmlformats.org/officeDocument/2006/relationships/customXml" Target="../ink/ink483.xml"/><Relationship Id="rId906" Type="http://schemas.openxmlformats.org/officeDocument/2006/relationships/customXml" Target="../ink/ink490.xml"/><Relationship Id="rId35" Type="http://schemas.openxmlformats.org/officeDocument/2006/relationships/image" Target="NULL"/><Relationship Id="rId100" Type="http://schemas.openxmlformats.org/officeDocument/2006/relationships/customXml" Target="../ink/ink87.xml"/><Relationship Id="rId338" Type="http://schemas.openxmlformats.org/officeDocument/2006/relationships/customXml" Target="../ink/ink206.xml"/><Relationship Id="rId545" Type="http://schemas.openxmlformats.org/officeDocument/2006/relationships/image" Target="NULL"/><Relationship Id="rId752" Type="http://schemas.openxmlformats.org/officeDocument/2006/relationships/customXml" Target="../ink/ink413.xml"/><Relationship Id="rId184" Type="http://schemas.openxmlformats.org/officeDocument/2006/relationships/customXml" Target="../ink/ink129.xml"/><Relationship Id="rId391" Type="http://schemas.openxmlformats.org/officeDocument/2006/relationships/image" Target="NULL"/><Relationship Id="rId405" Type="http://schemas.openxmlformats.org/officeDocument/2006/relationships/image" Target="NULL"/><Relationship Id="rId612" Type="http://schemas.openxmlformats.org/officeDocument/2006/relationships/customXml" Target="../ink/ink343.xml"/><Relationship Id="rId1035" Type="http://schemas.openxmlformats.org/officeDocument/2006/relationships/image" Target="NULL"/><Relationship Id="rId251" Type="http://schemas.openxmlformats.org/officeDocument/2006/relationships/image" Target="NULL"/><Relationship Id="rId489" Type="http://schemas.openxmlformats.org/officeDocument/2006/relationships/image" Target="NULL"/><Relationship Id="rId696" Type="http://schemas.openxmlformats.org/officeDocument/2006/relationships/customXml" Target="../ink/ink385.xml"/><Relationship Id="rId917" Type="http://schemas.openxmlformats.org/officeDocument/2006/relationships/image" Target="NULL"/><Relationship Id="rId46" Type="http://schemas.openxmlformats.org/officeDocument/2006/relationships/customXml" Target="../ink/ink60.xml"/><Relationship Id="rId349" Type="http://schemas.openxmlformats.org/officeDocument/2006/relationships/image" Target="NULL"/><Relationship Id="rId556" Type="http://schemas.openxmlformats.org/officeDocument/2006/relationships/customXml" Target="../ink/ink315.xml"/><Relationship Id="rId763" Type="http://schemas.openxmlformats.org/officeDocument/2006/relationships/image" Target="NULL"/><Relationship Id="rId111" Type="http://schemas.openxmlformats.org/officeDocument/2006/relationships/image" Target="NULL"/><Relationship Id="rId195" Type="http://schemas.openxmlformats.org/officeDocument/2006/relationships/image" Target="NULL"/><Relationship Id="rId209" Type="http://schemas.openxmlformats.org/officeDocument/2006/relationships/image" Target="NULL"/><Relationship Id="rId416" Type="http://schemas.openxmlformats.org/officeDocument/2006/relationships/customXml" Target="../ink/ink245.xml"/><Relationship Id="rId970" Type="http://schemas.openxmlformats.org/officeDocument/2006/relationships/customXml" Target="../ink/ink522.xml"/><Relationship Id="rId1046" Type="http://schemas.openxmlformats.org/officeDocument/2006/relationships/customXml" Target="../ink/ink560.xml"/><Relationship Id="rId623" Type="http://schemas.openxmlformats.org/officeDocument/2006/relationships/image" Target="NULL"/><Relationship Id="rId830" Type="http://schemas.openxmlformats.org/officeDocument/2006/relationships/customXml" Target="../ink/ink452.xml"/><Relationship Id="rId928" Type="http://schemas.openxmlformats.org/officeDocument/2006/relationships/customXml" Target="../ink/ink501.xml"/><Relationship Id="rId57" Type="http://schemas.openxmlformats.org/officeDocument/2006/relationships/image" Target="NULL"/><Relationship Id="rId262" Type="http://schemas.openxmlformats.org/officeDocument/2006/relationships/customXml" Target="../ink/ink168.xml"/><Relationship Id="rId567" Type="http://schemas.openxmlformats.org/officeDocument/2006/relationships/image" Target="NULL"/><Relationship Id="rId122" Type="http://schemas.openxmlformats.org/officeDocument/2006/relationships/customXml" Target="../ink/ink98.xml"/><Relationship Id="rId774" Type="http://schemas.openxmlformats.org/officeDocument/2006/relationships/customXml" Target="../ink/ink424.xml"/><Relationship Id="rId981" Type="http://schemas.openxmlformats.org/officeDocument/2006/relationships/image" Target="NULL"/><Relationship Id="rId1057" Type="http://schemas.openxmlformats.org/officeDocument/2006/relationships/image" Target="NULL"/><Relationship Id="rId427" Type="http://schemas.openxmlformats.org/officeDocument/2006/relationships/image" Target="NULL"/><Relationship Id="rId634" Type="http://schemas.openxmlformats.org/officeDocument/2006/relationships/customXml" Target="../ink/ink354.xml"/><Relationship Id="rId841" Type="http://schemas.openxmlformats.org/officeDocument/2006/relationships/image" Target="NULL"/><Relationship Id="rId273" Type="http://schemas.openxmlformats.org/officeDocument/2006/relationships/image" Target="NULL"/><Relationship Id="rId480" Type="http://schemas.openxmlformats.org/officeDocument/2006/relationships/customXml" Target="../ink/ink277.xml"/><Relationship Id="rId701" Type="http://schemas.openxmlformats.org/officeDocument/2006/relationships/image" Target="NULL"/><Relationship Id="rId939" Type="http://schemas.openxmlformats.org/officeDocument/2006/relationships/image" Target="NULL"/><Relationship Id="rId68" Type="http://schemas.openxmlformats.org/officeDocument/2006/relationships/customXml" Target="../ink/ink71.xml"/><Relationship Id="rId133" Type="http://schemas.openxmlformats.org/officeDocument/2006/relationships/image" Target="NULL"/><Relationship Id="rId340" Type="http://schemas.openxmlformats.org/officeDocument/2006/relationships/customXml" Target="../ink/ink207.xml"/><Relationship Id="rId578" Type="http://schemas.openxmlformats.org/officeDocument/2006/relationships/customXml" Target="../ink/ink326.xml"/><Relationship Id="rId785" Type="http://schemas.openxmlformats.org/officeDocument/2006/relationships/image" Target="NULL"/><Relationship Id="rId992" Type="http://schemas.openxmlformats.org/officeDocument/2006/relationships/customXml" Target="../ink/ink533.xml"/><Relationship Id="rId200" Type="http://schemas.openxmlformats.org/officeDocument/2006/relationships/customXml" Target="../ink/ink137.xml"/><Relationship Id="rId438" Type="http://schemas.openxmlformats.org/officeDocument/2006/relationships/customXml" Target="../ink/ink256.xml"/><Relationship Id="rId645" Type="http://schemas.openxmlformats.org/officeDocument/2006/relationships/image" Target="NULL"/><Relationship Id="rId852" Type="http://schemas.openxmlformats.org/officeDocument/2006/relationships/customXml" Target="../ink/ink463.xml"/><Relationship Id="rId1068" Type="http://schemas.openxmlformats.org/officeDocument/2006/relationships/customXml" Target="../ink/ink571.xml"/><Relationship Id="rId284" Type="http://schemas.openxmlformats.org/officeDocument/2006/relationships/customXml" Target="../ink/ink179.xml"/><Relationship Id="rId491" Type="http://schemas.openxmlformats.org/officeDocument/2006/relationships/image" Target="NULL"/><Relationship Id="rId505" Type="http://schemas.openxmlformats.org/officeDocument/2006/relationships/image" Target="NULL"/><Relationship Id="rId712" Type="http://schemas.openxmlformats.org/officeDocument/2006/relationships/customXml" Target="../ink/ink393.xml"/><Relationship Id="rId79" Type="http://schemas.openxmlformats.org/officeDocument/2006/relationships/image" Target="NULL"/><Relationship Id="rId144" Type="http://schemas.openxmlformats.org/officeDocument/2006/relationships/customXml" Target="../ink/ink109.xml"/><Relationship Id="rId589" Type="http://schemas.openxmlformats.org/officeDocument/2006/relationships/image" Target="NULL"/><Relationship Id="rId796" Type="http://schemas.openxmlformats.org/officeDocument/2006/relationships/customXml" Target="../ink/ink435.xml"/><Relationship Id="rId351" Type="http://schemas.openxmlformats.org/officeDocument/2006/relationships/image" Target="NULL"/><Relationship Id="rId449" Type="http://schemas.openxmlformats.org/officeDocument/2006/relationships/image" Target="NULL"/><Relationship Id="rId656" Type="http://schemas.openxmlformats.org/officeDocument/2006/relationships/customXml" Target="../ink/ink365.xml"/><Relationship Id="rId863" Type="http://schemas.openxmlformats.org/officeDocument/2006/relationships/image" Target="NULL"/><Relationship Id="rId1079" Type="http://schemas.openxmlformats.org/officeDocument/2006/relationships/image" Target="NULL"/><Relationship Id="rId211" Type="http://schemas.openxmlformats.org/officeDocument/2006/relationships/image" Target="NULL"/><Relationship Id="rId295" Type="http://schemas.openxmlformats.org/officeDocument/2006/relationships/image" Target="NULL"/><Relationship Id="rId309" Type="http://schemas.openxmlformats.org/officeDocument/2006/relationships/image" Target="NULL"/><Relationship Id="rId516" Type="http://schemas.openxmlformats.org/officeDocument/2006/relationships/customXml" Target="../ink/ink295.xml"/><Relationship Id="rId723" Type="http://schemas.openxmlformats.org/officeDocument/2006/relationships/image" Target="NULL"/><Relationship Id="rId930" Type="http://schemas.openxmlformats.org/officeDocument/2006/relationships/customXml" Target="../ink/ink502.xml"/><Relationship Id="rId1006" Type="http://schemas.openxmlformats.org/officeDocument/2006/relationships/customXml" Target="../ink/ink540.xml"/><Relationship Id="rId155" Type="http://schemas.openxmlformats.org/officeDocument/2006/relationships/image" Target="NULL"/><Relationship Id="rId362" Type="http://schemas.openxmlformats.org/officeDocument/2006/relationships/customXml" Target="../ink/ink218.xml"/><Relationship Id="rId222" Type="http://schemas.openxmlformats.org/officeDocument/2006/relationships/customXml" Target="../ink/ink148.xml"/><Relationship Id="rId667" Type="http://schemas.openxmlformats.org/officeDocument/2006/relationships/image" Target="NULL"/><Relationship Id="rId874" Type="http://schemas.openxmlformats.org/officeDocument/2006/relationships/customXml" Target="../ink/ink474.xml"/><Relationship Id="rId17" Type="http://schemas.openxmlformats.org/officeDocument/2006/relationships/image" Target="NULL"/><Relationship Id="rId527" Type="http://schemas.openxmlformats.org/officeDocument/2006/relationships/image" Target="NULL"/><Relationship Id="rId734" Type="http://schemas.openxmlformats.org/officeDocument/2006/relationships/customXml" Target="../ink/ink404.xml"/><Relationship Id="rId941" Type="http://schemas.openxmlformats.org/officeDocument/2006/relationships/image" Target="NULL"/><Relationship Id="rId70" Type="http://schemas.openxmlformats.org/officeDocument/2006/relationships/customXml" Target="../ink/ink72.xml"/><Relationship Id="rId166" Type="http://schemas.openxmlformats.org/officeDocument/2006/relationships/customXml" Target="../ink/ink120.xml"/><Relationship Id="rId373" Type="http://schemas.openxmlformats.org/officeDocument/2006/relationships/image" Target="NULL"/><Relationship Id="rId580" Type="http://schemas.openxmlformats.org/officeDocument/2006/relationships/customXml" Target="../ink/ink327.xml"/><Relationship Id="rId801" Type="http://schemas.openxmlformats.org/officeDocument/2006/relationships/image" Target="NULL"/><Relationship Id="rId1017" Type="http://schemas.openxmlformats.org/officeDocument/2006/relationships/image" Target="NULL"/><Relationship Id="rId1" Type="http://schemas.openxmlformats.org/officeDocument/2006/relationships/slideLayout" Target="../slideLayouts/slideLayout7.xml"/><Relationship Id="rId233" Type="http://schemas.openxmlformats.org/officeDocument/2006/relationships/image" Target="NULL"/><Relationship Id="rId440" Type="http://schemas.openxmlformats.org/officeDocument/2006/relationships/customXml" Target="../ink/ink257.xml"/><Relationship Id="rId678" Type="http://schemas.openxmlformats.org/officeDocument/2006/relationships/customXml" Target="../ink/ink376.xml"/><Relationship Id="rId885" Type="http://schemas.openxmlformats.org/officeDocument/2006/relationships/image" Target="NULL"/><Relationship Id="rId1070" Type="http://schemas.openxmlformats.org/officeDocument/2006/relationships/customXml" Target="../ink/ink572.xml"/><Relationship Id="rId28" Type="http://schemas.openxmlformats.org/officeDocument/2006/relationships/customXml" Target="../ink/ink51.xml"/><Relationship Id="rId300" Type="http://schemas.openxmlformats.org/officeDocument/2006/relationships/customXml" Target="../ink/ink187.xml"/><Relationship Id="rId538" Type="http://schemas.openxmlformats.org/officeDocument/2006/relationships/customXml" Target="../ink/ink306.xml"/><Relationship Id="rId745" Type="http://schemas.openxmlformats.org/officeDocument/2006/relationships/image" Target="NULL"/><Relationship Id="rId952" Type="http://schemas.openxmlformats.org/officeDocument/2006/relationships/customXml" Target="../ink/ink513.xml"/><Relationship Id="rId81" Type="http://schemas.openxmlformats.org/officeDocument/2006/relationships/image" Target="NULL"/><Relationship Id="rId177" Type="http://schemas.openxmlformats.org/officeDocument/2006/relationships/image" Target="NULL"/><Relationship Id="rId384" Type="http://schemas.openxmlformats.org/officeDocument/2006/relationships/customXml" Target="../ink/ink229.xml"/><Relationship Id="rId591" Type="http://schemas.openxmlformats.org/officeDocument/2006/relationships/image" Target="NULL"/><Relationship Id="rId605" Type="http://schemas.openxmlformats.org/officeDocument/2006/relationships/image" Target="NULL"/><Relationship Id="rId812" Type="http://schemas.openxmlformats.org/officeDocument/2006/relationships/customXml" Target="../ink/ink443.xml"/><Relationship Id="rId1028" Type="http://schemas.openxmlformats.org/officeDocument/2006/relationships/customXml" Target="../ink/ink551.xml"/><Relationship Id="rId244" Type="http://schemas.openxmlformats.org/officeDocument/2006/relationships/customXml" Target="../ink/ink159.xml"/><Relationship Id="rId689" Type="http://schemas.openxmlformats.org/officeDocument/2006/relationships/image" Target="NULL"/><Relationship Id="rId896" Type="http://schemas.openxmlformats.org/officeDocument/2006/relationships/customXml" Target="../ink/ink485.xml"/><Relationship Id="rId1081" Type="http://schemas.openxmlformats.org/officeDocument/2006/relationships/image" Target="NULL"/><Relationship Id="rId39" Type="http://schemas.openxmlformats.org/officeDocument/2006/relationships/image" Target="NULL"/><Relationship Id="rId451" Type="http://schemas.openxmlformats.org/officeDocument/2006/relationships/image" Target="NULL"/><Relationship Id="rId549" Type="http://schemas.openxmlformats.org/officeDocument/2006/relationships/image" Target="NULL"/><Relationship Id="rId756" Type="http://schemas.openxmlformats.org/officeDocument/2006/relationships/customXml" Target="../ink/ink415.xml"/><Relationship Id="rId104" Type="http://schemas.openxmlformats.org/officeDocument/2006/relationships/customXml" Target="../ink/ink89.xml"/><Relationship Id="rId188" Type="http://schemas.openxmlformats.org/officeDocument/2006/relationships/customXml" Target="../ink/ink131.xml"/><Relationship Id="rId311" Type="http://schemas.openxmlformats.org/officeDocument/2006/relationships/image" Target="NULL"/><Relationship Id="rId395" Type="http://schemas.openxmlformats.org/officeDocument/2006/relationships/image" Target="NULL"/><Relationship Id="rId409" Type="http://schemas.openxmlformats.org/officeDocument/2006/relationships/image" Target="NULL"/><Relationship Id="rId963" Type="http://schemas.openxmlformats.org/officeDocument/2006/relationships/image" Target="NULL"/><Relationship Id="rId1039" Type="http://schemas.openxmlformats.org/officeDocument/2006/relationships/image" Target="NULL"/><Relationship Id="rId92" Type="http://schemas.openxmlformats.org/officeDocument/2006/relationships/customXml" Target="../ink/ink83.xml"/><Relationship Id="rId616" Type="http://schemas.openxmlformats.org/officeDocument/2006/relationships/customXml" Target="../ink/ink345.xml"/><Relationship Id="rId823" Type="http://schemas.openxmlformats.org/officeDocument/2006/relationships/image" Target="NULL"/><Relationship Id="rId255" Type="http://schemas.openxmlformats.org/officeDocument/2006/relationships/image" Target="NULL"/><Relationship Id="rId462" Type="http://schemas.openxmlformats.org/officeDocument/2006/relationships/customXml" Target="../ink/ink268.xml"/><Relationship Id="rId1092" Type="http://schemas.openxmlformats.org/officeDocument/2006/relationships/customXml" Target="../ink/ink583.xml"/><Relationship Id="rId115" Type="http://schemas.openxmlformats.org/officeDocument/2006/relationships/image" Target="NULL"/><Relationship Id="rId322" Type="http://schemas.openxmlformats.org/officeDocument/2006/relationships/customXml" Target="../ink/ink198.xml"/><Relationship Id="rId767" Type="http://schemas.openxmlformats.org/officeDocument/2006/relationships/image" Target="NULL"/><Relationship Id="rId974" Type="http://schemas.openxmlformats.org/officeDocument/2006/relationships/customXml" Target="../ink/ink524.xml"/><Relationship Id="rId199" Type="http://schemas.openxmlformats.org/officeDocument/2006/relationships/image" Target="NULL"/><Relationship Id="rId627" Type="http://schemas.openxmlformats.org/officeDocument/2006/relationships/image" Target="NULL"/><Relationship Id="rId834" Type="http://schemas.openxmlformats.org/officeDocument/2006/relationships/customXml" Target="../ink/ink454.xml"/><Relationship Id="rId266" Type="http://schemas.openxmlformats.org/officeDocument/2006/relationships/customXml" Target="../ink/ink170.xml"/><Relationship Id="rId473" Type="http://schemas.openxmlformats.org/officeDocument/2006/relationships/image" Target="NULL"/><Relationship Id="rId680" Type="http://schemas.openxmlformats.org/officeDocument/2006/relationships/customXml" Target="../ink/ink377.xml"/><Relationship Id="rId901" Type="http://schemas.openxmlformats.org/officeDocument/2006/relationships/image" Target="NULL"/><Relationship Id="rId30" Type="http://schemas.openxmlformats.org/officeDocument/2006/relationships/customXml" Target="../ink/ink52.xml"/><Relationship Id="rId126" Type="http://schemas.openxmlformats.org/officeDocument/2006/relationships/customXml" Target="../ink/ink100.xml"/><Relationship Id="rId333" Type="http://schemas.openxmlformats.org/officeDocument/2006/relationships/image" Target="NULL"/><Relationship Id="rId540" Type="http://schemas.openxmlformats.org/officeDocument/2006/relationships/customXml" Target="../ink/ink307.xml"/><Relationship Id="rId778" Type="http://schemas.openxmlformats.org/officeDocument/2006/relationships/customXml" Target="../ink/ink426.xml"/><Relationship Id="rId985" Type="http://schemas.openxmlformats.org/officeDocument/2006/relationships/image" Target="NULL"/><Relationship Id="rId638" Type="http://schemas.openxmlformats.org/officeDocument/2006/relationships/customXml" Target="../ink/ink356.xml"/><Relationship Id="rId845" Type="http://schemas.openxmlformats.org/officeDocument/2006/relationships/image" Target="NULL"/><Relationship Id="rId1030" Type="http://schemas.openxmlformats.org/officeDocument/2006/relationships/customXml" Target="../ink/ink552.xml"/><Relationship Id="rId277" Type="http://schemas.openxmlformats.org/officeDocument/2006/relationships/image" Target="NULL"/><Relationship Id="rId400" Type="http://schemas.openxmlformats.org/officeDocument/2006/relationships/customXml" Target="../ink/ink237.xml"/><Relationship Id="rId484" Type="http://schemas.openxmlformats.org/officeDocument/2006/relationships/customXml" Target="../ink/ink279.xml"/><Relationship Id="rId705" Type="http://schemas.openxmlformats.org/officeDocument/2006/relationships/image" Target="NULL"/><Relationship Id="rId137" Type="http://schemas.openxmlformats.org/officeDocument/2006/relationships/image" Target="NULL"/><Relationship Id="rId344" Type="http://schemas.openxmlformats.org/officeDocument/2006/relationships/customXml" Target="../ink/ink209.xml"/><Relationship Id="rId691" Type="http://schemas.openxmlformats.org/officeDocument/2006/relationships/image" Target="NULL"/><Relationship Id="rId789" Type="http://schemas.openxmlformats.org/officeDocument/2006/relationships/image" Target="NULL"/><Relationship Id="rId912" Type="http://schemas.openxmlformats.org/officeDocument/2006/relationships/customXml" Target="../ink/ink493.xml"/><Relationship Id="rId996" Type="http://schemas.openxmlformats.org/officeDocument/2006/relationships/customXml" Target="../ink/ink535.xml"/><Relationship Id="rId41" Type="http://schemas.openxmlformats.org/officeDocument/2006/relationships/image" Target="NULL"/><Relationship Id="rId551" Type="http://schemas.openxmlformats.org/officeDocument/2006/relationships/image" Target="NULL"/><Relationship Id="rId649" Type="http://schemas.openxmlformats.org/officeDocument/2006/relationships/image" Target="NULL"/><Relationship Id="rId856" Type="http://schemas.openxmlformats.org/officeDocument/2006/relationships/customXml" Target="../ink/ink465.xml"/><Relationship Id="rId190" Type="http://schemas.openxmlformats.org/officeDocument/2006/relationships/customXml" Target="../ink/ink132.xml"/><Relationship Id="rId204" Type="http://schemas.openxmlformats.org/officeDocument/2006/relationships/customXml" Target="../ink/ink139.xml"/><Relationship Id="rId288" Type="http://schemas.openxmlformats.org/officeDocument/2006/relationships/customXml" Target="../ink/ink181.xml"/><Relationship Id="rId411" Type="http://schemas.openxmlformats.org/officeDocument/2006/relationships/image" Target="NULL"/><Relationship Id="rId509" Type="http://schemas.openxmlformats.org/officeDocument/2006/relationships/image" Target="NULL"/><Relationship Id="rId1041" Type="http://schemas.openxmlformats.org/officeDocument/2006/relationships/image" Target="NULL"/><Relationship Id="rId495" Type="http://schemas.openxmlformats.org/officeDocument/2006/relationships/image" Target="NULL"/><Relationship Id="rId716" Type="http://schemas.openxmlformats.org/officeDocument/2006/relationships/customXml" Target="../ink/ink395.xml"/><Relationship Id="rId923" Type="http://schemas.openxmlformats.org/officeDocument/2006/relationships/image" Target="NULL"/><Relationship Id="rId52" Type="http://schemas.openxmlformats.org/officeDocument/2006/relationships/customXml" Target="../ink/ink63.xml"/><Relationship Id="rId148" Type="http://schemas.openxmlformats.org/officeDocument/2006/relationships/customXml" Target="../ink/ink111.xml"/><Relationship Id="rId355" Type="http://schemas.openxmlformats.org/officeDocument/2006/relationships/image" Target="NULL"/><Relationship Id="rId562" Type="http://schemas.openxmlformats.org/officeDocument/2006/relationships/customXml" Target="../ink/ink318.xml"/><Relationship Id="rId215" Type="http://schemas.openxmlformats.org/officeDocument/2006/relationships/image" Target="NULL"/><Relationship Id="rId422" Type="http://schemas.openxmlformats.org/officeDocument/2006/relationships/customXml" Target="../ink/ink248.xml"/><Relationship Id="rId867" Type="http://schemas.openxmlformats.org/officeDocument/2006/relationships/image" Target="NULL"/><Relationship Id="rId1052" Type="http://schemas.openxmlformats.org/officeDocument/2006/relationships/customXml" Target="../ink/ink563.xml"/><Relationship Id="rId299" Type="http://schemas.openxmlformats.org/officeDocument/2006/relationships/image" Target="NULL"/><Relationship Id="rId727" Type="http://schemas.openxmlformats.org/officeDocument/2006/relationships/image" Target="NULL"/><Relationship Id="rId934" Type="http://schemas.openxmlformats.org/officeDocument/2006/relationships/customXml" Target="../ink/ink504.xml"/><Relationship Id="rId63" Type="http://schemas.openxmlformats.org/officeDocument/2006/relationships/image" Target="NULL"/><Relationship Id="rId159" Type="http://schemas.openxmlformats.org/officeDocument/2006/relationships/image" Target="NULL"/><Relationship Id="rId366" Type="http://schemas.openxmlformats.org/officeDocument/2006/relationships/customXml" Target="../ink/ink220.xml"/><Relationship Id="rId573" Type="http://schemas.openxmlformats.org/officeDocument/2006/relationships/image" Target="NULL"/><Relationship Id="rId780" Type="http://schemas.openxmlformats.org/officeDocument/2006/relationships/customXml" Target="../ink/ink427.xml"/><Relationship Id="rId226" Type="http://schemas.openxmlformats.org/officeDocument/2006/relationships/customXml" Target="../ink/ink150.xml"/><Relationship Id="rId433" Type="http://schemas.openxmlformats.org/officeDocument/2006/relationships/image" Target="NULL"/><Relationship Id="rId878" Type="http://schemas.openxmlformats.org/officeDocument/2006/relationships/customXml" Target="../ink/ink476.xml"/><Relationship Id="rId1063" Type="http://schemas.openxmlformats.org/officeDocument/2006/relationships/image" Target="NULL"/><Relationship Id="rId640" Type="http://schemas.openxmlformats.org/officeDocument/2006/relationships/customXml" Target="../ink/ink357.xml"/><Relationship Id="rId738" Type="http://schemas.openxmlformats.org/officeDocument/2006/relationships/customXml" Target="../ink/ink406.xml"/><Relationship Id="rId945" Type="http://schemas.openxmlformats.org/officeDocument/2006/relationships/image" Target="NULL"/><Relationship Id="rId74" Type="http://schemas.openxmlformats.org/officeDocument/2006/relationships/customXml" Target="../ink/ink74.xml"/><Relationship Id="rId377" Type="http://schemas.openxmlformats.org/officeDocument/2006/relationships/image" Target="NULL"/><Relationship Id="rId500" Type="http://schemas.openxmlformats.org/officeDocument/2006/relationships/customXml" Target="../ink/ink287.xml"/><Relationship Id="rId584" Type="http://schemas.openxmlformats.org/officeDocument/2006/relationships/customXml" Target="../ink/ink329.xml"/><Relationship Id="rId805" Type="http://schemas.openxmlformats.org/officeDocument/2006/relationships/image" Target="NULL"/><Relationship Id="rId5" Type="http://schemas.openxmlformats.org/officeDocument/2006/relationships/image" Target="NULL"/><Relationship Id="rId237" Type="http://schemas.openxmlformats.org/officeDocument/2006/relationships/image" Target="NULL"/><Relationship Id="rId791" Type="http://schemas.openxmlformats.org/officeDocument/2006/relationships/image" Target="NULL"/><Relationship Id="rId889" Type="http://schemas.openxmlformats.org/officeDocument/2006/relationships/image" Target="NULL"/><Relationship Id="rId1074" Type="http://schemas.openxmlformats.org/officeDocument/2006/relationships/customXml" Target="../ink/ink574.xml"/><Relationship Id="rId444" Type="http://schemas.openxmlformats.org/officeDocument/2006/relationships/customXml" Target="../ink/ink259.xml"/><Relationship Id="rId651" Type="http://schemas.openxmlformats.org/officeDocument/2006/relationships/image" Target="NULL"/><Relationship Id="rId749" Type="http://schemas.openxmlformats.org/officeDocument/2006/relationships/image" Target="NULL"/><Relationship Id="rId290" Type="http://schemas.openxmlformats.org/officeDocument/2006/relationships/customXml" Target="../ink/ink182.xml"/><Relationship Id="rId304" Type="http://schemas.openxmlformats.org/officeDocument/2006/relationships/customXml" Target="../ink/ink189.xml"/><Relationship Id="rId388" Type="http://schemas.openxmlformats.org/officeDocument/2006/relationships/customXml" Target="../ink/ink231.xml"/><Relationship Id="rId511" Type="http://schemas.openxmlformats.org/officeDocument/2006/relationships/image" Target="NULL"/><Relationship Id="rId609" Type="http://schemas.openxmlformats.org/officeDocument/2006/relationships/image" Target="NULL"/><Relationship Id="rId956" Type="http://schemas.openxmlformats.org/officeDocument/2006/relationships/customXml" Target="../ink/ink515.xml"/><Relationship Id="rId85" Type="http://schemas.openxmlformats.org/officeDocument/2006/relationships/image" Target="NULL"/><Relationship Id="rId150" Type="http://schemas.openxmlformats.org/officeDocument/2006/relationships/customXml" Target="../ink/ink112.xml"/><Relationship Id="rId595" Type="http://schemas.openxmlformats.org/officeDocument/2006/relationships/image" Target="NULL"/><Relationship Id="rId816" Type="http://schemas.openxmlformats.org/officeDocument/2006/relationships/customXml" Target="../ink/ink445.xml"/><Relationship Id="rId1001" Type="http://schemas.openxmlformats.org/officeDocument/2006/relationships/image" Target="NULL"/><Relationship Id="rId248" Type="http://schemas.openxmlformats.org/officeDocument/2006/relationships/customXml" Target="../ink/ink161.xml"/><Relationship Id="rId455" Type="http://schemas.openxmlformats.org/officeDocument/2006/relationships/image" Target="NULL"/><Relationship Id="rId662" Type="http://schemas.openxmlformats.org/officeDocument/2006/relationships/customXml" Target="../ink/ink368.xml"/><Relationship Id="rId1085" Type="http://schemas.openxmlformats.org/officeDocument/2006/relationships/image" Target="NULL"/><Relationship Id="rId12" Type="http://schemas.openxmlformats.org/officeDocument/2006/relationships/customXml" Target="../ink/ink43.xml"/><Relationship Id="rId108" Type="http://schemas.openxmlformats.org/officeDocument/2006/relationships/customXml" Target="../ink/ink91.xml"/><Relationship Id="rId315" Type="http://schemas.openxmlformats.org/officeDocument/2006/relationships/image" Target="NULL"/><Relationship Id="rId522" Type="http://schemas.openxmlformats.org/officeDocument/2006/relationships/customXml" Target="../ink/ink298.xml"/><Relationship Id="rId967" Type="http://schemas.openxmlformats.org/officeDocument/2006/relationships/image" Target="NULL"/><Relationship Id="rId96" Type="http://schemas.openxmlformats.org/officeDocument/2006/relationships/customXml" Target="../ink/ink85.xml"/><Relationship Id="rId161" Type="http://schemas.openxmlformats.org/officeDocument/2006/relationships/image" Target="NULL"/><Relationship Id="rId399" Type="http://schemas.openxmlformats.org/officeDocument/2006/relationships/image" Target="NULL"/><Relationship Id="rId827" Type="http://schemas.openxmlformats.org/officeDocument/2006/relationships/image" Target="NULL"/><Relationship Id="rId1012" Type="http://schemas.openxmlformats.org/officeDocument/2006/relationships/customXml" Target="../ink/ink543.xml"/><Relationship Id="rId259" Type="http://schemas.openxmlformats.org/officeDocument/2006/relationships/image" Target="NULL"/><Relationship Id="rId466" Type="http://schemas.openxmlformats.org/officeDocument/2006/relationships/customXml" Target="../ink/ink270.xml"/><Relationship Id="rId673" Type="http://schemas.openxmlformats.org/officeDocument/2006/relationships/image" Target="NULL"/><Relationship Id="rId880" Type="http://schemas.openxmlformats.org/officeDocument/2006/relationships/customXml" Target="../ink/ink477.xml"/><Relationship Id="rId23" Type="http://schemas.openxmlformats.org/officeDocument/2006/relationships/image" Target="NULL"/><Relationship Id="rId119" Type="http://schemas.openxmlformats.org/officeDocument/2006/relationships/image" Target="NULL"/><Relationship Id="rId326" Type="http://schemas.openxmlformats.org/officeDocument/2006/relationships/customXml" Target="../ink/ink200.xml"/><Relationship Id="rId533" Type="http://schemas.openxmlformats.org/officeDocument/2006/relationships/image" Target="NULL"/><Relationship Id="rId978" Type="http://schemas.openxmlformats.org/officeDocument/2006/relationships/customXml" Target="../ink/ink526.xml"/><Relationship Id="rId740" Type="http://schemas.openxmlformats.org/officeDocument/2006/relationships/customXml" Target="../ink/ink407.xml"/><Relationship Id="rId838" Type="http://schemas.openxmlformats.org/officeDocument/2006/relationships/customXml" Target="../ink/ink456.xml"/><Relationship Id="rId1023" Type="http://schemas.openxmlformats.org/officeDocument/2006/relationships/image" Target="NULL"/><Relationship Id="rId172" Type="http://schemas.openxmlformats.org/officeDocument/2006/relationships/customXml" Target="../ink/ink123.xml"/><Relationship Id="rId477" Type="http://schemas.openxmlformats.org/officeDocument/2006/relationships/image" Target="NULL"/><Relationship Id="rId600" Type="http://schemas.openxmlformats.org/officeDocument/2006/relationships/customXml" Target="../ink/ink337.xml"/><Relationship Id="rId684" Type="http://schemas.openxmlformats.org/officeDocument/2006/relationships/customXml" Target="../ink/ink379.xml"/><Relationship Id="rId337" Type="http://schemas.openxmlformats.org/officeDocument/2006/relationships/image" Target="NULL"/><Relationship Id="rId891" Type="http://schemas.openxmlformats.org/officeDocument/2006/relationships/image" Target="NULL"/><Relationship Id="rId905" Type="http://schemas.openxmlformats.org/officeDocument/2006/relationships/image" Target="NULL"/><Relationship Id="rId989" Type="http://schemas.openxmlformats.org/officeDocument/2006/relationships/image" Target="NULL"/><Relationship Id="rId34" Type="http://schemas.openxmlformats.org/officeDocument/2006/relationships/customXml" Target="../ink/ink54.xml"/><Relationship Id="rId544" Type="http://schemas.openxmlformats.org/officeDocument/2006/relationships/customXml" Target="../ink/ink309.xml"/><Relationship Id="rId751" Type="http://schemas.openxmlformats.org/officeDocument/2006/relationships/image" Target="NULL"/><Relationship Id="rId849" Type="http://schemas.openxmlformats.org/officeDocument/2006/relationships/image" Target="NULL"/><Relationship Id="rId183" Type="http://schemas.openxmlformats.org/officeDocument/2006/relationships/image" Target="NULL"/><Relationship Id="rId390" Type="http://schemas.openxmlformats.org/officeDocument/2006/relationships/customXml" Target="../ink/ink232.xml"/><Relationship Id="rId404" Type="http://schemas.openxmlformats.org/officeDocument/2006/relationships/customXml" Target="../ink/ink239.xml"/><Relationship Id="rId611" Type="http://schemas.openxmlformats.org/officeDocument/2006/relationships/image" Target="NULL"/><Relationship Id="rId1034" Type="http://schemas.openxmlformats.org/officeDocument/2006/relationships/customXml" Target="../ink/ink554.xml"/><Relationship Id="rId250" Type="http://schemas.openxmlformats.org/officeDocument/2006/relationships/customXml" Target="../ink/ink162.xml"/><Relationship Id="rId488" Type="http://schemas.openxmlformats.org/officeDocument/2006/relationships/customXml" Target="../ink/ink281.xml"/><Relationship Id="rId695" Type="http://schemas.openxmlformats.org/officeDocument/2006/relationships/image" Target="NULL"/><Relationship Id="rId709" Type="http://schemas.openxmlformats.org/officeDocument/2006/relationships/image" Target="NULL"/><Relationship Id="rId916" Type="http://schemas.openxmlformats.org/officeDocument/2006/relationships/customXml" Target="../ink/ink495.xml"/><Relationship Id="rId45" Type="http://schemas.openxmlformats.org/officeDocument/2006/relationships/image" Target="NULL"/><Relationship Id="rId110" Type="http://schemas.openxmlformats.org/officeDocument/2006/relationships/customXml" Target="../ink/ink92.xml"/><Relationship Id="rId348" Type="http://schemas.openxmlformats.org/officeDocument/2006/relationships/customXml" Target="../ink/ink211.xml"/><Relationship Id="rId555" Type="http://schemas.openxmlformats.org/officeDocument/2006/relationships/image" Target="NULL"/><Relationship Id="rId762" Type="http://schemas.openxmlformats.org/officeDocument/2006/relationships/customXml" Target="../ink/ink418.xml"/><Relationship Id="rId194" Type="http://schemas.openxmlformats.org/officeDocument/2006/relationships/customXml" Target="../ink/ink134.xml"/><Relationship Id="rId208" Type="http://schemas.openxmlformats.org/officeDocument/2006/relationships/customXml" Target="../ink/ink141.xml"/><Relationship Id="rId415" Type="http://schemas.openxmlformats.org/officeDocument/2006/relationships/image" Target="NULL"/><Relationship Id="rId622" Type="http://schemas.openxmlformats.org/officeDocument/2006/relationships/customXml" Target="../ink/ink348.xml"/><Relationship Id="rId1045" Type="http://schemas.openxmlformats.org/officeDocument/2006/relationships/image" Target="NULL"/><Relationship Id="rId261" Type="http://schemas.openxmlformats.org/officeDocument/2006/relationships/image" Target="NULL"/><Relationship Id="rId499" Type="http://schemas.openxmlformats.org/officeDocument/2006/relationships/image" Target="NULL"/><Relationship Id="rId927" Type="http://schemas.openxmlformats.org/officeDocument/2006/relationships/image" Target="NULL"/><Relationship Id="rId56" Type="http://schemas.openxmlformats.org/officeDocument/2006/relationships/customXml" Target="../ink/ink65.xml"/><Relationship Id="rId359" Type="http://schemas.openxmlformats.org/officeDocument/2006/relationships/image" Target="NULL"/><Relationship Id="rId566" Type="http://schemas.openxmlformats.org/officeDocument/2006/relationships/customXml" Target="../ink/ink320.xml"/><Relationship Id="rId773" Type="http://schemas.openxmlformats.org/officeDocument/2006/relationships/image" Target="NULL"/><Relationship Id="rId121" Type="http://schemas.openxmlformats.org/officeDocument/2006/relationships/image" Target="NULL"/><Relationship Id="rId219" Type="http://schemas.openxmlformats.org/officeDocument/2006/relationships/image" Target="NULL"/><Relationship Id="rId426" Type="http://schemas.openxmlformats.org/officeDocument/2006/relationships/customXml" Target="../ink/ink250.xml"/><Relationship Id="rId633" Type="http://schemas.openxmlformats.org/officeDocument/2006/relationships/image" Target="NULL"/><Relationship Id="rId980" Type="http://schemas.openxmlformats.org/officeDocument/2006/relationships/customXml" Target="../ink/ink527.xml"/><Relationship Id="rId1056" Type="http://schemas.openxmlformats.org/officeDocument/2006/relationships/customXml" Target="../ink/ink565.xml"/><Relationship Id="rId840" Type="http://schemas.openxmlformats.org/officeDocument/2006/relationships/customXml" Target="../ink/ink457.xml"/><Relationship Id="rId938" Type="http://schemas.openxmlformats.org/officeDocument/2006/relationships/customXml" Target="../ink/ink506.xml"/><Relationship Id="rId67" Type="http://schemas.openxmlformats.org/officeDocument/2006/relationships/image" Target="NULL"/><Relationship Id="rId272" Type="http://schemas.openxmlformats.org/officeDocument/2006/relationships/customXml" Target="../ink/ink173.xml"/><Relationship Id="rId577" Type="http://schemas.openxmlformats.org/officeDocument/2006/relationships/image" Target="NULL"/><Relationship Id="rId700" Type="http://schemas.openxmlformats.org/officeDocument/2006/relationships/customXml" Target="../ink/ink387.xml"/><Relationship Id="rId132" Type="http://schemas.openxmlformats.org/officeDocument/2006/relationships/customXml" Target="../ink/ink103.xml"/><Relationship Id="rId784" Type="http://schemas.openxmlformats.org/officeDocument/2006/relationships/customXml" Target="../ink/ink429.xml"/><Relationship Id="rId991" Type="http://schemas.openxmlformats.org/officeDocument/2006/relationships/image" Target="NULL"/><Relationship Id="rId1067" Type="http://schemas.openxmlformats.org/officeDocument/2006/relationships/image" Target="NULL"/><Relationship Id="rId437" Type="http://schemas.openxmlformats.org/officeDocument/2006/relationships/image" Target="NULL"/><Relationship Id="rId644" Type="http://schemas.openxmlformats.org/officeDocument/2006/relationships/customXml" Target="../ink/ink359.xml"/><Relationship Id="rId851" Type="http://schemas.openxmlformats.org/officeDocument/2006/relationships/image" Target="NULL"/><Relationship Id="rId283" Type="http://schemas.openxmlformats.org/officeDocument/2006/relationships/image" Target="NULL"/><Relationship Id="rId490" Type="http://schemas.openxmlformats.org/officeDocument/2006/relationships/customXml" Target="../ink/ink282.xml"/><Relationship Id="rId504" Type="http://schemas.openxmlformats.org/officeDocument/2006/relationships/customXml" Target="../ink/ink289.xml"/><Relationship Id="rId711" Type="http://schemas.openxmlformats.org/officeDocument/2006/relationships/image" Target="NULL"/><Relationship Id="rId949" Type="http://schemas.openxmlformats.org/officeDocument/2006/relationships/image" Target="NULL"/><Relationship Id="rId78" Type="http://schemas.openxmlformats.org/officeDocument/2006/relationships/customXml" Target="../ink/ink76.xml"/><Relationship Id="rId143" Type="http://schemas.openxmlformats.org/officeDocument/2006/relationships/image" Target="NULL"/><Relationship Id="rId350" Type="http://schemas.openxmlformats.org/officeDocument/2006/relationships/customXml" Target="../ink/ink212.xml"/><Relationship Id="rId588" Type="http://schemas.openxmlformats.org/officeDocument/2006/relationships/customXml" Target="../ink/ink331.xml"/><Relationship Id="rId795" Type="http://schemas.openxmlformats.org/officeDocument/2006/relationships/image" Target="NULL"/><Relationship Id="rId809" Type="http://schemas.openxmlformats.org/officeDocument/2006/relationships/image" Target="NULL"/><Relationship Id="rId9" Type="http://schemas.openxmlformats.org/officeDocument/2006/relationships/image" Target="NULL"/><Relationship Id="rId210" Type="http://schemas.openxmlformats.org/officeDocument/2006/relationships/customXml" Target="../ink/ink142.xml"/><Relationship Id="rId448" Type="http://schemas.openxmlformats.org/officeDocument/2006/relationships/customXml" Target="../ink/ink261.xml"/><Relationship Id="rId655" Type="http://schemas.openxmlformats.org/officeDocument/2006/relationships/image" Target="NULL"/><Relationship Id="rId862" Type="http://schemas.openxmlformats.org/officeDocument/2006/relationships/customXml" Target="../ink/ink468.xml"/><Relationship Id="rId1078" Type="http://schemas.openxmlformats.org/officeDocument/2006/relationships/customXml" Target="../ink/ink576.xml"/><Relationship Id="rId294" Type="http://schemas.openxmlformats.org/officeDocument/2006/relationships/customXml" Target="../ink/ink184.xml"/><Relationship Id="rId308" Type="http://schemas.openxmlformats.org/officeDocument/2006/relationships/customXml" Target="../ink/ink191.xml"/><Relationship Id="rId515" Type="http://schemas.openxmlformats.org/officeDocument/2006/relationships/image" Target="NULL"/><Relationship Id="rId722" Type="http://schemas.openxmlformats.org/officeDocument/2006/relationships/customXml" Target="../ink/ink398.xml"/><Relationship Id="rId89" Type="http://schemas.openxmlformats.org/officeDocument/2006/relationships/image" Target="NULL"/><Relationship Id="rId154" Type="http://schemas.openxmlformats.org/officeDocument/2006/relationships/customXml" Target="../ink/ink114.xml"/><Relationship Id="rId361" Type="http://schemas.openxmlformats.org/officeDocument/2006/relationships/image" Target="NULL"/><Relationship Id="rId599" Type="http://schemas.openxmlformats.org/officeDocument/2006/relationships/image" Target="NULL"/><Relationship Id="rId1005" Type="http://schemas.openxmlformats.org/officeDocument/2006/relationships/image" Target="NULL"/><Relationship Id="rId459" Type="http://schemas.openxmlformats.org/officeDocument/2006/relationships/image" Target="NULL"/><Relationship Id="rId666" Type="http://schemas.openxmlformats.org/officeDocument/2006/relationships/customXml" Target="../ink/ink370.xml"/><Relationship Id="rId873" Type="http://schemas.openxmlformats.org/officeDocument/2006/relationships/image" Target="NULL"/><Relationship Id="rId1089" Type="http://schemas.openxmlformats.org/officeDocument/2006/relationships/image" Target="NULL"/><Relationship Id="rId16" Type="http://schemas.openxmlformats.org/officeDocument/2006/relationships/customXml" Target="../ink/ink45.xml"/><Relationship Id="rId221" Type="http://schemas.openxmlformats.org/officeDocument/2006/relationships/image" Target="NULL"/><Relationship Id="rId319" Type="http://schemas.openxmlformats.org/officeDocument/2006/relationships/image" Target="NULL"/><Relationship Id="rId526" Type="http://schemas.openxmlformats.org/officeDocument/2006/relationships/customXml" Target="../ink/ink300.xml"/><Relationship Id="rId733" Type="http://schemas.openxmlformats.org/officeDocument/2006/relationships/image" Target="NULL"/><Relationship Id="rId940" Type="http://schemas.openxmlformats.org/officeDocument/2006/relationships/customXml" Target="../ink/ink507.xml"/><Relationship Id="rId1016" Type="http://schemas.openxmlformats.org/officeDocument/2006/relationships/customXml" Target="../ink/ink545.xml"/><Relationship Id="rId165" Type="http://schemas.openxmlformats.org/officeDocument/2006/relationships/image" Target="NULL"/><Relationship Id="rId372" Type="http://schemas.openxmlformats.org/officeDocument/2006/relationships/customXml" Target="../ink/ink223.xml"/><Relationship Id="rId677" Type="http://schemas.openxmlformats.org/officeDocument/2006/relationships/image" Target="NULL"/><Relationship Id="rId800" Type="http://schemas.openxmlformats.org/officeDocument/2006/relationships/customXml" Target="../ink/ink437.xml"/><Relationship Id="rId232" Type="http://schemas.openxmlformats.org/officeDocument/2006/relationships/customXml" Target="../ink/ink153.xml"/><Relationship Id="rId884" Type="http://schemas.openxmlformats.org/officeDocument/2006/relationships/customXml" Target="../ink/ink479.xml"/><Relationship Id="rId27" Type="http://schemas.openxmlformats.org/officeDocument/2006/relationships/image" Target="NULL"/><Relationship Id="rId537" Type="http://schemas.openxmlformats.org/officeDocument/2006/relationships/image" Target="NULL"/><Relationship Id="rId744" Type="http://schemas.openxmlformats.org/officeDocument/2006/relationships/customXml" Target="../ink/ink409.xml"/><Relationship Id="rId951" Type="http://schemas.openxmlformats.org/officeDocument/2006/relationships/image" Target="NULL"/><Relationship Id="rId80" Type="http://schemas.openxmlformats.org/officeDocument/2006/relationships/customXml" Target="../ink/ink77.xml"/><Relationship Id="rId176" Type="http://schemas.openxmlformats.org/officeDocument/2006/relationships/customXml" Target="../ink/ink125.xml"/><Relationship Id="rId383" Type="http://schemas.openxmlformats.org/officeDocument/2006/relationships/image" Target="NULL"/><Relationship Id="rId590" Type="http://schemas.openxmlformats.org/officeDocument/2006/relationships/customXml" Target="../ink/ink332.xml"/><Relationship Id="rId604" Type="http://schemas.openxmlformats.org/officeDocument/2006/relationships/customXml" Target="../ink/ink339.xml"/><Relationship Id="rId811" Type="http://schemas.openxmlformats.org/officeDocument/2006/relationships/image" Target="NULL"/><Relationship Id="rId1027" Type="http://schemas.openxmlformats.org/officeDocument/2006/relationships/image" Target="NULL"/><Relationship Id="rId243" Type="http://schemas.openxmlformats.org/officeDocument/2006/relationships/image" Target="NULL"/><Relationship Id="rId450" Type="http://schemas.openxmlformats.org/officeDocument/2006/relationships/customXml" Target="../ink/ink262.xml"/><Relationship Id="rId688" Type="http://schemas.openxmlformats.org/officeDocument/2006/relationships/customXml" Target="../ink/ink381.xml"/><Relationship Id="rId895" Type="http://schemas.openxmlformats.org/officeDocument/2006/relationships/image" Target="NULL"/><Relationship Id="rId909" Type="http://schemas.openxmlformats.org/officeDocument/2006/relationships/image" Target="NULL"/><Relationship Id="rId1080" Type="http://schemas.openxmlformats.org/officeDocument/2006/relationships/customXml" Target="../ink/ink577.xml"/><Relationship Id="rId38" Type="http://schemas.openxmlformats.org/officeDocument/2006/relationships/customXml" Target="../ink/ink56.xml"/><Relationship Id="rId103" Type="http://schemas.openxmlformats.org/officeDocument/2006/relationships/image" Target="NULL"/><Relationship Id="rId310" Type="http://schemas.openxmlformats.org/officeDocument/2006/relationships/customXml" Target="../ink/ink192.xml"/><Relationship Id="rId548" Type="http://schemas.openxmlformats.org/officeDocument/2006/relationships/customXml" Target="../ink/ink311.xml"/><Relationship Id="rId755" Type="http://schemas.openxmlformats.org/officeDocument/2006/relationships/image" Target="NULL"/><Relationship Id="rId962" Type="http://schemas.openxmlformats.org/officeDocument/2006/relationships/customXml" Target="../ink/ink518.xml"/><Relationship Id="rId91" Type="http://schemas.openxmlformats.org/officeDocument/2006/relationships/image" Target="NULL"/><Relationship Id="rId187" Type="http://schemas.openxmlformats.org/officeDocument/2006/relationships/image" Target="NULL"/><Relationship Id="rId394" Type="http://schemas.openxmlformats.org/officeDocument/2006/relationships/customXml" Target="../ink/ink234.xml"/><Relationship Id="rId408" Type="http://schemas.openxmlformats.org/officeDocument/2006/relationships/customXml" Target="../ink/ink241.xml"/><Relationship Id="rId615" Type="http://schemas.openxmlformats.org/officeDocument/2006/relationships/image" Target="NULL"/><Relationship Id="rId822" Type="http://schemas.openxmlformats.org/officeDocument/2006/relationships/customXml" Target="../ink/ink448.xml"/><Relationship Id="rId1038" Type="http://schemas.openxmlformats.org/officeDocument/2006/relationships/customXml" Target="../ink/ink556.xml"/><Relationship Id="rId254" Type="http://schemas.openxmlformats.org/officeDocument/2006/relationships/customXml" Target="../ink/ink164.xml"/><Relationship Id="rId699" Type="http://schemas.openxmlformats.org/officeDocument/2006/relationships/image" Target="NULL"/><Relationship Id="rId1091" Type="http://schemas.openxmlformats.org/officeDocument/2006/relationships/image" Target="NULL"/><Relationship Id="rId49" Type="http://schemas.openxmlformats.org/officeDocument/2006/relationships/image" Target="NULL"/><Relationship Id="rId114" Type="http://schemas.openxmlformats.org/officeDocument/2006/relationships/customXml" Target="../ink/ink94.xml"/><Relationship Id="rId461" Type="http://schemas.openxmlformats.org/officeDocument/2006/relationships/image" Target="NULL"/><Relationship Id="rId559" Type="http://schemas.openxmlformats.org/officeDocument/2006/relationships/image" Target="NULL"/><Relationship Id="rId766" Type="http://schemas.openxmlformats.org/officeDocument/2006/relationships/customXml" Target="../ink/ink420.xml"/><Relationship Id="rId198" Type="http://schemas.openxmlformats.org/officeDocument/2006/relationships/customXml" Target="../ink/ink136.xml"/><Relationship Id="rId321" Type="http://schemas.openxmlformats.org/officeDocument/2006/relationships/image" Target="NULL"/><Relationship Id="rId419" Type="http://schemas.openxmlformats.org/officeDocument/2006/relationships/image" Target="NULL"/><Relationship Id="rId626" Type="http://schemas.openxmlformats.org/officeDocument/2006/relationships/customXml" Target="../ink/ink350.xml"/><Relationship Id="rId973" Type="http://schemas.openxmlformats.org/officeDocument/2006/relationships/image" Target="NULL"/><Relationship Id="rId1049" Type="http://schemas.openxmlformats.org/officeDocument/2006/relationships/image" Target="NULL"/><Relationship Id="rId833" Type="http://schemas.openxmlformats.org/officeDocument/2006/relationships/image" Target="NULL"/><Relationship Id="rId265" Type="http://schemas.openxmlformats.org/officeDocument/2006/relationships/image" Target="NULL"/><Relationship Id="rId472" Type="http://schemas.openxmlformats.org/officeDocument/2006/relationships/customXml" Target="../ink/ink273.xml"/><Relationship Id="rId900" Type="http://schemas.openxmlformats.org/officeDocument/2006/relationships/customXml" Target="../ink/ink487.xml"/><Relationship Id="rId125" Type="http://schemas.openxmlformats.org/officeDocument/2006/relationships/image" Target="NULL"/><Relationship Id="rId332" Type="http://schemas.openxmlformats.org/officeDocument/2006/relationships/customXml" Target="../ink/ink203.xml"/><Relationship Id="rId777" Type="http://schemas.openxmlformats.org/officeDocument/2006/relationships/image" Target="NULL"/><Relationship Id="rId984" Type="http://schemas.openxmlformats.org/officeDocument/2006/relationships/customXml" Target="../ink/ink529.xml"/><Relationship Id="rId637" Type="http://schemas.openxmlformats.org/officeDocument/2006/relationships/image" Target="NULL"/><Relationship Id="rId844" Type="http://schemas.openxmlformats.org/officeDocument/2006/relationships/customXml" Target="../ink/ink459.xml"/><Relationship Id="rId276" Type="http://schemas.openxmlformats.org/officeDocument/2006/relationships/customXml" Target="../ink/ink175.xml"/><Relationship Id="rId483" Type="http://schemas.openxmlformats.org/officeDocument/2006/relationships/image" Target="NULL"/><Relationship Id="rId690" Type="http://schemas.openxmlformats.org/officeDocument/2006/relationships/customXml" Target="../ink/ink382.xml"/><Relationship Id="rId704" Type="http://schemas.openxmlformats.org/officeDocument/2006/relationships/customXml" Target="../ink/ink389.xml"/><Relationship Id="rId911" Type="http://schemas.openxmlformats.org/officeDocument/2006/relationships/image" Target="NULL"/><Relationship Id="rId40" Type="http://schemas.openxmlformats.org/officeDocument/2006/relationships/customXml" Target="../ink/ink57.xml"/><Relationship Id="rId136" Type="http://schemas.openxmlformats.org/officeDocument/2006/relationships/customXml" Target="../ink/ink105.xml"/><Relationship Id="rId343" Type="http://schemas.openxmlformats.org/officeDocument/2006/relationships/image" Target="NULL"/><Relationship Id="rId550" Type="http://schemas.openxmlformats.org/officeDocument/2006/relationships/customXml" Target="../ink/ink312.xml"/><Relationship Id="rId788" Type="http://schemas.openxmlformats.org/officeDocument/2006/relationships/customXml" Target="../ink/ink431.xml"/><Relationship Id="rId995" Type="http://schemas.openxmlformats.org/officeDocument/2006/relationships/image" Target="NULL"/><Relationship Id="rId203" Type="http://schemas.openxmlformats.org/officeDocument/2006/relationships/image" Target="NULL"/><Relationship Id="rId648" Type="http://schemas.openxmlformats.org/officeDocument/2006/relationships/customXml" Target="../ink/ink361.xml"/><Relationship Id="rId855" Type="http://schemas.openxmlformats.org/officeDocument/2006/relationships/image" Target="NULL"/><Relationship Id="rId1040" Type="http://schemas.openxmlformats.org/officeDocument/2006/relationships/customXml" Target="../ink/ink557.xml"/><Relationship Id="rId287" Type="http://schemas.openxmlformats.org/officeDocument/2006/relationships/image" Target="NULL"/><Relationship Id="rId410" Type="http://schemas.openxmlformats.org/officeDocument/2006/relationships/customXml" Target="../ink/ink242.xml"/><Relationship Id="rId494" Type="http://schemas.openxmlformats.org/officeDocument/2006/relationships/customXml" Target="../ink/ink284.xml"/><Relationship Id="rId508" Type="http://schemas.openxmlformats.org/officeDocument/2006/relationships/customXml" Target="../ink/ink291.xml"/><Relationship Id="rId715" Type="http://schemas.openxmlformats.org/officeDocument/2006/relationships/image" Target="NULL"/><Relationship Id="rId922" Type="http://schemas.openxmlformats.org/officeDocument/2006/relationships/customXml" Target="../ink/ink498.xml"/><Relationship Id="rId147" Type="http://schemas.openxmlformats.org/officeDocument/2006/relationships/image" Target="NULL"/><Relationship Id="rId354" Type="http://schemas.openxmlformats.org/officeDocument/2006/relationships/customXml" Target="../ink/ink214.xml"/><Relationship Id="rId799" Type="http://schemas.openxmlformats.org/officeDocument/2006/relationships/image" Target="NULL"/><Relationship Id="rId51" Type="http://schemas.openxmlformats.org/officeDocument/2006/relationships/image" Target="NULL"/><Relationship Id="rId561" Type="http://schemas.openxmlformats.org/officeDocument/2006/relationships/image" Target="NULL"/><Relationship Id="rId659" Type="http://schemas.openxmlformats.org/officeDocument/2006/relationships/image" Target="NULL"/><Relationship Id="rId866" Type="http://schemas.openxmlformats.org/officeDocument/2006/relationships/customXml" Target="../ink/ink470.xml"/><Relationship Id="rId214" Type="http://schemas.openxmlformats.org/officeDocument/2006/relationships/customXml" Target="../ink/ink144.xml"/><Relationship Id="rId298" Type="http://schemas.openxmlformats.org/officeDocument/2006/relationships/customXml" Target="../ink/ink186.xml"/><Relationship Id="rId421" Type="http://schemas.openxmlformats.org/officeDocument/2006/relationships/image" Target="NULL"/><Relationship Id="rId519" Type="http://schemas.openxmlformats.org/officeDocument/2006/relationships/image" Target="NULL"/><Relationship Id="rId1051" Type="http://schemas.openxmlformats.org/officeDocument/2006/relationships/image" Target="NULL"/><Relationship Id="rId158" Type="http://schemas.openxmlformats.org/officeDocument/2006/relationships/customXml" Target="../ink/ink116.xml"/><Relationship Id="rId726" Type="http://schemas.openxmlformats.org/officeDocument/2006/relationships/customXml" Target="../ink/ink400.xml"/><Relationship Id="rId933" Type="http://schemas.openxmlformats.org/officeDocument/2006/relationships/image" Target="NULL"/><Relationship Id="rId1009" Type="http://schemas.openxmlformats.org/officeDocument/2006/relationships/image" Target="NULL"/><Relationship Id="rId62" Type="http://schemas.openxmlformats.org/officeDocument/2006/relationships/customXml" Target="../ink/ink68.xml"/><Relationship Id="rId365" Type="http://schemas.openxmlformats.org/officeDocument/2006/relationships/image" Target="NULL"/><Relationship Id="rId572" Type="http://schemas.openxmlformats.org/officeDocument/2006/relationships/customXml" Target="../ink/ink323.xml"/><Relationship Id="rId225" Type="http://schemas.openxmlformats.org/officeDocument/2006/relationships/image" Target="NULL"/><Relationship Id="rId432" Type="http://schemas.openxmlformats.org/officeDocument/2006/relationships/customXml" Target="../ink/ink253.xml"/><Relationship Id="rId877" Type="http://schemas.openxmlformats.org/officeDocument/2006/relationships/image" Target="NULL"/><Relationship Id="rId1062" Type="http://schemas.openxmlformats.org/officeDocument/2006/relationships/customXml" Target="../ink/ink568.xml"/><Relationship Id="rId737" Type="http://schemas.openxmlformats.org/officeDocument/2006/relationships/image" Target="NULL"/><Relationship Id="rId944" Type="http://schemas.openxmlformats.org/officeDocument/2006/relationships/customXml" Target="../ink/ink509.xml"/><Relationship Id="rId73" Type="http://schemas.openxmlformats.org/officeDocument/2006/relationships/image" Target="NULL"/><Relationship Id="rId169" Type="http://schemas.openxmlformats.org/officeDocument/2006/relationships/image" Target="NULL"/><Relationship Id="rId376" Type="http://schemas.openxmlformats.org/officeDocument/2006/relationships/customXml" Target="../ink/ink225.xml"/><Relationship Id="rId583" Type="http://schemas.openxmlformats.org/officeDocument/2006/relationships/image" Target="NULL"/><Relationship Id="rId790" Type="http://schemas.openxmlformats.org/officeDocument/2006/relationships/customXml" Target="../ink/ink432.xml"/><Relationship Id="rId804" Type="http://schemas.openxmlformats.org/officeDocument/2006/relationships/customXml" Target="../ink/ink439.xml"/><Relationship Id="rId4" Type="http://schemas.openxmlformats.org/officeDocument/2006/relationships/customXml" Target="../ink/ink39.xml"/><Relationship Id="rId236" Type="http://schemas.openxmlformats.org/officeDocument/2006/relationships/customXml" Target="../ink/ink155.xml"/><Relationship Id="rId443" Type="http://schemas.openxmlformats.org/officeDocument/2006/relationships/image" Target="NULL"/><Relationship Id="rId650" Type="http://schemas.openxmlformats.org/officeDocument/2006/relationships/customXml" Target="../ink/ink362.xml"/><Relationship Id="rId888" Type="http://schemas.openxmlformats.org/officeDocument/2006/relationships/customXml" Target="../ink/ink481.xml"/><Relationship Id="rId1073" Type="http://schemas.openxmlformats.org/officeDocument/2006/relationships/image" Target="NULL"/><Relationship Id="rId303" Type="http://schemas.openxmlformats.org/officeDocument/2006/relationships/image" Target="NULL"/><Relationship Id="rId748" Type="http://schemas.openxmlformats.org/officeDocument/2006/relationships/customXml" Target="../ink/ink411.xml"/><Relationship Id="rId955" Type="http://schemas.openxmlformats.org/officeDocument/2006/relationships/image" Target="NULL"/><Relationship Id="rId84" Type="http://schemas.openxmlformats.org/officeDocument/2006/relationships/customXml" Target="../ink/ink79.xml"/><Relationship Id="rId387" Type="http://schemas.openxmlformats.org/officeDocument/2006/relationships/image" Target="NULL"/><Relationship Id="rId510" Type="http://schemas.openxmlformats.org/officeDocument/2006/relationships/customXml" Target="../ink/ink292.xml"/><Relationship Id="rId594" Type="http://schemas.openxmlformats.org/officeDocument/2006/relationships/customXml" Target="../ink/ink334.xml"/><Relationship Id="rId608" Type="http://schemas.openxmlformats.org/officeDocument/2006/relationships/customXml" Target="../ink/ink341.xml"/><Relationship Id="rId815" Type="http://schemas.openxmlformats.org/officeDocument/2006/relationships/image" Target="NULL"/><Relationship Id="rId247" Type="http://schemas.openxmlformats.org/officeDocument/2006/relationships/image" Target="NULL"/><Relationship Id="rId899" Type="http://schemas.openxmlformats.org/officeDocument/2006/relationships/image" Target="NULL"/><Relationship Id="rId1000" Type="http://schemas.openxmlformats.org/officeDocument/2006/relationships/customXml" Target="../ink/ink537.xml"/><Relationship Id="rId1084" Type="http://schemas.openxmlformats.org/officeDocument/2006/relationships/customXml" Target="../ink/ink579.xml"/><Relationship Id="rId107" Type="http://schemas.openxmlformats.org/officeDocument/2006/relationships/image" Target="NULL"/><Relationship Id="rId454" Type="http://schemas.openxmlformats.org/officeDocument/2006/relationships/customXml" Target="../ink/ink264.xml"/><Relationship Id="rId661" Type="http://schemas.openxmlformats.org/officeDocument/2006/relationships/image" Target="NULL"/><Relationship Id="rId759" Type="http://schemas.openxmlformats.org/officeDocument/2006/relationships/image" Target="NULL"/><Relationship Id="rId966" Type="http://schemas.openxmlformats.org/officeDocument/2006/relationships/customXml" Target="../ink/ink520.xml"/><Relationship Id="rId11" Type="http://schemas.openxmlformats.org/officeDocument/2006/relationships/image" Target="NULL"/><Relationship Id="rId314" Type="http://schemas.openxmlformats.org/officeDocument/2006/relationships/customXml" Target="../ink/ink194.xml"/><Relationship Id="rId398" Type="http://schemas.openxmlformats.org/officeDocument/2006/relationships/customXml" Target="../ink/ink236.xml"/><Relationship Id="rId521" Type="http://schemas.openxmlformats.org/officeDocument/2006/relationships/image" Target="NULL"/><Relationship Id="rId619" Type="http://schemas.openxmlformats.org/officeDocument/2006/relationships/image" Target="NULL"/><Relationship Id="rId95" Type="http://schemas.openxmlformats.org/officeDocument/2006/relationships/image" Target="NULL"/><Relationship Id="rId160" Type="http://schemas.openxmlformats.org/officeDocument/2006/relationships/customXml" Target="../ink/ink117.xml"/><Relationship Id="rId826" Type="http://schemas.openxmlformats.org/officeDocument/2006/relationships/customXml" Target="../ink/ink450.xml"/><Relationship Id="rId1011" Type="http://schemas.openxmlformats.org/officeDocument/2006/relationships/image" Target="NULL"/><Relationship Id="rId258" Type="http://schemas.openxmlformats.org/officeDocument/2006/relationships/customXml" Target="../ink/ink166.xml"/><Relationship Id="rId465" Type="http://schemas.openxmlformats.org/officeDocument/2006/relationships/image" Target="NULL"/><Relationship Id="rId672" Type="http://schemas.openxmlformats.org/officeDocument/2006/relationships/customXml" Target="../ink/ink373.xml"/><Relationship Id="rId1095" Type="http://schemas.openxmlformats.org/officeDocument/2006/relationships/image" Target="NULL"/><Relationship Id="rId22" Type="http://schemas.openxmlformats.org/officeDocument/2006/relationships/customXml" Target="../ink/ink48.xml"/><Relationship Id="rId118" Type="http://schemas.openxmlformats.org/officeDocument/2006/relationships/customXml" Target="../ink/ink96.xml"/><Relationship Id="rId325" Type="http://schemas.openxmlformats.org/officeDocument/2006/relationships/image" Target="NULL"/><Relationship Id="rId532" Type="http://schemas.openxmlformats.org/officeDocument/2006/relationships/customXml" Target="../ink/ink303.xml"/><Relationship Id="rId977" Type="http://schemas.openxmlformats.org/officeDocument/2006/relationships/image" Target="NULL"/><Relationship Id="rId171" Type="http://schemas.openxmlformats.org/officeDocument/2006/relationships/image" Target="NULL"/><Relationship Id="rId837" Type="http://schemas.openxmlformats.org/officeDocument/2006/relationships/image" Target="NULL"/><Relationship Id="rId1022" Type="http://schemas.openxmlformats.org/officeDocument/2006/relationships/customXml" Target="../ink/ink548.xml"/><Relationship Id="rId269" Type="http://schemas.openxmlformats.org/officeDocument/2006/relationships/image" Target="NULL"/><Relationship Id="rId476" Type="http://schemas.openxmlformats.org/officeDocument/2006/relationships/customXml" Target="../ink/ink275.xml"/><Relationship Id="rId683" Type="http://schemas.openxmlformats.org/officeDocument/2006/relationships/image" Target="NULL"/><Relationship Id="rId890" Type="http://schemas.openxmlformats.org/officeDocument/2006/relationships/customXml" Target="../ink/ink482.xml"/><Relationship Id="rId904" Type="http://schemas.openxmlformats.org/officeDocument/2006/relationships/customXml" Target="../ink/ink489.xml"/><Relationship Id="rId33" Type="http://schemas.openxmlformats.org/officeDocument/2006/relationships/image" Target="NULL"/><Relationship Id="rId129" Type="http://schemas.openxmlformats.org/officeDocument/2006/relationships/image" Target="NULL"/><Relationship Id="rId336" Type="http://schemas.openxmlformats.org/officeDocument/2006/relationships/customXml" Target="../ink/ink205.xml"/><Relationship Id="rId543" Type="http://schemas.openxmlformats.org/officeDocument/2006/relationships/image" Target="NULL"/><Relationship Id="rId988" Type="http://schemas.openxmlformats.org/officeDocument/2006/relationships/customXml" Target="../ink/ink531.xml"/><Relationship Id="rId182" Type="http://schemas.openxmlformats.org/officeDocument/2006/relationships/customXml" Target="../ink/ink128.xml"/><Relationship Id="rId403" Type="http://schemas.openxmlformats.org/officeDocument/2006/relationships/image" Target="NULL"/><Relationship Id="rId750" Type="http://schemas.openxmlformats.org/officeDocument/2006/relationships/customXml" Target="../ink/ink412.xml"/><Relationship Id="rId848" Type="http://schemas.openxmlformats.org/officeDocument/2006/relationships/customXml" Target="../ink/ink461.xml"/><Relationship Id="rId1033" Type="http://schemas.openxmlformats.org/officeDocument/2006/relationships/image" Target="NULL"/><Relationship Id="rId487" Type="http://schemas.openxmlformats.org/officeDocument/2006/relationships/image" Target="NULL"/><Relationship Id="rId610" Type="http://schemas.openxmlformats.org/officeDocument/2006/relationships/customXml" Target="../ink/ink342.xml"/><Relationship Id="rId694" Type="http://schemas.openxmlformats.org/officeDocument/2006/relationships/customXml" Target="../ink/ink384.xml"/><Relationship Id="rId708" Type="http://schemas.openxmlformats.org/officeDocument/2006/relationships/customXml" Target="../ink/ink391.xml"/><Relationship Id="rId915" Type="http://schemas.openxmlformats.org/officeDocument/2006/relationships/image" Target="NULL"/><Relationship Id="rId347" Type="http://schemas.openxmlformats.org/officeDocument/2006/relationships/image" Target="NULL"/><Relationship Id="rId999" Type="http://schemas.openxmlformats.org/officeDocument/2006/relationships/image" Target="NULL"/><Relationship Id="rId44" Type="http://schemas.openxmlformats.org/officeDocument/2006/relationships/customXml" Target="../ink/ink59.xml"/><Relationship Id="rId554" Type="http://schemas.openxmlformats.org/officeDocument/2006/relationships/customXml" Target="../ink/ink314.xml"/><Relationship Id="rId761" Type="http://schemas.openxmlformats.org/officeDocument/2006/relationships/image" Target="NULL"/><Relationship Id="rId859" Type="http://schemas.openxmlformats.org/officeDocument/2006/relationships/image" Target="NULL"/><Relationship Id="rId193" Type="http://schemas.openxmlformats.org/officeDocument/2006/relationships/image" Target="NULL"/><Relationship Id="rId207" Type="http://schemas.openxmlformats.org/officeDocument/2006/relationships/image" Target="NULL"/><Relationship Id="rId414" Type="http://schemas.openxmlformats.org/officeDocument/2006/relationships/customXml" Target="../ink/ink244.xml"/><Relationship Id="rId498" Type="http://schemas.openxmlformats.org/officeDocument/2006/relationships/customXml" Target="../ink/ink286.xml"/><Relationship Id="rId621" Type="http://schemas.openxmlformats.org/officeDocument/2006/relationships/image" Target="NULL"/><Relationship Id="rId1044" Type="http://schemas.openxmlformats.org/officeDocument/2006/relationships/customXml" Target="../ink/ink559.xml"/><Relationship Id="rId260" Type="http://schemas.openxmlformats.org/officeDocument/2006/relationships/customXml" Target="../ink/ink167.xml"/><Relationship Id="rId719" Type="http://schemas.openxmlformats.org/officeDocument/2006/relationships/image" Target="NULL"/><Relationship Id="rId926" Type="http://schemas.openxmlformats.org/officeDocument/2006/relationships/customXml" Target="../ink/ink500.xml"/><Relationship Id="rId55" Type="http://schemas.openxmlformats.org/officeDocument/2006/relationships/image" Target="NULL"/><Relationship Id="rId120" Type="http://schemas.openxmlformats.org/officeDocument/2006/relationships/customXml" Target="../ink/ink97.xml"/><Relationship Id="rId358" Type="http://schemas.openxmlformats.org/officeDocument/2006/relationships/customXml" Target="../ink/ink216.xml"/><Relationship Id="rId565" Type="http://schemas.openxmlformats.org/officeDocument/2006/relationships/image" Target="NULL"/><Relationship Id="rId772" Type="http://schemas.openxmlformats.org/officeDocument/2006/relationships/customXml" Target="../ink/ink423.xml"/><Relationship Id="rId218" Type="http://schemas.openxmlformats.org/officeDocument/2006/relationships/customXml" Target="../ink/ink146.xml"/><Relationship Id="rId425" Type="http://schemas.openxmlformats.org/officeDocument/2006/relationships/image" Target="NULL"/><Relationship Id="rId632" Type="http://schemas.openxmlformats.org/officeDocument/2006/relationships/customXml" Target="../ink/ink353.xml"/><Relationship Id="rId1055" Type="http://schemas.openxmlformats.org/officeDocument/2006/relationships/image" Target="NULL"/><Relationship Id="rId271" Type="http://schemas.openxmlformats.org/officeDocument/2006/relationships/image" Target="NULL"/><Relationship Id="rId937" Type="http://schemas.openxmlformats.org/officeDocument/2006/relationships/image" Target="NULL"/><Relationship Id="rId66" Type="http://schemas.openxmlformats.org/officeDocument/2006/relationships/customXml" Target="../ink/ink70.xml"/><Relationship Id="rId131" Type="http://schemas.openxmlformats.org/officeDocument/2006/relationships/image" Target="NULL"/><Relationship Id="rId369" Type="http://schemas.openxmlformats.org/officeDocument/2006/relationships/image" Target="NULL"/><Relationship Id="rId576" Type="http://schemas.openxmlformats.org/officeDocument/2006/relationships/customXml" Target="../ink/ink325.xml"/><Relationship Id="rId783" Type="http://schemas.openxmlformats.org/officeDocument/2006/relationships/image" Target="NULL"/><Relationship Id="rId990" Type="http://schemas.openxmlformats.org/officeDocument/2006/relationships/customXml" Target="../ink/ink532.xml"/><Relationship Id="rId229" Type="http://schemas.openxmlformats.org/officeDocument/2006/relationships/image" Target="NULL"/><Relationship Id="rId436" Type="http://schemas.openxmlformats.org/officeDocument/2006/relationships/customXml" Target="../ink/ink255.xml"/><Relationship Id="rId643" Type="http://schemas.openxmlformats.org/officeDocument/2006/relationships/image" Target="NULL"/><Relationship Id="rId1066" Type="http://schemas.openxmlformats.org/officeDocument/2006/relationships/customXml" Target="../ink/ink570.xml"/><Relationship Id="rId850" Type="http://schemas.openxmlformats.org/officeDocument/2006/relationships/customXml" Target="../ink/ink462.xml"/><Relationship Id="rId948" Type="http://schemas.openxmlformats.org/officeDocument/2006/relationships/customXml" Target="../ink/ink511.xml"/><Relationship Id="rId77" Type="http://schemas.openxmlformats.org/officeDocument/2006/relationships/image" Target="NULL"/><Relationship Id="rId282" Type="http://schemas.openxmlformats.org/officeDocument/2006/relationships/customXml" Target="../ink/ink178.xml"/><Relationship Id="rId503" Type="http://schemas.openxmlformats.org/officeDocument/2006/relationships/image" Target="NULL"/><Relationship Id="rId587" Type="http://schemas.openxmlformats.org/officeDocument/2006/relationships/image" Target="NULL"/><Relationship Id="rId710" Type="http://schemas.openxmlformats.org/officeDocument/2006/relationships/customXml" Target="../ink/ink392.xml"/><Relationship Id="rId808" Type="http://schemas.openxmlformats.org/officeDocument/2006/relationships/customXml" Target="../ink/ink441.xml"/><Relationship Id="rId8" Type="http://schemas.openxmlformats.org/officeDocument/2006/relationships/customXml" Target="../ink/ink41.xml"/><Relationship Id="rId142" Type="http://schemas.openxmlformats.org/officeDocument/2006/relationships/customXml" Target="../ink/ink108.xml"/><Relationship Id="rId447" Type="http://schemas.openxmlformats.org/officeDocument/2006/relationships/image" Target="NULL"/><Relationship Id="rId794" Type="http://schemas.openxmlformats.org/officeDocument/2006/relationships/customXml" Target="../ink/ink434.xml"/><Relationship Id="rId1077" Type="http://schemas.openxmlformats.org/officeDocument/2006/relationships/image" Target="NULL"/><Relationship Id="rId654" Type="http://schemas.openxmlformats.org/officeDocument/2006/relationships/customXml" Target="../ink/ink364.xml"/><Relationship Id="rId861" Type="http://schemas.openxmlformats.org/officeDocument/2006/relationships/image" Target="NULL"/><Relationship Id="rId959" Type="http://schemas.openxmlformats.org/officeDocument/2006/relationships/image" Target="NULL"/><Relationship Id="rId293" Type="http://schemas.openxmlformats.org/officeDocument/2006/relationships/image" Target="NULL"/><Relationship Id="rId307" Type="http://schemas.openxmlformats.org/officeDocument/2006/relationships/image" Target="NULL"/><Relationship Id="rId514" Type="http://schemas.openxmlformats.org/officeDocument/2006/relationships/customXml" Target="../ink/ink294.xml"/><Relationship Id="rId721" Type="http://schemas.openxmlformats.org/officeDocument/2006/relationships/image" Target="NULL"/><Relationship Id="rId88" Type="http://schemas.openxmlformats.org/officeDocument/2006/relationships/customXml" Target="../ink/ink81.xml"/><Relationship Id="rId153" Type="http://schemas.openxmlformats.org/officeDocument/2006/relationships/image" Target="NULL"/><Relationship Id="rId360" Type="http://schemas.openxmlformats.org/officeDocument/2006/relationships/customXml" Target="../ink/ink217.xml"/><Relationship Id="rId598" Type="http://schemas.openxmlformats.org/officeDocument/2006/relationships/customXml" Target="../ink/ink336.xml"/><Relationship Id="rId819" Type="http://schemas.openxmlformats.org/officeDocument/2006/relationships/image" Target="NULL"/><Relationship Id="rId1004" Type="http://schemas.openxmlformats.org/officeDocument/2006/relationships/customXml" Target="../ink/ink539.xml"/><Relationship Id="rId220" Type="http://schemas.openxmlformats.org/officeDocument/2006/relationships/customXml" Target="../ink/ink147.xml"/><Relationship Id="rId458" Type="http://schemas.openxmlformats.org/officeDocument/2006/relationships/customXml" Target="../ink/ink266.xml"/><Relationship Id="rId665" Type="http://schemas.openxmlformats.org/officeDocument/2006/relationships/image" Target="NULL"/><Relationship Id="rId872" Type="http://schemas.openxmlformats.org/officeDocument/2006/relationships/customXml" Target="../ink/ink473.xml"/><Relationship Id="rId1088" Type="http://schemas.openxmlformats.org/officeDocument/2006/relationships/customXml" Target="../ink/ink581.xml"/><Relationship Id="rId15" Type="http://schemas.openxmlformats.org/officeDocument/2006/relationships/image" Target="NULL"/><Relationship Id="rId318" Type="http://schemas.openxmlformats.org/officeDocument/2006/relationships/customXml" Target="../ink/ink196.xml"/><Relationship Id="rId525" Type="http://schemas.openxmlformats.org/officeDocument/2006/relationships/image" Target="NULL"/><Relationship Id="rId732" Type="http://schemas.openxmlformats.org/officeDocument/2006/relationships/customXml" Target="../ink/ink403.xml"/><Relationship Id="rId99" Type="http://schemas.openxmlformats.org/officeDocument/2006/relationships/image" Target="NULL"/><Relationship Id="rId164" Type="http://schemas.openxmlformats.org/officeDocument/2006/relationships/customXml" Target="../ink/ink119.xml"/><Relationship Id="rId371" Type="http://schemas.openxmlformats.org/officeDocument/2006/relationships/image" Target="NULL"/><Relationship Id="rId1015" Type="http://schemas.openxmlformats.org/officeDocument/2006/relationships/image" Target="NULL"/><Relationship Id="rId469" Type="http://schemas.openxmlformats.org/officeDocument/2006/relationships/image" Target="NULL"/><Relationship Id="rId676" Type="http://schemas.openxmlformats.org/officeDocument/2006/relationships/customXml" Target="../ink/ink375.xml"/><Relationship Id="rId883" Type="http://schemas.openxmlformats.org/officeDocument/2006/relationships/image" Target="NULL"/><Relationship Id="rId26" Type="http://schemas.openxmlformats.org/officeDocument/2006/relationships/customXml" Target="../ink/ink50.xml"/><Relationship Id="rId231" Type="http://schemas.openxmlformats.org/officeDocument/2006/relationships/image" Target="NULL"/><Relationship Id="rId329" Type="http://schemas.openxmlformats.org/officeDocument/2006/relationships/image" Target="NULL"/><Relationship Id="rId536" Type="http://schemas.openxmlformats.org/officeDocument/2006/relationships/customXml" Target="../ink/ink305.xml"/><Relationship Id="rId175" Type="http://schemas.openxmlformats.org/officeDocument/2006/relationships/image" Target="NULL"/><Relationship Id="rId743" Type="http://schemas.openxmlformats.org/officeDocument/2006/relationships/image" Target="NULL"/><Relationship Id="rId950" Type="http://schemas.openxmlformats.org/officeDocument/2006/relationships/customXml" Target="../ink/ink512.xml"/><Relationship Id="rId1026" Type="http://schemas.openxmlformats.org/officeDocument/2006/relationships/customXml" Target="../ink/ink550.xml"/><Relationship Id="rId382" Type="http://schemas.openxmlformats.org/officeDocument/2006/relationships/customXml" Target="../ink/ink228.xml"/><Relationship Id="rId603" Type="http://schemas.openxmlformats.org/officeDocument/2006/relationships/image" Target="NULL"/><Relationship Id="rId687" Type="http://schemas.openxmlformats.org/officeDocument/2006/relationships/image" Target="NULL"/><Relationship Id="rId810" Type="http://schemas.openxmlformats.org/officeDocument/2006/relationships/customXml" Target="../ink/ink442.xml"/><Relationship Id="rId908" Type="http://schemas.openxmlformats.org/officeDocument/2006/relationships/customXml" Target="../ink/ink491.xml"/><Relationship Id="rId242" Type="http://schemas.openxmlformats.org/officeDocument/2006/relationships/customXml" Target="../ink/ink158.xml"/><Relationship Id="rId894" Type="http://schemas.openxmlformats.org/officeDocument/2006/relationships/customXml" Target="../ink/ink484.xml"/><Relationship Id="rId37" Type="http://schemas.openxmlformats.org/officeDocument/2006/relationships/image" Target="NULL"/><Relationship Id="rId102" Type="http://schemas.openxmlformats.org/officeDocument/2006/relationships/customXml" Target="../ink/ink88.xml"/><Relationship Id="rId547" Type="http://schemas.openxmlformats.org/officeDocument/2006/relationships/image" Target="NULL"/><Relationship Id="rId754" Type="http://schemas.openxmlformats.org/officeDocument/2006/relationships/customXml" Target="../ink/ink414.xml"/><Relationship Id="rId961" Type="http://schemas.openxmlformats.org/officeDocument/2006/relationships/image" Target="NULL"/><Relationship Id="rId90" Type="http://schemas.openxmlformats.org/officeDocument/2006/relationships/customXml" Target="../ink/ink82.xml"/><Relationship Id="rId186" Type="http://schemas.openxmlformats.org/officeDocument/2006/relationships/customXml" Target="../ink/ink130.xml"/><Relationship Id="rId393" Type="http://schemas.openxmlformats.org/officeDocument/2006/relationships/image" Target="NULL"/><Relationship Id="rId407" Type="http://schemas.openxmlformats.org/officeDocument/2006/relationships/image" Target="NULL"/><Relationship Id="rId614" Type="http://schemas.openxmlformats.org/officeDocument/2006/relationships/customXml" Target="../ink/ink344.xml"/><Relationship Id="rId821" Type="http://schemas.openxmlformats.org/officeDocument/2006/relationships/image" Target="NULL"/><Relationship Id="rId1037" Type="http://schemas.openxmlformats.org/officeDocument/2006/relationships/image" Target="NULL"/><Relationship Id="rId253" Type="http://schemas.openxmlformats.org/officeDocument/2006/relationships/image" Target="NULL"/><Relationship Id="rId460" Type="http://schemas.openxmlformats.org/officeDocument/2006/relationships/customXml" Target="../ink/ink267.xml"/><Relationship Id="rId698" Type="http://schemas.openxmlformats.org/officeDocument/2006/relationships/customXml" Target="../ink/ink386.xml"/><Relationship Id="rId919" Type="http://schemas.openxmlformats.org/officeDocument/2006/relationships/image" Target="NULL"/><Relationship Id="rId1090" Type="http://schemas.openxmlformats.org/officeDocument/2006/relationships/customXml" Target="../ink/ink582.xml"/><Relationship Id="rId48" Type="http://schemas.openxmlformats.org/officeDocument/2006/relationships/customXml" Target="../ink/ink61.xml"/><Relationship Id="rId113" Type="http://schemas.openxmlformats.org/officeDocument/2006/relationships/image" Target="NULL"/><Relationship Id="rId320" Type="http://schemas.openxmlformats.org/officeDocument/2006/relationships/customXml" Target="../ink/ink197.xml"/><Relationship Id="rId558" Type="http://schemas.openxmlformats.org/officeDocument/2006/relationships/customXml" Target="../ink/ink316.xml"/><Relationship Id="rId765" Type="http://schemas.openxmlformats.org/officeDocument/2006/relationships/image" Target="NULL"/><Relationship Id="rId972" Type="http://schemas.openxmlformats.org/officeDocument/2006/relationships/customXml" Target="../ink/ink523.xml"/><Relationship Id="rId197" Type="http://schemas.openxmlformats.org/officeDocument/2006/relationships/image" Target="NULL"/><Relationship Id="rId418" Type="http://schemas.openxmlformats.org/officeDocument/2006/relationships/customXml" Target="../ink/ink246.xml"/><Relationship Id="rId625" Type="http://schemas.openxmlformats.org/officeDocument/2006/relationships/image" Target="NULL"/><Relationship Id="rId832" Type="http://schemas.openxmlformats.org/officeDocument/2006/relationships/customXml" Target="../ink/ink453.xml"/><Relationship Id="rId1048" Type="http://schemas.openxmlformats.org/officeDocument/2006/relationships/customXml" Target="../ink/ink561.xml"/><Relationship Id="rId264" Type="http://schemas.openxmlformats.org/officeDocument/2006/relationships/customXml" Target="../ink/ink169.xml"/><Relationship Id="rId471" Type="http://schemas.openxmlformats.org/officeDocument/2006/relationships/image" Target="NULL"/><Relationship Id="rId59" Type="http://schemas.openxmlformats.org/officeDocument/2006/relationships/image" Target="NULL"/><Relationship Id="rId124" Type="http://schemas.openxmlformats.org/officeDocument/2006/relationships/customXml" Target="../ink/ink99.xml"/><Relationship Id="rId569" Type="http://schemas.openxmlformats.org/officeDocument/2006/relationships/image" Target="NULL"/><Relationship Id="rId776" Type="http://schemas.openxmlformats.org/officeDocument/2006/relationships/customXml" Target="../ink/ink425.xml"/><Relationship Id="rId983" Type="http://schemas.openxmlformats.org/officeDocument/2006/relationships/image" Target="NULL"/><Relationship Id="rId331" Type="http://schemas.openxmlformats.org/officeDocument/2006/relationships/image" Target="NULL"/><Relationship Id="rId429" Type="http://schemas.openxmlformats.org/officeDocument/2006/relationships/image" Target="NULL"/><Relationship Id="rId636" Type="http://schemas.openxmlformats.org/officeDocument/2006/relationships/customXml" Target="../ink/ink355.xml"/><Relationship Id="rId1059" Type="http://schemas.openxmlformats.org/officeDocument/2006/relationships/image" Target="NULL"/><Relationship Id="rId843" Type="http://schemas.openxmlformats.org/officeDocument/2006/relationships/image" Target="NULL"/><Relationship Id="rId275" Type="http://schemas.openxmlformats.org/officeDocument/2006/relationships/image" Target="NULL"/><Relationship Id="rId482" Type="http://schemas.openxmlformats.org/officeDocument/2006/relationships/customXml" Target="../ink/ink278.xml"/><Relationship Id="rId703" Type="http://schemas.openxmlformats.org/officeDocument/2006/relationships/image" Target="NULL"/><Relationship Id="rId910" Type="http://schemas.openxmlformats.org/officeDocument/2006/relationships/customXml" Target="../ink/ink492.xml"/><Relationship Id="rId135" Type="http://schemas.openxmlformats.org/officeDocument/2006/relationships/image" Target="NULL"/><Relationship Id="rId342" Type="http://schemas.openxmlformats.org/officeDocument/2006/relationships/customXml" Target="../ink/ink208.xml"/><Relationship Id="rId787" Type="http://schemas.openxmlformats.org/officeDocument/2006/relationships/image" Target="NULL"/><Relationship Id="rId994" Type="http://schemas.openxmlformats.org/officeDocument/2006/relationships/customXml" Target="../ink/ink534.xml"/><Relationship Id="rId202" Type="http://schemas.openxmlformats.org/officeDocument/2006/relationships/customXml" Target="../ink/ink138.xml"/><Relationship Id="rId647" Type="http://schemas.openxmlformats.org/officeDocument/2006/relationships/image" Target="NULL"/><Relationship Id="rId854" Type="http://schemas.openxmlformats.org/officeDocument/2006/relationships/customXml" Target="../ink/ink464.xml"/><Relationship Id="rId286" Type="http://schemas.openxmlformats.org/officeDocument/2006/relationships/customXml" Target="../ink/ink180.xml"/><Relationship Id="rId493" Type="http://schemas.openxmlformats.org/officeDocument/2006/relationships/image" Target="NULL"/><Relationship Id="rId507" Type="http://schemas.openxmlformats.org/officeDocument/2006/relationships/image" Target="NULL"/><Relationship Id="rId714" Type="http://schemas.openxmlformats.org/officeDocument/2006/relationships/customXml" Target="../ink/ink394.xml"/><Relationship Id="rId921" Type="http://schemas.openxmlformats.org/officeDocument/2006/relationships/image" Target="NULL"/><Relationship Id="rId50" Type="http://schemas.openxmlformats.org/officeDocument/2006/relationships/customXml" Target="../ink/ink62.xml"/><Relationship Id="rId146" Type="http://schemas.openxmlformats.org/officeDocument/2006/relationships/customXml" Target="../ink/ink110.xml"/><Relationship Id="rId353" Type="http://schemas.openxmlformats.org/officeDocument/2006/relationships/image" Target="NULL"/><Relationship Id="rId560" Type="http://schemas.openxmlformats.org/officeDocument/2006/relationships/customXml" Target="../ink/ink317.xml"/><Relationship Id="rId798" Type="http://schemas.openxmlformats.org/officeDocument/2006/relationships/customXml" Target="../ink/ink436.xml"/><Relationship Id="rId213" Type="http://schemas.openxmlformats.org/officeDocument/2006/relationships/image" Target="NULL"/><Relationship Id="rId420" Type="http://schemas.openxmlformats.org/officeDocument/2006/relationships/customXml" Target="../ink/ink247.xml"/><Relationship Id="rId658" Type="http://schemas.openxmlformats.org/officeDocument/2006/relationships/customXml" Target="../ink/ink366.xml"/><Relationship Id="rId865" Type="http://schemas.openxmlformats.org/officeDocument/2006/relationships/image" Target="NULL"/><Relationship Id="rId1050" Type="http://schemas.openxmlformats.org/officeDocument/2006/relationships/customXml" Target="../ink/ink562.xml"/><Relationship Id="rId297" Type="http://schemas.openxmlformats.org/officeDocument/2006/relationships/image" Target="NULL"/><Relationship Id="rId518" Type="http://schemas.openxmlformats.org/officeDocument/2006/relationships/customXml" Target="../ink/ink296.xml"/><Relationship Id="rId725" Type="http://schemas.openxmlformats.org/officeDocument/2006/relationships/image" Target="NULL"/><Relationship Id="rId932" Type="http://schemas.openxmlformats.org/officeDocument/2006/relationships/customXml" Target="../ink/ink503.xml"/><Relationship Id="rId157" Type="http://schemas.openxmlformats.org/officeDocument/2006/relationships/image" Target="NULL"/><Relationship Id="rId364" Type="http://schemas.openxmlformats.org/officeDocument/2006/relationships/customXml" Target="../ink/ink219.xml"/><Relationship Id="rId1008" Type="http://schemas.openxmlformats.org/officeDocument/2006/relationships/customXml" Target="../ink/ink541.xml"/><Relationship Id="rId61" Type="http://schemas.openxmlformats.org/officeDocument/2006/relationships/image" Target="NULL"/><Relationship Id="rId571" Type="http://schemas.openxmlformats.org/officeDocument/2006/relationships/image" Target="NULL"/><Relationship Id="rId669" Type="http://schemas.openxmlformats.org/officeDocument/2006/relationships/image" Target="NULL"/><Relationship Id="rId876" Type="http://schemas.openxmlformats.org/officeDocument/2006/relationships/customXml" Target="../ink/ink475.xml"/><Relationship Id="rId19" Type="http://schemas.openxmlformats.org/officeDocument/2006/relationships/image" Target="NULL"/><Relationship Id="rId224" Type="http://schemas.openxmlformats.org/officeDocument/2006/relationships/customXml" Target="../ink/ink149.xml"/><Relationship Id="rId431" Type="http://schemas.openxmlformats.org/officeDocument/2006/relationships/image" Target="NULL"/><Relationship Id="rId529" Type="http://schemas.openxmlformats.org/officeDocument/2006/relationships/image" Target="NULL"/><Relationship Id="rId736" Type="http://schemas.openxmlformats.org/officeDocument/2006/relationships/customXml" Target="../ink/ink405.xml"/><Relationship Id="rId1061" Type="http://schemas.openxmlformats.org/officeDocument/2006/relationships/image" Target="NULL"/><Relationship Id="rId168" Type="http://schemas.openxmlformats.org/officeDocument/2006/relationships/customXml" Target="../ink/ink121.xml"/><Relationship Id="rId943" Type="http://schemas.openxmlformats.org/officeDocument/2006/relationships/image" Target="NULL"/><Relationship Id="rId1019" Type="http://schemas.openxmlformats.org/officeDocument/2006/relationships/image" Target="NULL"/><Relationship Id="rId72" Type="http://schemas.openxmlformats.org/officeDocument/2006/relationships/customXml" Target="../ink/ink73.xml"/><Relationship Id="rId375" Type="http://schemas.openxmlformats.org/officeDocument/2006/relationships/image" Target="NULL"/><Relationship Id="rId582" Type="http://schemas.openxmlformats.org/officeDocument/2006/relationships/customXml" Target="../ink/ink328.xml"/><Relationship Id="rId803" Type="http://schemas.openxmlformats.org/officeDocument/2006/relationships/image" Target="NULL"/><Relationship Id="rId3" Type="http://schemas.openxmlformats.org/officeDocument/2006/relationships/image" Target="../media/image2.emf"/><Relationship Id="rId235" Type="http://schemas.openxmlformats.org/officeDocument/2006/relationships/image" Target="NULL"/><Relationship Id="rId442" Type="http://schemas.openxmlformats.org/officeDocument/2006/relationships/customXml" Target="../ink/ink258.xml"/><Relationship Id="rId887" Type="http://schemas.openxmlformats.org/officeDocument/2006/relationships/image" Target="NULL"/><Relationship Id="rId1072" Type="http://schemas.openxmlformats.org/officeDocument/2006/relationships/customXml" Target="../ink/ink573.xml"/><Relationship Id="rId302" Type="http://schemas.openxmlformats.org/officeDocument/2006/relationships/customXml" Target="../ink/ink188.xml"/><Relationship Id="rId747" Type="http://schemas.openxmlformats.org/officeDocument/2006/relationships/image" Target="NULL"/><Relationship Id="rId954" Type="http://schemas.openxmlformats.org/officeDocument/2006/relationships/customXml" Target="../ink/ink514.xml"/><Relationship Id="rId83" Type="http://schemas.openxmlformats.org/officeDocument/2006/relationships/image" Target="NULL"/><Relationship Id="rId179" Type="http://schemas.openxmlformats.org/officeDocument/2006/relationships/image" Target="NULL"/><Relationship Id="rId386" Type="http://schemas.openxmlformats.org/officeDocument/2006/relationships/customXml" Target="../ink/ink230.xml"/><Relationship Id="rId593" Type="http://schemas.openxmlformats.org/officeDocument/2006/relationships/image" Target="NULL"/><Relationship Id="rId607" Type="http://schemas.openxmlformats.org/officeDocument/2006/relationships/image" Target="NULL"/><Relationship Id="rId814" Type="http://schemas.openxmlformats.org/officeDocument/2006/relationships/customXml" Target="../ink/ink444.xml"/><Relationship Id="rId246" Type="http://schemas.openxmlformats.org/officeDocument/2006/relationships/customXml" Target="../ink/ink160.xml"/><Relationship Id="rId453" Type="http://schemas.openxmlformats.org/officeDocument/2006/relationships/image" Target="NULL"/><Relationship Id="rId660" Type="http://schemas.openxmlformats.org/officeDocument/2006/relationships/customXml" Target="../ink/ink367.xml"/><Relationship Id="rId898" Type="http://schemas.openxmlformats.org/officeDocument/2006/relationships/customXml" Target="../ink/ink486.xml"/><Relationship Id="rId1083" Type="http://schemas.openxmlformats.org/officeDocument/2006/relationships/image" Target="NULL"/><Relationship Id="rId106" Type="http://schemas.openxmlformats.org/officeDocument/2006/relationships/customXml" Target="../ink/ink90.xml"/><Relationship Id="rId313" Type="http://schemas.openxmlformats.org/officeDocument/2006/relationships/image" Target="NULL"/><Relationship Id="rId758" Type="http://schemas.openxmlformats.org/officeDocument/2006/relationships/customXml" Target="../ink/ink416.xml"/><Relationship Id="rId965" Type="http://schemas.openxmlformats.org/officeDocument/2006/relationships/image" Target="NULL"/><Relationship Id="rId10" Type="http://schemas.openxmlformats.org/officeDocument/2006/relationships/customXml" Target="../ink/ink42.xml"/><Relationship Id="rId94" Type="http://schemas.openxmlformats.org/officeDocument/2006/relationships/customXml" Target="../ink/ink84.xml"/><Relationship Id="rId397" Type="http://schemas.openxmlformats.org/officeDocument/2006/relationships/image" Target="NULL"/><Relationship Id="rId520" Type="http://schemas.openxmlformats.org/officeDocument/2006/relationships/customXml" Target="../ink/ink297.xml"/><Relationship Id="rId618" Type="http://schemas.openxmlformats.org/officeDocument/2006/relationships/customXml" Target="../ink/ink346.xml"/><Relationship Id="rId825" Type="http://schemas.openxmlformats.org/officeDocument/2006/relationships/image" Target="NULL"/><Relationship Id="rId257" Type="http://schemas.openxmlformats.org/officeDocument/2006/relationships/image" Target="NULL"/><Relationship Id="rId464" Type="http://schemas.openxmlformats.org/officeDocument/2006/relationships/customXml" Target="../ink/ink269.xml"/><Relationship Id="rId1010" Type="http://schemas.openxmlformats.org/officeDocument/2006/relationships/customXml" Target="../ink/ink542.xml"/><Relationship Id="rId1094" Type="http://schemas.openxmlformats.org/officeDocument/2006/relationships/customXml" Target="../ink/ink584.xml"/><Relationship Id="rId117" Type="http://schemas.openxmlformats.org/officeDocument/2006/relationships/image" Target="NULL"/><Relationship Id="rId671" Type="http://schemas.openxmlformats.org/officeDocument/2006/relationships/image" Target="NULL"/><Relationship Id="rId769" Type="http://schemas.openxmlformats.org/officeDocument/2006/relationships/image" Target="NULL"/><Relationship Id="rId976" Type="http://schemas.openxmlformats.org/officeDocument/2006/relationships/customXml" Target="../ink/ink525.xml"/><Relationship Id="rId324" Type="http://schemas.openxmlformats.org/officeDocument/2006/relationships/customXml" Target="../ink/ink199.xml"/><Relationship Id="rId531" Type="http://schemas.openxmlformats.org/officeDocument/2006/relationships/image" Target="NULL"/><Relationship Id="rId629" Type="http://schemas.openxmlformats.org/officeDocument/2006/relationships/image" Target="NULL"/><Relationship Id="rId836" Type="http://schemas.openxmlformats.org/officeDocument/2006/relationships/customXml" Target="../ink/ink455.xml"/><Relationship Id="rId1021" Type="http://schemas.openxmlformats.org/officeDocument/2006/relationships/image" Target="NULL"/><Relationship Id="rId903" Type="http://schemas.openxmlformats.org/officeDocument/2006/relationships/image" Target="NULL"/><Relationship Id="rId32" Type="http://schemas.openxmlformats.org/officeDocument/2006/relationships/customXml" Target="../ink/ink53.xml"/><Relationship Id="rId181" Type="http://schemas.openxmlformats.org/officeDocument/2006/relationships/image" Target="NULL"/><Relationship Id="rId279" Type="http://schemas.openxmlformats.org/officeDocument/2006/relationships/image" Target="NULL"/><Relationship Id="rId486" Type="http://schemas.openxmlformats.org/officeDocument/2006/relationships/customXml" Target="../ink/ink280.xml"/><Relationship Id="rId693" Type="http://schemas.openxmlformats.org/officeDocument/2006/relationships/image" Target="NULL"/><Relationship Id="rId139" Type="http://schemas.openxmlformats.org/officeDocument/2006/relationships/image" Target="NULL"/><Relationship Id="rId346" Type="http://schemas.openxmlformats.org/officeDocument/2006/relationships/customXml" Target="../ink/ink210.xml"/><Relationship Id="rId553" Type="http://schemas.openxmlformats.org/officeDocument/2006/relationships/image" Target="NULL"/><Relationship Id="rId760" Type="http://schemas.openxmlformats.org/officeDocument/2006/relationships/customXml" Target="../ink/ink417.xml"/><Relationship Id="rId998" Type="http://schemas.openxmlformats.org/officeDocument/2006/relationships/customXml" Target="../ink/ink536.xml"/><Relationship Id="rId206" Type="http://schemas.openxmlformats.org/officeDocument/2006/relationships/customXml" Target="../ink/ink140.xml"/><Relationship Id="rId413" Type="http://schemas.openxmlformats.org/officeDocument/2006/relationships/image" Target="NULL"/><Relationship Id="rId858" Type="http://schemas.openxmlformats.org/officeDocument/2006/relationships/customXml" Target="../ink/ink466.xml"/><Relationship Id="rId1043" Type="http://schemas.openxmlformats.org/officeDocument/2006/relationships/image" Target="NULL"/><Relationship Id="rId620" Type="http://schemas.openxmlformats.org/officeDocument/2006/relationships/customXml" Target="../ink/ink347.xml"/><Relationship Id="rId718" Type="http://schemas.openxmlformats.org/officeDocument/2006/relationships/customXml" Target="../ink/ink396.xml"/><Relationship Id="rId925" Type="http://schemas.openxmlformats.org/officeDocument/2006/relationships/image" Target="NULL"/><Relationship Id="rId54" Type="http://schemas.openxmlformats.org/officeDocument/2006/relationships/customXml" Target="../ink/ink64.xml"/><Relationship Id="rId270" Type="http://schemas.openxmlformats.org/officeDocument/2006/relationships/customXml" Target="../ink/ink172.xml"/><Relationship Id="rId130" Type="http://schemas.openxmlformats.org/officeDocument/2006/relationships/customXml" Target="../ink/ink102.xml"/><Relationship Id="rId368" Type="http://schemas.openxmlformats.org/officeDocument/2006/relationships/customXml" Target="../ink/ink221.xml"/><Relationship Id="rId575" Type="http://schemas.openxmlformats.org/officeDocument/2006/relationships/image" Target="NULL"/><Relationship Id="rId782" Type="http://schemas.openxmlformats.org/officeDocument/2006/relationships/customXml" Target="../ink/ink428.xml"/><Relationship Id="rId228" Type="http://schemas.openxmlformats.org/officeDocument/2006/relationships/customXml" Target="../ink/ink151.xml"/><Relationship Id="rId435" Type="http://schemas.openxmlformats.org/officeDocument/2006/relationships/image" Target="NULL"/><Relationship Id="rId642" Type="http://schemas.openxmlformats.org/officeDocument/2006/relationships/customXml" Target="../ink/ink358.xml"/><Relationship Id="rId1065" Type="http://schemas.openxmlformats.org/officeDocument/2006/relationships/image" Target="NULL"/><Relationship Id="rId502" Type="http://schemas.openxmlformats.org/officeDocument/2006/relationships/customXml" Target="../ink/ink288.xml"/><Relationship Id="rId947" Type="http://schemas.openxmlformats.org/officeDocument/2006/relationships/image" Target="NULL"/><Relationship Id="rId76" Type="http://schemas.openxmlformats.org/officeDocument/2006/relationships/customXml" Target="../ink/ink75.xml"/><Relationship Id="rId807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604.xml"/><Relationship Id="rId63" Type="http://schemas.openxmlformats.org/officeDocument/2006/relationships/image" Target="NULL"/><Relationship Id="rId84" Type="http://schemas.openxmlformats.org/officeDocument/2006/relationships/customXml" Target="../ink/ink625.xml"/><Relationship Id="rId138" Type="http://schemas.openxmlformats.org/officeDocument/2006/relationships/customXml" Target="../ink/ink652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599.xml"/><Relationship Id="rId53" Type="http://schemas.openxmlformats.org/officeDocument/2006/relationships/image" Target="NULL"/><Relationship Id="rId74" Type="http://schemas.openxmlformats.org/officeDocument/2006/relationships/customXml" Target="../ink/ink620.xml"/><Relationship Id="rId128" Type="http://schemas.openxmlformats.org/officeDocument/2006/relationships/customXml" Target="../ink/ink647.xml"/><Relationship Id="rId5" Type="http://schemas.openxmlformats.org/officeDocument/2006/relationships/image" Target="NULL"/><Relationship Id="rId90" Type="http://schemas.openxmlformats.org/officeDocument/2006/relationships/customXml" Target="../ink/ink628.xml"/><Relationship Id="rId95" Type="http://schemas.openxmlformats.org/officeDocument/2006/relationships/image" Target="NULL"/><Relationship Id="rId22" Type="http://schemas.openxmlformats.org/officeDocument/2006/relationships/customXml" Target="../ink/ink594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607.xml"/><Relationship Id="rId64" Type="http://schemas.openxmlformats.org/officeDocument/2006/relationships/customXml" Target="../ink/ink615.xml"/><Relationship Id="rId69" Type="http://schemas.openxmlformats.org/officeDocument/2006/relationships/image" Target="NULL"/><Relationship Id="rId113" Type="http://schemas.openxmlformats.org/officeDocument/2006/relationships/image" Target="NULL"/><Relationship Id="rId118" Type="http://schemas.openxmlformats.org/officeDocument/2006/relationships/customXml" Target="../ink/ink642.xml"/><Relationship Id="rId134" Type="http://schemas.openxmlformats.org/officeDocument/2006/relationships/customXml" Target="../ink/ink650.xml"/><Relationship Id="rId139" Type="http://schemas.openxmlformats.org/officeDocument/2006/relationships/image" Target="NULL"/><Relationship Id="rId80" Type="http://schemas.openxmlformats.org/officeDocument/2006/relationships/customXml" Target="../ink/ink623.xml"/><Relationship Id="rId85" Type="http://schemas.openxmlformats.org/officeDocument/2006/relationships/image" Target="NULL"/><Relationship Id="rId12" Type="http://schemas.openxmlformats.org/officeDocument/2006/relationships/customXml" Target="../ink/ink589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602.xml"/><Relationship Id="rId59" Type="http://schemas.openxmlformats.org/officeDocument/2006/relationships/image" Target="NULL"/><Relationship Id="rId103" Type="http://schemas.openxmlformats.org/officeDocument/2006/relationships/image" Target="NULL"/><Relationship Id="rId108" Type="http://schemas.openxmlformats.org/officeDocument/2006/relationships/customXml" Target="../ink/ink637.xml"/><Relationship Id="rId124" Type="http://schemas.openxmlformats.org/officeDocument/2006/relationships/customXml" Target="../ink/ink645.xml"/><Relationship Id="rId129" Type="http://schemas.openxmlformats.org/officeDocument/2006/relationships/image" Target="NULL"/><Relationship Id="rId54" Type="http://schemas.openxmlformats.org/officeDocument/2006/relationships/customXml" Target="../ink/ink610.xml"/><Relationship Id="rId70" Type="http://schemas.openxmlformats.org/officeDocument/2006/relationships/customXml" Target="../ink/ink618.xml"/><Relationship Id="rId75" Type="http://schemas.openxmlformats.org/officeDocument/2006/relationships/image" Target="NULL"/><Relationship Id="rId91" Type="http://schemas.openxmlformats.org/officeDocument/2006/relationships/image" Target="NULL"/><Relationship Id="rId96" Type="http://schemas.openxmlformats.org/officeDocument/2006/relationships/customXml" Target="../ink/ink631.xml"/><Relationship Id="rId140" Type="http://schemas.openxmlformats.org/officeDocument/2006/relationships/customXml" Target="../ink/ink653.xml"/><Relationship Id="rId145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6.xml"/><Relationship Id="rId23" Type="http://schemas.openxmlformats.org/officeDocument/2006/relationships/image" Target="NULL"/><Relationship Id="rId28" Type="http://schemas.openxmlformats.org/officeDocument/2006/relationships/customXml" Target="../ink/ink597.xml"/><Relationship Id="rId49" Type="http://schemas.openxmlformats.org/officeDocument/2006/relationships/image" Target="NULL"/><Relationship Id="rId114" Type="http://schemas.openxmlformats.org/officeDocument/2006/relationships/customXml" Target="../ink/ink640.xml"/><Relationship Id="rId119" Type="http://schemas.openxmlformats.org/officeDocument/2006/relationships/image" Target="NULL"/><Relationship Id="rId44" Type="http://schemas.openxmlformats.org/officeDocument/2006/relationships/customXml" Target="../ink/ink605.xml"/><Relationship Id="rId60" Type="http://schemas.openxmlformats.org/officeDocument/2006/relationships/customXml" Target="../ink/ink613.xml"/><Relationship Id="rId65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626.xml"/><Relationship Id="rId130" Type="http://schemas.openxmlformats.org/officeDocument/2006/relationships/customXml" Target="../ink/ink648.xml"/><Relationship Id="rId135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592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600.xml"/><Relationship Id="rId50" Type="http://schemas.openxmlformats.org/officeDocument/2006/relationships/customXml" Target="../ink/ink608.xml"/><Relationship Id="rId55" Type="http://schemas.openxmlformats.org/officeDocument/2006/relationships/image" Target="NULL"/><Relationship Id="rId76" Type="http://schemas.openxmlformats.org/officeDocument/2006/relationships/customXml" Target="../ink/ink621.xml"/><Relationship Id="rId97" Type="http://schemas.openxmlformats.org/officeDocument/2006/relationships/image" Target="NULL"/><Relationship Id="rId104" Type="http://schemas.openxmlformats.org/officeDocument/2006/relationships/customXml" Target="../ink/ink635.xml"/><Relationship Id="rId120" Type="http://schemas.openxmlformats.org/officeDocument/2006/relationships/customXml" Target="../ink/ink643.xml"/><Relationship Id="rId125" Type="http://schemas.openxmlformats.org/officeDocument/2006/relationships/image" Target="NULL"/><Relationship Id="rId141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629.xml"/><Relationship Id="rId2" Type="http://schemas.openxmlformats.org/officeDocument/2006/relationships/notesSlide" Target="../notesSlides/notesSlide3.xml"/><Relationship Id="rId29" Type="http://schemas.openxmlformats.org/officeDocument/2006/relationships/image" Target="NULL"/><Relationship Id="rId24" Type="http://schemas.openxmlformats.org/officeDocument/2006/relationships/customXml" Target="../ink/ink595.xml"/><Relationship Id="rId40" Type="http://schemas.openxmlformats.org/officeDocument/2006/relationships/customXml" Target="../ink/ink603.xml"/><Relationship Id="rId45" Type="http://schemas.openxmlformats.org/officeDocument/2006/relationships/image" Target="NULL"/><Relationship Id="rId66" Type="http://schemas.openxmlformats.org/officeDocument/2006/relationships/customXml" Target="../ink/ink616.xml"/><Relationship Id="rId87" Type="http://schemas.openxmlformats.org/officeDocument/2006/relationships/image" Target="NULL"/><Relationship Id="rId110" Type="http://schemas.openxmlformats.org/officeDocument/2006/relationships/customXml" Target="../ink/ink638.xml"/><Relationship Id="rId115" Type="http://schemas.openxmlformats.org/officeDocument/2006/relationships/image" Target="NULL"/><Relationship Id="rId131" Type="http://schemas.openxmlformats.org/officeDocument/2006/relationships/image" Target="NULL"/><Relationship Id="rId136" Type="http://schemas.openxmlformats.org/officeDocument/2006/relationships/customXml" Target="../ink/ink651.xml"/><Relationship Id="rId61" Type="http://schemas.openxmlformats.org/officeDocument/2006/relationships/image" Target="NULL"/><Relationship Id="rId82" Type="http://schemas.openxmlformats.org/officeDocument/2006/relationships/customXml" Target="../ink/ink624.xml"/><Relationship Id="rId19" Type="http://schemas.openxmlformats.org/officeDocument/2006/relationships/image" Target="NULL"/><Relationship Id="rId14" Type="http://schemas.openxmlformats.org/officeDocument/2006/relationships/customXml" Target="../ink/ink590.xml"/><Relationship Id="rId30" Type="http://schemas.openxmlformats.org/officeDocument/2006/relationships/customXml" Target="../ink/ink598.xml"/><Relationship Id="rId35" Type="http://schemas.openxmlformats.org/officeDocument/2006/relationships/image" Target="NULL"/><Relationship Id="rId56" Type="http://schemas.openxmlformats.org/officeDocument/2006/relationships/customXml" Target="../ink/ink611.xml"/><Relationship Id="rId77" Type="http://schemas.openxmlformats.org/officeDocument/2006/relationships/image" Target="NULL"/><Relationship Id="rId100" Type="http://schemas.openxmlformats.org/officeDocument/2006/relationships/customXml" Target="../ink/ink633.xml"/><Relationship Id="rId105" Type="http://schemas.openxmlformats.org/officeDocument/2006/relationships/image" Target="NULL"/><Relationship Id="rId126" Type="http://schemas.openxmlformats.org/officeDocument/2006/relationships/customXml" Target="../ink/ink646.xml"/><Relationship Id="rId8" Type="http://schemas.openxmlformats.org/officeDocument/2006/relationships/customXml" Target="../ink/ink587.xml"/><Relationship Id="rId51" Type="http://schemas.openxmlformats.org/officeDocument/2006/relationships/image" Target="NULL"/><Relationship Id="rId72" Type="http://schemas.openxmlformats.org/officeDocument/2006/relationships/customXml" Target="../ink/ink619.xml"/><Relationship Id="rId93" Type="http://schemas.openxmlformats.org/officeDocument/2006/relationships/image" Target="NULL"/><Relationship Id="rId98" Type="http://schemas.openxmlformats.org/officeDocument/2006/relationships/customXml" Target="../ink/ink632.xml"/><Relationship Id="rId121" Type="http://schemas.openxmlformats.org/officeDocument/2006/relationships/image" Target="NULL"/><Relationship Id="rId142" Type="http://schemas.openxmlformats.org/officeDocument/2006/relationships/customXml" Target="../ink/ink654.xml"/><Relationship Id="rId3" Type="http://schemas.openxmlformats.org/officeDocument/2006/relationships/image" Target="../media/image2.emf"/><Relationship Id="rId25" Type="http://schemas.openxmlformats.org/officeDocument/2006/relationships/image" Target="NULL"/><Relationship Id="rId46" Type="http://schemas.openxmlformats.org/officeDocument/2006/relationships/customXml" Target="../ink/ink606.xml"/><Relationship Id="rId67" Type="http://schemas.openxmlformats.org/officeDocument/2006/relationships/image" Target="NULL"/><Relationship Id="rId116" Type="http://schemas.openxmlformats.org/officeDocument/2006/relationships/customXml" Target="../ink/ink641.xml"/><Relationship Id="rId137" Type="http://schemas.openxmlformats.org/officeDocument/2006/relationships/image" Target="NULL"/><Relationship Id="rId20" Type="http://schemas.openxmlformats.org/officeDocument/2006/relationships/customXml" Target="../ink/ink593.xml"/><Relationship Id="rId41" Type="http://schemas.openxmlformats.org/officeDocument/2006/relationships/image" Target="NULL"/><Relationship Id="rId62" Type="http://schemas.openxmlformats.org/officeDocument/2006/relationships/customXml" Target="../ink/ink614.xml"/><Relationship Id="rId83" Type="http://schemas.openxmlformats.org/officeDocument/2006/relationships/image" Target="NULL"/><Relationship Id="rId88" Type="http://schemas.openxmlformats.org/officeDocument/2006/relationships/customXml" Target="../ink/ink627.xml"/><Relationship Id="rId111" Type="http://schemas.openxmlformats.org/officeDocument/2006/relationships/image" Target="NULL"/><Relationship Id="rId132" Type="http://schemas.openxmlformats.org/officeDocument/2006/relationships/customXml" Target="../ink/ink649.xml"/><Relationship Id="rId15" Type="http://schemas.openxmlformats.org/officeDocument/2006/relationships/image" Target="NULL"/><Relationship Id="rId36" Type="http://schemas.openxmlformats.org/officeDocument/2006/relationships/customXml" Target="../ink/ink601.xml"/><Relationship Id="rId57" Type="http://schemas.openxmlformats.org/officeDocument/2006/relationships/image" Target="NULL"/><Relationship Id="rId106" Type="http://schemas.openxmlformats.org/officeDocument/2006/relationships/customXml" Target="../ink/ink636.xml"/><Relationship Id="rId127" Type="http://schemas.openxmlformats.org/officeDocument/2006/relationships/image" Target="NULL"/><Relationship Id="rId10" Type="http://schemas.openxmlformats.org/officeDocument/2006/relationships/customXml" Target="../ink/ink588.xml"/><Relationship Id="rId31" Type="http://schemas.openxmlformats.org/officeDocument/2006/relationships/image" Target="NULL"/><Relationship Id="rId52" Type="http://schemas.openxmlformats.org/officeDocument/2006/relationships/customXml" Target="../ink/ink609.xml"/><Relationship Id="rId73" Type="http://schemas.openxmlformats.org/officeDocument/2006/relationships/image" Target="NULL"/><Relationship Id="rId78" Type="http://schemas.openxmlformats.org/officeDocument/2006/relationships/customXml" Target="../ink/ink622.xml"/><Relationship Id="rId94" Type="http://schemas.openxmlformats.org/officeDocument/2006/relationships/customXml" Target="../ink/ink630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customXml" Target="../ink/ink644.xml"/><Relationship Id="rId143" Type="http://schemas.openxmlformats.org/officeDocument/2006/relationships/image" Target="NULL"/><Relationship Id="rId4" Type="http://schemas.openxmlformats.org/officeDocument/2006/relationships/customXml" Target="../ink/ink585.xml"/><Relationship Id="rId9" Type="http://schemas.openxmlformats.org/officeDocument/2006/relationships/image" Target="NULL"/><Relationship Id="rId26" Type="http://schemas.openxmlformats.org/officeDocument/2006/relationships/customXml" Target="../ink/ink596.xml"/><Relationship Id="rId47" Type="http://schemas.openxmlformats.org/officeDocument/2006/relationships/image" Target="NULL"/><Relationship Id="rId68" Type="http://schemas.openxmlformats.org/officeDocument/2006/relationships/customXml" Target="../ink/ink617.xml"/><Relationship Id="rId89" Type="http://schemas.openxmlformats.org/officeDocument/2006/relationships/image" Target="NULL"/><Relationship Id="rId112" Type="http://schemas.openxmlformats.org/officeDocument/2006/relationships/customXml" Target="../ink/ink639.xml"/><Relationship Id="rId133" Type="http://schemas.openxmlformats.org/officeDocument/2006/relationships/image" Target="NULL"/><Relationship Id="rId16" Type="http://schemas.openxmlformats.org/officeDocument/2006/relationships/customXml" Target="../ink/ink591.xml"/><Relationship Id="rId37" Type="http://schemas.openxmlformats.org/officeDocument/2006/relationships/image" Target="NULL"/><Relationship Id="rId58" Type="http://schemas.openxmlformats.org/officeDocument/2006/relationships/customXml" Target="../ink/ink612.xml"/><Relationship Id="rId79" Type="http://schemas.openxmlformats.org/officeDocument/2006/relationships/image" Target="NULL"/><Relationship Id="rId102" Type="http://schemas.openxmlformats.org/officeDocument/2006/relationships/customXml" Target="../ink/ink634.xml"/><Relationship Id="rId123" Type="http://schemas.openxmlformats.org/officeDocument/2006/relationships/image" Target="NULL"/><Relationship Id="rId144" Type="http://schemas.openxmlformats.org/officeDocument/2006/relationships/customXml" Target="../ink/ink655.xml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image" Target="NULL"/><Relationship Id="rId170" Type="http://schemas.openxmlformats.org/officeDocument/2006/relationships/customXml" Target="../ink/ink739.xml"/><Relationship Id="rId268" Type="http://schemas.openxmlformats.org/officeDocument/2006/relationships/customXml" Target="../ink/ink788.xml"/><Relationship Id="rId475" Type="http://schemas.openxmlformats.org/officeDocument/2006/relationships/customXml" Target="../ink/ink892.xml"/><Relationship Id="rId682" Type="http://schemas.openxmlformats.org/officeDocument/2006/relationships/image" Target="NULL"/><Relationship Id="rId128" Type="http://schemas.openxmlformats.org/officeDocument/2006/relationships/customXml" Target="../ink/ink718.xml"/><Relationship Id="rId335" Type="http://schemas.openxmlformats.org/officeDocument/2006/relationships/image" Target="NULL"/><Relationship Id="rId542" Type="http://schemas.openxmlformats.org/officeDocument/2006/relationships/image" Target="NULL"/><Relationship Id="rId987" Type="http://schemas.openxmlformats.org/officeDocument/2006/relationships/image" Target="NULL"/><Relationship Id="rId1172" Type="http://schemas.openxmlformats.org/officeDocument/2006/relationships/customXml" Target="../ink/ink1241.xml"/><Relationship Id="rId402" Type="http://schemas.openxmlformats.org/officeDocument/2006/relationships/customXml" Target="../ink/ink855.xml"/><Relationship Id="rId847" Type="http://schemas.openxmlformats.org/officeDocument/2006/relationships/customXml" Target="../ink/ink1078.xml"/><Relationship Id="rId1032" Type="http://schemas.openxmlformats.org/officeDocument/2006/relationships/customXml" Target="../ink/ink1171.xml"/><Relationship Id="rId707" Type="http://schemas.openxmlformats.org/officeDocument/2006/relationships/customXml" Target="../ink/ink1008.xml"/><Relationship Id="rId914" Type="http://schemas.openxmlformats.org/officeDocument/2006/relationships/customXml" Target="../ink/ink1112.xml"/><Relationship Id="rId43" Type="http://schemas.openxmlformats.org/officeDocument/2006/relationships/image" Target="NULL"/><Relationship Id="rId192" Type="http://schemas.openxmlformats.org/officeDocument/2006/relationships/customXml" Target="../ink/ink750.xml"/><Relationship Id="rId497" Type="http://schemas.openxmlformats.org/officeDocument/2006/relationships/customXml" Target="../ink/ink903.xml"/><Relationship Id="rId357" Type="http://schemas.openxmlformats.org/officeDocument/2006/relationships/image" Target="NULL"/><Relationship Id="rId1194" Type="http://schemas.openxmlformats.org/officeDocument/2006/relationships/customXml" Target="../ink/ink1252.xml"/><Relationship Id="rId217" Type="http://schemas.openxmlformats.org/officeDocument/2006/relationships/image" Target="NULL"/><Relationship Id="rId564" Type="http://schemas.openxmlformats.org/officeDocument/2006/relationships/image" Target="NULL"/><Relationship Id="rId771" Type="http://schemas.openxmlformats.org/officeDocument/2006/relationships/customXml" Target="../ink/ink1040.xml"/><Relationship Id="rId869" Type="http://schemas.openxmlformats.org/officeDocument/2006/relationships/customXml" Target="../ink/ink1089.xml"/><Relationship Id="rId424" Type="http://schemas.openxmlformats.org/officeDocument/2006/relationships/customXml" Target="../ink/ink866.xml"/><Relationship Id="rId631" Type="http://schemas.openxmlformats.org/officeDocument/2006/relationships/customXml" Target="../ink/ink970.xml"/><Relationship Id="rId729" Type="http://schemas.openxmlformats.org/officeDocument/2006/relationships/customXml" Target="../ink/ink1019.xml"/><Relationship Id="rId1054" Type="http://schemas.openxmlformats.org/officeDocument/2006/relationships/customXml" Target="../ink/ink1182.xml"/><Relationship Id="rId936" Type="http://schemas.openxmlformats.org/officeDocument/2006/relationships/customXml" Target="../ink/ink1123.xml"/><Relationship Id="rId1121" Type="http://schemas.openxmlformats.org/officeDocument/2006/relationships/image" Target="NULL"/><Relationship Id="rId1219" Type="http://schemas.openxmlformats.org/officeDocument/2006/relationships/image" Target="NULL"/><Relationship Id="rId65" Type="http://schemas.openxmlformats.org/officeDocument/2006/relationships/image" Target="NULL"/><Relationship Id="rId281" Type="http://schemas.openxmlformats.org/officeDocument/2006/relationships/image" Target="NULL"/><Relationship Id="rId141" Type="http://schemas.openxmlformats.org/officeDocument/2006/relationships/image" Target="NULL"/><Relationship Id="rId379" Type="http://schemas.openxmlformats.org/officeDocument/2006/relationships/image" Target="NULL"/><Relationship Id="rId586" Type="http://schemas.openxmlformats.org/officeDocument/2006/relationships/image" Target="NULL"/><Relationship Id="rId793" Type="http://schemas.openxmlformats.org/officeDocument/2006/relationships/customXml" Target="../ink/ink1051.xml"/><Relationship Id="rId7" Type="http://schemas.openxmlformats.org/officeDocument/2006/relationships/image" Target="NULL"/><Relationship Id="rId239" Type="http://schemas.openxmlformats.org/officeDocument/2006/relationships/image" Target="NULL"/><Relationship Id="rId446" Type="http://schemas.openxmlformats.org/officeDocument/2006/relationships/customXml" Target="../ink/ink877.xml"/><Relationship Id="rId653" Type="http://schemas.openxmlformats.org/officeDocument/2006/relationships/customXml" Target="../ink/ink981.xml"/><Relationship Id="rId1076" Type="http://schemas.openxmlformats.org/officeDocument/2006/relationships/customXml" Target="../ink/ink1193.xml"/><Relationship Id="rId306" Type="http://schemas.openxmlformats.org/officeDocument/2006/relationships/customXml" Target="../ink/ink807.xml"/><Relationship Id="rId860" Type="http://schemas.openxmlformats.org/officeDocument/2006/relationships/image" Target="NULL"/><Relationship Id="rId958" Type="http://schemas.openxmlformats.org/officeDocument/2006/relationships/customXml" Target="../ink/ink1134.xml"/><Relationship Id="rId1143" Type="http://schemas.openxmlformats.org/officeDocument/2006/relationships/image" Target="NULL"/><Relationship Id="rId87" Type="http://schemas.openxmlformats.org/officeDocument/2006/relationships/image" Target="NULL"/><Relationship Id="rId513" Type="http://schemas.openxmlformats.org/officeDocument/2006/relationships/customXml" Target="../ink/ink911.xml"/><Relationship Id="rId720" Type="http://schemas.openxmlformats.org/officeDocument/2006/relationships/image" Target="NULL"/><Relationship Id="rId818" Type="http://schemas.openxmlformats.org/officeDocument/2006/relationships/image" Target="NULL"/><Relationship Id="rId1003" Type="http://schemas.openxmlformats.org/officeDocument/2006/relationships/image" Target="NULL"/><Relationship Id="rId1210" Type="http://schemas.openxmlformats.org/officeDocument/2006/relationships/customXml" Target="../ink/ink1260.xml"/><Relationship Id="rId14" Type="http://schemas.openxmlformats.org/officeDocument/2006/relationships/customXml" Target="../ink/ink661.xml"/><Relationship Id="rId163" Type="http://schemas.openxmlformats.org/officeDocument/2006/relationships/image" Target="NULL"/><Relationship Id="rId370" Type="http://schemas.openxmlformats.org/officeDocument/2006/relationships/customXml" Target="../ink/ink839.xml"/><Relationship Id="rId230" Type="http://schemas.openxmlformats.org/officeDocument/2006/relationships/customXml" Target="../ink/ink769.xml"/><Relationship Id="rId468" Type="http://schemas.openxmlformats.org/officeDocument/2006/relationships/customXml" Target="../ink/ink888.xml"/><Relationship Id="rId675" Type="http://schemas.openxmlformats.org/officeDocument/2006/relationships/customXml" Target="../ink/ink992.xml"/><Relationship Id="rId882" Type="http://schemas.openxmlformats.org/officeDocument/2006/relationships/customXml" Target="../ink/ink1096.xml"/><Relationship Id="rId1098" Type="http://schemas.openxmlformats.org/officeDocument/2006/relationships/customXml" Target="../ink/ink1204.xml"/><Relationship Id="rId328" Type="http://schemas.openxmlformats.org/officeDocument/2006/relationships/customXml" Target="../ink/ink818.xml"/><Relationship Id="rId535" Type="http://schemas.openxmlformats.org/officeDocument/2006/relationships/customXml" Target="../ink/ink922.xml"/><Relationship Id="rId742" Type="http://schemas.openxmlformats.org/officeDocument/2006/relationships/image" Target="NULL"/><Relationship Id="rId1165" Type="http://schemas.openxmlformats.org/officeDocument/2006/relationships/image" Target="NULL"/><Relationship Id="rId602" Type="http://schemas.openxmlformats.org/officeDocument/2006/relationships/image" Target="NULL"/><Relationship Id="rId1025" Type="http://schemas.openxmlformats.org/officeDocument/2006/relationships/image" Target="NULL"/><Relationship Id="rId1232" Type="http://schemas.openxmlformats.org/officeDocument/2006/relationships/customXml" Target="../ink/ink1271.xml"/><Relationship Id="rId907" Type="http://schemas.openxmlformats.org/officeDocument/2006/relationships/image" Target="NULL"/><Relationship Id="rId36" Type="http://schemas.openxmlformats.org/officeDocument/2006/relationships/customXml" Target="../ink/ink672.xml"/><Relationship Id="rId185" Type="http://schemas.openxmlformats.org/officeDocument/2006/relationships/image" Target="NULL"/><Relationship Id="rId392" Type="http://schemas.openxmlformats.org/officeDocument/2006/relationships/customXml" Target="../ink/ink850.xml"/><Relationship Id="rId697" Type="http://schemas.openxmlformats.org/officeDocument/2006/relationships/customXml" Target="../ink/ink1003.xml"/><Relationship Id="rId252" Type="http://schemas.openxmlformats.org/officeDocument/2006/relationships/customXml" Target="../ink/ink780.xml"/><Relationship Id="rId1187" Type="http://schemas.openxmlformats.org/officeDocument/2006/relationships/image" Target="NULL"/><Relationship Id="rId112" Type="http://schemas.openxmlformats.org/officeDocument/2006/relationships/customXml" Target="../ink/ink710.xml"/><Relationship Id="rId557" Type="http://schemas.openxmlformats.org/officeDocument/2006/relationships/customXml" Target="../ink/ink933.xml"/><Relationship Id="rId764" Type="http://schemas.openxmlformats.org/officeDocument/2006/relationships/image" Target="NULL"/><Relationship Id="rId971" Type="http://schemas.openxmlformats.org/officeDocument/2006/relationships/image" Target="NULL"/><Relationship Id="rId417" Type="http://schemas.openxmlformats.org/officeDocument/2006/relationships/image" Target="NULL"/><Relationship Id="rId624" Type="http://schemas.openxmlformats.org/officeDocument/2006/relationships/image" Target="NULL"/><Relationship Id="rId831" Type="http://schemas.openxmlformats.org/officeDocument/2006/relationships/customXml" Target="../ink/ink1070.xml"/><Relationship Id="rId1047" Type="http://schemas.openxmlformats.org/officeDocument/2006/relationships/image" Target="NULL"/><Relationship Id="rId929" Type="http://schemas.openxmlformats.org/officeDocument/2006/relationships/image" Target="NULL"/><Relationship Id="rId1114" Type="http://schemas.openxmlformats.org/officeDocument/2006/relationships/customXml" Target="../ink/ink1212.xml"/><Relationship Id="rId58" Type="http://schemas.openxmlformats.org/officeDocument/2006/relationships/customXml" Target="../ink/ink683.xml"/><Relationship Id="rId274" Type="http://schemas.openxmlformats.org/officeDocument/2006/relationships/customXml" Target="../ink/ink791.xml"/><Relationship Id="rId481" Type="http://schemas.openxmlformats.org/officeDocument/2006/relationships/customXml" Target="../ink/ink895.xml"/><Relationship Id="rId134" Type="http://schemas.openxmlformats.org/officeDocument/2006/relationships/customXml" Target="../ink/ink721.xml"/><Relationship Id="rId579" Type="http://schemas.openxmlformats.org/officeDocument/2006/relationships/customXml" Target="../ink/ink944.xml"/><Relationship Id="rId786" Type="http://schemas.openxmlformats.org/officeDocument/2006/relationships/image" Target="NULL"/><Relationship Id="rId993" Type="http://schemas.openxmlformats.org/officeDocument/2006/relationships/image" Target="NULL"/><Relationship Id="rId341" Type="http://schemas.openxmlformats.org/officeDocument/2006/relationships/image" Target="NULL"/><Relationship Id="rId439" Type="http://schemas.openxmlformats.org/officeDocument/2006/relationships/image" Target="NULL"/><Relationship Id="rId646" Type="http://schemas.openxmlformats.org/officeDocument/2006/relationships/image" Target="NULL"/><Relationship Id="rId1069" Type="http://schemas.openxmlformats.org/officeDocument/2006/relationships/image" Target="NULL"/><Relationship Id="rId201" Type="http://schemas.openxmlformats.org/officeDocument/2006/relationships/image" Target="NULL"/><Relationship Id="rId506" Type="http://schemas.openxmlformats.org/officeDocument/2006/relationships/image" Target="NULL"/><Relationship Id="rId853" Type="http://schemas.openxmlformats.org/officeDocument/2006/relationships/customXml" Target="../ink/ink1081.xml"/><Relationship Id="rId1136" Type="http://schemas.openxmlformats.org/officeDocument/2006/relationships/customXml" Target="../ink/ink1223.xml"/><Relationship Id="rId713" Type="http://schemas.openxmlformats.org/officeDocument/2006/relationships/customXml" Target="../ink/ink1011.xml"/><Relationship Id="rId920" Type="http://schemas.openxmlformats.org/officeDocument/2006/relationships/customXml" Target="../ink/ink1115.xml"/><Relationship Id="rId1203" Type="http://schemas.openxmlformats.org/officeDocument/2006/relationships/image" Target="NULL"/><Relationship Id="rId296" Type="http://schemas.openxmlformats.org/officeDocument/2006/relationships/customXml" Target="../ink/ink802.xml"/><Relationship Id="rId156" Type="http://schemas.openxmlformats.org/officeDocument/2006/relationships/customXml" Target="../ink/ink732.xml"/><Relationship Id="rId363" Type="http://schemas.openxmlformats.org/officeDocument/2006/relationships/image" Target="NULL"/><Relationship Id="rId570" Type="http://schemas.openxmlformats.org/officeDocument/2006/relationships/image" Target="NULL"/><Relationship Id="rId223" Type="http://schemas.openxmlformats.org/officeDocument/2006/relationships/image" Target="NULL"/><Relationship Id="rId430" Type="http://schemas.openxmlformats.org/officeDocument/2006/relationships/customXml" Target="../ink/ink869.xml"/><Relationship Id="rId668" Type="http://schemas.openxmlformats.org/officeDocument/2006/relationships/image" Target="NULL"/><Relationship Id="rId875" Type="http://schemas.openxmlformats.org/officeDocument/2006/relationships/customXml" Target="../ink/ink1092.xml"/><Relationship Id="rId1060" Type="http://schemas.openxmlformats.org/officeDocument/2006/relationships/customXml" Target="../ink/ink1185.xml"/><Relationship Id="rId528" Type="http://schemas.openxmlformats.org/officeDocument/2006/relationships/image" Target="NULL"/><Relationship Id="rId735" Type="http://schemas.openxmlformats.org/officeDocument/2006/relationships/customXml" Target="../ink/ink1022.xml"/><Relationship Id="rId942" Type="http://schemas.openxmlformats.org/officeDocument/2006/relationships/customXml" Target="../ink/ink1126.xml"/><Relationship Id="rId1158" Type="http://schemas.openxmlformats.org/officeDocument/2006/relationships/customXml" Target="../ink/ink1234.xml"/><Relationship Id="rId1018" Type="http://schemas.openxmlformats.org/officeDocument/2006/relationships/customXml" Target="../ink/ink1164.xml"/><Relationship Id="rId1225" Type="http://schemas.openxmlformats.org/officeDocument/2006/relationships/image" Target="NULL"/><Relationship Id="rId71" Type="http://schemas.openxmlformats.org/officeDocument/2006/relationships/image" Target="NULL"/><Relationship Id="rId802" Type="http://schemas.openxmlformats.org/officeDocument/2006/relationships/image" Target="NULL"/><Relationship Id="rId29" Type="http://schemas.openxmlformats.org/officeDocument/2006/relationships/image" Target="NULL"/><Relationship Id="rId178" Type="http://schemas.openxmlformats.org/officeDocument/2006/relationships/customXml" Target="../ink/ink743.xml"/><Relationship Id="rId385" Type="http://schemas.openxmlformats.org/officeDocument/2006/relationships/image" Target="NULL"/><Relationship Id="rId592" Type="http://schemas.openxmlformats.org/officeDocument/2006/relationships/image" Target="NULL"/><Relationship Id="rId245" Type="http://schemas.openxmlformats.org/officeDocument/2006/relationships/image" Target="NULL"/><Relationship Id="rId452" Type="http://schemas.openxmlformats.org/officeDocument/2006/relationships/customXml" Target="../ink/ink880.xml"/><Relationship Id="rId897" Type="http://schemas.openxmlformats.org/officeDocument/2006/relationships/image" Target="NULL"/><Relationship Id="rId1082" Type="http://schemas.openxmlformats.org/officeDocument/2006/relationships/customXml" Target="../ink/ink1196.xml"/><Relationship Id="rId105" Type="http://schemas.openxmlformats.org/officeDocument/2006/relationships/image" Target="NULL"/><Relationship Id="rId312" Type="http://schemas.openxmlformats.org/officeDocument/2006/relationships/customXml" Target="../ink/ink810.xml"/><Relationship Id="rId757" Type="http://schemas.openxmlformats.org/officeDocument/2006/relationships/customXml" Target="../ink/ink1033.xml"/><Relationship Id="rId964" Type="http://schemas.openxmlformats.org/officeDocument/2006/relationships/customXml" Target="../ink/ink1137.xml"/><Relationship Id="rId93" Type="http://schemas.openxmlformats.org/officeDocument/2006/relationships/image" Target="NULL"/><Relationship Id="rId617" Type="http://schemas.openxmlformats.org/officeDocument/2006/relationships/customXml" Target="../ink/ink963.xml"/><Relationship Id="rId824" Type="http://schemas.openxmlformats.org/officeDocument/2006/relationships/image" Target="NULL"/><Relationship Id="rId1247" Type="http://schemas.openxmlformats.org/officeDocument/2006/relationships/image" Target="../media/image40.png"/><Relationship Id="rId256" Type="http://schemas.openxmlformats.org/officeDocument/2006/relationships/customXml" Target="../ink/ink782.xml"/><Relationship Id="rId463" Type="http://schemas.openxmlformats.org/officeDocument/2006/relationships/image" Target="NULL"/><Relationship Id="rId670" Type="http://schemas.openxmlformats.org/officeDocument/2006/relationships/image" Target="NULL"/><Relationship Id="rId1093" Type="http://schemas.openxmlformats.org/officeDocument/2006/relationships/image" Target="NULL"/><Relationship Id="rId1107" Type="http://schemas.openxmlformats.org/officeDocument/2006/relationships/image" Target="NULL"/><Relationship Id="rId116" Type="http://schemas.openxmlformats.org/officeDocument/2006/relationships/customXml" Target="../ink/ink712.xml"/><Relationship Id="rId323" Type="http://schemas.openxmlformats.org/officeDocument/2006/relationships/image" Target="NULL"/><Relationship Id="rId530" Type="http://schemas.openxmlformats.org/officeDocument/2006/relationships/image" Target="NULL"/><Relationship Id="rId768" Type="http://schemas.openxmlformats.org/officeDocument/2006/relationships/image" Target="NULL"/><Relationship Id="rId975" Type="http://schemas.openxmlformats.org/officeDocument/2006/relationships/image" Target="NULL"/><Relationship Id="rId1160" Type="http://schemas.openxmlformats.org/officeDocument/2006/relationships/customXml" Target="../ink/ink1235.xml"/><Relationship Id="rId20" Type="http://schemas.openxmlformats.org/officeDocument/2006/relationships/customXml" Target="../ink/ink664.xml"/><Relationship Id="rId628" Type="http://schemas.openxmlformats.org/officeDocument/2006/relationships/image" Target="NULL"/><Relationship Id="rId835" Type="http://schemas.openxmlformats.org/officeDocument/2006/relationships/customXml" Target="../ink/ink1072.xml"/><Relationship Id="rId267" Type="http://schemas.openxmlformats.org/officeDocument/2006/relationships/image" Target="NULL"/><Relationship Id="rId474" Type="http://schemas.openxmlformats.org/officeDocument/2006/relationships/image" Target="NULL"/><Relationship Id="rId1020" Type="http://schemas.openxmlformats.org/officeDocument/2006/relationships/customXml" Target="../ink/ink1165.xml"/><Relationship Id="rId1118" Type="http://schemas.openxmlformats.org/officeDocument/2006/relationships/customXml" Target="../ink/ink1214.xml"/><Relationship Id="rId127" Type="http://schemas.openxmlformats.org/officeDocument/2006/relationships/image" Target="NULL"/><Relationship Id="rId681" Type="http://schemas.openxmlformats.org/officeDocument/2006/relationships/customXml" Target="../ink/ink995.xml"/><Relationship Id="rId779" Type="http://schemas.openxmlformats.org/officeDocument/2006/relationships/customXml" Target="../ink/ink1044.xml"/><Relationship Id="rId902" Type="http://schemas.openxmlformats.org/officeDocument/2006/relationships/customXml" Target="../ink/ink1106.xml"/><Relationship Id="rId986" Type="http://schemas.openxmlformats.org/officeDocument/2006/relationships/customXml" Target="../ink/ink1148.xml"/><Relationship Id="rId31" Type="http://schemas.openxmlformats.org/officeDocument/2006/relationships/image" Target="NULL"/><Relationship Id="rId334" Type="http://schemas.openxmlformats.org/officeDocument/2006/relationships/customXml" Target="../ink/ink821.xml"/><Relationship Id="rId541" Type="http://schemas.openxmlformats.org/officeDocument/2006/relationships/customXml" Target="../ink/ink925.xml"/><Relationship Id="rId639" Type="http://schemas.openxmlformats.org/officeDocument/2006/relationships/customXml" Target="../ink/ink974.xml"/><Relationship Id="rId1171" Type="http://schemas.openxmlformats.org/officeDocument/2006/relationships/image" Target="NULL"/><Relationship Id="rId180" Type="http://schemas.openxmlformats.org/officeDocument/2006/relationships/customXml" Target="../ink/ink744.xml"/><Relationship Id="rId278" Type="http://schemas.openxmlformats.org/officeDocument/2006/relationships/customXml" Target="../ink/ink793.xml"/><Relationship Id="rId401" Type="http://schemas.openxmlformats.org/officeDocument/2006/relationships/image" Target="NULL"/><Relationship Id="rId846" Type="http://schemas.openxmlformats.org/officeDocument/2006/relationships/image" Target="NULL"/><Relationship Id="rId1031" Type="http://schemas.openxmlformats.org/officeDocument/2006/relationships/image" Target="NULL"/><Relationship Id="rId1129" Type="http://schemas.openxmlformats.org/officeDocument/2006/relationships/image" Target="NULL"/><Relationship Id="rId485" Type="http://schemas.openxmlformats.org/officeDocument/2006/relationships/customXml" Target="../ink/ink897.xml"/><Relationship Id="rId692" Type="http://schemas.openxmlformats.org/officeDocument/2006/relationships/image" Target="NULL"/><Relationship Id="rId706" Type="http://schemas.openxmlformats.org/officeDocument/2006/relationships/image" Target="NULL"/><Relationship Id="rId913" Type="http://schemas.openxmlformats.org/officeDocument/2006/relationships/image" Target="NULL"/><Relationship Id="rId42" Type="http://schemas.openxmlformats.org/officeDocument/2006/relationships/customXml" Target="../ink/ink675.xml"/><Relationship Id="rId138" Type="http://schemas.openxmlformats.org/officeDocument/2006/relationships/customXml" Target="../ink/ink723.xml"/><Relationship Id="rId345" Type="http://schemas.openxmlformats.org/officeDocument/2006/relationships/image" Target="NULL"/><Relationship Id="rId552" Type="http://schemas.openxmlformats.org/officeDocument/2006/relationships/image" Target="NULL"/><Relationship Id="rId997" Type="http://schemas.openxmlformats.org/officeDocument/2006/relationships/image" Target="NULL"/><Relationship Id="rId1182" Type="http://schemas.openxmlformats.org/officeDocument/2006/relationships/customXml" Target="../ink/ink1246.xml"/><Relationship Id="rId191" Type="http://schemas.openxmlformats.org/officeDocument/2006/relationships/image" Target="NULL"/><Relationship Id="rId205" Type="http://schemas.openxmlformats.org/officeDocument/2006/relationships/image" Target="NULL"/><Relationship Id="rId412" Type="http://schemas.openxmlformats.org/officeDocument/2006/relationships/customXml" Target="../ink/ink860.xml"/><Relationship Id="rId857" Type="http://schemas.openxmlformats.org/officeDocument/2006/relationships/customXml" Target="../ink/ink1083.xml"/><Relationship Id="rId1042" Type="http://schemas.openxmlformats.org/officeDocument/2006/relationships/customXml" Target="../ink/ink1176.xml"/><Relationship Id="rId289" Type="http://schemas.openxmlformats.org/officeDocument/2006/relationships/image" Target="NULL"/><Relationship Id="rId496" Type="http://schemas.openxmlformats.org/officeDocument/2006/relationships/image" Target="NULL"/><Relationship Id="rId717" Type="http://schemas.openxmlformats.org/officeDocument/2006/relationships/customXml" Target="../ink/ink1013.xml"/><Relationship Id="rId924" Type="http://schemas.openxmlformats.org/officeDocument/2006/relationships/customXml" Target="../ink/ink1117.xml"/><Relationship Id="rId53" Type="http://schemas.openxmlformats.org/officeDocument/2006/relationships/image" Target="NULL"/><Relationship Id="rId149" Type="http://schemas.openxmlformats.org/officeDocument/2006/relationships/image" Target="NULL"/><Relationship Id="rId356" Type="http://schemas.openxmlformats.org/officeDocument/2006/relationships/customXml" Target="../ink/ink832.xml"/><Relationship Id="rId563" Type="http://schemas.openxmlformats.org/officeDocument/2006/relationships/customXml" Target="../ink/ink936.xml"/><Relationship Id="rId770" Type="http://schemas.openxmlformats.org/officeDocument/2006/relationships/image" Target="NULL"/><Relationship Id="rId1193" Type="http://schemas.openxmlformats.org/officeDocument/2006/relationships/image" Target="NULL"/><Relationship Id="rId1207" Type="http://schemas.openxmlformats.org/officeDocument/2006/relationships/image" Target="NULL"/><Relationship Id="rId216" Type="http://schemas.openxmlformats.org/officeDocument/2006/relationships/customXml" Target="../ink/ink762.xml"/><Relationship Id="rId423" Type="http://schemas.openxmlformats.org/officeDocument/2006/relationships/image" Target="NULL"/><Relationship Id="rId868" Type="http://schemas.openxmlformats.org/officeDocument/2006/relationships/image" Target="NULL"/><Relationship Id="rId1053" Type="http://schemas.openxmlformats.org/officeDocument/2006/relationships/image" Target="NULL"/><Relationship Id="rId630" Type="http://schemas.openxmlformats.org/officeDocument/2006/relationships/image" Target="NULL"/><Relationship Id="rId728" Type="http://schemas.openxmlformats.org/officeDocument/2006/relationships/image" Target="NULL"/><Relationship Id="rId935" Type="http://schemas.openxmlformats.org/officeDocument/2006/relationships/image" Target="NULL"/><Relationship Id="rId64" Type="http://schemas.openxmlformats.org/officeDocument/2006/relationships/customXml" Target="../ink/ink686.xml"/><Relationship Id="rId367" Type="http://schemas.openxmlformats.org/officeDocument/2006/relationships/image" Target="NULL"/><Relationship Id="rId574" Type="http://schemas.openxmlformats.org/officeDocument/2006/relationships/image" Target="NULL"/><Relationship Id="rId1120" Type="http://schemas.openxmlformats.org/officeDocument/2006/relationships/customXml" Target="../ink/ink1215.xml"/><Relationship Id="rId1218" Type="http://schemas.openxmlformats.org/officeDocument/2006/relationships/customXml" Target="../ink/ink1264.xml"/><Relationship Id="rId227" Type="http://schemas.openxmlformats.org/officeDocument/2006/relationships/image" Target="NULL"/><Relationship Id="rId781" Type="http://schemas.openxmlformats.org/officeDocument/2006/relationships/customXml" Target="../ink/ink1045.xml"/><Relationship Id="rId879" Type="http://schemas.openxmlformats.org/officeDocument/2006/relationships/customXml" Target="../ink/ink1094.xml"/><Relationship Id="rId434" Type="http://schemas.openxmlformats.org/officeDocument/2006/relationships/customXml" Target="../ink/ink871.xml"/><Relationship Id="rId641" Type="http://schemas.openxmlformats.org/officeDocument/2006/relationships/customXml" Target="../ink/ink975.xml"/><Relationship Id="rId739" Type="http://schemas.openxmlformats.org/officeDocument/2006/relationships/customXml" Target="../ink/ink1024.xml"/><Relationship Id="rId1064" Type="http://schemas.openxmlformats.org/officeDocument/2006/relationships/customXml" Target="../ink/ink1187.xml"/><Relationship Id="rId280" Type="http://schemas.openxmlformats.org/officeDocument/2006/relationships/customXml" Target="../ink/ink794.xml"/><Relationship Id="rId501" Type="http://schemas.openxmlformats.org/officeDocument/2006/relationships/customXml" Target="../ink/ink905.xml"/><Relationship Id="rId946" Type="http://schemas.openxmlformats.org/officeDocument/2006/relationships/customXml" Target="../ink/ink1128.xml"/><Relationship Id="rId1131" Type="http://schemas.openxmlformats.org/officeDocument/2006/relationships/image" Target="NULL"/><Relationship Id="rId1229" Type="http://schemas.openxmlformats.org/officeDocument/2006/relationships/image" Target="NULL"/><Relationship Id="rId75" Type="http://schemas.openxmlformats.org/officeDocument/2006/relationships/image" Target="NULL"/><Relationship Id="rId140" Type="http://schemas.openxmlformats.org/officeDocument/2006/relationships/customXml" Target="../ink/ink724.xml"/><Relationship Id="rId378" Type="http://schemas.openxmlformats.org/officeDocument/2006/relationships/customXml" Target="../ink/ink843.xml"/><Relationship Id="rId585" Type="http://schemas.openxmlformats.org/officeDocument/2006/relationships/customXml" Target="../ink/ink947.xml"/><Relationship Id="rId792" Type="http://schemas.openxmlformats.org/officeDocument/2006/relationships/image" Target="NULL"/><Relationship Id="rId806" Type="http://schemas.openxmlformats.org/officeDocument/2006/relationships/image" Target="NULL"/><Relationship Id="rId6" Type="http://schemas.openxmlformats.org/officeDocument/2006/relationships/customXml" Target="../ink/ink657.xml"/><Relationship Id="rId238" Type="http://schemas.openxmlformats.org/officeDocument/2006/relationships/customXml" Target="../ink/ink773.xml"/><Relationship Id="rId445" Type="http://schemas.openxmlformats.org/officeDocument/2006/relationships/image" Target="NULL"/><Relationship Id="rId652" Type="http://schemas.openxmlformats.org/officeDocument/2006/relationships/image" Target="NULL"/><Relationship Id="rId1075" Type="http://schemas.openxmlformats.org/officeDocument/2006/relationships/image" Target="NULL"/><Relationship Id="rId291" Type="http://schemas.openxmlformats.org/officeDocument/2006/relationships/image" Target="NULL"/><Relationship Id="rId305" Type="http://schemas.openxmlformats.org/officeDocument/2006/relationships/image" Target="NULL"/><Relationship Id="rId512" Type="http://schemas.openxmlformats.org/officeDocument/2006/relationships/image" Target="NULL"/><Relationship Id="rId957" Type="http://schemas.openxmlformats.org/officeDocument/2006/relationships/image" Target="NULL"/><Relationship Id="rId1142" Type="http://schemas.openxmlformats.org/officeDocument/2006/relationships/customXml" Target="../ink/ink1226.xml"/><Relationship Id="rId86" Type="http://schemas.openxmlformats.org/officeDocument/2006/relationships/customXml" Target="../ink/ink697.xml"/><Relationship Id="rId151" Type="http://schemas.openxmlformats.org/officeDocument/2006/relationships/image" Target="NULL"/><Relationship Id="rId389" Type="http://schemas.openxmlformats.org/officeDocument/2006/relationships/image" Target="NULL"/><Relationship Id="rId596" Type="http://schemas.openxmlformats.org/officeDocument/2006/relationships/image" Target="NULL"/><Relationship Id="rId817" Type="http://schemas.openxmlformats.org/officeDocument/2006/relationships/customXml" Target="../ink/ink1063.xml"/><Relationship Id="rId1002" Type="http://schemas.openxmlformats.org/officeDocument/2006/relationships/customXml" Target="../ink/ink1156.xml"/><Relationship Id="rId249" Type="http://schemas.openxmlformats.org/officeDocument/2006/relationships/image" Target="NULL"/><Relationship Id="rId456" Type="http://schemas.openxmlformats.org/officeDocument/2006/relationships/customXml" Target="../ink/ink882.xml"/><Relationship Id="rId663" Type="http://schemas.openxmlformats.org/officeDocument/2006/relationships/customXml" Target="../ink/ink986.xml"/><Relationship Id="rId870" Type="http://schemas.openxmlformats.org/officeDocument/2006/relationships/image" Target="NULL"/><Relationship Id="rId1086" Type="http://schemas.openxmlformats.org/officeDocument/2006/relationships/customXml" Target="../ink/ink1198.xml"/><Relationship Id="rId13" Type="http://schemas.openxmlformats.org/officeDocument/2006/relationships/image" Target="NULL"/><Relationship Id="rId109" Type="http://schemas.openxmlformats.org/officeDocument/2006/relationships/image" Target="NULL"/><Relationship Id="rId316" Type="http://schemas.openxmlformats.org/officeDocument/2006/relationships/customXml" Target="../ink/ink812.xml"/><Relationship Id="rId523" Type="http://schemas.openxmlformats.org/officeDocument/2006/relationships/customXml" Target="../ink/ink916.xml"/><Relationship Id="rId968" Type="http://schemas.openxmlformats.org/officeDocument/2006/relationships/customXml" Target="../ink/ink1139.xml"/><Relationship Id="rId1153" Type="http://schemas.openxmlformats.org/officeDocument/2006/relationships/image" Target="NULL"/><Relationship Id="rId97" Type="http://schemas.openxmlformats.org/officeDocument/2006/relationships/image" Target="NULL"/><Relationship Id="rId730" Type="http://schemas.openxmlformats.org/officeDocument/2006/relationships/image" Target="NULL"/><Relationship Id="rId828" Type="http://schemas.openxmlformats.org/officeDocument/2006/relationships/image" Target="NULL"/><Relationship Id="rId1013" Type="http://schemas.openxmlformats.org/officeDocument/2006/relationships/image" Target="NULL"/><Relationship Id="rId162" Type="http://schemas.openxmlformats.org/officeDocument/2006/relationships/customXml" Target="../ink/ink735.xml"/><Relationship Id="rId467" Type="http://schemas.openxmlformats.org/officeDocument/2006/relationships/image" Target="NULL"/><Relationship Id="rId1097" Type="http://schemas.openxmlformats.org/officeDocument/2006/relationships/image" Target="NULL"/><Relationship Id="rId1220" Type="http://schemas.openxmlformats.org/officeDocument/2006/relationships/customXml" Target="../ink/ink1265.xml"/><Relationship Id="rId674" Type="http://schemas.openxmlformats.org/officeDocument/2006/relationships/image" Target="NULL"/><Relationship Id="rId881" Type="http://schemas.openxmlformats.org/officeDocument/2006/relationships/image" Target="NULL"/><Relationship Id="rId979" Type="http://schemas.openxmlformats.org/officeDocument/2006/relationships/image" Target="NULL"/><Relationship Id="rId24" Type="http://schemas.openxmlformats.org/officeDocument/2006/relationships/customXml" Target="../ink/ink666.xml"/><Relationship Id="rId327" Type="http://schemas.openxmlformats.org/officeDocument/2006/relationships/image" Target="NULL"/><Relationship Id="rId534" Type="http://schemas.openxmlformats.org/officeDocument/2006/relationships/image" Target="NULL"/><Relationship Id="rId741" Type="http://schemas.openxmlformats.org/officeDocument/2006/relationships/customXml" Target="../ink/ink1025.xml"/><Relationship Id="rId839" Type="http://schemas.openxmlformats.org/officeDocument/2006/relationships/customXml" Target="../ink/ink1074.xml"/><Relationship Id="rId1164" Type="http://schemas.openxmlformats.org/officeDocument/2006/relationships/customXml" Target="../ink/ink1237.xml"/><Relationship Id="rId173" Type="http://schemas.openxmlformats.org/officeDocument/2006/relationships/image" Target="NULL"/><Relationship Id="rId380" Type="http://schemas.openxmlformats.org/officeDocument/2006/relationships/customXml" Target="../ink/ink844.xml"/><Relationship Id="rId601" Type="http://schemas.openxmlformats.org/officeDocument/2006/relationships/customXml" Target="../ink/ink955.xml"/><Relationship Id="rId1024" Type="http://schemas.openxmlformats.org/officeDocument/2006/relationships/customXml" Target="../ink/ink1167.xml"/><Relationship Id="rId1231" Type="http://schemas.openxmlformats.org/officeDocument/2006/relationships/image" Target="NULL"/><Relationship Id="rId240" Type="http://schemas.openxmlformats.org/officeDocument/2006/relationships/customXml" Target="../ink/ink774.xml"/><Relationship Id="rId478" Type="http://schemas.openxmlformats.org/officeDocument/2006/relationships/image" Target="NULL"/><Relationship Id="rId685" Type="http://schemas.openxmlformats.org/officeDocument/2006/relationships/customXml" Target="../ink/ink997.xml"/><Relationship Id="rId892" Type="http://schemas.openxmlformats.org/officeDocument/2006/relationships/customXml" Target="../ink/ink1101.xml"/><Relationship Id="rId906" Type="http://schemas.openxmlformats.org/officeDocument/2006/relationships/customXml" Target="../ink/ink1108.xml"/><Relationship Id="rId35" Type="http://schemas.openxmlformats.org/officeDocument/2006/relationships/image" Target="NULL"/><Relationship Id="rId100" Type="http://schemas.openxmlformats.org/officeDocument/2006/relationships/customXml" Target="../ink/ink704.xml"/><Relationship Id="rId338" Type="http://schemas.openxmlformats.org/officeDocument/2006/relationships/customXml" Target="../ink/ink823.xml"/><Relationship Id="rId545" Type="http://schemas.openxmlformats.org/officeDocument/2006/relationships/customXml" Target="../ink/ink927.xml"/><Relationship Id="rId752" Type="http://schemas.openxmlformats.org/officeDocument/2006/relationships/image" Target="NULL"/><Relationship Id="rId1175" Type="http://schemas.openxmlformats.org/officeDocument/2006/relationships/image" Target="NULL"/><Relationship Id="rId184" Type="http://schemas.openxmlformats.org/officeDocument/2006/relationships/customXml" Target="../ink/ink746.xml"/><Relationship Id="rId391" Type="http://schemas.openxmlformats.org/officeDocument/2006/relationships/image" Target="NULL"/><Relationship Id="rId405" Type="http://schemas.openxmlformats.org/officeDocument/2006/relationships/image" Target="NULL"/><Relationship Id="rId612" Type="http://schemas.openxmlformats.org/officeDocument/2006/relationships/image" Target="NULL"/><Relationship Id="rId1035" Type="http://schemas.openxmlformats.org/officeDocument/2006/relationships/image" Target="NULL"/><Relationship Id="rId1242" Type="http://schemas.openxmlformats.org/officeDocument/2006/relationships/customXml" Target="../ink/ink1276.xml"/><Relationship Id="rId251" Type="http://schemas.openxmlformats.org/officeDocument/2006/relationships/image" Target="NULL"/><Relationship Id="rId489" Type="http://schemas.openxmlformats.org/officeDocument/2006/relationships/customXml" Target="../ink/ink899.xml"/><Relationship Id="rId696" Type="http://schemas.openxmlformats.org/officeDocument/2006/relationships/image" Target="NULL"/><Relationship Id="rId917" Type="http://schemas.openxmlformats.org/officeDocument/2006/relationships/image" Target="NULL"/><Relationship Id="rId1102" Type="http://schemas.openxmlformats.org/officeDocument/2006/relationships/customXml" Target="../ink/ink1206.xml"/><Relationship Id="rId46" Type="http://schemas.openxmlformats.org/officeDocument/2006/relationships/customXml" Target="../ink/ink677.xml"/><Relationship Id="rId349" Type="http://schemas.openxmlformats.org/officeDocument/2006/relationships/image" Target="NULL"/><Relationship Id="rId556" Type="http://schemas.openxmlformats.org/officeDocument/2006/relationships/image" Target="NULL"/><Relationship Id="rId763" Type="http://schemas.openxmlformats.org/officeDocument/2006/relationships/customXml" Target="../ink/ink1036.xml"/><Relationship Id="rId1186" Type="http://schemas.openxmlformats.org/officeDocument/2006/relationships/customXml" Target="../ink/ink1248.xml"/><Relationship Id="rId111" Type="http://schemas.openxmlformats.org/officeDocument/2006/relationships/image" Target="NULL"/><Relationship Id="rId195" Type="http://schemas.openxmlformats.org/officeDocument/2006/relationships/image" Target="NULL"/><Relationship Id="rId209" Type="http://schemas.openxmlformats.org/officeDocument/2006/relationships/image" Target="NULL"/><Relationship Id="rId416" Type="http://schemas.openxmlformats.org/officeDocument/2006/relationships/customXml" Target="../ink/ink862.xml"/><Relationship Id="rId970" Type="http://schemas.openxmlformats.org/officeDocument/2006/relationships/customXml" Target="../ink/ink1140.xml"/><Relationship Id="rId1046" Type="http://schemas.openxmlformats.org/officeDocument/2006/relationships/customXml" Target="../ink/ink1178.xml"/><Relationship Id="rId623" Type="http://schemas.openxmlformats.org/officeDocument/2006/relationships/customXml" Target="../ink/ink966.xml"/><Relationship Id="rId830" Type="http://schemas.openxmlformats.org/officeDocument/2006/relationships/image" Target="NULL"/><Relationship Id="rId928" Type="http://schemas.openxmlformats.org/officeDocument/2006/relationships/customXml" Target="../ink/ink1119.xml"/><Relationship Id="rId57" Type="http://schemas.openxmlformats.org/officeDocument/2006/relationships/image" Target="NULL"/><Relationship Id="rId262" Type="http://schemas.openxmlformats.org/officeDocument/2006/relationships/customXml" Target="../ink/ink785.xml"/><Relationship Id="rId567" Type="http://schemas.openxmlformats.org/officeDocument/2006/relationships/customXml" Target="../ink/ink938.xml"/><Relationship Id="rId1113" Type="http://schemas.openxmlformats.org/officeDocument/2006/relationships/image" Target="NULL"/><Relationship Id="rId1197" Type="http://schemas.openxmlformats.org/officeDocument/2006/relationships/image" Target="NULL"/><Relationship Id="rId122" Type="http://schemas.openxmlformats.org/officeDocument/2006/relationships/customXml" Target="../ink/ink715.xml"/><Relationship Id="rId774" Type="http://schemas.openxmlformats.org/officeDocument/2006/relationships/image" Target="NULL"/><Relationship Id="rId981" Type="http://schemas.openxmlformats.org/officeDocument/2006/relationships/image" Target="NULL"/><Relationship Id="rId1057" Type="http://schemas.openxmlformats.org/officeDocument/2006/relationships/image" Target="NULL"/><Relationship Id="rId427" Type="http://schemas.openxmlformats.org/officeDocument/2006/relationships/image" Target="NULL"/><Relationship Id="rId634" Type="http://schemas.openxmlformats.org/officeDocument/2006/relationships/image" Target="NULL"/><Relationship Id="rId841" Type="http://schemas.openxmlformats.org/officeDocument/2006/relationships/customXml" Target="../ink/ink1075.xml"/><Relationship Id="rId273" Type="http://schemas.openxmlformats.org/officeDocument/2006/relationships/image" Target="NULL"/><Relationship Id="rId480" Type="http://schemas.openxmlformats.org/officeDocument/2006/relationships/image" Target="NULL"/><Relationship Id="rId701" Type="http://schemas.openxmlformats.org/officeDocument/2006/relationships/customXml" Target="../ink/ink1005.xml"/><Relationship Id="rId939" Type="http://schemas.openxmlformats.org/officeDocument/2006/relationships/image" Target="NULL"/><Relationship Id="rId1124" Type="http://schemas.openxmlformats.org/officeDocument/2006/relationships/customXml" Target="../ink/ink1217.xml"/><Relationship Id="rId68" Type="http://schemas.openxmlformats.org/officeDocument/2006/relationships/customXml" Target="../ink/ink688.xml"/><Relationship Id="rId133" Type="http://schemas.openxmlformats.org/officeDocument/2006/relationships/image" Target="NULL"/><Relationship Id="rId340" Type="http://schemas.openxmlformats.org/officeDocument/2006/relationships/customXml" Target="../ink/ink824.xml"/><Relationship Id="rId578" Type="http://schemas.openxmlformats.org/officeDocument/2006/relationships/image" Target="NULL"/><Relationship Id="rId785" Type="http://schemas.openxmlformats.org/officeDocument/2006/relationships/customXml" Target="../ink/ink1047.xml"/><Relationship Id="rId992" Type="http://schemas.openxmlformats.org/officeDocument/2006/relationships/customXml" Target="../ink/ink1151.xml"/><Relationship Id="rId200" Type="http://schemas.openxmlformats.org/officeDocument/2006/relationships/customXml" Target="../ink/ink754.xml"/><Relationship Id="rId438" Type="http://schemas.openxmlformats.org/officeDocument/2006/relationships/customXml" Target="../ink/ink873.xml"/><Relationship Id="rId645" Type="http://schemas.openxmlformats.org/officeDocument/2006/relationships/customXml" Target="../ink/ink977.xml"/><Relationship Id="rId852" Type="http://schemas.openxmlformats.org/officeDocument/2006/relationships/image" Target="NULL"/><Relationship Id="rId1068" Type="http://schemas.openxmlformats.org/officeDocument/2006/relationships/customXml" Target="../ink/ink1189.xml"/><Relationship Id="rId284" Type="http://schemas.openxmlformats.org/officeDocument/2006/relationships/customXml" Target="../ink/ink796.xml"/><Relationship Id="rId491" Type="http://schemas.openxmlformats.org/officeDocument/2006/relationships/customXml" Target="../ink/ink900.xml"/><Relationship Id="rId505" Type="http://schemas.openxmlformats.org/officeDocument/2006/relationships/customXml" Target="../ink/ink907.xml"/><Relationship Id="rId712" Type="http://schemas.openxmlformats.org/officeDocument/2006/relationships/image" Target="NULL"/><Relationship Id="rId1135" Type="http://schemas.openxmlformats.org/officeDocument/2006/relationships/image" Target="NULL"/><Relationship Id="rId79" Type="http://schemas.openxmlformats.org/officeDocument/2006/relationships/image" Target="NULL"/><Relationship Id="rId144" Type="http://schemas.openxmlformats.org/officeDocument/2006/relationships/customXml" Target="../ink/ink726.xml"/><Relationship Id="rId589" Type="http://schemas.openxmlformats.org/officeDocument/2006/relationships/customXml" Target="../ink/ink949.xml"/><Relationship Id="rId796" Type="http://schemas.openxmlformats.org/officeDocument/2006/relationships/image" Target="NULL"/><Relationship Id="rId1202" Type="http://schemas.openxmlformats.org/officeDocument/2006/relationships/customXml" Target="../ink/ink1256.xml"/><Relationship Id="rId351" Type="http://schemas.openxmlformats.org/officeDocument/2006/relationships/image" Target="NULL"/><Relationship Id="rId449" Type="http://schemas.openxmlformats.org/officeDocument/2006/relationships/image" Target="NULL"/><Relationship Id="rId656" Type="http://schemas.openxmlformats.org/officeDocument/2006/relationships/image" Target="NULL"/><Relationship Id="rId863" Type="http://schemas.openxmlformats.org/officeDocument/2006/relationships/customXml" Target="../ink/ink1086.xml"/><Relationship Id="rId1079" Type="http://schemas.openxmlformats.org/officeDocument/2006/relationships/image" Target="NULL"/><Relationship Id="rId211" Type="http://schemas.openxmlformats.org/officeDocument/2006/relationships/image" Target="NULL"/><Relationship Id="rId295" Type="http://schemas.openxmlformats.org/officeDocument/2006/relationships/image" Target="NULL"/><Relationship Id="rId309" Type="http://schemas.openxmlformats.org/officeDocument/2006/relationships/image" Target="NULL"/><Relationship Id="rId516" Type="http://schemas.openxmlformats.org/officeDocument/2006/relationships/image" Target="NULL"/><Relationship Id="rId1146" Type="http://schemas.openxmlformats.org/officeDocument/2006/relationships/customXml" Target="../ink/ink1228.xml"/><Relationship Id="rId723" Type="http://schemas.openxmlformats.org/officeDocument/2006/relationships/customXml" Target="../ink/ink1016.xml"/><Relationship Id="rId930" Type="http://schemas.openxmlformats.org/officeDocument/2006/relationships/customXml" Target="../ink/ink1120.xml"/><Relationship Id="rId1006" Type="http://schemas.openxmlformats.org/officeDocument/2006/relationships/customXml" Target="../ink/ink1158.xml"/><Relationship Id="rId155" Type="http://schemas.openxmlformats.org/officeDocument/2006/relationships/image" Target="NULL"/><Relationship Id="rId362" Type="http://schemas.openxmlformats.org/officeDocument/2006/relationships/customXml" Target="../ink/ink835.xml"/><Relationship Id="rId1213" Type="http://schemas.openxmlformats.org/officeDocument/2006/relationships/image" Target="NULL"/><Relationship Id="rId222" Type="http://schemas.openxmlformats.org/officeDocument/2006/relationships/customXml" Target="../ink/ink765.xml"/><Relationship Id="rId667" Type="http://schemas.openxmlformats.org/officeDocument/2006/relationships/customXml" Target="../ink/ink988.xml"/><Relationship Id="rId874" Type="http://schemas.openxmlformats.org/officeDocument/2006/relationships/image" Target="NULL"/><Relationship Id="rId17" Type="http://schemas.openxmlformats.org/officeDocument/2006/relationships/image" Target="NULL"/><Relationship Id="rId527" Type="http://schemas.openxmlformats.org/officeDocument/2006/relationships/customXml" Target="../ink/ink918.xml"/><Relationship Id="rId734" Type="http://schemas.openxmlformats.org/officeDocument/2006/relationships/image" Target="NULL"/><Relationship Id="rId941" Type="http://schemas.openxmlformats.org/officeDocument/2006/relationships/image" Target="NULL"/><Relationship Id="rId1157" Type="http://schemas.openxmlformats.org/officeDocument/2006/relationships/image" Target="NULL"/><Relationship Id="rId70" Type="http://schemas.openxmlformats.org/officeDocument/2006/relationships/customXml" Target="../ink/ink689.xml"/><Relationship Id="rId166" Type="http://schemas.openxmlformats.org/officeDocument/2006/relationships/customXml" Target="../ink/ink737.xml"/><Relationship Id="rId373" Type="http://schemas.openxmlformats.org/officeDocument/2006/relationships/image" Target="NULL"/><Relationship Id="rId580" Type="http://schemas.openxmlformats.org/officeDocument/2006/relationships/image" Target="NULL"/><Relationship Id="rId801" Type="http://schemas.openxmlformats.org/officeDocument/2006/relationships/customXml" Target="../ink/ink1055.xml"/><Relationship Id="rId1017" Type="http://schemas.openxmlformats.org/officeDocument/2006/relationships/image" Target="NULL"/><Relationship Id="rId1224" Type="http://schemas.openxmlformats.org/officeDocument/2006/relationships/customXml" Target="../ink/ink1267.xml"/><Relationship Id="rId1" Type="http://schemas.openxmlformats.org/officeDocument/2006/relationships/slideLayout" Target="../slideLayouts/slideLayout7.xml"/><Relationship Id="rId233" Type="http://schemas.openxmlformats.org/officeDocument/2006/relationships/image" Target="NULL"/><Relationship Id="rId440" Type="http://schemas.openxmlformats.org/officeDocument/2006/relationships/customXml" Target="../ink/ink874.xml"/><Relationship Id="rId678" Type="http://schemas.openxmlformats.org/officeDocument/2006/relationships/image" Target="NULL"/><Relationship Id="rId885" Type="http://schemas.openxmlformats.org/officeDocument/2006/relationships/image" Target="NULL"/><Relationship Id="rId1070" Type="http://schemas.openxmlformats.org/officeDocument/2006/relationships/customXml" Target="../ink/ink1190.xml"/><Relationship Id="rId28" Type="http://schemas.openxmlformats.org/officeDocument/2006/relationships/customXml" Target="../ink/ink668.xml"/><Relationship Id="rId300" Type="http://schemas.openxmlformats.org/officeDocument/2006/relationships/customXml" Target="../ink/ink804.xml"/><Relationship Id="rId538" Type="http://schemas.openxmlformats.org/officeDocument/2006/relationships/image" Target="NULL"/><Relationship Id="rId745" Type="http://schemas.openxmlformats.org/officeDocument/2006/relationships/customXml" Target="../ink/ink1027.xml"/><Relationship Id="rId952" Type="http://schemas.openxmlformats.org/officeDocument/2006/relationships/customXml" Target="../ink/ink1131.xml"/><Relationship Id="rId1168" Type="http://schemas.openxmlformats.org/officeDocument/2006/relationships/customXml" Target="../ink/ink1239.xml"/><Relationship Id="rId81" Type="http://schemas.openxmlformats.org/officeDocument/2006/relationships/image" Target="NULL"/><Relationship Id="rId177" Type="http://schemas.openxmlformats.org/officeDocument/2006/relationships/image" Target="NULL"/><Relationship Id="rId384" Type="http://schemas.openxmlformats.org/officeDocument/2006/relationships/customXml" Target="../ink/ink846.xml"/><Relationship Id="rId591" Type="http://schemas.openxmlformats.org/officeDocument/2006/relationships/customXml" Target="../ink/ink950.xml"/><Relationship Id="rId605" Type="http://schemas.openxmlformats.org/officeDocument/2006/relationships/customXml" Target="../ink/ink957.xml"/><Relationship Id="rId812" Type="http://schemas.openxmlformats.org/officeDocument/2006/relationships/image" Target="NULL"/><Relationship Id="rId1028" Type="http://schemas.openxmlformats.org/officeDocument/2006/relationships/customXml" Target="../ink/ink1169.xml"/><Relationship Id="rId1235" Type="http://schemas.openxmlformats.org/officeDocument/2006/relationships/image" Target="NULL"/><Relationship Id="rId244" Type="http://schemas.openxmlformats.org/officeDocument/2006/relationships/customXml" Target="../ink/ink776.xml"/><Relationship Id="rId689" Type="http://schemas.openxmlformats.org/officeDocument/2006/relationships/customXml" Target="../ink/ink999.xml"/><Relationship Id="rId896" Type="http://schemas.openxmlformats.org/officeDocument/2006/relationships/customXml" Target="../ink/ink1103.xml"/><Relationship Id="rId1081" Type="http://schemas.openxmlformats.org/officeDocument/2006/relationships/image" Target="NULL"/><Relationship Id="rId39" Type="http://schemas.openxmlformats.org/officeDocument/2006/relationships/image" Target="NULL"/><Relationship Id="rId451" Type="http://schemas.openxmlformats.org/officeDocument/2006/relationships/image" Target="NULL"/><Relationship Id="rId549" Type="http://schemas.openxmlformats.org/officeDocument/2006/relationships/customXml" Target="../ink/ink929.xml"/><Relationship Id="rId756" Type="http://schemas.openxmlformats.org/officeDocument/2006/relationships/image" Target="NULL"/><Relationship Id="rId1179" Type="http://schemas.openxmlformats.org/officeDocument/2006/relationships/image" Target="NULL"/><Relationship Id="rId104" Type="http://schemas.openxmlformats.org/officeDocument/2006/relationships/customXml" Target="../ink/ink706.xml"/><Relationship Id="rId188" Type="http://schemas.openxmlformats.org/officeDocument/2006/relationships/customXml" Target="../ink/ink748.xml"/><Relationship Id="rId311" Type="http://schemas.openxmlformats.org/officeDocument/2006/relationships/image" Target="NULL"/><Relationship Id="rId395" Type="http://schemas.openxmlformats.org/officeDocument/2006/relationships/image" Target="NULL"/><Relationship Id="rId409" Type="http://schemas.openxmlformats.org/officeDocument/2006/relationships/image" Target="NULL"/><Relationship Id="rId963" Type="http://schemas.openxmlformats.org/officeDocument/2006/relationships/image" Target="NULL"/><Relationship Id="rId1039" Type="http://schemas.openxmlformats.org/officeDocument/2006/relationships/image" Target="NULL"/><Relationship Id="rId1246" Type="http://schemas.openxmlformats.org/officeDocument/2006/relationships/customXml" Target="../ink/ink1278.xml"/><Relationship Id="rId92" Type="http://schemas.openxmlformats.org/officeDocument/2006/relationships/customXml" Target="../ink/ink700.xml"/><Relationship Id="rId616" Type="http://schemas.openxmlformats.org/officeDocument/2006/relationships/image" Target="NULL"/><Relationship Id="rId823" Type="http://schemas.openxmlformats.org/officeDocument/2006/relationships/customXml" Target="../ink/ink1066.xml"/><Relationship Id="rId255" Type="http://schemas.openxmlformats.org/officeDocument/2006/relationships/image" Target="NULL"/><Relationship Id="rId462" Type="http://schemas.openxmlformats.org/officeDocument/2006/relationships/customXml" Target="../ink/ink885.xml"/><Relationship Id="rId1092" Type="http://schemas.openxmlformats.org/officeDocument/2006/relationships/customXml" Target="../ink/ink1201.xml"/><Relationship Id="rId1106" Type="http://schemas.openxmlformats.org/officeDocument/2006/relationships/customXml" Target="../ink/ink1208.xml"/><Relationship Id="rId115" Type="http://schemas.openxmlformats.org/officeDocument/2006/relationships/image" Target="NULL"/><Relationship Id="rId322" Type="http://schemas.openxmlformats.org/officeDocument/2006/relationships/customXml" Target="../ink/ink815.xml"/><Relationship Id="rId767" Type="http://schemas.openxmlformats.org/officeDocument/2006/relationships/customXml" Target="../ink/ink1038.xml"/><Relationship Id="rId974" Type="http://schemas.openxmlformats.org/officeDocument/2006/relationships/customXml" Target="../ink/ink1142.xml"/><Relationship Id="rId199" Type="http://schemas.openxmlformats.org/officeDocument/2006/relationships/image" Target="NULL"/><Relationship Id="rId627" Type="http://schemas.openxmlformats.org/officeDocument/2006/relationships/customXml" Target="../ink/ink968.xml"/><Relationship Id="rId834" Type="http://schemas.openxmlformats.org/officeDocument/2006/relationships/image" Target="NULL"/><Relationship Id="rId266" Type="http://schemas.openxmlformats.org/officeDocument/2006/relationships/customXml" Target="../ink/ink787.xml"/><Relationship Id="rId473" Type="http://schemas.openxmlformats.org/officeDocument/2006/relationships/customXml" Target="../ink/ink891.xml"/><Relationship Id="rId680" Type="http://schemas.openxmlformats.org/officeDocument/2006/relationships/image" Target="NULL"/><Relationship Id="rId901" Type="http://schemas.openxmlformats.org/officeDocument/2006/relationships/image" Target="NULL"/><Relationship Id="rId1117" Type="http://schemas.openxmlformats.org/officeDocument/2006/relationships/image" Target="NULL"/><Relationship Id="rId30" Type="http://schemas.openxmlformats.org/officeDocument/2006/relationships/customXml" Target="../ink/ink669.xml"/><Relationship Id="rId126" Type="http://schemas.openxmlformats.org/officeDocument/2006/relationships/customXml" Target="../ink/ink717.xml"/><Relationship Id="rId333" Type="http://schemas.openxmlformats.org/officeDocument/2006/relationships/image" Target="NULL"/><Relationship Id="rId540" Type="http://schemas.openxmlformats.org/officeDocument/2006/relationships/image" Target="NULL"/><Relationship Id="rId778" Type="http://schemas.openxmlformats.org/officeDocument/2006/relationships/image" Target="NULL"/><Relationship Id="rId985" Type="http://schemas.openxmlformats.org/officeDocument/2006/relationships/image" Target="NULL"/><Relationship Id="rId1170" Type="http://schemas.openxmlformats.org/officeDocument/2006/relationships/customXml" Target="../ink/ink1240.xml"/><Relationship Id="rId638" Type="http://schemas.openxmlformats.org/officeDocument/2006/relationships/image" Target="NULL"/><Relationship Id="rId845" Type="http://schemas.openxmlformats.org/officeDocument/2006/relationships/customXml" Target="../ink/ink1077.xml"/><Relationship Id="rId1030" Type="http://schemas.openxmlformats.org/officeDocument/2006/relationships/customXml" Target="../ink/ink1170.xml"/><Relationship Id="rId277" Type="http://schemas.openxmlformats.org/officeDocument/2006/relationships/image" Target="NULL"/><Relationship Id="rId400" Type="http://schemas.openxmlformats.org/officeDocument/2006/relationships/customXml" Target="../ink/ink854.xml"/><Relationship Id="rId484" Type="http://schemas.openxmlformats.org/officeDocument/2006/relationships/image" Target="NULL"/><Relationship Id="rId705" Type="http://schemas.openxmlformats.org/officeDocument/2006/relationships/customXml" Target="../ink/ink1007.xml"/><Relationship Id="rId1128" Type="http://schemas.openxmlformats.org/officeDocument/2006/relationships/customXml" Target="../ink/ink1219.xml"/><Relationship Id="rId137" Type="http://schemas.openxmlformats.org/officeDocument/2006/relationships/image" Target="NULL"/><Relationship Id="rId344" Type="http://schemas.openxmlformats.org/officeDocument/2006/relationships/customXml" Target="../ink/ink826.xml"/><Relationship Id="rId691" Type="http://schemas.openxmlformats.org/officeDocument/2006/relationships/customXml" Target="../ink/ink1000.xml"/><Relationship Id="rId789" Type="http://schemas.openxmlformats.org/officeDocument/2006/relationships/customXml" Target="../ink/ink1049.xml"/><Relationship Id="rId912" Type="http://schemas.openxmlformats.org/officeDocument/2006/relationships/customXml" Target="../ink/ink1111.xml"/><Relationship Id="rId996" Type="http://schemas.openxmlformats.org/officeDocument/2006/relationships/customXml" Target="../ink/ink1153.xml"/><Relationship Id="rId41" Type="http://schemas.openxmlformats.org/officeDocument/2006/relationships/image" Target="NULL"/><Relationship Id="rId551" Type="http://schemas.openxmlformats.org/officeDocument/2006/relationships/customXml" Target="../ink/ink930.xml"/><Relationship Id="rId649" Type="http://schemas.openxmlformats.org/officeDocument/2006/relationships/customXml" Target="../ink/ink979.xml"/><Relationship Id="rId856" Type="http://schemas.openxmlformats.org/officeDocument/2006/relationships/image" Target="NULL"/><Relationship Id="rId1181" Type="http://schemas.openxmlformats.org/officeDocument/2006/relationships/image" Target="NULL"/><Relationship Id="rId190" Type="http://schemas.openxmlformats.org/officeDocument/2006/relationships/customXml" Target="../ink/ink749.xml"/><Relationship Id="rId204" Type="http://schemas.openxmlformats.org/officeDocument/2006/relationships/customXml" Target="../ink/ink756.xml"/><Relationship Id="rId288" Type="http://schemas.openxmlformats.org/officeDocument/2006/relationships/customXml" Target="../ink/ink798.xml"/><Relationship Id="rId411" Type="http://schemas.openxmlformats.org/officeDocument/2006/relationships/image" Target="NULL"/><Relationship Id="rId509" Type="http://schemas.openxmlformats.org/officeDocument/2006/relationships/customXml" Target="../ink/ink909.xml"/><Relationship Id="rId1041" Type="http://schemas.openxmlformats.org/officeDocument/2006/relationships/image" Target="NULL"/><Relationship Id="rId1139" Type="http://schemas.openxmlformats.org/officeDocument/2006/relationships/image" Target="NULL"/><Relationship Id="rId495" Type="http://schemas.openxmlformats.org/officeDocument/2006/relationships/customXml" Target="../ink/ink902.xml"/><Relationship Id="rId716" Type="http://schemas.openxmlformats.org/officeDocument/2006/relationships/image" Target="NULL"/><Relationship Id="rId923" Type="http://schemas.openxmlformats.org/officeDocument/2006/relationships/image" Target="NULL"/><Relationship Id="rId52" Type="http://schemas.openxmlformats.org/officeDocument/2006/relationships/customXml" Target="../ink/ink680.xml"/><Relationship Id="rId148" Type="http://schemas.openxmlformats.org/officeDocument/2006/relationships/customXml" Target="../ink/ink728.xml"/><Relationship Id="rId355" Type="http://schemas.openxmlformats.org/officeDocument/2006/relationships/image" Target="NULL"/><Relationship Id="rId562" Type="http://schemas.openxmlformats.org/officeDocument/2006/relationships/image" Target="NULL"/><Relationship Id="rId1192" Type="http://schemas.openxmlformats.org/officeDocument/2006/relationships/customXml" Target="../ink/ink1251.xml"/><Relationship Id="rId1206" Type="http://schemas.openxmlformats.org/officeDocument/2006/relationships/customXml" Target="../ink/ink1258.xml"/><Relationship Id="rId215" Type="http://schemas.openxmlformats.org/officeDocument/2006/relationships/image" Target="NULL"/><Relationship Id="rId422" Type="http://schemas.openxmlformats.org/officeDocument/2006/relationships/customXml" Target="../ink/ink865.xml"/><Relationship Id="rId867" Type="http://schemas.openxmlformats.org/officeDocument/2006/relationships/customXml" Target="../ink/ink1088.xml"/><Relationship Id="rId1052" Type="http://schemas.openxmlformats.org/officeDocument/2006/relationships/customXml" Target="../ink/ink1181.xml"/><Relationship Id="rId299" Type="http://schemas.openxmlformats.org/officeDocument/2006/relationships/image" Target="NULL"/><Relationship Id="rId727" Type="http://schemas.openxmlformats.org/officeDocument/2006/relationships/customXml" Target="../ink/ink1018.xml"/><Relationship Id="rId934" Type="http://schemas.openxmlformats.org/officeDocument/2006/relationships/customXml" Target="../ink/ink1122.xml"/><Relationship Id="rId63" Type="http://schemas.openxmlformats.org/officeDocument/2006/relationships/image" Target="NULL"/><Relationship Id="rId159" Type="http://schemas.openxmlformats.org/officeDocument/2006/relationships/image" Target="NULL"/><Relationship Id="rId366" Type="http://schemas.openxmlformats.org/officeDocument/2006/relationships/customXml" Target="../ink/ink837.xml"/><Relationship Id="rId573" Type="http://schemas.openxmlformats.org/officeDocument/2006/relationships/customXml" Target="../ink/ink941.xml"/><Relationship Id="rId780" Type="http://schemas.openxmlformats.org/officeDocument/2006/relationships/image" Target="NULL"/><Relationship Id="rId1217" Type="http://schemas.openxmlformats.org/officeDocument/2006/relationships/image" Target="NULL"/><Relationship Id="rId226" Type="http://schemas.openxmlformats.org/officeDocument/2006/relationships/customXml" Target="../ink/ink767.xml"/><Relationship Id="rId433" Type="http://schemas.openxmlformats.org/officeDocument/2006/relationships/image" Target="NULL"/><Relationship Id="rId878" Type="http://schemas.openxmlformats.org/officeDocument/2006/relationships/image" Target="NULL"/><Relationship Id="rId1063" Type="http://schemas.openxmlformats.org/officeDocument/2006/relationships/image" Target="NULL"/><Relationship Id="rId640" Type="http://schemas.openxmlformats.org/officeDocument/2006/relationships/image" Target="NULL"/><Relationship Id="rId738" Type="http://schemas.openxmlformats.org/officeDocument/2006/relationships/image" Target="NULL"/><Relationship Id="rId945" Type="http://schemas.openxmlformats.org/officeDocument/2006/relationships/image" Target="NULL"/><Relationship Id="rId74" Type="http://schemas.openxmlformats.org/officeDocument/2006/relationships/customXml" Target="../ink/ink691.xml"/><Relationship Id="rId377" Type="http://schemas.openxmlformats.org/officeDocument/2006/relationships/image" Target="NULL"/><Relationship Id="rId500" Type="http://schemas.openxmlformats.org/officeDocument/2006/relationships/image" Target="NULL"/><Relationship Id="rId584" Type="http://schemas.openxmlformats.org/officeDocument/2006/relationships/image" Target="NULL"/><Relationship Id="rId805" Type="http://schemas.openxmlformats.org/officeDocument/2006/relationships/customXml" Target="../ink/ink1057.xml"/><Relationship Id="rId1130" Type="http://schemas.openxmlformats.org/officeDocument/2006/relationships/customXml" Target="../ink/ink1220.xml"/><Relationship Id="rId1228" Type="http://schemas.openxmlformats.org/officeDocument/2006/relationships/customXml" Target="../ink/ink1269.xml"/><Relationship Id="rId5" Type="http://schemas.openxmlformats.org/officeDocument/2006/relationships/image" Target="NULL"/><Relationship Id="rId237" Type="http://schemas.openxmlformats.org/officeDocument/2006/relationships/image" Target="NULL"/><Relationship Id="rId791" Type="http://schemas.openxmlformats.org/officeDocument/2006/relationships/customXml" Target="../ink/ink1050.xml"/><Relationship Id="rId889" Type="http://schemas.openxmlformats.org/officeDocument/2006/relationships/image" Target="NULL"/><Relationship Id="rId1074" Type="http://schemas.openxmlformats.org/officeDocument/2006/relationships/customXml" Target="../ink/ink1192.xml"/><Relationship Id="rId444" Type="http://schemas.openxmlformats.org/officeDocument/2006/relationships/customXml" Target="../ink/ink876.xml"/><Relationship Id="rId651" Type="http://schemas.openxmlformats.org/officeDocument/2006/relationships/customXml" Target="../ink/ink980.xml"/><Relationship Id="rId749" Type="http://schemas.openxmlformats.org/officeDocument/2006/relationships/customXml" Target="../ink/ink1029.xml"/><Relationship Id="rId290" Type="http://schemas.openxmlformats.org/officeDocument/2006/relationships/customXml" Target="../ink/ink799.xml"/><Relationship Id="rId304" Type="http://schemas.openxmlformats.org/officeDocument/2006/relationships/customXml" Target="../ink/ink806.xml"/><Relationship Id="rId388" Type="http://schemas.openxmlformats.org/officeDocument/2006/relationships/customXml" Target="../ink/ink848.xml"/><Relationship Id="rId511" Type="http://schemas.openxmlformats.org/officeDocument/2006/relationships/customXml" Target="../ink/ink910.xml"/><Relationship Id="rId609" Type="http://schemas.openxmlformats.org/officeDocument/2006/relationships/customXml" Target="../ink/ink959.xml"/><Relationship Id="rId956" Type="http://schemas.openxmlformats.org/officeDocument/2006/relationships/customXml" Target="../ink/ink1133.xml"/><Relationship Id="rId1141" Type="http://schemas.openxmlformats.org/officeDocument/2006/relationships/image" Target="NULL"/><Relationship Id="rId1239" Type="http://schemas.openxmlformats.org/officeDocument/2006/relationships/image" Target="NULL"/><Relationship Id="rId85" Type="http://schemas.openxmlformats.org/officeDocument/2006/relationships/image" Target="NULL"/><Relationship Id="rId150" Type="http://schemas.openxmlformats.org/officeDocument/2006/relationships/customXml" Target="../ink/ink729.xml"/><Relationship Id="rId595" Type="http://schemas.openxmlformats.org/officeDocument/2006/relationships/customXml" Target="../ink/ink952.xml"/><Relationship Id="rId816" Type="http://schemas.openxmlformats.org/officeDocument/2006/relationships/image" Target="NULL"/><Relationship Id="rId1001" Type="http://schemas.openxmlformats.org/officeDocument/2006/relationships/image" Target="NULL"/><Relationship Id="rId248" Type="http://schemas.openxmlformats.org/officeDocument/2006/relationships/customXml" Target="../ink/ink778.xml"/><Relationship Id="rId455" Type="http://schemas.openxmlformats.org/officeDocument/2006/relationships/image" Target="NULL"/><Relationship Id="rId662" Type="http://schemas.openxmlformats.org/officeDocument/2006/relationships/image" Target="NULL"/><Relationship Id="rId1085" Type="http://schemas.openxmlformats.org/officeDocument/2006/relationships/image" Target="NULL"/><Relationship Id="rId12" Type="http://schemas.openxmlformats.org/officeDocument/2006/relationships/customXml" Target="../ink/ink660.xml"/><Relationship Id="rId108" Type="http://schemas.openxmlformats.org/officeDocument/2006/relationships/customXml" Target="../ink/ink708.xml"/><Relationship Id="rId315" Type="http://schemas.openxmlformats.org/officeDocument/2006/relationships/image" Target="NULL"/><Relationship Id="rId522" Type="http://schemas.openxmlformats.org/officeDocument/2006/relationships/image" Target="NULL"/><Relationship Id="rId967" Type="http://schemas.openxmlformats.org/officeDocument/2006/relationships/image" Target="NULL"/><Relationship Id="rId1152" Type="http://schemas.openxmlformats.org/officeDocument/2006/relationships/customXml" Target="../ink/ink1231.xml"/><Relationship Id="rId96" Type="http://schemas.openxmlformats.org/officeDocument/2006/relationships/customXml" Target="../ink/ink702.xml"/><Relationship Id="rId161" Type="http://schemas.openxmlformats.org/officeDocument/2006/relationships/image" Target="NULL"/><Relationship Id="rId399" Type="http://schemas.openxmlformats.org/officeDocument/2006/relationships/image" Target="NULL"/><Relationship Id="rId827" Type="http://schemas.openxmlformats.org/officeDocument/2006/relationships/customXml" Target="../ink/ink1068.xml"/><Relationship Id="rId1012" Type="http://schemas.openxmlformats.org/officeDocument/2006/relationships/customXml" Target="../ink/ink1161.xml"/><Relationship Id="rId259" Type="http://schemas.openxmlformats.org/officeDocument/2006/relationships/image" Target="NULL"/><Relationship Id="rId466" Type="http://schemas.openxmlformats.org/officeDocument/2006/relationships/customXml" Target="../ink/ink887.xml"/><Relationship Id="rId673" Type="http://schemas.openxmlformats.org/officeDocument/2006/relationships/customXml" Target="../ink/ink991.xml"/><Relationship Id="rId880" Type="http://schemas.openxmlformats.org/officeDocument/2006/relationships/customXml" Target="../ink/ink1095.xml"/><Relationship Id="rId1096" Type="http://schemas.openxmlformats.org/officeDocument/2006/relationships/customXml" Target="../ink/ink1203.xml"/><Relationship Id="rId23" Type="http://schemas.openxmlformats.org/officeDocument/2006/relationships/image" Target="NULL"/><Relationship Id="rId119" Type="http://schemas.openxmlformats.org/officeDocument/2006/relationships/image" Target="NULL"/><Relationship Id="rId326" Type="http://schemas.openxmlformats.org/officeDocument/2006/relationships/customXml" Target="../ink/ink817.xml"/><Relationship Id="rId533" Type="http://schemas.openxmlformats.org/officeDocument/2006/relationships/customXml" Target="../ink/ink921.xml"/><Relationship Id="rId978" Type="http://schemas.openxmlformats.org/officeDocument/2006/relationships/customXml" Target="../ink/ink1144.xml"/><Relationship Id="rId1163" Type="http://schemas.openxmlformats.org/officeDocument/2006/relationships/image" Target="NULL"/><Relationship Id="rId740" Type="http://schemas.openxmlformats.org/officeDocument/2006/relationships/image" Target="NULL"/><Relationship Id="rId838" Type="http://schemas.openxmlformats.org/officeDocument/2006/relationships/image" Target="NULL"/><Relationship Id="rId1023" Type="http://schemas.openxmlformats.org/officeDocument/2006/relationships/image" Target="NULL"/><Relationship Id="rId172" Type="http://schemas.openxmlformats.org/officeDocument/2006/relationships/customXml" Target="../ink/ink740.xml"/><Relationship Id="rId477" Type="http://schemas.openxmlformats.org/officeDocument/2006/relationships/customXml" Target="../ink/ink893.xml"/><Relationship Id="rId600" Type="http://schemas.openxmlformats.org/officeDocument/2006/relationships/image" Target="NULL"/><Relationship Id="rId684" Type="http://schemas.openxmlformats.org/officeDocument/2006/relationships/image" Target="NULL"/><Relationship Id="rId1230" Type="http://schemas.openxmlformats.org/officeDocument/2006/relationships/customXml" Target="../ink/ink1270.xml"/><Relationship Id="rId337" Type="http://schemas.openxmlformats.org/officeDocument/2006/relationships/image" Target="NULL"/><Relationship Id="rId891" Type="http://schemas.openxmlformats.org/officeDocument/2006/relationships/image" Target="NULL"/><Relationship Id="rId905" Type="http://schemas.openxmlformats.org/officeDocument/2006/relationships/image" Target="NULL"/><Relationship Id="rId989" Type="http://schemas.openxmlformats.org/officeDocument/2006/relationships/image" Target="NULL"/><Relationship Id="rId34" Type="http://schemas.openxmlformats.org/officeDocument/2006/relationships/customXml" Target="../ink/ink671.xml"/><Relationship Id="rId544" Type="http://schemas.openxmlformats.org/officeDocument/2006/relationships/image" Target="NULL"/><Relationship Id="rId751" Type="http://schemas.openxmlformats.org/officeDocument/2006/relationships/customXml" Target="../ink/ink1030.xml"/><Relationship Id="rId849" Type="http://schemas.openxmlformats.org/officeDocument/2006/relationships/customXml" Target="../ink/ink1079.xml"/><Relationship Id="rId1174" Type="http://schemas.openxmlformats.org/officeDocument/2006/relationships/customXml" Target="../ink/ink1242.xml"/><Relationship Id="rId183" Type="http://schemas.openxmlformats.org/officeDocument/2006/relationships/image" Target="NULL"/><Relationship Id="rId390" Type="http://schemas.openxmlformats.org/officeDocument/2006/relationships/customXml" Target="../ink/ink849.xml"/><Relationship Id="rId404" Type="http://schemas.openxmlformats.org/officeDocument/2006/relationships/customXml" Target="../ink/ink856.xml"/><Relationship Id="rId611" Type="http://schemas.openxmlformats.org/officeDocument/2006/relationships/customXml" Target="../ink/ink960.xml"/><Relationship Id="rId1034" Type="http://schemas.openxmlformats.org/officeDocument/2006/relationships/customXml" Target="../ink/ink1172.xml"/><Relationship Id="rId1241" Type="http://schemas.openxmlformats.org/officeDocument/2006/relationships/image" Target="NULL"/><Relationship Id="rId250" Type="http://schemas.openxmlformats.org/officeDocument/2006/relationships/customXml" Target="../ink/ink779.xml"/><Relationship Id="rId488" Type="http://schemas.openxmlformats.org/officeDocument/2006/relationships/image" Target="NULL"/><Relationship Id="rId695" Type="http://schemas.openxmlformats.org/officeDocument/2006/relationships/customXml" Target="../ink/ink1002.xml"/><Relationship Id="rId709" Type="http://schemas.openxmlformats.org/officeDocument/2006/relationships/customXml" Target="../ink/ink1009.xml"/><Relationship Id="rId916" Type="http://schemas.openxmlformats.org/officeDocument/2006/relationships/customXml" Target="../ink/ink1113.xml"/><Relationship Id="rId1101" Type="http://schemas.openxmlformats.org/officeDocument/2006/relationships/image" Target="NULL"/><Relationship Id="rId45" Type="http://schemas.openxmlformats.org/officeDocument/2006/relationships/image" Target="NULL"/><Relationship Id="rId110" Type="http://schemas.openxmlformats.org/officeDocument/2006/relationships/customXml" Target="../ink/ink709.xml"/><Relationship Id="rId348" Type="http://schemas.openxmlformats.org/officeDocument/2006/relationships/customXml" Target="../ink/ink828.xml"/><Relationship Id="rId555" Type="http://schemas.openxmlformats.org/officeDocument/2006/relationships/customXml" Target="../ink/ink932.xml"/><Relationship Id="rId762" Type="http://schemas.openxmlformats.org/officeDocument/2006/relationships/image" Target="NULL"/><Relationship Id="rId1185" Type="http://schemas.openxmlformats.org/officeDocument/2006/relationships/image" Target="NULL"/><Relationship Id="rId194" Type="http://schemas.openxmlformats.org/officeDocument/2006/relationships/customXml" Target="../ink/ink751.xml"/><Relationship Id="rId208" Type="http://schemas.openxmlformats.org/officeDocument/2006/relationships/customXml" Target="../ink/ink758.xml"/><Relationship Id="rId415" Type="http://schemas.openxmlformats.org/officeDocument/2006/relationships/image" Target="NULL"/><Relationship Id="rId622" Type="http://schemas.openxmlformats.org/officeDocument/2006/relationships/image" Target="NULL"/><Relationship Id="rId1045" Type="http://schemas.openxmlformats.org/officeDocument/2006/relationships/image" Target="NULL"/><Relationship Id="rId261" Type="http://schemas.openxmlformats.org/officeDocument/2006/relationships/image" Target="NULL"/><Relationship Id="rId499" Type="http://schemas.openxmlformats.org/officeDocument/2006/relationships/customXml" Target="../ink/ink904.xml"/><Relationship Id="rId927" Type="http://schemas.openxmlformats.org/officeDocument/2006/relationships/image" Target="NULL"/><Relationship Id="rId1112" Type="http://schemas.openxmlformats.org/officeDocument/2006/relationships/customXml" Target="../ink/ink1211.xml"/><Relationship Id="rId56" Type="http://schemas.openxmlformats.org/officeDocument/2006/relationships/customXml" Target="../ink/ink682.xml"/><Relationship Id="rId359" Type="http://schemas.openxmlformats.org/officeDocument/2006/relationships/image" Target="NULL"/><Relationship Id="rId566" Type="http://schemas.openxmlformats.org/officeDocument/2006/relationships/image" Target="NULL"/><Relationship Id="rId773" Type="http://schemas.openxmlformats.org/officeDocument/2006/relationships/customXml" Target="../ink/ink1041.xml"/><Relationship Id="rId1196" Type="http://schemas.openxmlformats.org/officeDocument/2006/relationships/customXml" Target="../ink/ink1253.xml"/><Relationship Id="rId121" Type="http://schemas.openxmlformats.org/officeDocument/2006/relationships/image" Target="NULL"/><Relationship Id="rId219" Type="http://schemas.openxmlformats.org/officeDocument/2006/relationships/image" Target="NULL"/><Relationship Id="rId426" Type="http://schemas.openxmlformats.org/officeDocument/2006/relationships/customXml" Target="../ink/ink867.xml"/><Relationship Id="rId633" Type="http://schemas.openxmlformats.org/officeDocument/2006/relationships/customXml" Target="../ink/ink971.xml"/><Relationship Id="rId980" Type="http://schemas.openxmlformats.org/officeDocument/2006/relationships/customXml" Target="../ink/ink1145.xml"/><Relationship Id="rId1056" Type="http://schemas.openxmlformats.org/officeDocument/2006/relationships/customXml" Target="../ink/ink1183.xml"/><Relationship Id="rId840" Type="http://schemas.openxmlformats.org/officeDocument/2006/relationships/image" Target="NULL"/><Relationship Id="rId938" Type="http://schemas.openxmlformats.org/officeDocument/2006/relationships/customXml" Target="../ink/ink1124.xml"/><Relationship Id="rId67" Type="http://schemas.openxmlformats.org/officeDocument/2006/relationships/image" Target="NULL"/><Relationship Id="rId272" Type="http://schemas.openxmlformats.org/officeDocument/2006/relationships/customXml" Target="../ink/ink790.xml"/><Relationship Id="rId577" Type="http://schemas.openxmlformats.org/officeDocument/2006/relationships/customXml" Target="../ink/ink943.xml"/><Relationship Id="rId700" Type="http://schemas.openxmlformats.org/officeDocument/2006/relationships/image" Target="NULL"/><Relationship Id="rId1123" Type="http://schemas.openxmlformats.org/officeDocument/2006/relationships/image" Target="NULL"/><Relationship Id="rId132" Type="http://schemas.openxmlformats.org/officeDocument/2006/relationships/customXml" Target="../ink/ink720.xml"/><Relationship Id="rId784" Type="http://schemas.openxmlformats.org/officeDocument/2006/relationships/image" Target="NULL"/><Relationship Id="rId991" Type="http://schemas.openxmlformats.org/officeDocument/2006/relationships/image" Target="NULL"/><Relationship Id="rId1067" Type="http://schemas.openxmlformats.org/officeDocument/2006/relationships/image" Target="NULL"/><Relationship Id="rId437" Type="http://schemas.openxmlformats.org/officeDocument/2006/relationships/image" Target="NULL"/><Relationship Id="rId644" Type="http://schemas.openxmlformats.org/officeDocument/2006/relationships/image" Target="NULL"/><Relationship Id="rId851" Type="http://schemas.openxmlformats.org/officeDocument/2006/relationships/customXml" Target="../ink/ink1080.xml"/><Relationship Id="rId283" Type="http://schemas.openxmlformats.org/officeDocument/2006/relationships/image" Target="NULL"/><Relationship Id="rId490" Type="http://schemas.openxmlformats.org/officeDocument/2006/relationships/image" Target="NULL"/><Relationship Id="rId504" Type="http://schemas.openxmlformats.org/officeDocument/2006/relationships/image" Target="NULL"/><Relationship Id="rId711" Type="http://schemas.openxmlformats.org/officeDocument/2006/relationships/customXml" Target="../ink/ink1010.xml"/><Relationship Id="rId949" Type="http://schemas.openxmlformats.org/officeDocument/2006/relationships/image" Target="NULL"/><Relationship Id="rId1134" Type="http://schemas.openxmlformats.org/officeDocument/2006/relationships/customXml" Target="../ink/ink1222.xml"/><Relationship Id="rId78" Type="http://schemas.openxmlformats.org/officeDocument/2006/relationships/customXml" Target="../ink/ink693.xml"/><Relationship Id="rId143" Type="http://schemas.openxmlformats.org/officeDocument/2006/relationships/image" Target="NULL"/><Relationship Id="rId350" Type="http://schemas.openxmlformats.org/officeDocument/2006/relationships/customXml" Target="../ink/ink829.xml"/><Relationship Id="rId588" Type="http://schemas.openxmlformats.org/officeDocument/2006/relationships/image" Target="NULL"/><Relationship Id="rId795" Type="http://schemas.openxmlformats.org/officeDocument/2006/relationships/customXml" Target="../ink/ink1052.xml"/><Relationship Id="rId809" Type="http://schemas.openxmlformats.org/officeDocument/2006/relationships/customXml" Target="../ink/ink1059.xml"/><Relationship Id="rId1201" Type="http://schemas.openxmlformats.org/officeDocument/2006/relationships/image" Target="NULL"/><Relationship Id="rId9" Type="http://schemas.openxmlformats.org/officeDocument/2006/relationships/image" Target="NULL"/><Relationship Id="rId210" Type="http://schemas.openxmlformats.org/officeDocument/2006/relationships/customXml" Target="../ink/ink759.xml"/><Relationship Id="rId448" Type="http://schemas.openxmlformats.org/officeDocument/2006/relationships/customXml" Target="../ink/ink878.xml"/><Relationship Id="rId655" Type="http://schemas.openxmlformats.org/officeDocument/2006/relationships/customXml" Target="../ink/ink982.xml"/><Relationship Id="rId862" Type="http://schemas.openxmlformats.org/officeDocument/2006/relationships/image" Target="NULL"/><Relationship Id="rId1078" Type="http://schemas.openxmlformats.org/officeDocument/2006/relationships/customXml" Target="../ink/ink1194.xml"/><Relationship Id="rId294" Type="http://schemas.openxmlformats.org/officeDocument/2006/relationships/customXml" Target="../ink/ink801.xml"/><Relationship Id="rId308" Type="http://schemas.openxmlformats.org/officeDocument/2006/relationships/customXml" Target="../ink/ink808.xml"/><Relationship Id="rId515" Type="http://schemas.openxmlformats.org/officeDocument/2006/relationships/customXml" Target="../ink/ink912.xml"/><Relationship Id="rId722" Type="http://schemas.openxmlformats.org/officeDocument/2006/relationships/image" Target="NULL"/><Relationship Id="rId1145" Type="http://schemas.openxmlformats.org/officeDocument/2006/relationships/image" Target="NULL"/><Relationship Id="rId89" Type="http://schemas.openxmlformats.org/officeDocument/2006/relationships/image" Target="NULL"/><Relationship Id="rId154" Type="http://schemas.openxmlformats.org/officeDocument/2006/relationships/customXml" Target="../ink/ink731.xml"/><Relationship Id="rId361" Type="http://schemas.openxmlformats.org/officeDocument/2006/relationships/image" Target="NULL"/><Relationship Id="rId599" Type="http://schemas.openxmlformats.org/officeDocument/2006/relationships/customXml" Target="../ink/ink954.xml"/><Relationship Id="rId1005" Type="http://schemas.openxmlformats.org/officeDocument/2006/relationships/image" Target="NULL"/><Relationship Id="rId1212" Type="http://schemas.openxmlformats.org/officeDocument/2006/relationships/customXml" Target="../ink/ink1261.xml"/><Relationship Id="rId459" Type="http://schemas.openxmlformats.org/officeDocument/2006/relationships/image" Target="NULL"/><Relationship Id="rId666" Type="http://schemas.openxmlformats.org/officeDocument/2006/relationships/image" Target="NULL"/><Relationship Id="rId873" Type="http://schemas.openxmlformats.org/officeDocument/2006/relationships/customXml" Target="../ink/ink1091.xml"/><Relationship Id="rId1089" Type="http://schemas.openxmlformats.org/officeDocument/2006/relationships/image" Target="NULL"/><Relationship Id="rId16" Type="http://schemas.openxmlformats.org/officeDocument/2006/relationships/customXml" Target="../ink/ink662.xml"/><Relationship Id="rId221" Type="http://schemas.openxmlformats.org/officeDocument/2006/relationships/image" Target="NULL"/><Relationship Id="rId319" Type="http://schemas.openxmlformats.org/officeDocument/2006/relationships/image" Target="NULL"/><Relationship Id="rId526" Type="http://schemas.openxmlformats.org/officeDocument/2006/relationships/image" Target="NULL"/><Relationship Id="rId1156" Type="http://schemas.openxmlformats.org/officeDocument/2006/relationships/customXml" Target="../ink/ink1233.xml"/><Relationship Id="rId733" Type="http://schemas.openxmlformats.org/officeDocument/2006/relationships/customXml" Target="../ink/ink1021.xml"/><Relationship Id="rId940" Type="http://schemas.openxmlformats.org/officeDocument/2006/relationships/customXml" Target="../ink/ink1125.xml"/><Relationship Id="rId1016" Type="http://schemas.openxmlformats.org/officeDocument/2006/relationships/customXml" Target="../ink/ink1163.xml"/><Relationship Id="rId165" Type="http://schemas.openxmlformats.org/officeDocument/2006/relationships/image" Target="NULL"/><Relationship Id="rId372" Type="http://schemas.openxmlformats.org/officeDocument/2006/relationships/customXml" Target="../ink/ink840.xml"/><Relationship Id="rId677" Type="http://schemas.openxmlformats.org/officeDocument/2006/relationships/customXml" Target="../ink/ink993.xml"/><Relationship Id="rId800" Type="http://schemas.openxmlformats.org/officeDocument/2006/relationships/image" Target="NULL"/><Relationship Id="rId1223" Type="http://schemas.openxmlformats.org/officeDocument/2006/relationships/image" Target="NULL"/><Relationship Id="rId232" Type="http://schemas.openxmlformats.org/officeDocument/2006/relationships/customXml" Target="../ink/ink770.xml"/><Relationship Id="rId884" Type="http://schemas.openxmlformats.org/officeDocument/2006/relationships/customXml" Target="../ink/ink1097.xml"/><Relationship Id="rId27" Type="http://schemas.openxmlformats.org/officeDocument/2006/relationships/image" Target="NULL"/><Relationship Id="rId537" Type="http://schemas.openxmlformats.org/officeDocument/2006/relationships/customXml" Target="../ink/ink923.xml"/><Relationship Id="rId744" Type="http://schemas.openxmlformats.org/officeDocument/2006/relationships/image" Target="NULL"/><Relationship Id="rId951" Type="http://schemas.openxmlformats.org/officeDocument/2006/relationships/image" Target="NULL"/><Relationship Id="rId1167" Type="http://schemas.openxmlformats.org/officeDocument/2006/relationships/image" Target="NULL"/><Relationship Id="rId80" Type="http://schemas.openxmlformats.org/officeDocument/2006/relationships/customXml" Target="../ink/ink694.xml"/><Relationship Id="rId176" Type="http://schemas.openxmlformats.org/officeDocument/2006/relationships/customXml" Target="../ink/ink742.xml"/><Relationship Id="rId383" Type="http://schemas.openxmlformats.org/officeDocument/2006/relationships/image" Target="NULL"/><Relationship Id="rId590" Type="http://schemas.openxmlformats.org/officeDocument/2006/relationships/image" Target="NULL"/><Relationship Id="rId604" Type="http://schemas.openxmlformats.org/officeDocument/2006/relationships/image" Target="NULL"/><Relationship Id="rId811" Type="http://schemas.openxmlformats.org/officeDocument/2006/relationships/customXml" Target="../ink/ink1060.xml"/><Relationship Id="rId1027" Type="http://schemas.openxmlformats.org/officeDocument/2006/relationships/image" Target="NULL"/><Relationship Id="rId1234" Type="http://schemas.openxmlformats.org/officeDocument/2006/relationships/customXml" Target="../ink/ink1272.xml"/><Relationship Id="rId243" Type="http://schemas.openxmlformats.org/officeDocument/2006/relationships/image" Target="NULL"/><Relationship Id="rId450" Type="http://schemas.openxmlformats.org/officeDocument/2006/relationships/customXml" Target="../ink/ink879.xml"/><Relationship Id="rId688" Type="http://schemas.openxmlformats.org/officeDocument/2006/relationships/image" Target="NULL"/><Relationship Id="rId895" Type="http://schemas.openxmlformats.org/officeDocument/2006/relationships/image" Target="NULL"/><Relationship Id="rId909" Type="http://schemas.openxmlformats.org/officeDocument/2006/relationships/image" Target="NULL"/><Relationship Id="rId1080" Type="http://schemas.openxmlformats.org/officeDocument/2006/relationships/customXml" Target="../ink/ink1195.xml"/><Relationship Id="rId38" Type="http://schemas.openxmlformats.org/officeDocument/2006/relationships/customXml" Target="../ink/ink673.xml"/><Relationship Id="rId103" Type="http://schemas.openxmlformats.org/officeDocument/2006/relationships/image" Target="NULL"/><Relationship Id="rId310" Type="http://schemas.openxmlformats.org/officeDocument/2006/relationships/customXml" Target="../ink/ink809.xml"/><Relationship Id="rId548" Type="http://schemas.openxmlformats.org/officeDocument/2006/relationships/image" Target="NULL"/><Relationship Id="rId755" Type="http://schemas.openxmlformats.org/officeDocument/2006/relationships/customXml" Target="../ink/ink1032.xml"/><Relationship Id="rId962" Type="http://schemas.openxmlformats.org/officeDocument/2006/relationships/customXml" Target="../ink/ink1136.xml"/><Relationship Id="rId1178" Type="http://schemas.openxmlformats.org/officeDocument/2006/relationships/customXml" Target="../ink/ink1244.xml"/><Relationship Id="rId91" Type="http://schemas.openxmlformats.org/officeDocument/2006/relationships/image" Target="NULL"/><Relationship Id="rId187" Type="http://schemas.openxmlformats.org/officeDocument/2006/relationships/image" Target="NULL"/><Relationship Id="rId394" Type="http://schemas.openxmlformats.org/officeDocument/2006/relationships/customXml" Target="../ink/ink851.xml"/><Relationship Id="rId408" Type="http://schemas.openxmlformats.org/officeDocument/2006/relationships/customXml" Target="../ink/ink858.xml"/><Relationship Id="rId615" Type="http://schemas.openxmlformats.org/officeDocument/2006/relationships/customXml" Target="../ink/ink962.xml"/><Relationship Id="rId822" Type="http://schemas.openxmlformats.org/officeDocument/2006/relationships/image" Target="NULL"/><Relationship Id="rId1038" Type="http://schemas.openxmlformats.org/officeDocument/2006/relationships/customXml" Target="../ink/ink1174.xml"/><Relationship Id="rId1245" Type="http://schemas.openxmlformats.org/officeDocument/2006/relationships/image" Target="NULL"/><Relationship Id="rId254" Type="http://schemas.openxmlformats.org/officeDocument/2006/relationships/customXml" Target="../ink/ink781.xml"/><Relationship Id="rId699" Type="http://schemas.openxmlformats.org/officeDocument/2006/relationships/customXml" Target="../ink/ink1004.xml"/><Relationship Id="rId1091" Type="http://schemas.openxmlformats.org/officeDocument/2006/relationships/image" Target="NULL"/><Relationship Id="rId1105" Type="http://schemas.openxmlformats.org/officeDocument/2006/relationships/image" Target="NULL"/><Relationship Id="rId49" Type="http://schemas.openxmlformats.org/officeDocument/2006/relationships/image" Target="NULL"/><Relationship Id="rId114" Type="http://schemas.openxmlformats.org/officeDocument/2006/relationships/customXml" Target="../ink/ink711.xml"/><Relationship Id="rId461" Type="http://schemas.openxmlformats.org/officeDocument/2006/relationships/image" Target="NULL"/><Relationship Id="rId559" Type="http://schemas.openxmlformats.org/officeDocument/2006/relationships/customXml" Target="../ink/ink934.xml"/><Relationship Id="rId766" Type="http://schemas.openxmlformats.org/officeDocument/2006/relationships/image" Target="NULL"/><Relationship Id="rId1189" Type="http://schemas.openxmlformats.org/officeDocument/2006/relationships/image" Target="NULL"/><Relationship Id="rId198" Type="http://schemas.openxmlformats.org/officeDocument/2006/relationships/customXml" Target="../ink/ink753.xml"/><Relationship Id="rId321" Type="http://schemas.openxmlformats.org/officeDocument/2006/relationships/image" Target="NULL"/><Relationship Id="rId419" Type="http://schemas.openxmlformats.org/officeDocument/2006/relationships/image" Target="NULL"/><Relationship Id="rId626" Type="http://schemas.openxmlformats.org/officeDocument/2006/relationships/image" Target="NULL"/><Relationship Id="rId973" Type="http://schemas.openxmlformats.org/officeDocument/2006/relationships/image" Target="NULL"/><Relationship Id="rId1049" Type="http://schemas.openxmlformats.org/officeDocument/2006/relationships/image" Target="NULL"/><Relationship Id="rId833" Type="http://schemas.openxmlformats.org/officeDocument/2006/relationships/customXml" Target="../ink/ink1071.xml"/><Relationship Id="rId1116" Type="http://schemas.openxmlformats.org/officeDocument/2006/relationships/customXml" Target="../ink/ink1213.xml"/><Relationship Id="rId265" Type="http://schemas.openxmlformats.org/officeDocument/2006/relationships/image" Target="NULL"/><Relationship Id="rId472" Type="http://schemas.openxmlformats.org/officeDocument/2006/relationships/image" Target="NULL"/><Relationship Id="rId900" Type="http://schemas.openxmlformats.org/officeDocument/2006/relationships/customXml" Target="../ink/ink1105.xml"/><Relationship Id="rId125" Type="http://schemas.openxmlformats.org/officeDocument/2006/relationships/image" Target="NULL"/><Relationship Id="rId332" Type="http://schemas.openxmlformats.org/officeDocument/2006/relationships/customXml" Target="../ink/ink820.xml"/><Relationship Id="rId777" Type="http://schemas.openxmlformats.org/officeDocument/2006/relationships/customXml" Target="../ink/ink1043.xml"/><Relationship Id="rId984" Type="http://schemas.openxmlformats.org/officeDocument/2006/relationships/customXml" Target="../ink/ink1147.xml"/><Relationship Id="rId637" Type="http://schemas.openxmlformats.org/officeDocument/2006/relationships/customXml" Target="../ink/ink973.xml"/><Relationship Id="rId844" Type="http://schemas.openxmlformats.org/officeDocument/2006/relationships/image" Target="NULL"/><Relationship Id="rId276" Type="http://schemas.openxmlformats.org/officeDocument/2006/relationships/customXml" Target="../ink/ink792.xml"/><Relationship Id="rId483" Type="http://schemas.openxmlformats.org/officeDocument/2006/relationships/customXml" Target="../ink/ink896.xml"/><Relationship Id="rId690" Type="http://schemas.openxmlformats.org/officeDocument/2006/relationships/image" Target="NULL"/><Relationship Id="rId704" Type="http://schemas.openxmlformats.org/officeDocument/2006/relationships/image" Target="NULL"/><Relationship Id="rId911" Type="http://schemas.openxmlformats.org/officeDocument/2006/relationships/image" Target="NULL"/><Relationship Id="rId1127" Type="http://schemas.openxmlformats.org/officeDocument/2006/relationships/image" Target="NULL"/><Relationship Id="rId40" Type="http://schemas.openxmlformats.org/officeDocument/2006/relationships/customXml" Target="../ink/ink674.xml"/><Relationship Id="rId136" Type="http://schemas.openxmlformats.org/officeDocument/2006/relationships/customXml" Target="../ink/ink722.xml"/><Relationship Id="rId343" Type="http://schemas.openxmlformats.org/officeDocument/2006/relationships/image" Target="NULL"/><Relationship Id="rId550" Type="http://schemas.openxmlformats.org/officeDocument/2006/relationships/image" Target="NULL"/><Relationship Id="rId788" Type="http://schemas.openxmlformats.org/officeDocument/2006/relationships/image" Target="NULL"/><Relationship Id="rId995" Type="http://schemas.openxmlformats.org/officeDocument/2006/relationships/image" Target="NULL"/><Relationship Id="rId1180" Type="http://schemas.openxmlformats.org/officeDocument/2006/relationships/customXml" Target="../ink/ink1245.xml"/><Relationship Id="rId203" Type="http://schemas.openxmlformats.org/officeDocument/2006/relationships/image" Target="NULL"/><Relationship Id="rId648" Type="http://schemas.openxmlformats.org/officeDocument/2006/relationships/image" Target="NULL"/><Relationship Id="rId855" Type="http://schemas.openxmlformats.org/officeDocument/2006/relationships/customXml" Target="../ink/ink1082.xml"/><Relationship Id="rId1040" Type="http://schemas.openxmlformats.org/officeDocument/2006/relationships/customXml" Target="../ink/ink1175.xml"/><Relationship Id="rId287" Type="http://schemas.openxmlformats.org/officeDocument/2006/relationships/image" Target="NULL"/><Relationship Id="rId410" Type="http://schemas.openxmlformats.org/officeDocument/2006/relationships/customXml" Target="../ink/ink859.xml"/><Relationship Id="rId494" Type="http://schemas.openxmlformats.org/officeDocument/2006/relationships/image" Target="NULL"/><Relationship Id="rId508" Type="http://schemas.openxmlformats.org/officeDocument/2006/relationships/image" Target="NULL"/><Relationship Id="rId715" Type="http://schemas.openxmlformats.org/officeDocument/2006/relationships/customXml" Target="../ink/ink1012.xml"/><Relationship Id="rId922" Type="http://schemas.openxmlformats.org/officeDocument/2006/relationships/customXml" Target="../ink/ink1116.xml"/><Relationship Id="rId1138" Type="http://schemas.openxmlformats.org/officeDocument/2006/relationships/customXml" Target="../ink/ink1224.xml"/><Relationship Id="rId147" Type="http://schemas.openxmlformats.org/officeDocument/2006/relationships/image" Target="NULL"/><Relationship Id="rId354" Type="http://schemas.openxmlformats.org/officeDocument/2006/relationships/customXml" Target="../ink/ink831.xml"/><Relationship Id="rId799" Type="http://schemas.openxmlformats.org/officeDocument/2006/relationships/customXml" Target="../ink/ink1054.xml"/><Relationship Id="rId1191" Type="http://schemas.openxmlformats.org/officeDocument/2006/relationships/image" Target="NULL"/><Relationship Id="rId1205" Type="http://schemas.openxmlformats.org/officeDocument/2006/relationships/image" Target="NULL"/><Relationship Id="rId51" Type="http://schemas.openxmlformats.org/officeDocument/2006/relationships/image" Target="NULL"/><Relationship Id="rId561" Type="http://schemas.openxmlformats.org/officeDocument/2006/relationships/customXml" Target="../ink/ink935.xml"/><Relationship Id="rId659" Type="http://schemas.openxmlformats.org/officeDocument/2006/relationships/customXml" Target="../ink/ink984.xml"/><Relationship Id="rId866" Type="http://schemas.openxmlformats.org/officeDocument/2006/relationships/image" Target="NULL"/><Relationship Id="rId214" Type="http://schemas.openxmlformats.org/officeDocument/2006/relationships/customXml" Target="../ink/ink761.xml"/><Relationship Id="rId298" Type="http://schemas.openxmlformats.org/officeDocument/2006/relationships/customXml" Target="../ink/ink803.xml"/><Relationship Id="rId421" Type="http://schemas.openxmlformats.org/officeDocument/2006/relationships/image" Target="NULL"/><Relationship Id="rId519" Type="http://schemas.openxmlformats.org/officeDocument/2006/relationships/customXml" Target="../ink/ink914.xml"/><Relationship Id="rId1051" Type="http://schemas.openxmlformats.org/officeDocument/2006/relationships/image" Target="NULL"/><Relationship Id="rId1149" Type="http://schemas.openxmlformats.org/officeDocument/2006/relationships/image" Target="NULL"/><Relationship Id="rId158" Type="http://schemas.openxmlformats.org/officeDocument/2006/relationships/customXml" Target="../ink/ink733.xml"/><Relationship Id="rId726" Type="http://schemas.openxmlformats.org/officeDocument/2006/relationships/image" Target="NULL"/><Relationship Id="rId933" Type="http://schemas.openxmlformats.org/officeDocument/2006/relationships/image" Target="NULL"/><Relationship Id="rId1009" Type="http://schemas.openxmlformats.org/officeDocument/2006/relationships/image" Target="NULL"/><Relationship Id="rId62" Type="http://schemas.openxmlformats.org/officeDocument/2006/relationships/customXml" Target="../ink/ink685.xml"/><Relationship Id="rId365" Type="http://schemas.openxmlformats.org/officeDocument/2006/relationships/image" Target="NULL"/><Relationship Id="rId572" Type="http://schemas.openxmlformats.org/officeDocument/2006/relationships/image" Target="NULL"/><Relationship Id="rId1216" Type="http://schemas.openxmlformats.org/officeDocument/2006/relationships/customXml" Target="../ink/ink1263.xml"/><Relationship Id="rId225" Type="http://schemas.openxmlformats.org/officeDocument/2006/relationships/image" Target="NULL"/><Relationship Id="rId432" Type="http://schemas.openxmlformats.org/officeDocument/2006/relationships/customXml" Target="../ink/ink870.xml"/><Relationship Id="rId877" Type="http://schemas.openxmlformats.org/officeDocument/2006/relationships/customXml" Target="../ink/ink1093.xml"/><Relationship Id="rId1062" Type="http://schemas.openxmlformats.org/officeDocument/2006/relationships/customXml" Target="../ink/ink1186.xml"/><Relationship Id="rId737" Type="http://schemas.openxmlformats.org/officeDocument/2006/relationships/customXml" Target="../ink/ink1023.xml"/><Relationship Id="rId944" Type="http://schemas.openxmlformats.org/officeDocument/2006/relationships/customXml" Target="../ink/ink1127.xml"/><Relationship Id="rId73" Type="http://schemas.openxmlformats.org/officeDocument/2006/relationships/image" Target="NULL"/><Relationship Id="rId169" Type="http://schemas.openxmlformats.org/officeDocument/2006/relationships/image" Target="NULL"/><Relationship Id="rId376" Type="http://schemas.openxmlformats.org/officeDocument/2006/relationships/customXml" Target="../ink/ink842.xml"/><Relationship Id="rId583" Type="http://schemas.openxmlformats.org/officeDocument/2006/relationships/customXml" Target="../ink/ink946.xml"/><Relationship Id="rId790" Type="http://schemas.openxmlformats.org/officeDocument/2006/relationships/image" Target="NULL"/><Relationship Id="rId804" Type="http://schemas.openxmlformats.org/officeDocument/2006/relationships/image" Target="NULL"/><Relationship Id="rId1227" Type="http://schemas.openxmlformats.org/officeDocument/2006/relationships/image" Target="NULL"/><Relationship Id="rId4" Type="http://schemas.openxmlformats.org/officeDocument/2006/relationships/customXml" Target="../ink/ink656.xml"/><Relationship Id="rId236" Type="http://schemas.openxmlformats.org/officeDocument/2006/relationships/customXml" Target="../ink/ink772.xml"/><Relationship Id="rId443" Type="http://schemas.openxmlformats.org/officeDocument/2006/relationships/image" Target="NULL"/><Relationship Id="rId650" Type="http://schemas.openxmlformats.org/officeDocument/2006/relationships/image" Target="NULL"/><Relationship Id="rId888" Type="http://schemas.openxmlformats.org/officeDocument/2006/relationships/customXml" Target="../ink/ink1099.xml"/><Relationship Id="rId1073" Type="http://schemas.openxmlformats.org/officeDocument/2006/relationships/image" Target="NULL"/><Relationship Id="rId303" Type="http://schemas.openxmlformats.org/officeDocument/2006/relationships/image" Target="NULL"/><Relationship Id="rId748" Type="http://schemas.openxmlformats.org/officeDocument/2006/relationships/image" Target="NULL"/><Relationship Id="rId955" Type="http://schemas.openxmlformats.org/officeDocument/2006/relationships/image" Target="NULL"/><Relationship Id="rId1140" Type="http://schemas.openxmlformats.org/officeDocument/2006/relationships/customXml" Target="../ink/ink1225.xml"/><Relationship Id="rId84" Type="http://schemas.openxmlformats.org/officeDocument/2006/relationships/customXml" Target="../ink/ink696.xml"/><Relationship Id="rId387" Type="http://schemas.openxmlformats.org/officeDocument/2006/relationships/image" Target="NULL"/><Relationship Id="rId510" Type="http://schemas.openxmlformats.org/officeDocument/2006/relationships/image" Target="NULL"/><Relationship Id="rId594" Type="http://schemas.openxmlformats.org/officeDocument/2006/relationships/image" Target="NULL"/><Relationship Id="rId608" Type="http://schemas.openxmlformats.org/officeDocument/2006/relationships/image" Target="NULL"/><Relationship Id="rId815" Type="http://schemas.openxmlformats.org/officeDocument/2006/relationships/customXml" Target="../ink/ink1062.xml"/><Relationship Id="rId1238" Type="http://schemas.openxmlformats.org/officeDocument/2006/relationships/customXml" Target="../ink/ink1274.xml"/><Relationship Id="rId247" Type="http://schemas.openxmlformats.org/officeDocument/2006/relationships/image" Target="NULL"/><Relationship Id="rId899" Type="http://schemas.openxmlformats.org/officeDocument/2006/relationships/image" Target="NULL"/><Relationship Id="rId1000" Type="http://schemas.openxmlformats.org/officeDocument/2006/relationships/customXml" Target="../ink/ink1155.xml"/><Relationship Id="rId1084" Type="http://schemas.openxmlformats.org/officeDocument/2006/relationships/customXml" Target="../ink/ink1197.xml"/><Relationship Id="rId107" Type="http://schemas.openxmlformats.org/officeDocument/2006/relationships/image" Target="NULL"/><Relationship Id="rId454" Type="http://schemas.openxmlformats.org/officeDocument/2006/relationships/customXml" Target="../ink/ink881.xml"/><Relationship Id="rId661" Type="http://schemas.openxmlformats.org/officeDocument/2006/relationships/customXml" Target="../ink/ink985.xml"/><Relationship Id="rId759" Type="http://schemas.openxmlformats.org/officeDocument/2006/relationships/customXml" Target="../ink/ink1034.xml"/><Relationship Id="rId966" Type="http://schemas.openxmlformats.org/officeDocument/2006/relationships/customXml" Target="../ink/ink1138.xml"/><Relationship Id="rId11" Type="http://schemas.openxmlformats.org/officeDocument/2006/relationships/image" Target="NULL"/><Relationship Id="rId314" Type="http://schemas.openxmlformats.org/officeDocument/2006/relationships/customXml" Target="../ink/ink811.xml"/><Relationship Id="rId398" Type="http://schemas.openxmlformats.org/officeDocument/2006/relationships/customXml" Target="../ink/ink853.xml"/><Relationship Id="rId521" Type="http://schemas.openxmlformats.org/officeDocument/2006/relationships/customXml" Target="../ink/ink915.xml"/><Relationship Id="rId619" Type="http://schemas.openxmlformats.org/officeDocument/2006/relationships/customXml" Target="../ink/ink964.xml"/><Relationship Id="rId1151" Type="http://schemas.openxmlformats.org/officeDocument/2006/relationships/image" Target="NULL"/><Relationship Id="rId1249" Type="http://schemas.openxmlformats.org/officeDocument/2006/relationships/image" Target="../media/image41.png"/><Relationship Id="rId95" Type="http://schemas.openxmlformats.org/officeDocument/2006/relationships/image" Target="NULL"/><Relationship Id="rId160" Type="http://schemas.openxmlformats.org/officeDocument/2006/relationships/customXml" Target="../ink/ink734.xml"/><Relationship Id="rId826" Type="http://schemas.openxmlformats.org/officeDocument/2006/relationships/image" Target="NULL"/><Relationship Id="rId1011" Type="http://schemas.openxmlformats.org/officeDocument/2006/relationships/image" Target="NULL"/><Relationship Id="rId1109" Type="http://schemas.openxmlformats.org/officeDocument/2006/relationships/image" Target="NULL"/><Relationship Id="rId258" Type="http://schemas.openxmlformats.org/officeDocument/2006/relationships/customXml" Target="../ink/ink783.xml"/><Relationship Id="rId465" Type="http://schemas.openxmlformats.org/officeDocument/2006/relationships/image" Target="NULL"/><Relationship Id="rId672" Type="http://schemas.openxmlformats.org/officeDocument/2006/relationships/image" Target="NULL"/><Relationship Id="rId1095" Type="http://schemas.openxmlformats.org/officeDocument/2006/relationships/image" Target="NULL"/><Relationship Id="rId22" Type="http://schemas.openxmlformats.org/officeDocument/2006/relationships/customXml" Target="../ink/ink665.xml"/><Relationship Id="rId118" Type="http://schemas.openxmlformats.org/officeDocument/2006/relationships/customXml" Target="../ink/ink713.xml"/><Relationship Id="rId325" Type="http://schemas.openxmlformats.org/officeDocument/2006/relationships/image" Target="NULL"/><Relationship Id="rId532" Type="http://schemas.openxmlformats.org/officeDocument/2006/relationships/image" Target="NULL"/><Relationship Id="rId977" Type="http://schemas.openxmlformats.org/officeDocument/2006/relationships/image" Target="NULL"/><Relationship Id="rId1162" Type="http://schemas.openxmlformats.org/officeDocument/2006/relationships/customXml" Target="../ink/ink1236.xml"/><Relationship Id="rId171" Type="http://schemas.openxmlformats.org/officeDocument/2006/relationships/image" Target="NULL"/><Relationship Id="rId837" Type="http://schemas.openxmlformats.org/officeDocument/2006/relationships/customXml" Target="../ink/ink1073.xml"/><Relationship Id="rId1022" Type="http://schemas.openxmlformats.org/officeDocument/2006/relationships/customXml" Target="../ink/ink1166.xml"/><Relationship Id="rId269" Type="http://schemas.openxmlformats.org/officeDocument/2006/relationships/image" Target="NULL"/><Relationship Id="rId476" Type="http://schemas.openxmlformats.org/officeDocument/2006/relationships/image" Target="NULL"/><Relationship Id="rId683" Type="http://schemas.openxmlformats.org/officeDocument/2006/relationships/customXml" Target="../ink/ink996.xml"/><Relationship Id="rId890" Type="http://schemas.openxmlformats.org/officeDocument/2006/relationships/customXml" Target="../ink/ink1100.xml"/><Relationship Id="rId904" Type="http://schemas.openxmlformats.org/officeDocument/2006/relationships/customXml" Target="../ink/ink1107.xml"/><Relationship Id="rId33" Type="http://schemas.openxmlformats.org/officeDocument/2006/relationships/image" Target="NULL"/><Relationship Id="rId129" Type="http://schemas.openxmlformats.org/officeDocument/2006/relationships/image" Target="NULL"/><Relationship Id="rId336" Type="http://schemas.openxmlformats.org/officeDocument/2006/relationships/customXml" Target="../ink/ink822.xml"/><Relationship Id="rId543" Type="http://schemas.openxmlformats.org/officeDocument/2006/relationships/customXml" Target="../ink/ink926.xml"/><Relationship Id="rId988" Type="http://schemas.openxmlformats.org/officeDocument/2006/relationships/customXml" Target="../ink/ink1149.xml"/><Relationship Id="rId1173" Type="http://schemas.openxmlformats.org/officeDocument/2006/relationships/image" Target="NULL"/><Relationship Id="rId182" Type="http://schemas.openxmlformats.org/officeDocument/2006/relationships/customXml" Target="../ink/ink745.xml"/><Relationship Id="rId403" Type="http://schemas.openxmlformats.org/officeDocument/2006/relationships/image" Target="NULL"/><Relationship Id="rId750" Type="http://schemas.openxmlformats.org/officeDocument/2006/relationships/image" Target="NULL"/><Relationship Id="rId848" Type="http://schemas.openxmlformats.org/officeDocument/2006/relationships/image" Target="NULL"/><Relationship Id="rId1033" Type="http://schemas.openxmlformats.org/officeDocument/2006/relationships/image" Target="NULL"/><Relationship Id="rId487" Type="http://schemas.openxmlformats.org/officeDocument/2006/relationships/customXml" Target="../ink/ink898.xml"/><Relationship Id="rId610" Type="http://schemas.openxmlformats.org/officeDocument/2006/relationships/image" Target="NULL"/><Relationship Id="rId694" Type="http://schemas.openxmlformats.org/officeDocument/2006/relationships/image" Target="NULL"/><Relationship Id="rId708" Type="http://schemas.openxmlformats.org/officeDocument/2006/relationships/image" Target="NULL"/><Relationship Id="rId915" Type="http://schemas.openxmlformats.org/officeDocument/2006/relationships/image" Target="NULL"/><Relationship Id="rId1240" Type="http://schemas.openxmlformats.org/officeDocument/2006/relationships/customXml" Target="../ink/ink1275.xml"/><Relationship Id="rId347" Type="http://schemas.openxmlformats.org/officeDocument/2006/relationships/image" Target="NULL"/><Relationship Id="rId999" Type="http://schemas.openxmlformats.org/officeDocument/2006/relationships/image" Target="NULL"/><Relationship Id="rId1100" Type="http://schemas.openxmlformats.org/officeDocument/2006/relationships/customXml" Target="../ink/ink1205.xml"/><Relationship Id="rId1184" Type="http://schemas.openxmlformats.org/officeDocument/2006/relationships/customXml" Target="../ink/ink1247.xml"/><Relationship Id="rId44" Type="http://schemas.openxmlformats.org/officeDocument/2006/relationships/customXml" Target="../ink/ink676.xml"/><Relationship Id="rId554" Type="http://schemas.openxmlformats.org/officeDocument/2006/relationships/image" Target="NULL"/><Relationship Id="rId761" Type="http://schemas.openxmlformats.org/officeDocument/2006/relationships/customXml" Target="../ink/ink1035.xml"/><Relationship Id="rId859" Type="http://schemas.openxmlformats.org/officeDocument/2006/relationships/customXml" Target="../ink/ink1084.xml"/><Relationship Id="rId193" Type="http://schemas.openxmlformats.org/officeDocument/2006/relationships/image" Target="NULL"/><Relationship Id="rId207" Type="http://schemas.openxmlformats.org/officeDocument/2006/relationships/image" Target="NULL"/><Relationship Id="rId414" Type="http://schemas.openxmlformats.org/officeDocument/2006/relationships/customXml" Target="../ink/ink861.xml"/><Relationship Id="rId498" Type="http://schemas.openxmlformats.org/officeDocument/2006/relationships/image" Target="NULL"/><Relationship Id="rId621" Type="http://schemas.openxmlformats.org/officeDocument/2006/relationships/customXml" Target="../ink/ink965.xml"/><Relationship Id="rId1044" Type="http://schemas.openxmlformats.org/officeDocument/2006/relationships/customXml" Target="../ink/ink1177.xml"/><Relationship Id="rId260" Type="http://schemas.openxmlformats.org/officeDocument/2006/relationships/customXml" Target="../ink/ink784.xml"/><Relationship Id="rId719" Type="http://schemas.openxmlformats.org/officeDocument/2006/relationships/customXml" Target="../ink/ink1014.xml"/><Relationship Id="rId926" Type="http://schemas.openxmlformats.org/officeDocument/2006/relationships/customXml" Target="../ink/ink1118.xml"/><Relationship Id="rId1111" Type="http://schemas.openxmlformats.org/officeDocument/2006/relationships/image" Target="NULL"/><Relationship Id="rId55" Type="http://schemas.openxmlformats.org/officeDocument/2006/relationships/image" Target="NULL"/><Relationship Id="rId120" Type="http://schemas.openxmlformats.org/officeDocument/2006/relationships/customXml" Target="../ink/ink714.xml"/><Relationship Id="rId358" Type="http://schemas.openxmlformats.org/officeDocument/2006/relationships/customXml" Target="../ink/ink833.xml"/><Relationship Id="rId565" Type="http://schemas.openxmlformats.org/officeDocument/2006/relationships/customXml" Target="../ink/ink937.xml"/><Relationship Id="rId772" Type="http://schemas.openxmlformats.org/officeDocument/2006/relationships/image" Target="NULL"/><Relationship Id="rId1195" Type="http://schemas.openxmlformats.org/officeDocument/2006/relationships/image" Target="NULL"/><Relationship Id="rId1209" Type="http://schemas.openxmlformats.org/officeDocument/2006/relationships/image" Target="NULL"/><Relationship Id="rId218" Type="http://schemas.openxmlformats.org/officeDocument/2006/relationships/customXml" Target="../ink/ink763.xml"/><Relationship Id="rId425" Type="http://schemas.openxmlformats.org/officeDocument/2006/relationships/image" Target="NULL"/><Relationship Id="rId632" Type="http://schemas.openxmlformats.org/officeDocument/2006/relationships/image" Target="NULL"/><Relationship Id="rId1055" Type="http://schemas.openxmlformats.org/officeDocument/2006/relationships/image" Target="NULL"/><Relationship Id="rId271" Type="http://schemas.openxmlformats.org/officeDocument/2006/relationships/image" Target="NULL"/><Relationship Id="rId937" Type="http://schemas.openxmlformats.org/officeDocument/2006/relationships/image" Target="NULL"/><Relationship Id="rId1122" Type="http://schemas.openxmlformats.org/officeDocument/2006/relationships/customXml" Target="../ink/ink1216.xml"/><Relationship Id="rId66" Type="http://schemas.openxmlformats.org/officeDocument/2006/relationships/customXml" Target="../ink/ink687.xml"/><Relationship Id="rId131" Type="http://schemas.openxmlformats.org/officeDocument/2006/relationships/image" Target="NULL"/><Relationship Id="rId369" Type="http://schemas.openxmlformats.org/officeDocument/2006/relationships/image" Target="NULL"/><Relationship Id="rId576" Type="http://schemas.openxmlformats.org/officeDocument/2006/relationships/image" Target="NULL"/><Relationship Id="rId783" Type="http://schemas.openxmlformats.org/officeDocument/2006/relationships/customXml" Target="../ink/ink1046.xml"/><Relationship Id="rId990" Type="http://schemas.openxmlformats.org/officeDocument/2006/relationships/customXml" Target="../ink/ink1150.xml"/><Relationship Id="rId229" Type="http://schemas.openxmlformats.org/officeDocument/2006/relationships/image" Target="NULL"/><Relationship Id="rId436" Type="http://schemas.openxmlformats.org/officeDocument/2006/relationships/customXml" Target="../ink/ink872.xml"/><Relationship Id="rId643" Type="http://schemas.openxmlformats.org/officeDocument/2006/relationships/customXml" Target="../ink/ink976.xml"/><Relationship Id="rId1066" Type="http://schemas.openxmlformats.org/officeDocument/2006/relationships/customXml" Target="../ink/ink1188.xml"/><Relationship Id="rId850" Type="http://schemas.openxmlformats.org/officeDocument/2006/relationships/image" Target="NULL"/><Relationship Id="rId948" Type="http://schemas.openxmlformats.org/officeDocument/2006/relationships/customXml" Target="../ink/ink1129.xml"/><Relationship Id="rId1133" Type="http://schemas.openxmlformats.org/officeDocument/2006/relationships/image" Target="NULL"/><Relationship Id="rId77" Type="http://schemas.openxmlformats.org/officeDocument/2006/relationships/image" Target="NULL"/><Relationship Id="rId282" Type="http://schemas.openxmlformats.org/officeDocument/2006/relationships/customXml" Target="../ink/ink795.xml"/><Relationship Id="rId503" Type="http://schemas.openxmlformats.org/officeDocument/2006/relationships/customXml" Target="../ink/ink906.xml"/><Relationship Id="rId587" Type="http://schemas.openxmlformats.org/officeDocument/2006/relationships/customXml" Target="../ink/ink948.xml"/><Relationship Id="rId710" Type="http://schemas.openxmlformats.org/officeDocument/2006/relationships/image" Target="NULL"/><Relationship Id="rId808" Type="http://schemas.openxmlformats.org/officeDocument/2006/relationships/image" Target="NULL"/><Relationship Id="rId8" Type="http://schemas.openxmlformats.org/officeDocument/2006/relationships/customXml" Target="../ink/ink658.xml"/><Relationship Id="rId142" Type="http://schemas.openxmlformats.org/officeDocument/2006/relationships/customXml" Target="../ink/ink725.xml"/><Relationship Id="rId447" Type="http://schemas.openxmlformats.org/officeDocument/2006/relationships/image" Target="NULL"/><Relationship Id="rId794" Type="http://schemas.openxmlformats.org/officeDocument/2006/relationships/image" Target="NULL"/><Relationship Id="rId1077" Type="http://schemas.openxmlformats.org/officeDocument/2006/relationships/image" Target="NULL"/><Relationship Id="rId1200" Type="http://schemas.openxmlformats.org/officeDocument/2006/relationships/customXml" Target="../ink/ink1255.xml"/><Relationship Id="rId654" Type="http://schemas.openxmlformats.org/officeDocument/2006/relationships/image" Target="NULL"/><Relationship Id="rId861" Type="http://schemas.openxmlformats.org/officeDocument/2006/relationships/customXml" Target="../ink/ink1085.xml"/><Relationship Id="rId959" Type="http://schemas.openxmlformats.org/officeDocument/2006/relationships/image" Target="NULL"/><Relationship Id="rId293" Type="http://schemas.openxmlformats.org/officeDocument/2006/relationships/image" Target="NULL"/><Relationship Id="rId307" Type="http://schemas.openxmlformats.org/officeDocument/2006/relationships/image" Target="NULL"/><Relationship Id="rId514" Type="http://schemas.openxmlformats.org/officeDocument/2006/relationships/image" Target="NULL"/><Relationship Id="rId721" Type="http://schemas.openxmlformats.org/officeDocument/2006/relationships/customXml" Target="../ink/ink1015.xml"/><Relationship Id="rId1144" Type="http://schemas.openxmlformats.org/officeDocument/2006/relationships/customXml" Target="../ink/ink1227.xml"/><Relationship Id="rId88" Type="http://schemas.openxmlformats.org/officeDocument/2006/relationships/customXml" Target="../ink/ink698.xml"/><Relationship Id="rId153" Type="http://schemas.openxmlformats.org/officeDocument/2006/relationships/image" Target="NULL"/><Relationship Id="rId360" Type="http://schemas.openxmlformats.org/officeDocument/2006/relationships/customXml" Target="../ink/ink834.xml"/><Relationship Id="rId598" Type="http://schemas.openxmlformats.org/officeDocument/2006/relationships/image" Target="NULL"/><Relationship Id="rId819" Type="http://schemas.openxmlformats.org/officeDocument/2006/relationships/customXml" Target="../ink/ink1064.xml"/><Relationship Id="rId1004" Type="http://schemas.openxmlformats.org/officeDocument/2006/relationships/customXml" Target="../ink/ink1157.xml"/><Relationship Id="rId1211" Type="http://schemas.openxmlformats.org/officeDocument/2006/relationships/image" Target="NULL"/><Relationship Id="rId220" Type="http://schemas.openxmlformats.org/officeDocument/2006/relationships/customXml" Target="../ink/ink764.xml"/><Relationship Id="rId458" Type="http://schemas.openxmlformats.org/officeDocument/2006/relationships/customXml" Target="../ink/ink883.xml"/><Relationship Id="rId665" Type="http://schemas.openxmlformats.org/officeDocument/2006/relationships/customXml" Target="../ink/ink987.xml"/><Relationship Id="rId872" Type="http://schemas.openxmlformats.org/officeDocument/2006/relationships/image" Target="NULL"/><Relationship Id="rId1088" Type="http://schemas.openxmlformats.org/officeDocument/2006/relationships/customXml" Target="../ink/ink1199.xml"/><Relationship Id="rId15" Type="http://schemas.openxmlformats.org/officeDocument/2006/relationships/image" Target="NULL"/><Relationship Id="rId318" Type="http://schemas.openxmlformats.org/officeDocument/2006/relationships/customXml" Target="../ink/ink813.xml"/><Relationship Id="rId525" Type="http://schemas.openxmlformats.org/officeDocument/2006/relationships/customXml" Target="../ink/ink917.xml"/><Relationship Id="rId732" Type="http://schemas.openxmlformats.org/officeDocument/2006/relationships/image" Target="NULL"/><Relationship Id="rId1155" Type="http://schemas.openxmlformats.org/officeDocument/2006/relationships/image" Target="NULL"/><Relationship Id="rId99" Type="http://schemas.openxmlformats.org/officeDocument/2006/relationships/image" Target="NULL"/><Relationship Id="rId164" Type="http://schemas.openxmlformats.org/officeDocument/2006/relationships/customXml" Target="../ink/ink736.xml"/><Relationship Id="rId371" Type="http://schemas.openxmlformats.org/officeDocument/2006/relationships/image" Target="NULL"/><Relationship Id="rId1015" Type="http://schemas.openxmlformats.org/officeDocument/2006/relationships/image" Target="NULL"/><Relationship Id="rId1222" Type="http://schemas.openxmlformats.org/officeDocument/2006/relationships/customXml" Target="../ink/ink1266.xml"/><Relationship Id="rId469" Type="http://schemas.openxmlformats.org/officeDocument/2006/relationships/customXml" Target="../ink/ink889.xml"/><Relationship Id="rId676" Type="http://schemas.openxmlformats.org/officeDocument/2006/relationships/image" Target="NULL"/><Relationship Id="rId883" Type="http://schemas.openxmlformats.org/officeDocument/2006/relationships/image" Target="NULL"/><Relationship Id="rId1099" Type="http://schemas.openxmlformats.org/officeDocument/2006/relationships/image" Target="NULL"/><Relationship Id="rId26" Type="http://schemas.openxmlformats.org/officeDocument/2006/relationships/customXml" Target="../ink/ink667.xml"/><Relationship Id="rId231" Type="http://schemas.openxmlformats.org/officeDocument/2006/relationships/image" Target="NULL"/><Relationship Id="rId329" Type="http://schemas.openxmlformats.org/officeDocument/2006/relationships/image" Target="NULL"/><Relationship Id="rId536" Type="http://schemas.openxmlformats.org/officeDocument/2006/relationships/image" Target="NULL"/><Relationship Id="rId1166" Type="http://schemas.openxmlformats.org/officeDocument/2006/relationships/customXml" Target="../ink/ink1238.xml"/><Relationship Id="rId175" Type="http://schemas.openxmlformats.org/officeDocument/2006/relationships/image" Target="NULL"/><Relationship Id="rId743" Type="http://schemas.openxmlformats.org/officeDocument/2006/relationships/customXml" Target="../ink/ink1026.xml"/><Relationship Id="rId950" Type="http://schemas.openxmlformats.org/officeDocument/2006/relationships/customXml" Target="../ink/ink1130.xml"/><Relationship Id="rId1026" Type="http://schemas.openxmlformats.org/officeDocument/2006/relationships/customXml" Target="../ink/ink1168.xml"/><Relationship Id="rId382" Type="http://schemas.openxmlformats.org/officeDocument/2006/relationships/customXml" Target="../ink/ink845.xml"/><Relationship Id="rId603" Type="http://schemas.openxmlformats.org/officeDocument/2006/relationships/customXml" Target="../ink/ink956.xml"/><Relationship Id="rId687" Type="http://schemas.openxmlformats.org/officeDocument/2006/relationships/customXml" Target="../ink/ink998.xml"/><Relationship Id="rId810" Type="http://schemas.openxmlformats.org/officeDocument/2006/relationships/image" Target="NULL"/><Relationship Id="rId908" Type="http://schemas.openxmlformats.org/officeDocument/2006/relationships/customXml" Target="../ink/ink1109.xml"/><Relationship Id="rId1233" Type="http://schemas.openxmlformats.org/officeDocument/2006/relationships/image" Target="NULL"/><Relationship Id="rId242" Type="http://schemas.openxmlformats.org/officeDocument/2006/relationships/customXml" Target="../ink/ink775.xml"/><Relationship Id="rId894" Type="http://schemas.openxmlformats.org/officeDocument/2006/relationships/customXml" Target="../ink/ink1102.xml"/><Relationship Id="rId1177" Type="http://schemas.openxmlformats.org/officeDocument/2006/relationships/image" Target="NULL"/><Relationship Id="rId37" Type="http://schemas.openxmlformats.org/officeDocument/2006/relationships/image" Target="NULL"/><Relationship Id="rId102" Type="http://schemas.openxmlformats.org/officeDocument/2006/relationships/customXml" Target="../ink/ink705.xml"/><Relationship Id="rId547" Type="http://schemas.openxmlformats.org/officeDocument/2006/relationships/customXml" Target="../ink/ink928.xml"/><Relationship Id="rId754" Type="http://schemas.openxmlformats.org/officeDocument/2006/relationships/image" Target="NULL"/><Relationship Id="rId961" Type="http://schemas.openxmlformats.org/officeDocument/2006/relationships/image" Target="NULL"/><Relationship Id="rId90" Type="http://schemas.openxmlformats.org/officeDocument/2006/relationships/customXml" Target="../ink/ink699.xml"/><Relationship Id="rId186" Type="http://schemas.openxmlformats.org/officeDocument/2006/relationships/customXml" Target="../ink/ink747.xml"/><Relationship Id="rId393" Type="http://schemas.openxmlformats.org/officeDocument/2006/relationships/image" Target="NULL"/><Relationship Id="rId407" Type="http://schemas.openxmlformats.org/officeDocument/2006/relationships/image" Target="NULL"/><Relationship Id="rId614" Type="http://schemas.openxmlformats.org/officeDocument/2006/relationships/image" Target="NULL"/><Relationship Id="rId821" Type="http://schemas.openxmlformats.org/officeDocument/2006/relationships/customXml" Target="../ink/ink1065.xml"/><Relationship Id="rId1037" Type="http://schemas.openxmlformats.org/officeDocument/2006/relationships/image" Target="NULL"/><Relationship Id="rId1244" Type="http://schemas.openxmlformats.org/officeDocument/2006/relationships/customXml" Target="../ink/ink1277.xml"/><Relationship Id="rId253" Type="http://schemas.openxmlformats.org/officeDocument/2006/relationships/image" Target="NULL"/><Relationship Id="rId460" Type="http://schemas.openxmlformats.org/officeDocument/2006/relationships/customXml" Target="../ink/ink884.xml"/><Relationship Id="rId698" Type="http://schemas.openxmlformats.org/officeDocument/2006/relationships/image" Target="NULL"/><Relationship Id="rId919" Type="http://schemas.openxmlformats.org/officeDocument/2006/relationships/image" Target="NULL"/><Relationship Id="rId1090" Type="http://schemas.openxmlformats.org/officeDocument/2006/relationships/customXml" Target="../ink/ink1200.xml"/><Relationship Id="rId1104" Type="http://schemas.openxmlformats.org/officeDocument/2006/relationships/customXml" Target="../ink/ink1207.xml"/><Relationship Id="rId48" Type="http://schemas.openxmlformats.org/officeDocument/2006/relationships/customXml" Target="../ink/ink678.xml"/><Relationship Id="rId113" Type="http://schemas.openxmlformats.org/officeDocument/2006/relationships/image" Target="NULL"/><Relationship Id="rId320" Type="http://schemas.openxmlformats.org/officeDocument/2006/relationships/customXml" Target="../ink/ink814.xml"/><Relationship Id="rId558" Type="http://schemas.openxmlformats.org/officeDocument/2006/relationships/image" Target="NULL"/><Relationship Id="rId765" Type="http://schemas.openxmlformats.org/officeDocument/2006/relationships/customXml" Target="../ink/ink1037.xml"/><Relationship Id="rId972" Type="http://schemas.openxmlformats.org/officeDocument/2006/relationships/customXml" Target="../ink/ink1141.xml"/><Relationship Id="rId1188" Type="http://schemas.openxmlformats.org/officeDocument/2006/relationships/customXml" Target="../ink/ink1249.xml"/><Relationship Id="rId197" Type="http://schemas.openxmlformats.org/officeDocument/2006/relationships/image" Target="NULL"/><Relationship Id="rId418" Type="http://schemas.openxmlformats.org/officeDocument/2006/relationships/customXml" Target="../ink/ink863.xml"/><Relationship Id="rId625" Type="http://schemas.openxmlformats.org/officeDocument/2006/relationships/customXml" Target="../ink/ink967.xml"/><Relationship Id="rId832" Type="http://schemas.openxmlformats.org/officeDocument/2006/relationships/image" Target="NULL"/><Relationship Id="rId1048" Type="http://schemas.openxmlformats.org/officeDocument/2006/relationships/customXml" Target="../ink/ink1179.xml"/><Relationship Id="rId264" Type="http://schemas.openxmlformats.org/officeDocument/2006/relationships/customXml" Target="../ink/ink786.xml"/><Relationship Id="rId471" Type="http://schemas.openxmlformats.org/officeDocument/2006/relationships/customXml" Target="../ink/ink890.xml"/><Relationship Id="rId1115" Type="http://schemas.openxmlformats.org/officeDocument/2006/relationships/image" Target="NULL"/><Relationship Id="rId59" Type="http://schemas.openxmlformats.org/officeDocument/2006/relationships/image" Target="NULL"/><Relationship Id="rId124" Type="http://schemas.openxmlformats.org/officeDocument/2006/relationships/customXml" Target="../ink/ink716.xml"/><Relationship Id="rId569" Type="http://schemas.openxmlformats.org/officeDocument/2006/relationships/customXml" Target="../ink/ink939.xml"/><Relationship Id="rId776" Type="http://schemas.openxmlformats.org/officeDocument/2006/relationships/image" Target="NULL"/><Relationship Id="rId983" Type="http://schemas.openxmlformats.org/officeDocument/2006/relationships/image" Target="NULL"/><Relationship Id="rId1199" Type="http://schemas.openxmlformats.org/officeDocument/2006/relationships/image" Target="NULL"/><Relationship Id="rId331" Type="http://schemas.openxmlformats.org/officeDocument/2006/relationships/image" Target="NULL"/><Relationship Id="rId429" Type="http://schemas.openxmlformats.org/officeDocument/2006/relationships/image" Target="NULL"/><Relationship Id="rId636" Type="http://schemas.openxmlformats.org/officeDocument/2006/relationships/image" Target="NULL"/><Relationship Id="rId1059" Type="http://schemas.openxmlformats.org/officeDocument/2006/relationships/image" Target="NULL"/><Relationship Id="rId843" Type="http://schemas.openxmlformats.org/officeDocument/2006/relationships/customXml" Target="../ink/ink1076.xml"/><Relationship Id="rId1126" Type="http://schemas.openxmlformats.org/officeDocument/2006/relationships/customXml" Target="../ink/ink1218.xml"/><Relationship Id="rId275" Type="http://schemas.openxmlformats.org/officeDocument/2006/relationships/image" Target="NULL"/><Relationship Id="rId482" Type="http://schemas.openxmlformats.org/officeDocument/2006/relationships/image" Target="NULL"/><Relationship Id="rId703" Type="http://schemas.openxmlformats.org/officeDocument/2006/relationships/customXml" Target="../ink/ink1006.xml"/><Relationship Id="rId910" Type="http://schemas.openxmlformats.org/officeDocument/2006/relationships/customXml" Target="../ink/ink1110.xml"/><Relationship Id="rId135" Type="http://schemas.openxmlformats.org/officeDocument/2006/relationships/image" Target="NULL"/><Relationship Id="rId342" Type="http://schemas.openxmlformats.org/officeDocument/2006/relationships/customXml" Target="../ink/ink825.xml"/><Relationship Id="rId787" Type="http://schemas.openxmlformats.org/officeDocument/2006/relationships/customXml" Target="../ink/ink1048.xml"/><Relationship Id="rId994" Type="http://schemas.openxmlformats.org/officeDocument/2006/relationships/customXml" Target="../ink/ink1152.xml"/><Relationship Id="rId202" Type="http://schemas.openxmlformats.org/officeDocument/2006/relationships/customXml" Target="../ink/ink755.xml"/><Relationship Id="rId647" Type="http://schemas.openxmlformats.org/officeDocument/2006/relationships/customXml" Target="../ink/ink978.xml"/><Relationship Id="rId854" Type="http://schemas.openxmlformats.org/officeDocument/2006/relationships/image" Target="NULL"/><Relationship Id="rId286" Type="http://schemas.openxmlformats.org/officeDocument/2006/relationships/customXml" Target="../ink/ink797.xml"/><Relationship Id="rId493" Type="http://schemas.openxmlformats.org/officeDocument/2006/relationships/customXml" Target="../ink/ink901.xml"/><Relationship Id="rId507" Type="http://schemas.openxmlformats.org/officeDocument/2006/relationships/customXml" Target="../ink/ink908.xml"/><Relationship Id="rId714" Type="http://schemas.openxmlformats.org/officeDocument/2006/relationships/image" Target="NULL"/><Relationship Id="rId921" Type="http://schemas.openxmlformats.org/officeDocument/2006/relationships/image" Target="NULL"/><Relationship Id="rId1137" Type="http://schemas.openxmlformats.org/officeDocument/2006/relationships/image" Target="NULL"/><Relationship Id="rId50" Type="http://schemas.openxmlformats.org/officeDocument/2006/relationships/customXml" Target="../ink/ink679.xml"/><Relationship Id="rId146" Type="http://schemas.openxmlformats.org/officeDocument/2006/relationships/customXml" Target="../ink/ink727.xml"/><Relationship Id="rId353" Type="http://schemas.openxmlformats.org/officeDocument/2006/relationships/image" Target="NULL"/><Relationship Id="rId560" Type="http://schemas.openxmlformats.org/officeDocument/2006/relationships/image" Target="NULL"/><Relationship Id="rId798" Type="http://schemas.openxmlformats.org/officeDocument/2006/relationships/image" Target="NULL"/><Relationship Id="rId1190" Type="http://schemas.openxmlformats.org/officeDocument/2006/relationships/customXml" Target="../ink/ink1250.xml"/><Relationship Id="rId1204" Type="http://schemas.openxmlformats.org/officeDocument/2006/relationships/customXml" Target="../ink/ink1257.xml"/><Relationship Id="rId213" Type="http://schemas.openxmlformats.org/officeDocument/2006/relationships/image" Target="NULL"/><Relationship Id="rId420" Type="http://schemas.openxmlformats.org/officeDocument/2006/relationships/customXml" Target="../ink/ink864.xml"/><Relationship Id="rId658" Type="http://schemas.openxmlformats.org/officeDocument/2006/relationships/image" Target="NULL"/><Relationship Id="rId865" Type="http://schemas.openxmlformats.org/officeDocument/2006/relationships/customXml" Target="../ink/ink1087.xml"/><Relationship Id="rId1050" Type="http://schemas.openxmlformats.org/officeDocument/2006/relationships/customXml" Target="../ink/ink1180.xml"/><Relationship Id="rId297" Type="http://schemas.openxmlformats.org/officeDocument/2006/relationships/image" Target="NULL"/><Relationship Id="rId518" Type="http://schemas.openxmlformats.org/officeDocument/2006/relationships/image" Target="NULL"/><Relationship Id="rId725" Type="http://schemas.openxmlformats.org/officeDocument/2006/relationships/customXml" Target="../ink/ink1017.xml"/><Relationship Id="rId932" Type="http://schemas.openxmlformats.org/officeDocument/2006/relationships/customXml" Target="../ink/ink1121.xml"/><Relationship Id="rId1148" Type="http://schemas.openxmlformats.org/officeDocument/2006/relationships/customXml" Target="../ink/ink1229.xml"/><Relationship Id="rId157" Type="http://schemas.openxmlformats.org/officeDocument/2006/relationships/image" Target="NULL"/><Relationship Id="rId364" Type="http://schemas.openxmlformats.org/officeDocument/2006/relationships/customXml" Target="../ink/ink836.xml"/><Relationship Id="rId1008" Type="http://schemas.openxmlformats.org/officeDocument/2006/relationships/customXml" Target="../ink/ink1159.xml"/><Relationship Id="rId1215" Type="http://schemas.openxmlformats.org/officeDocument/2006/relationships/image" Target="NULL"/><Relationship Id="rId61" Type="http://schemas.openxmlformats.org/officeDocument/2006/relationships/image" Target="NULL"/><Relationship Id="rId571" Type="http://schemas.openxmlformats.org/officeDocument/2006/relationships/customXml" Target="../ink/ink940.xml"/><Relationship Id="rId669" Type="http://schemas.openxmlformats.org/officeDocument/2006/relationships/customXml" Target="../ink/ink989.xml"/><Relationship Id="rId876" Type="http://schemas.openxmlformats.org/officeDocument/2006/relationships/image" Target="NULL"/><Relationship Id="rId19" Type="http://schemas.openxmlformats.org/officeDocument/2006/relationships/image" Target="NULL"/><Relationship Id="rId224" Type="http://schemas.openxmlformats.org/officeDocument/2006/relationships/customXml" Target="../ink/ink766.xml"/><Relationship Id="rId431" Type="http://schemas.openxmlformats.org/officeDocument/2006/relationships/image" Target="NULL"/><Relationship Id="rId529" Type="http://schemas.openxmlformats.org/officeDocument/2006/relationships/customXml" Target="../ink/ink919.xml"/><Relationship Id="rId736" Type="http://schemas.openxmlformats.org/officeDocument/2006/relationships/image" Target="NULL"/><Relationship Id="rId1061" Type="http://schemas.openxmlformats.org/officeDocument/2006/relationships/image" Target="NULL"/><Relationship Id="rId1159" Type="http://schemas.openxmlformats.org/officeDocument/2006/relationships/image" Target="NULL"/><Relationship Id="rId168" Type="http://schemas.openxmlformats.org/officeDocument/2006/relationships/customXml" Target="../ink/ink738.xml"/><Relationship Id="rId943" Type="http://schemas.openxmlformats.org/officeDocument/2006/relationships/image" Target="NULL"/><Relationship Id="rId1019" Type="http://schemas.openxmlformats.org/officeDocument/2006/relationships/image" Target="NULL"/><Relationship Id="rId72" Type="http://schemas.openxmlformats.org/officeDocument/2006/relationships/customXml" Target="../ink/ink690.xml"/><Relationship Id="rId375" Type="http://schemas.openxmlformats.org/officeDocument/2006/relationships/image" Target="NULL"/><Relationship Id="rId582" Type="http://schemas.openxmlformats.org/officeDocument/2006/relationships/image" Target="NULL"/><Relationship Id="rId803" Type="http://schemas.openxmlformats.org/officeDocument/2006/relationships/customXml" Target="../ink/ink1056.xml"/><Relationship Id="rId1226" Type="http://schemas.openxmlformats.org/officeDocument/2006/relationships/customXml" Target="../ink/ink1268.xml"/><Relationship Id="rId3" Type="http://schemas.openxmlformats.org/officeDocument/2006/relationships/image" Target="../media/image3.emf"/><Relationship Id="rId235" Type="http://schemas.openxmlformats.org/officeDocument/2006/relationships/image" Target="NULL"/><Relationship Id="rId442" Type="http://schemas.openxmlformats.org/officeDocument/2006/relationships/customXml" Target="../ink/ink875.xml"/><Relationship Id="rId887" Type="http://schemas.openxmlformats.org/officeDocument/2006/relationships/image" Target="NULL"/><Relationship Id="rId1072" Type="http://schemas.openxmlformats.org/officeDocument/2006/relationships/customXml" Target="../ink/ink1191.xml"/><Relationship Id="rId302" Type="http://schemas.openxmlformats.org/officeDocument/2006/relationships/customXml" Target="../ink/ink805.xml"/><Relationship Id="rId747" Type="http://schemas.openxmlformats.org/officeDocument/2006/relationships/customXml" Target="../ink/ink1028.xml"/><Relationship Id="rId954" Type="http://schemas.openxmlformats.org/officeDocument/2006/relationships/customXml" Target="../ink/ink1132.xml"/><Relationship Id="rId83" Type="http://schemas.openxmlformats.org/officeDocument/2006/relationships/image" Target="NULL"/><Relationship Id="rId179" Type="http://schemas.openxmlformats.org/officeDocument/2006/relationships/image" Target="NULL"/><Relationship Id="rId386" Type="http://schemas.openxmlformats.org/officeDocument/2006/relationships/customXml" Target="../ink/ink847.xml"/><Relationship Id="rId593" Type="http://schemas.openxmlformats.org/officeDocument/2006/relationships/customXml" Target="../ink/ink951.xml"/><Relationship Id="rId607" Type="http://schemas.openxmlformats.org/officeDocument/2006/relationships/customXml" Target="../ink/ink958.xml"/><Relationship Id="rId814" Type="http://schemas.openxmlformats.org/officeDocument/2006/relationships/image" Target="NULL"/><Relationship Id="rId1237" Type="http://schemas.openxmlformats.org/officeDocument/2006/relationships/image" Target="NULL"/><Relationship Id="rId246" Type="http://schemas.openxmlformats.org/officeDocument/2006/relationships/customXml" Target="../ink/ink777.xml"/><Relationship Id="rId453" Type="http://schemas.openxmlformats.org/officeDocument/2006/relationships/image" Target="NULL"/><Relationship Id="rId660" Type="http://schemas.openxmlformats.org/officeDocument/2006/relationships/image" Target="NULL"/><Relationship Id="rId898" Type="http://schemas.openxmlformats.org/officeDocument/2006/relationships/customXml" Target="../ink/ink1104.xml"/><Relationship Id="rId1083" Type="http://schemas.openxmlformats.org/officeDocument/2006/relationships/image" Target="NULL"/><Relationship Id="rId106" Type="http://schemas.openxmlformats.org/officeDocument/2006/relationships/customXml" Target="../ink/ink707.xml"/><Relationship Id="rId313" Type="http://schemas.openxmlformats.org/officeDocument/2006/relationships/image" Target="NULL"/><Relationship Id="rId758" Type="http://schemas.openxmlformats.org/officeDocument/2006/relationships/image" Target="NULL"/><Relationship Id="rId965" Type="http://schemas.openxmlformats.org/officeDocument/2006/relationships/image" Target="NULL"/><Relationship Id="rId1150" Type="http://schemas.openxmlformats.org/officeDocument/2006/relationships/customXml" Target="../ink/ink1230.xml"/><Relationship Id="rId10" Type="http://schemas.openxmlformats.org/officeDocument/2006/relationships/customXml" Target="../ink/ink659.xml"/><Relationship Id="rId94" Type="http://schemas.openxmlformats.org/officeDocument/2006/relationships/customXml" Target="../ink/ink701.xml"/><Relationship Id="rId397" Type="http://schemas.openxmlformats.org/officeDocument/2006/relationships/image" Target="NULL"/><Relationship Id="rId520" Type="http://schemas.openxmlformats.org/officeDocument/2006/relationships/image" Target="NULL"/><Relationship Id="rId618" Type="http://schemas.openxmlformats.org/officeDocument/2006/relationships/image" Target="NULL"/><Relationship Id="rId825" Type="http://schemas.openxmlformats.org/officeDocument/2006/relationships/customXml" Target="../ink/ink1067.xml"/><Relationship Id="rId1248" Type="http://schemas.openxmlformats.org/officeDocument/2006/relationships/customXml" Target="../ink/ink1279.xml"/><Relationship Id="rId257" Type="http://schemas.openxmlformats.org/officeDocument/2006/relationships/image" Target="NULL"/><Relationship Id="rId464" Type="http://schemas.openxmlformats.org/officeDocument/2006/relationships/customXml" Target="../ink/ink886.xml"/><Relationship Id="rId1010" Type="http://schemas.openxmlformats.org/officeDocument/2006/relationships/customXml" Target="../ink/ink1160.xml"/><Relationship Id="rId1094" Type="http://schemas.openxmlformats.org/officeDocument/2006/relationships/customXml" Target="../ink/ink1202.xml"/><Relationship Id="rId1108" Type="http://schemas.openxmlformats.org/officeDocument/2006/relationships/customXml" Target="../ink/ink1209.xml"/><Relationship Id="rId117" Type="http://schemas.openxmlformats.org/officeDocument/2006/relationships/image" Target="NULL"/><Relationship Id="rId671" Type="http://schemas.openxmlformats.org/officeDocument/2006/relationships/customXml" Target="../ink/ink990.xml"/><Relationship Id="rId769" Type="http://schemas.openxmlformats.org/officeDocument/2006/relationships/customXml" Target="../ink/ink1039.xml"/><Relationship Id="rId976" Type="http://schemas.openxmlformats.org/officeDocument/2006/relationships/customXml" Target="../ink/ink1143.xml"/><Relationship Id="rId324" Type="http://schemas.openxmlformats.org/officeDocument/2006/relationships/customXml" Target="../ink/ink816.xml"/><Relationship Id="rId531" Type="http://schemas.openxmlformats.org/officeDocument/2006/relationships/customXml" Target="../ink/ink920.xml"/><Relationship Id="rId629" Type="http://schemas.openxmlformats.org/officeDocument/2006/relationships/customXml" Target="../ink/ink969.xml"/><Relationship Id="rId1161" Type="http://schemas.openxmlformats.org/officeDocument/2006/relationships/image" Target="NULL"/><Relationship Id="rId836" Type="http://schemas.openxmlformats.org/officeDocument/2006/relationships/image" Target="NULL"/><Relationship Id="rId1021" Type="http://schemas.openxmlformats.org/officeDocument/2006/relationships/image" Target="NULL"/><Relationship Id="rId1119" Type="http://schemas.openxmlformats.org/officeDocument/2006/relationships/image" Target="NULL"/><Relationship Id="rId903" Type="http://schemas.openxmlformats.org/officeDocument/2006/relationships/image" Target="NULL"/><Relationship Id="rId32" Type="http://schemas.openxmlformats.org/officeDocument/2006/relationships/customXml" Target="../ink/ink670.xml"/><Relationship Id="rId181" Type="http://schemas.openxmlformats.org/officeDocument/2006/relationships/image" Target="NULL"/><Relationship Id="rId279" Type="http://schemas.openxmlformats.org/officeDocument/2006/relationships/image" Target="NULL"/><Relationship Id="rId486" Type="http://schemas.openxmlformats.org/officeDocument/2006/relationships/image" Target="NULL"/><Relationship Id="rId693" Type="http://schemas.openxmlformats.org/officeDocument/2006/relationships/customXml" Target="../ink/ink1001.xml"/><Relationship Id="rId139" Type="http://schemas.openxmlformats.org/officeDocument/2006/relationships/image" Target="NULL"/><Relationship Id="rId346" Type="http://schemas.openxmlformats.org/officeDocument/2006/relationships/customXml" Target="../ink/ink827.xml"/><Relationship Id="rId553" Type="http://schemas.openxmlformats.org/officeDocument/2006/relationships/customXml" Target="../ink/ink931.xml"/><Relationship Id="rId760" Type="http://schemas.openxmlformats.org/officeDocument/2006/relationships/image" Target="NULL"/><Relationship Id="rId998" Type="http://schemas.openxmlformats.org/officeDocument/2006/relationships/customXml" Target="../ink/ink1154.xml"/><Relationship Id="rId1183" Type="http://schemas.openxmlformats.org/officeDocument/2006/relationships/image" Target="NULL"/><Relationship Id="rId206" Type="http://schemas.openxmlformats.org/officeDocument/2006/relationships/customXml" Target="../ink/ink757.xml"/><Relationship Id="rId413" Type="http://schemas.openxmlformats.org/officeDocument/2006/relationships/image" Target="NULL"/><Relationship Id="rId858" Type="http://schemas.openxmlformats.org/officeDocument/2006/relationships/image" Target="NULL"/><Relationship Id="rId1043" Type="http://schemas.openxmlformats.org/officeDocument/2006/relationships/image" Target="NULL"/><Relationship Id="rId620" Type="http://schemas.openxmlformats.org/officeDocument/2006/relationships/image" Target="NULL"/><Relationship Id="rId718" Type="http://schemas.openxmlformats.org/officeDocument/2006/relationships/image" Target="NULL"/><Relationship Id="rId925" Type="http://schemas.openxmlformats.org/officeDocument/2006/relationships/image" Target="NULL"/><Relationship Id="rId1110" Type="http://schemas.openxmlformats.org/officeDocument/2006/relationships/customXml" Target="../ink/ink1210.xml"/><Relationship Id="rId1208" Type="http://schemas.openxmlformats.org/officeDocument/2006/relationships/customXml" Target="../ink/ink1259.xml"/><Relationship Id="rId54" Type="http://schemas.openxmlformats.org/officeDocument/2006/relationships/customXml" Target="../ink/ink681.xml"/><Relationship Id="rId270" Type="http://schemas.openxmlformats.org/officeDocument/2006/relationships/customXml" Target="../ink/ink789.xml"/><Relationship Id="rId130" Type="http://schemas.openxmlformats.org/officeDocument/2006/relationships/customXml" Target="../ink/ink719.xml"/><Relationship Id="rId368" Type="http://schemas.openxmlformats.org/officeDocument/2006/relationships/customXml" Target="../ink/ink838.xml"/><Relationship Id="rId575" Type="http://schemas.openxmlformats.org/officeDocument/2006/relationships/customXml" Target="../ink/ink942.xml"/><Relationship Id="rId782" Type="http://schemas.openxmlformats.org/officeDocument/2006/relationships/image" Target="NULL"/><Relationship Id="rId228" Type="http://schemas.openxmlformats.org/officeDocument/2006/relationships/customXml" Target="../ink/ink768.xml"/><Relationship Id="rId435" Type="http://schemas.openxmlformats.org/officeDocument/2006/relationships/image" Target="NULL"/><Relationship Id="rId642" Type="http://schemas.openxmlformats.org/officeDocument/2006/relationships/image" Target="NULL"/><Relationship Id="rId1065" Type="http://schemas.openxmlformats.org/officeDocument/2006/relationships/image" Target="NULL"/><Relationship Id="rId502" Type="http://schemas.openxmlformats.org/officeDocument/2006/relationships/image" Target="NULL"/><Relationship Id="rId947" Type="http://schemas.openxmlformats.org/officeDocument/2006/relationships/image" Target="NULL"/><Relationship Id="rId1132" Type="http://schemas.openxmlformats.org/officeDocument/2006/relationships/customXml" Target="../ink/ink1221.xml"/><Relationship Id="rId76" Type="http://schemas.openxmlformats.org/officeDocument/2006/relationships/customXml" Target="../ink/ink692.xml"/><Relationship Id="rId807" Type="http://schemas.openxmlformats.org/officeDocument/2006/relationships/customXml" Target="../ink/ink1058.xml"/><Relationship Id="rId292" Type="http://schemas.openxmlformats.org/officeDocument/2006/relationships/customXml" Target="../ink/ink800.xml"/><Relationship Id="rId597" Type="http://schemas.openxmlformats.org/officeDocument/2006/relationships/customXml" Target="../ink/ink953.xml"/><Relationship Id="rId152" Type="http://schemas.openxmlformats.org/officeDocument/2006/relationships/customXml" Target="../ink/ink730.xml"/><Relationship Id="rId457" Type="http://schemas.openxmlformats.org/officeDocument/2006/relationships/image" Target="NULL"/><Relationship Id="rId1087" Type="http://schemas.openxmlformats.org/officeDocument/2006/relationships/image" Target="NULL"/><Relationship Id="rId664" Type="http://schemas.openxmlformats.org/officeDocument/2006/relationships/image" Target="NULL"/><Relationship Id="rId871" Type="http://schemas.openxmlformats.org/officeDocument/2006/relationships/customXml" Target="../ink/ink1090.xml"/><Relationship Id="rId969" Type="http://schemas.openxmlformats.org/officeDocument/2006/relationships/image" Target="NULL"/><Relationship Id="rId317" Type="http://schemas.openxmlformats.org/officeDocument/2006/relationships/image" Target="NULL"/><Relationship Id="rId524" Type="http://schemas.openxmlformats.org/officeDocument/2006/relationships/image" Target="NULL"/><Relationship Id="rId731" Type="http://schemas.openxmlformats.org/officeDocument/2006/relationships/customXml" Target="../ink/ink1020.xml"/><Relationship Id="rId1154" Type="http://schemas.openxmlformats.org/officeDocument/2006/relationships/customXml" Target="../ink/ink1232.xml"/><Relationship Id="rId98" Type="http://schemas.openxmlformats.org/officeDocument/2006/relationships/customXml" Target="../ink/ink703.xml"/><Relationship Id="rId829" Type="http://schemas.openxmlformats.org/officeDocument/2006/relationships/customXml" Target="../ink/ink1069.xml"/><Relationship Id="rId1014" Type="http://schemas.openxmlformats.org/officeDocument/2006/relationships/customXml" Target="../ink/ink1162.xml"/><Relationship Id="rId1221" Type="http://schemas.openxmlformats.org/officeDocument/2006/relationships/image" Target="NULL"/><Relationship Id="rId25" Type="http://schemas.openxmlformats.org/officeDocument/2006/relationships/image" Target="NULL"/><Relationship Id="rId174" Type="http://schemas.openxmlformats.org/officeDocument/2006/relationships/customXml" Target="../ink/ink741.xml"/><Relationship Id="rId381" Type="http://schemas.openxmlformats.org/officeDocument/2006/relationships/image" Target="NULL"/><Relationship Id="rId241" Type="http://schemas.openxmlformats.org/officeDocument/2006/relationships/image" Target="NULL"/><Relationship Id="rId479" Type="http://schemas.openxmlformats.org/officeDocument/2006/relationships/customXml" Target="../ink/ink894.xml"/><Relationship Id="rId686" Type="http://schemas.openxmlformats.org/officeDocument/2006/relationships/image" Target="NULL"/><Relationship Id="rId893" Type="http://schemas.openxmlformats.org/officeDocument/2006/relationships/image" Target="NULL"/><Relationship Id="rId339" Type="http://schemas.openxmlformats.org/officeDocument/2006/relationships/image" Target="NULL"/><Relationship Id="rId546" Type="http://schemas.openxmlformats.org/officeDocument/2006/relationships/image" Target="NULL"/><Relationship Id="rId753" Type="http://schemas.openxmlformats.org/officeDocument/2006/relationships/customXml" Target="../ink/ink1031.xml"/><Relationship Id="rId1176" Type="http://schemas.openxmlformats.org/officeDocument/2006/relationships/customXml" Target="../ink/ink1243.xml"/><Relationship Id="rId101" Type="http://schemas.openxmlformats.org/officeDocument/2006/relationships/image" Target="NULL"/><Relationship Id="rId406" Type="http://schemas.openxmlformats.org/officeDocument/2006/relationships/customXml" Target="../ink/ink857.xml"/><Relationship Id="rId960" Type="http://schemas.openxmlformats.org/officeDocument/2006/relationships/customXml" Target="../ink/ink1135.xml"/><Relationship Id="rId1036" Type="http://schemas.openxmlformats.org/officeDocument/2006/relationships/customXml" Target="../ink/ink1173.xml"/><Relationship Id="rId1243" Type="http://schemas.openxmlformats.org/officeDocument/2006/relationships/image" Target="NULL"/><Relationship Id="rId613" Type="http://schemas.openxmlformats.org/officeDocument/2006/relationships/customXml" Target="../ink/ink961.xml"/><Relationship Id="rId820" Type="http://schemas.openxmlformats.org/officeDocument/2006/relationships/image" Target="NULL"/><Relationship Id="rId918" Type="http://schemas.openxmlformats.org/officeDocument/2006/relationships/customXml" Target="../ink/ink1114.xml"/><Relationship Id="rId1103" Type="http://schemas.openxmlformats.org/officeDocument/2006/relationships/image" Target="NULL"/><Relationship Id="rId47" Type="http://schemas.openxmlformats.org/officeDocument/2006/relationships/image" Target="NULL"/><Relationship Id="rId196" Type="http://schemas.openxmlformats.org/officeDocument/2006/relationships/customXml" Target="../ink/ink752.xml"/><Relationship Id="rId263" Type="http://schemas.openxmlformats.org/officeDocument/2006/relationships/image" Target="NULL"/><Relationship Id="rId470" Type="http://schemas.openxmlformats.org/officeDocument/2006/relationships/image" Target="NULL"/><Relationship Id="rId123" Type="http://schemas.openxmlformats.org/officeDocument/2006/relationships/image" Target="NULL"/><Relationship Id="rId330" Type="http://schemas.openxmlformats.org/officeDocument/2006/relationships/customXml" Target="../ink/ink819.xml"/><Relationship Id="rId568" Type="http://schemas.openxmlformats.org/officeDocument/2006/relationships/image" Target="NULL"/><Relationship Id="rId775" Type="http://schemas.openxmlformats.org/officeDocument/2006/relationships/customXml" Target="../ink/ink1042.xml"/><Relationship Id="rId982" Type="http://schemas.openxmlformats.org/officeDocument/2006/relationships/customXml" Target="../ink/ink1146.xml"/><Relationship Id="rId1198" Type="http://schemas.openxmlformats.org/officeDocument/2006/relationships/customXml" Target="../ink/ink1254.xml"/><Relationship Id="rId428" Type="http://schemas.openxmlformats.org/officeDocument/2006/relationships/customXml" Target="../ink/ink868.xml"/><Relationship Id="rId635" Type="http://schemas.openxmlformats.org/officeDocument/2006/relationships/customXml" Target="../ink/ink972.xml"/><Relationship Id="rId842" Type="http://schemas.openxmlformats.org/officeDocument/2006/relationships/image" Target="NULL"/><Relationship Id="rId1058" Type="http://schemas.openxmlformats.org/officeDocument/2006/relationships/customXml" Target="../ink/ink1184.xml"/><Relationship Id="rId702" Type="http://schemas.openxmlformats.org/officeDocument/2006/relationships/image" Target="NULL"/><Relationship Id="rId1125" Type="http://schemas.openxmlformats.org/officeDocument/2006/relationships/image" Target="NULL"/><Relationship Id="rId69" Type="http://schemas.openxmlformats.org/officeDocument/2006/relationships/image" Target="NULL"/><Relationship Id="rId285" Type="http://schemas.openxmlformats.org/officeDocument/2006/relationships/image" Target="NULL"/><Relationship Id="rId492" Type="http://schemas.openxmlformats.org/officeDocument/2006/relationships/image" Target="NULL"/><Relationship Id="rId797" Type="http://schemas.openxmlformats.org/officeDocument/2006/relationships/customXml" Target="../ink/ink1053.xml"/><Relationship Id="rId145" Type="http://schemas.openxmlformats.org/officeDocument/2006/relationships/image" Target="NULL"/><Relationship Id="rId352" Type="http://schemas.openxmlformats.org/officeDocument/2006/relationships/customXml" Target="../ink/ink830.xml"/><Relationship Id="rId212" Type="http://schemas.openxmlformats.org/officeDocument/2006/relationships/customXml" Target="../ink/ink760.xml"/><Relationship Id="rId657" Type="http://schemas.openxmlformats.org/officeDocument/2006/relationships/customXml" Target="../ink/ink983.xml"/><Relationship Id="rId864" Type="http://schemas.openxmlformats.org/officeDocument/2006/relationships/image" Target="NULL"/><Relationship Id="rId517" Type="http://schemas.openxmlformats.org/officeDocument/2006/relationships/customXml" Target="../ink/ink913.xml"/><Relationship Id="rId724" Type="http://schemas.openxmlformats.org/officeDocument/2006/relationships/image" Target="NULL"/><Relationship Id="rId931" Type="http://schemas.openxmlformats.org/officeDocument/2006/relationships/image" Target="NULL"/><Relationship Id="rId1147" Type="http://schemas.openxmlformats.org/officeDocument/2006/relationships/image" Target="NULL"/><Relationship Id="rId60" Type="http://schemas.openxmlformats.org/officeDocument/2006/relationships/customXml" Target="../ink/ink684.xml"/><Relationship Id="rId1007" Type="http://schemas.openxmlformats.org/officeDocument/2006/relationships/image" Target="NULL"/><Relationship Id="rId1214" Type="http://schemas.openxmlformats.org/officeDocument/2006/relationships/customXml" Target="../ink/ink1262.xml"/><Relationship Id="rId18" Type="http://schemas.openxmlformats.org/officeDocument/2006/relationships/customXml" Target="../ink/ink663.xml"/><Relationship Id="rId167" Type="http://schemas.openxmlformats.org/officeDocument/2006/relationships/image" Target="NULL"/><Relationship Id="rId374" Type="http://schemas.openxmlformats.org/officeDocument/2006/relationships/customXml" Target="../ink/ink841.xml"/><Relationship Id="rId581" Type="http://schemas.openxmlformats.org/officeDocument/2006/relationships/customXml" Target="../ink/ink945.xml"/><Relationship Id="rId234" Type="http://schemas.openxmlformats.org/officeDocument/2006/relationships/customXml" Target="../ink/ink771.xml"/><Relationship Id="rId679" Type="http://schemas.openxmlformats.org/officeDocument/2006/relationships/customXml" Target="../ink/ink994.xml"/><Relationship Id="rId886" Type="http://schemas.openxmlformats.org/officeDocument/2006/relationships/customXml" Target="../ink/ink1098.xml"/><Relationship Id="rId2" Type="http://schemas.openxmlformats.org/officeDocument/2006/relationships/notesSlide" Target="../notesSlides/notesSlide4.xml"/><Relationship Id="rId441" Type="http://schemas.openxmlformats.org/officeDocument/2006/relationships/image" Target="NULL"/><Relationship Id="rId539" Type="http://schemas.openxmlformats.org/officeDocument/2006/relationships/customXml" Target="../ink/ink924.xml"/><Relationship Id="rId746" Type="http://schemas.openxmlformats.org/officeDocument/2006/relationships/image" Target="NULL"/><Relationship Id="rId1071" Type="http://schemas.openxmlformats.org/officeDocument/2006/relationships/image" Target="NULL"/><Relationship Id="rId1169" Type="http://schemas.openxmlformats.org/officeDocument/2006/relationships/image" Target="NULL"/><Relationship Id="rId301" Type="http://schemas.openxmlformats.org/officeDocument/2006/relationships/image" Target="NULL"/><Relationship Id="rId953" Type="http://schemas.openxmlformats.org/officeDocument/2006/relationships/image" Target="NULL"/><Relationship Id="rId1029" Type="http://schemas.openxmlformats.org/officeDocument/2006/relationships/image" Target="NULL"/><Relationship Id="rId1236" Type="http://schemas.openxmlformats.org/officeDocument/2006/relationships/customXml" Target="../ink/ink1273.xml"/><Relationship Id="rId82" Type="http://schemas.openxmlformats.org/officeDocument/2006/relationships/customXml" Target="../ink/ink695.xml"/><Relationship Id="rId606" Type="http://schemas.openxmlformats.org/officeDocument/2006/relationships/image" Target="NULL"/><Relationship Id="rId813" Type="http://schemas.openxmlformats.org/officeDocument/2006/relationships/customXml" Target="../ink/ink1061.xml"/><Relationship Id="rId189" Type="http://schemas.openxmlformats.org/officeDocument/2006/relationships/image" Target="NULL"/><Relationship Id="rId396" Type="http://schemas.openxmlformats.org/officeDocument/2006/relationships/customXml" Target="../ink/ink852.xml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NULL"/><Relationship Id="rId170" Type="http://schemas.openxmlformats.org/officeDocument/2006/relationships/customXml" Target="../ink/ink1363.xml"/><Relationship Id="rId268" Type="http://schemas.openxmlformats.org/officeDocument/2006/relationships/customXml" Target="../ink/ink1412.xml"/><Relationship Id="rId475" Type="http://schemas.openxmlformats.org/officeDocument/2006/relationships/customXml" Target="../ink/ink1516.xml"/><Relationship Id="rId682" Type="http://schemas.openxmlformats.org/officeDocument/2006/relationships/image" Target="NULL"/><Relationship Id="rId128" Type="http://schemas.openxmlformats.org/officeDocument/2006/relationships/customXml" Target="../ink/ink1342.xml"/><Relationship Id="rId335" Type="http://schemas.openxmlformats.org/officeDocument/2006/relationships/image" Target="NULL"/><Relationship Id="rId402" Type="http://schemas.openxmlformats.org/officeDocument/2006/relationships/customXml" Target="../ink/ink1479.xml"/><Relationship Id="rId847" Type="http://schemas.openxmlformats.org/officeDocument/2006/relationships/customXml" Target="../ink/ink1648.xml"/><Relationship Id="rId1477" Type="http://schemas.openxmlformats.org/officeDocument/2006/relationships/image" Target="../media/image156.png"/><Relationship Id="rId707" Type="http://schemas.openxmlformats.org/officeDocument/2006/relationships/customXml" Target="../ink/ink1578.xml"/><Relationship Id="rId914" Type="http://schemas.openxmlformats.org/officeDocument/2006/relationships/customXml" Target="../ink/ink1682.xml"/><Relationship Id="rId1337" Type="http://schemas.openxmlformats.org/officeDocument/2006/relationships/image" Target="../media/image86.png"/><Relationship Id="rId43" Type="http://schemas.openxmlformats.org/officeDocument/2006/relationships/image" Target="NULL"/><Relationship Id="rId1404" Type="http://schemas.openxmlformats.org/officeDocument/2006/relationships/customXml" Target="../ink/ink1818.xml"/><Relationship Id="rId192" Type="http://schemas.openxmlformats.org/officeDocument/2006/relationships/customXml" Target="../ink/ink1374.xml"/><Relationship Id="rId497" Type="http://schemas.openxmlformats.org/officeDocument/2006/relationships/customXml" Target="../ink/ink1527.xml"/><Relationship Id="rId357" Type="http://schemas.openxmlformats.org/officeDocument/2006/relationships/image" Target="NULL"/><Relationship Id="rId1194" Type="http://schemas.openxmlformats.org/officeDocument/2006/relationships/customXml" Target="../ink/ink1713.xml"/><Relationship Id="rId217" Type="http://schemas.openxmlformats.org/officeDocument/2006/relationships/image" Target="NULL"/><Relationship Id="rId564" Type="http://schemas.openxmlformats.org/officeDocument/2006/relationships/image" Target="NULL"/><Relationship Id="rId771" Type="http://schemas.openxmlformats.org/officeDocument/2006/relationships/customXml" Target="../ink/ink1610.xml"/><Relationship Id="rId869" Type="http://schemas.openxmlformats.org/officeDocument/2006/relationships/customXml" Target="../ink/ink1659.xml"/><Relationship Id="rId1499" Type="http://schemas.openxmlformats.org/officeDocument/2006/relationships/image" Target="../media/image167.png"/><Relationship Id="rId424" Type="http://schemas.openxmlformats.org/officeDocument/2006/relationships/customXml" Target="../ink/ink1490.xml"/><Relationship Id="rId729" Type="http://schemas.openxmlformats.org/officeDocument/2006/relationships/customXml" Target="../ink/ink1589.xml"/><Relationship Id="rId1261" Type="http://schemas.openxmlformats.org/officeDocument/2006/relationships/image" Target="../media/image48.png"/><Relationship Id="rId1359" Type="http://schemas.openxmlformats.org/officeDocument/2006/relationships/image" Target="../media/image97.png"/><Relationship Id="rId936" Type="http://schemas.openxmlformats.org/officeDocument/2006/relationships/customXml" Target="../ink/ink1693.xml"/><Relationship Id="rId1219" Type="http://schemas.openxmlformats.org/officeDocument/2006/relationships/image" Target="NULL"/><Relationship Id="rId65" Type="http://schemas.openxmlformats.org/officeDocument/2006/relationships/image" Target="NULL"/><Relationship Id="rId1426" Type="http://schemas.openxmlformats.org/officeDocument/2006/relationships/customXml" Target="../ink/ink1829.xml"/><Relationship Id="rId281" Type="http://schemas.openxmlformats.org/officeDocument/2006/relationships/image" Target="NULL"/><Relationship Id="rId141" Type="http://schemas.openxmlformats.org/officeDocument/2006/relationships/image" Target="NULL"/><Relationship Id="rId379" Type="http://schemas.openxmlformats.org/officeDocument/2006/relationships/image" Target="NULL"/><Relationship Id="rId793" Type="http://schemas.openxmlformats.org/officeDocument/2006/relationships/customXml" Target="../ink/ink1621.xml"/><Relationship Id="rId7" Type="http://schemas.openxmlformats.org/officeDocument/2006/relationships/image" Target="NULL"/><Relationship Id="rId239" Type="http://schemas.openxmlformats.org/officeDocument/2006/relationships/image" Target="NULL"/><Relationship Id="rId446" Type="http://schemas.openxmlformats.org/officeDocument/2006/relationships/customXml" Target="../ink/ink1501.xml"/><Relationship Id="rId1283" Type="http://schemas.openxmlformats.org/officeDocument/2006/relationships/image" Target="../media/image59.png"/><Relationship Id="rId1490" Type="http://schemas.openxmlformats.org/officeDocument/2006/relationships/customXml" Target="../ink/ink1861.xml"/><Relationship Id="rId306" Type="http://schemas.openxmlformats.org/officeDocument/2006/relationships/customXml" Target="../ink/ink1431.xml"/><Relationship Id="rId860" Type="http://schemas.openxmlformats.org/officeDocument/2006/relationships/image" Target="NULL"/><Relationship Id="rId958" Type="http://schemas.openxmlformats.org/officeDocument/2006/relationships/customXml" Target="../ink/ink1704.xml"/><Relationship Id="rId87" Type="http://schemas.openxmlformats.org/officeDocument/2006/relationships/image" Target="NULL"/><Relationship Id="rId513" Type="http://schemas.openxmlformats.org/officeDocument/2006/relationships/customXml" Target="../ink/ink1535.xml"/><Relationship Id="rId720" Type="http://schemas.openxmlformats.org/officeDocument/2006/relationships/image" Target="NULL"/><Relationship Id="rId818" Type="http://schemas.openxmlformats.org/officeDocument/2006/relationships/image" Target="NULL"/><Relationship Id="rId1350" Type="http://schemas.openxmlformats.org/officeDocument/2006/relationships/customXml" Target="../ink/ink1791.xml"/><Relationship Id="rId1448" Type="http://schemas.openxmlformats.org/officeDocument/2006/relationships/customXml" Target="../ink/ink1840.xml"/><Relationship Id="rId1210" Type="http://schemas.openxmlformats.org/officeDocument/2006/relationships/customXml" Target="../ink/ink1721.xml"/><Relationship Id="rId1308" Type="http://schemas.openxmlformats.org/officeDocument/2006/relationships/customXml" Target="../ink/ink1770.xml"/><Relationship Id="rId14" Type="http://schemas.openxmlformats.org/officeDocument/2006/relationships/customXml" Target="../ink/ink1285.xml"/><Relationship Id="rId163" Type="http://schemas.openxmlformats.org/officeDocument/2006/relationships/image" Target="NULL"/><Relationship Id="rId370" Type="http://schemas.openxmlformats.org/officeDocument/2006/relationships/customXml" Target="../ink/ink1463.xml"/><Relationship Id="rId230" Type="http://schemas.openxmlformats.org/officeDocument/2006/relationships/customXml" Target="../ink/ink1393.xml"/><Relationship Id="rId468" Type="http://schemas.openxmlformats.org/officeDocument/2006/relationships/customXml" Target="../ink/ink1512.xml"/><Relationship Id="rId675" Type="http://schemas.openxmlformats.org/officeDocument/2006/relationships/customXml" Target="../ink/ink1562.xml"/><Relationship Id="rId882" Type="http://schemas.openxmlformats.org/officeDocument/2006/relationships/customXml" Target="../ink/ink1666.xml"/><Relationship Id="rId328" Type="http://schemas.openxmlformats.org/officeDocument/2006/relationships/customXml" Target="../ink/ink1442.xml"/><Relationship Id="rId742" Type="http://schemas.openxmlformats.org/officeDocument/2006/relationships/image" Target="NULL"/><Relationship Id="rId1372" Type="http://schemas.openxmlformats.org/officeDocument/2006/relationships/customXml" Target="../ink/ink1802.xml"/><Relationship Id="rId1232" Type="http://schemas.openxmlformats.org/officeDocument/2006/relationships/customXml" Target="../ink/ink1732.xml"/><Relationship Id="rId907" Type="http://schemas.openxmlformats.org/officeDocument/2006/relationships/image" Target="NULL"/><Relationship Id="rId36" Type="http://schemas.openxmlformats.org/officeDocument/2006/relationships/customXml" Target="../ink/ink1296.xml"/><Relationship Id="rId185" Type="http://schemas.openxmlformats.org/officeDocument/2006/relationships/image" Target="NULL"/><Relationship Id="rId392" Type="http://schemas.openxmlformats.org/officeDocument/2006/relationships/customXml" Target="../ink/ink1474.xml"/><Relationship Id="rId697" Type="http://schemas.openxmlformats.org/officeDocument/2006/relationships/customXml" Target="../ink/ink1573.xml"/><Relationship Id="rId252" Type="http://schemas.openxmlformats.org/officeDocument/2006/relationships/customXml" Target="../ink/ink1404.xml"/><Relationship Id="rId1187" Type="http://schemas.openxmlformats.org/officeDocument/2006/relationships/image" Target="NULL"/><Relationship Id="rId112" Type="http://schemas.openxmlformats.org/officeDocument/2006/relationships/customXml" Target="../ink/ink1334.xml"/><Relationship Id="rId764" Type="http://schemas.openxmlformats.org/officeDocument/2006/relationships/image" Target="NULL"/><Relationship Id="rId1394" Type="http://schemas.openxmlformats.org/officeDocument/2006/relationships/customXml" Target="../ink/ink1813.xml"/><Relationship Id="rId417" Type="http://schemas.openxmlformats.org/officeDocument/2006/relationships/image" Target="NULL"/><Relationship Id="rId624" Type="http://schemas.openxmlformats.org/officeDocument/2006/relationships/image" Target="NULL"/><Relationship Id="rId831" Type="http://schemas.openxmlformats.org/officeDocument/2006/relationships/customXml" Target="../ink/ink1640.xml"/><Relationship Id="rId1254" Type="http://schemas.openxmlformats.org/officeDocument/2006/relationships/customXml" Target="../ink/ink1743.xml"/><Relationship Id="rId1461" Type="http://schemas.openxmlformats.org/officeDocument/2006/relationships/image" Target="../media/image148.png"/><Relationship Id="rId929" Type="http://schemas.openxmlformats.org/officeDocument/2006/relationships/image" Target="NULL"/><Relationship Id="rId1321" Type="http://schemas.openxmlformats.org/officeDocument/2006/relationships/image" Target="../media/image78.png"/><Relationship Id="rId58" Type="http://schemas.openxmlformats.org/officeDocument/2006/relationships/customXml" Target="../ink/ink1307.xml"/><Relationship Id="rId1419" Type="http://schemas.openxmlformats.org/officeDocument/2006/relationships/image" Target="../media/image127.png"/><Relationship Id="rId274" Type="http://schemas.openxmlformats.org/officeDocument/2006/relationships/customXml" Target="../ink/ink1415.xml"/><Relationship Id="rId481" Type="http://schemas.openxmlformats.org/officeDocument/2006/relationships/customXml" Target="../ink/ink1519.xml"/><Relationship Id="rId702" Type="http://schemas.openxmlformats.org/officeDocument/2006/relationships/image" Target="NULL"/><Relationship Id="rId1332" Type="http://schemas.openxmlformats.org/officeDocument/2006/relationships/customXml" Target="../ink/ink1782.xml"/><Relationship Id="rId69" Type="http://schemas.openxmlformats.org/officeDocument/2006/relationships/image" Target="NULL"/><Relationship Id="rId134" Type="http://schemas.openxmlformats.org/officeDocument/2006/relationships/customXml" Target="../ink/ink1345.xml"/><Relationship Id="rId579" Type="http://schemas.openxmlformats.org/officeDocument/2006/relationships/customXml" Target="../ink/ink1553.xml"/><Relationship Id="rId786" Type="http://schemas.openxmlformats.org/officeDocument/2006/relationships/image" Target="NULL"/><Relationship Id="rId341" Type="http://schemas.openxmlformats.org/officeDocument/2006/relationships/image" Target="NULL"/><Relationship Id="rId439" Type="http://schemas.openxmlformats.org/officeDocument/2006/relationships/image" Target="NULL"/><Relationship Id="rId1276" Type="http://schemas.openxmlformats.org/officeDocument/2006/relationships/customXml" Target="../ink/ink1754.xml"/><Relationship Id="rId1483" Type="http://schemas.openxmlformats.org/officeDocument/2006/relationships/image" Target="../media/image159.png"/><Relationship Id="rId201" Type="http://schemas.openxmlformats.org/officeDocument/2006/relationships/image" Target="NULL"/><Relationship Id="rId285" Type="http://schemas.openxmlformats.org/officeDocument/2006/relationships/image" Target="NULL"/><Relationship Id="rId506" Type="http://schemas.openxmlformats.org/officeDocument/2006/relationships/image" Target="NULL"/><Relationship Id="rId853" Type="http://schemas.openxmlformats.org/officeDocument/2006/relationships/customXml" Target="../ink/ink1651.xml"/><Relationship Id="rId492" Type="http://schemas.openxmlformats.org/officeDocument/2006/relationships/image" Target="NULL"/><Relationship Id="rId713" Type="http://schemas.openxmlformats.org/officeDocument/2006/relationships/customXml" Target="../ink/ink1581.xml"/><Relationship Id="rId797" Type="http://schemas.openxmlformats.org/officeDocument/2006/relationships/customXml" Target="../ink/ink1623.xml"/><Relationship Id="rId920" Type="http://schemas.openxmlformats.org/officeDocument/2006/relationships/customXml" Target="../ink/ink1685.xml"/><Relationship Id="rId1343" Type="http://schemas.openxmlformats.org/officeDocument/2006/relationships/image" Target="../media/image89.png"/><Relationship Id="rId145" Type="http://schemas.openxmlformats.org/officeDocument/2006/relationships/image" Target="NULL"/><Relationship Id="rId352" Type="http://schemas.openxmlformats.org/officeDocument/2006/relationships/customXml" Target="../ink/ink1454.xml"/><Relationship Id="rId1203" Type="http://schemas.openxmlformats.org/officeDocument/2006/relationships/image" Target="NULL"/><Relationship Id="rId1287" Type="http://schemas.openxmlformats.org/officeDocument/2006/relationships/image" Target="../media/image61.png"/><Relationship Id="rId1410" Type="http://schemas.openxmlformats.org/officeDocument/2006/relationships/customXml" Target="../ink/ink1821.xml"/><Relationship Id="rId212" Type="http://schemas.openxmlformats.org/officeDocument/2006/relationships/customXml" Target="../ink/ink1384.xml"/><Relationship Id="rId864" Type="http://schemas.openxmlformats.org/officeDocument/2006/relationships/image" Target="NULL"/><Relationship Id="rId1494" Type="http://schemas.openxmlformats.org/officeDocument/2006/relationships/customXml" Target="../ink/ink1863.xml"/><Relationship Id="rId296" Type="http://schemas.openxmlformats.org/officeDocument/2006/relationships/customXml" Target="../ink/ink1426.xml"/><Relationship Id="rId517" Type="http://schemas.openxmlformats.org/officeDocument/2006/relationships/customXml" Target="../ink/ink1537.xml"/><Relationship Id="rId724" Type="http://schemas.openxmlformats.org/officeDocument/2006/relationships/image" Target="NULL"/><Relationship Id="rId931" Type="http://schemas.openxmlformats.org/officeDocument/2006/relationships/image" Target="NULL"/><Relationship Id="rId1354" Type="http://schemas.openxmlformats.org/officeDocument/2006/relationships/customXml" Target="../ink/ink1793.xml"/><Relationship Id="rId60" Type="http://schemas.openxmlformats.org/officeDocument/2006/relationships/customXml" Target="../ink/ink1308.xml"/><Relationship Id="rId156" Type="http://schemas.openxmlformats.org/officeDocument/2006/relationships/customXml" Target="../ink/ink1356.xml"/><Relationship Id="rId363" Type="http://schemas.openxmlformats.org/officeDocument/2006/relationships/image" Target="NULL"/><Relationship Id="rId570" Type="http://schemas.openxmlformats.org/officeDocument/2006/relationships/image" Target="NULL"/><Relationship Id="rId1214" Type="http://schemas.openxmlformats.org/officeDocument/2006/relationships/customXml" Target="../ink/ink1723.xml"/><Relationship Id="rId1421" Type="http://schemas.openxmlformats.org/officeDocument/2006/relationships/image" Target="../media/image128.png"/><Relationship Id="rId223" Type="http://schemas.openxmlformats.org/officeDocument/2006/relationships/image" Target="NULL"/><Relationship Id="rId430" Type="http://schemas.openxmlformats.org/officeDocument/2006/relationships/customXml" Target="../ink/ink1493.xml"/><Relationship Id="rId668" Type="http://schemas.openxmlformats.org/officeDocument/2006/relationships/image" Target="NULL"/><Relationship Id="rId875" Type="http://schemas.openxmlformats.org/officeDocument/2006/relationships/customXml" Target="../ink/ink1662.xml"/><Relationship Id="rId1298" Type="http://schemas.openxmlformats.org/officeDocument/2006/relationships/customXml" Target="../ink/ink1765.xml"/><Relationship Id="rId18" Type="http://schemas.openxmlformats.org/officeDocument/2006/relationships/customXml" Target="../ink/ink1287.xml"/><Relationship Id="rId735" Type="http://schemas.openxmlformats.org/officeDocument/2006/relationships/customXml" Target="../ink/ink1592.xml"/><Relationship Id="rId942" Type="http://schemas.openxmlformats.org/officeDocument/2006/relationships/customXml" Target="../ink/ink1696.xml"/><Relationship Id="rId1365" Type="http://schemas.openxmlformats.org/officeDocument/2006/relationships/image" Target="../media/image100.png"/><Relationship Id="rId167" Type="http://schemas.openxmlformats.org/officeDocument/2006/relationships/image" Target="NULL"/><Relationship Id="rId374" Type="http://schemas.openxmlformats.org/officeDocument/2006/relationships/customXml" Target="../ink/ink1465.xml"/><Relationship Id="rId581" Type="http://schemas.openxmlformats.org/officeDocument/2006/relationships/customXml" Target="../ink/ink1554.xml"/><Relationship Id="rId1225" Type="http://schemas.openxmlformats.org/officeDocument/2006/relationships/image" Target="NULL"/><Relationship Id="rId1432" Type="http://schemas.openxmlformats.org/officeDocument/2006/relationships/customXml" Target="../ink/ink1832.xml"/><Relationship Id="rId71" Type="http://schemas.openxmlformats.org/officeDocument/2006/relationships/image" Target="NULL"/><Relationship Id="rId234" Type="http://schemas.openxmlformats.org/officeDocument/2006/relationships/customXml" Target="../ink/ink1395.xml"/><Relationship Id="rId679" Type="http://schemas.openxmlformats.org/officeDocument/2006/relationships/customXml" Target="../ink/ink1564.xml"/><Relationship Id="rId802" Type="http://schemas.openxmlformats.org/officeDocument/2006/relationships/image" Target="NULL"/><Relationship Id="rId886" Type="http://schemas.openxmlformats.org/officeDocument/2006/relationships/customXml" Target="../ink/ink1668.xml"/><Relationship Id="rId2" Type="http://schemas.openxmlformats.org/officeDocument/2006/relationships/notesSlide" Target="../notesSlides/notesSlide5.xml"/><Relationship Id="rId29" Type="http://schemas.openxmlformats.org/officeDocument/2006/relationships/image" Target="NULL"/><Relationship Id="rId441" Type="http://schemas.openxmlformats.org/officeDocument/2006/relationships/image" Target="NULL"/><Relationship Id="rId746" Type="http://schemas.openxmlformats.org/officeDocument/2006/relationships/image" Target="NULL"/><Relationship Id="rId1376" Type="http://schemas.openxmlformats.org/officeDocument/2006/relationships/customXml" Target="../ink/ink1804.xml"/><Relationship Id="rId178" Type="http://schemas.openxmlformats.org/officeDocument/2006/relationships/customXml" Target="../ink/ink1367.xml"/><Relationship Id="rId301" Type="http://schemas.openxmlformats.org/officeDocument/2006/relationships/image" Target="NULL"/><Relationship Id="rId953" Type="http://schemas.openxmlformats.org/officeDocument/2006/relationships/image" Target="NULL"/><Relationship Id="rId1236" Type="http://schemas.openxmlformats.org/officeDocument/2006/relationships/customXml" Target="../ink/ink1734.xml"/><Relationship Id="rId82" Type="http://schemas.openxmlformats.org/officeDocument/2006/relationships/customXml" Target="../ink/ink1319.xml"/><Relationship Id="rId385" Type="http://schemas.openxmlformats.org/officeDocument/2006/relationships/image" Target="NULL"/><Relationship Id="rId813" Type="http://schemas.openxmlformats.org/officeDocument/2006/relationships/customXml" Target="../ink/ink1631.xml"/><Relationship Id="rId1443" Type="http://schemas.openxmlformats.org/officeDocument/2006/relationships/image" Target="../media/image139.png"/><Relationship Id="rId245" Type="http://schemas.openxmlformats.org/officeDocument/2006/relationships/image" Target="NULL"/><Relationship Id="rId452" Type="http://schemas.openxmlformats.org/officeDocument/2006/relationships/customXml" Target="../ink/ink1504.xml"/><Relationship Id="rId897" Type="http://schemas.openxmlformats.org/officeDocument/2006/relationships/image" Target="NULL"/><Relationship Id="rId1303" Type="http://schemas.openxmlformats.org/officeDocument/2006/relationships/image" Target="../media/image69.png"/><Relationship Id="rId105" Type="http://schemas.openxmlformats.org/officeDocument/2006/relationships/image" Target="NULL"/><Relationship Id="rId312" Type="http://schemas.openxmlformats.org/officeDocument/2006/relationships/customXml" Target="../ink/ink1434.xml"/><Relationship Id="rId757" Type="http://schemas.openxmlformats.org/officeDocument/2006/relationships/customXml" Target="../ink/ink1603.xml"/><Relationship Id="rId1387" Type="http://schemas.openxmlformats.org/officeDocument/2006/relationships/image" Target="../media/image111.png"/><Relationship Id="rId93" Type="http://schemas.openxmlformats.org/officeDocument/2006/relationships/image" Target="NULL"/><Relationship Id="rId189" Type="http://schemas.openxmlformats.org/officeDocument/2006/relationships/image" Target="NULL"/><Relationship Id="rId396" Type="http://schemas.openxmlformats.org/officeDocument/2006/relationships/customXml" Target="../ink/ink1476.xml"/><Relationship Id="rId824" Type="http://schemas.openxmlformats.org/officeDocument/2006/relationships/image" Target="NULL"/><Relationship Id="rId1247" Type="http://schemas.openxmlformats.org/officeDocument/2006/relationships/image" Target="../media/image4110.png"/><Relationship Id="rId1454" Type="http://schemas.openxmlformats.org/officeDocument/2006/relationships/customXml" Target="../ink/ink1843.xml"/><Relationship Id="rId256" Type="http://schemas.openxmlformats.org/officeDocument/2006/relationships/customXml" Target="../ink/ink1406.xml"/><Relationship Id="rId463" Type="http://schemas.openxmlformats.org/officeDocument/2006/relationships/image" Target="NULL"/><Relationship Id="rId670" Type="http://schemas.openxmlformats.org/officeDocument/2006/relationships/image" Target="NULL"/><Relationship Id="rId1314" Type="http://schemas.openxmlformats.org/officeDocument/2006/relationships/customXml" Target="../ink/ink1773.xml"/><Relationship Id="rId116" Type="http://schemas.openxmlformats.org/officeDocument/2006/relationships/customXml" Target="../ink/ink1336.xml"/><Relationship Id="rId323" Type="http://schemas.openxmlformats.org/officeDocument/2006/relationships/image" Target="NULL"/><Relationship Id="rId768" Type="http://schemas.openxmlformats.org/officeDocument/2006/relationships/image" Target="NULL"/><Relationship Id="rId1398" Type="http://schemas.openxmlformats.org/officeDocument/2006/relationships/customXml" Target="../ink/ink1815.xml"/><Relationship Id="rId20" Type="http://schemas.openxmlformats.org/officeDocument/2006/relationships/customXml" Target="../ink/ink1288.xml"/><Relationship Id="rId835" Type="http://schemas.openxmlformats.org/officeDocument/2006/relationships/customXml" Target="../ink/ink1642.xml"/><Relationship Id="rId1258" Type="http://schemas.openxmlformats.org/officeDocument/2006/relationships/customXml" Target="../ink/ink1745.xml"/><Relationship Id="rId1465" Type="http://schemas.openxmlformats.org/officeDocument/2006/relationships/image" Target="../media/image150.png"/><Relationship Id="rId267" Type="http://schemas.openxmlformats.org/officeDocument/2006/relationships/image" Target="NULL"/><Relationship Id="rId474" Type="http://schemas.openxmlformats.org/officeDocument/2006/relationships/image" Target="NULL"/><Relationship Id="rId1325" Type="http://schemas.openxmlformats.org/officeDocument/2006/relationships/image" Target="../media/image80.png"/><Relationship Id="rId127" Type="http://schemas.openxmlformats.org/officeDocument/2006/relationships/image" Target="NULL"/><Relationship Id="rId681" Type="http://schemas.openxmlformats.org/officeDocument/2006/relationships/customXml" Target="../ink/ink1565.xml"/><Relationship Id="rId779" Type="http://schemas.openxmlformats.org/officeDocument/2006/relationships/customXml" Target="../ink/ink1614.xml"/><Relationship Id="rId902" Type="http://schemas.openxmlformats.org/officeDocument/2006/relationships/customXml" Target="../ink/ink1676.xml"/><Relationship Id="rId31" Type="http://schemas.openxmlformats.org/officeDocument/2006/relationships/image" Target="NULL"/><Relationship Id="rId334" Type="http://schemas.openxmlformats.org/officeDocument/2006/relationships/customXml" Target="../ink/ink1445.xml"/><Relationship Id="rId1269" Type="http://schemas.openxmlformats.org/officeDocument/2006/relationships/image" Target="../media/image52.png"/><Relationship Id="rId1476" Type="http://schemas.openxmlformats.org/officeDocument/2006/relationships/customXml" Target="../ink/ink1854.xml"/><Relationship Id="rId180" Type="http://schemas.openxmlformats.org/officeDocument/2006/relationships/customXml" Target="../ink/ink1368.xml"/><Relationship Id="rId278" Type="http://schemas.openxmlformats.org/officeDocument/2006/relationships/customXml" Target="../ink/ink1417.xml"/><Relationship Id="rId401" Type="http://schemas.openxmlformats.org/officeDocument/2006/relationships/image" Target="NULL"/><Relationship Id="rId846" Type="http://schemas.openxmlformats.org/officeDocument/2006/relationships/image" Target="NULL"/><Relationship Id="rId485" Type="http://schemas.openxmlformats.org/officeDocument/2006/relationships/customXml" Target="../ink/ink1521.xml"/><Relationship Id="rId692" Type="http://schemas.openxmlformats.org/officeDocument/2006/relationships/image" Target="NULL"/><Relationship Id="rId706" Type="http://schemas.openxmlformats.org/officeDocument/2006/relationships/image" Target="NULL"/><Relationship Id="rId913" Type="http://schemas.openxmlformats.org/officeDocument/2006/relationships/image" Target="NULL"/><Relationship Id="rId1336" Type="http://schemas.openxmlformats.org/officeDocument/2006/relationships/customXml" Target="../ink/ink1784.xml"/><Relationship Id="rId42" Type="http://schemas.openxmlformats.org/officeDocument/2006/relationships/customXml" Target="../ink/ink1299.xml"/><Relationship Id="rId138" Type="http://schemas.openxmlformats.org/officeDocument/2006/relationships/customXml" Target="../ink/ink1347.xml"/><Relationship Id="rId345" Type="http://schemas.openxmlformats.org/officeDocument/2006/relationships/image" Target="NULL"/><Relationship Id="rId1403" Type="http://schemas.openxmlformats.org/officeDocument/2006/relationships/image" Target="../media/image119.png"/><Relationship Id="rId191" Type="http://schemas.openxmlformats.org/officeDocument/2006/relationships/image" Target="NULL"/><Relationship Id="rId205" Type="http://schemas.openxmlformats.org/officeDocument/2006/relationships/image" Target="NULL"/><Relationship Id="rId412" Type="http://schemas.openxmlformats.org/officeDocument/2006/relationships/customXml" Target="../ink/ink1484.xml"/><Relationship Id="rId857" Type="http://schemas.openxmlformats.org/officeDocument/2006/relationships/customXml" Target="../ink/ink1653.xml"/><Relationship Id="rId1487" Type="http://schemas.openxmlformats.org/officeDocument/2006/relationships/image" Target="../media/image161.png"/><Relationship Id="rId289" Type="http://schemas.openxmlformats.org/officeDocument/2006/relationships/image" Target="NULL"/><Relationship Id="rId496" Type="http://schemas.openxmlformats.org/officeDocument/2006/relationships/image" Target="NULL"/><Relationship Id="rId717" Type="http://schemas.openxmlformats.org/officeDocument/2006/relationships/customXml" Target="../ink/ink1583.xml"/><Relationship Id="rId924" Type="http://schemas.openxmlformats.org/officeDocument/2006/relationships/customXml" Target="../ink/ink1687.xml"/><Relationship Id="rId1347" Type="http://schemas.openxmlformats.org/officeDocument/2006/relationships/image" Target="../media/image91.png"/><Relationship Id="rId53" Type="http://schemas.openxmlformats.org/officeDocument/2006/relationships/image" Target="NULL"/><Relationship Id="rId149" Type="http://schemas.openxmlformats.org/officeDocument/2006/relationships/image" Target="NULL"/><Relationship Id="rId356" Type="http://schemas.openxmlformats.org/officeDocument/2006/relationships/customXml" Target="../ink/ink1456.xml"/><Relationship Id="rId563" Type="http://schemas.openxmlformats.org/officeDocument/2006/relationships/customXml" Target="../ink/ink1545.xml"/><Relationship Id="rId770" Type="http://schemas.openxmlformats.org/officeDocument/2006/relationships/image" Target="NULL"/><Relationship Id="rId1193" Type="http://schemas.openxmlformats.org/officeDocument/2006/relationships/image" Target="NULL"/><Relationship Id="rId1207" Type="http://schemas.openxmlformats.org/officeDocument/2006/relationships/image" Target="NULL"/><Relationship Id="rId1414" Type="http://schemas.openxmlformats.org/officeDocument/2006/relationships/customXml" Target="../ink/ink1823.xml"/><Relationship Id="rId216" Type="http://schemas.openxmlformats.org/officeDocument/2006/relationships/customXml" Target="../ink/ink1386.xml"/><Relationship Id="rId423" Type="http://schemas.openxmlformats.org/officeDocument/2006/relationships/image" Target="NULL"/><Relationship Id="rId868" Type="http://schemas.openxmlformats.org/officeDocument/2006/relationships/image" Target="NULL"/><Relationship Id="rId1260" Type="http://schemas.openxmlformats.org/officeDocument/2006/relationships/customXml" Target="../ink/ink1746.xml"/><Relationship Id="rId1498" Type="http://schemas.openxmlformats.org/officeDocument/2006/relationships/customXml" Target="../ink/ink1865.xml"/><Relationship Id="rId728" Type="http://schemas.openxmlformats.org/officeDocument/2006/relationships/image" Target="NULL"/><Relationship Id="rId935" Type="http://schemas.openxmlformats.org/officeDocument/2006/relationships/image" Target="NULL"/><Relationship Id="rId1358" Type="http://schemas.openxmlformats.org/officeDocument/2006/relationships/customXml" Target="../ink/ink1795.xml"/><Relationship Id="rId64" Type="http://schemas.openxmlformats.org/officeDocument/2006/relationships/customXml" Target="../ink/ink1310.xml"/><Relationship Id="rId367" Type="http://schemas.openxmlformats.org/officeDocument/2006/relationships/image" Target="NULL"/><Relationship Id="rId574" Type="http://schemas.openxmlformats.org/officeDocument/2006/relationships/image" Target="NULL"/><Relationship Id="rId1218" Type="http://schemas.openxmlformats.org/officeDocument/2006/relationships/customXml" Target="../ink/ink1725.xml"/><Relationship Id="rId1425" Type="http://schemas.openxmlformats.org/officeDocument/2006/relationships/image" Target="../media/image130.png"/><Relationship Id="rId227" Type="http://schemas.openxmlformats.org/officeDocument/2006/relationships/image" Target="NULL"/><Relationship Id="rId781" Type="http://schemas.openxmlformats.org/officeDocument/2006/relationships/customXml" Target="../ink/ink1615.xml"/><Relationship Id="rId879" Type="http://schemas.openxmlformats.org/officeDocument/2006/relationships/customXml" Target="../ink/ink1664.xml"/><Relationship Id="rId434" Type="http://schemas.openxmlformats.org/officeDocument/2006/relationships/customXml" Target="../ink/ink1495.xml"/><Relationship Id="rId739" Type="http://schemas.openxmlformats.org/officeDocument/2006/relationships/customXml" Target="../ink/ink1594.xml"/><Relationship Id="rId1271" Type="http://schemas.openxmlformats.org/officeDocument/2006/relationships/image" Target="../media/image53.png"/><Relationship Id="rId1369" Type="http://schemas.openxmlformats.org/officeDocument/2006/relationships/image" Target="../media/image102.png"/><Relationship Id="rId280" Type="http://schemas.openxmlformats.org/officeDocument/2006/relationships/customXml" Target="../ink/ink1418.xml"/><Relationship Id="rId501" Type="http://schemas.openxmlformats.org/officeDocument/2006/relationships/customXml" Target="../ink/ink1529.xml"/><Relationship Id="rId946" Type="http://schemas.openxmlformats.org/officeDocument/2006/relationships/customXml" Target="../ink/ink1698.xml"/><Relationship Id="rId1229" Type="http://schemas.openxmlformats.org/officeDocument/2006/relationships/image" Target="NULL"/><Relationship Id="rId75" Type="http://schemas.openxmlformats.org/officeDocument/2006/relationships/image" Target="NULL"/><Relationship Id="rId140" Type="http://schemas.openxmlformats.org/officeDocument/2006/relationships/customXml" Target="../ink/ink1348.xml"/><Relationship Id="rId378" Type="http://schemas.openxmlformats.org/officeDocument/2006/relationships/customXml" Target="../ink/ink1467.xml"/><Relationship Id="rId792" Type="http://schemas.openxmlformats.org/officeDocument/2006/relationships/image" Target="NULL"/><Relationship Id="rId806" Type="http://schemas.openxmlformats.org/officeDocument/2006/relationships/image" Target="NULL"/><Relationship Id="rId1436" Type="http://schemas.openxmlformats.org/officeDocument/2006/relationships/customXml" Target="../ink/ink1834.xml"/><Relationship Id="rId6" Type="http://schemas.openxmlformats.org/officeDocument/2006/relationships/customXml" Target="../ink/ink1281.xml"/><Relationship Id="rId238" Type="http://schemas.openxmlformats.org/officeDocument/2006/relationships/customXml" Target="../ink/ink1397.xml"/><Relationship Id="rId445" Type="http://schemas.openxmlformats.org/officeDocument/2006/relationships/image" Target="NULL"/><Relationship Id="rId1282" Type="http://schemas.openxmlformats.org/officeDocument/2006/relationships/customXml" Target="../ink/ink1757.xml"/><Relationship Id="rId291" Type="http://schemas.openxmlformats.org/officeDocument/2006/relationships/image" Target="NULL"/><Relationship Id="rId305" Type="http://schemas.openxmlformats.org/officeDocument/2006/relationships/image" Target="NULL"/><Relationship Id="rId512" Type="http://schemas.openxmlformats.org/officeDocument/2006/relationships/image" Target="NULL"/><Relationship Id="rId957" Type="http://schemas.openxmlformats.org/officeDocument/2006/relationships/image" Target="NULL"/><Relationship Id="rId86" Type="http://schemas.openxmlformats.org/officeDocument/2006/relationships/customXml" Target="../ink/ink1321.xml"/><Relationship Id="rId151" Type="http://schemas.openxmlformats.org/officeDocument/2006/relationships/image" Target="NULL"/><Relationship Id="rId389" Type="http://schemas.openxmlformats.org/officeDocument/2006/relationships/image" Target="NULL"/><Relationship Id="rId817" Type="http://schemas.openxmlformats.org/officeDocument/2006/relationships/customXml" Target="../ink/ink1633.xml"/><Relationship Id="rId1447" Type="http://schemas.openxmlformats.org/officeDocument/2006/relationships/image" Target="../media/image141.png"/><Relationship Id="rId249" Type="http://schemas.openxmlformats.org/officeDocument/2006/relationships/image" Target="NULL"/><Relationship Id="rId456" Type="http://schemas.openxmlformats.org/officeDocument/2006/relationships/customXml" Target="../ink/ink1506.xml"/><Relationship Id="rId870" Type="http://schemas.openxmlformats.org/officeDocument/2006/relationships/image" Target="NULL"/><Relationship Id="rId1293" Type="http://schemas.openxmlformats.org/officeDocument/2006/relationships/image" Target="../media/image64.png"/><Relationship Id="rId1307" Type="http://schemas.openxmlformats.org/officeDocument/2006/relationships/image" Target="../media/image71.png"/><Relationship Id="rId13" Type="http://schemas.openxmlformats.org/officeDocument/2006/relationships/image" Target="NULL"/><Relationship Id="rId109" Type="http://schemas.openxmlformats.org/officeDocument/2006/relationships/image" Target="NULL"/><Relationship Id="rId316" Type="http://schemas.openxmlformats.org/officeDocument/2006/relationships/customXml" Target="../ink/ink1436.xml"/><Relationship Id="rId523" Type="http://schemas.openxmlformats.org/officeDocument/2006/relationships/customXml" Target="../ink/ink1540.xml"/><Relationship Id="rId968" Type="http://schemas.openxmlformats.org/officeDocument/2006/relationships/customXml" Target="../ink/ink1707.xml"/><Relationship Id="rId97" Type="http://schemas.openxmlformats.org/officeDocument/2006/relationships/image" Target="NULL"/><Relationship Id="rId730" Type="http://schemas.openxmlformats.org/officeDocument/2006/relationships/image" Target="NULL"/><Relationship Id="rId828" Type="http://schemas.openxmlformats.org/officeDocument/2006/relationships/image" Target="NULL"/><Relationship Id="rId1360" Type="http://schemas.openxmlformats.org/officeDocument/2006/relationships/customXml" Target="../ink/ink1796.xml"/><Relationship Id="rId1458" Type="http://schemas.openxmlformats.org/officeDocument/2006/relationships/customXml" Target="../ink/ink1845.xml"/><Relationship Id="rId162" Type="http://schemas.openxmlformats.org/officeDocument/2006/relationships/customXml" Target="../ink/ink1359.xml"/><Relationship Id="rId467" Type="http://schemas.openxmlformats.org/officeDocument/2006/relationships/image" Target="NULL"/><Relationship Id="rId1220" Type="http://schemas.openxmlformats.org/officeDocument/2006/relationships/customXml" Target="../ink/ink1726.xml"/><Relationship Id="rId1318" Type="http://schemas.openxmlformats.org/officeDocument/2006/relationships/customXml" Target="../ink/ink1775.xml"/><Relationship Id="rId674" Type="http://schemas.openxmlformats.org/officeDocument/2006/relationships/image" Target="NULL"/><Relationship Id="rId881" Type="http://schemas.openxmlformats.org/officeDocument/2006/relationships/image" Target="NULL"/><Relationship Id="rId24" Type="http://schemas.openxmlformats.org/officeDocument/2006/relationships/customXml" Target="../ink/ink1290.xml"/><Relationship Id="rId327" Type="http://schemas.openxmlformats.org/officeDocument/2006/relationships/image" Target="NULL"/><Relationship Id="rId741" Type="http://schemas.openxmlformats.org/officeDocument/2006/relationships/customXml" Target="../ink/ink1595.xml"/><Relationship Id="rId839" Type="http://schemas.openxmlformats.org/officeDocument/2006/relationships/customXml" Target="../ink/ink1644.xml"/><Relationship Id="rId1371" Type="http://schemas.openxmlformats.org/officeDocument/2006/relationships/image" Target="../media/image103.png"/><Relationship Id="rId1469" Type="http://schemas.openxmlformats.org/officeDocument/2006/relationships/image" Target="../media/image152.png"/><Relationship Id="rId173" Type="http://schemas.openxmlformats.org/officeDocument/2006/relationships/image" Target="NULL"/><Relationship Id="rId380" Type="http://schemas.openxmlformats.org/officeDocument/2006/relationships/customXml" Target="../ink/ink1468.xml"/><Relationship Id="rId1231" Type="http://schemas.openxmlformats.org/officeDocument/2006/relationships/image" Target="NULL"/><Relationship Id="rId240" Type="http://schemas.openxmlformats.org/officeDocument/2006/relationships/customXml" Target="../ink/ink1398.xml"/><Relationship Id="rId478" Type="http://schemas.openxmlformats.org/officeDocument/2006/relationships/image" Target="NULL"/><Relationship Id="rId685" Type="http://schemas.openxmlformats.org/officeDocument/2006/relationships/customXml" Target="../ink/ink1567.xml"/><Relationship Id="rId892" Type="http://schemas.openxmlformats.org/officeDocument/2006/relationships/customXml" Target="../ink/ink1671.xml"/><Relationship Id="rId906" Type="http://schemas.openxmlformats.org/officeDocument/2006/relationships/customXml" Target="../ink/ink1678.xml"/><Relationship Id="rId1329" Type="http://schemas.openxmlformats.org/officeDocument/2006/relationships/image" Target="../media/image82.png"/><Relationship Id="rId35" Type="http://schemas.openxmlformats.org/officeDocument/2006/relationships/image" Target="NULL"/><Relationship Id="rId100" Type="http://schemas.openxmlformats.org/officeDocument/2006/relationships/customXml" Target="../ink/ink1328.xml"/><Relationship Id="rId338" Type="http://schemas.openxmlformats.org/officeDocument/2006/relationships/customXml" Target="../ink/ink1447.xml"/><Relationship Id="rId752" Type="http://schemas.openxmlformats.org/officeDocument/2006/relationships/image" Target="NULL"/><Relationship Id="rId1382" Type="http://schemas.openxmlformats.org/officeDocument/2006/relationships/customXml" Target="../ink/ink1807.xml"/><Relationship Id="rId184" Type="http://schemas.openxmlformats.org/officeDocument/2006/relationships/customXml" Target="../ink/ink1370.xml"/><Relationship Id="rId391" Type="http://schemas.openxmlformats.org/officeDocument/2006/relationships/image" Target="NULL"/><Relationship Id="rId405" Type="http://schemas.openxmlformats.org/officeDocument/2006/relationships/image" Target="NULL"/><Relationship Id="rId1242" Type="http://schemas.openxmlformats.org/officeDocument/2006/relationships/customXml" Target="../ink/ink1737.xml"/><Relationship Id="rId251" Type="http://schemas.openxmlformats.org/officeDocument/2006/relationships/image" Target="NULL"/><Relationship Id="rId489" Type="http://schemas.openxmlformats.org/officeDocument/2006/relationships/customXml" Target="../ink/ink1523.xml"/><Relationship Id="rId696" Type="http://schemas.openxmlformats.org/officeDocument/2006/relationships/image" Target="NULL"/><Relationship Id="rId917" Type="http://schemas.openxmlformats.org/officeDocument/2006/relationships/image" Target="NULL"/><Relationship Id="rId46" Type="http://schemas.openxmlformats.org/officeDocument/2006/relationships/customXml" Target="../ink/ink1301.xml"/><Relationship Id="rId349" Type="http://schemas.openxmlformats.org/officeDocument/2006/relationships/image" Target="NULL"/><Relationship Id="rId763" Type="http://schemas.openxmlformats.org/officeDocument/2006/relationships/customXml" Target="../ink/ink1606.xml"/><Relationship Id="rId1393" Type="http://schemas.openxmlformats.org/officeDocument/2006/relationships/image" Target="../media/image114.png"/><Relationship Id="rId1407" Type="http://schemas.openxmlformats.org/officeDocument/2006/relationships/image" Target="../media/image121.png"/><Relationship Id="rId111" Type="http://schemas.openxmlformats.org/officeDocument/2006/relationships/image" Target="NULL"/><Relationship Id="rId195" Type="http://schemas.openxmlformats.org/officeDocument/2006/relationships/image" Target="NULL"/><Relationship Id="rId209" Type="http://schemas.openxmlformats.org/officeDocument/2006/relationships/image" Target="NULL"/><Relationship Id="rId416" Type="http://schemas.openxmlformats.org/officeDocument/2006/relationships/customXml" Target="../ink/ink1486.xml"/><Relationship Id="rId970" Type="http://schemas.openxmlformats.org/officeDocument/2006/relationships/customXml" Target="../ink/ink1708.xml"/><Relationship Id="rId1253" Type="http://schemas.openxmlformats.org/officeDocument/2006/relationships/image" Target="../media/image44.png"/><Relationship Id="rId623" Type="http://schemas.openxmlformats.org/officeDocument/2006/relationships/customXml" Target="../ink/ink1556.xml"/><Relationship Id="rId830" Type="http://schemas.openxmlformats.org/officeDocument/2006/relationships/image" Target="NULL"/><Relationship Id="rId928" Type="http://schemas.openxmlformats.org/officeDocument/2006/relationships/customXml" Target="../ink/ink1689.xml"/><Relationship Id="rId1460" Type="http://schemas.openxmlformats.org/officeDocument/2006/relationships/customXml" Target="../ink/ink1846.xml"/><Relationship Id="rId57" Type="http://schemas.openxmlformats.org/officeDocument/2006/relationships/image" Target="NULL"/><Relationship Id="rId262" Type="http://schemas.openxmlformats.org/officeDocument/2006/relationships/customXml" Target="../ink/ink1409.xml"/><Relationship Id="rId567" Type="http://schemas.openxmlformats.org/officeDocument/2006/relationships/customXml" Target="../ink/ink1547.xml"/><Relationship Id="rId1197" Type="http://schemas.openxmlformats.org/officeDocument/2006/relationships/image" Target="NULL"/><Relationship Id="rId1320" Type="http://schemas.openxmlformats.org/officeDocument/2006/relationships/customXml" Target="../ink/ink1776.xml"/><Relationship Id="rId1418" Type="http://schemas.openxmlformats.org/officeDocument/2006/relationships/customXml" Target="../ink/ink1825.xml"/><Relationship Id="rId122" Type="http://schemas.openxmlformats.org/officeDocument/2006/relationships/customXml" Target="../ink/ink1339.xml"/><Relationship Id="rId774" Type="http://schemas.openxmlformats.org/officeDocument/2006/relationships/image" Target="NULL"/><Relationship Id="rId427" Type="http://schemas.openxmlformats.org/officeDocument/2006/relationships/image" Target="NULL"/><Relationship Id="rId841" Type="http://schemas.openxmlformats.org/officeDocument/2006/relationships/customXml" Target="../ink/ink1645.xml"/><Relationship Id="rId1264" Type="http://schemas.openxmlformats.org/officeDocument/2006/relationships/customXml" Target="../ink/ink1748.xml"/><Relationship Id="rId1471" Type="http://schemas.openxmlformats.org/officeDocument/2006/relationships/image" Target="../media/image153.png"/><Relationship Id="rId273" Type="http://schemas.openxmlformats.org/officeDocument/2006/relationships/image" Target="NULL"/><Relationship Id="rId480" Type="http://schemas.openxmlformats.org/officeDocument/2006/relationships/image" Target="NULL"/><Relationship Id="rId701" Type="http://schemas.openxmlformats.org/officeDocument/2006/relationships/customXml" Target="../ink/ink1575.xml"/><Relationship Id="rId939" Type="http://schemas.openxmlformats.org/officeDocument/2006/relationships/image" Target="NULL"/><Relationship Id="rId1331" Type="http://schemas.openxmlformats.org/officeDocument/2006/relationships/image" Target="../media/image83.png"/><Relationship Id="rId68" Type="http://schemas.openxmlformats.org/officeDocument/2006/relationships/customXml" Target="../ink/ink1312.xml"/><Relationship Id="rId133" Type="http://schemas.openxmlformats.org/officeDocument/2006/relationships/image" Target="NULL"/><Relationship Id="rId340" Type="http://schemas.openxmlformats.org/officeDocument/2006/relationships/customXml" Target="../ink/ink1448.xml"/><Relationship Id="rId578" Type="http://schemas.openxmlformats.org/officeDocument/2006/relationships/image" Target="NULL"/><Relationship Id="rId785" Type="http://schemas.openxmlformats.org/officeDocument/2006/relationships/customXml" Target="../ink/ink1617.xml"/><Relationship Id="rId1429" Type="http://schemas.openxmlformats.org/officeDocument/2006/relationships/image" Target="../media/image132.png"/><Relationship Id="rId200" Type="http://schemas.openxmlformats.org/officeDocument/2006/relationships/customXml" Target="../ink/ink1378.xml"/><Relationship Id="rId438" Type="http://schemas.openxmlformats.org/officeDocument/2006/relationships/customXml" Target="../ink/ink1497.xml"/><Relationship Id="rId852" Type="http://schemas.openxmlformats.org/officeDocument/2006/relationships/image" Target="NULL"/><Relationship Id="rId1275" Type="http://schemas.openxmlformats.org/officeDocument/2006/relationships/image" Target="../media/image55.png"/><Relationship Id="rId1482" Type="http://schemas.openxmlformats.org/officeDocument/2006/relationships/customXml" Target="../ink/ink1857.xml"/><Relationship Id="rId284" Type="http://schemas.openxmlformats.org/officeDocument/2006/relationships/customXml" Target="../ink/ink1420.xml"/><Relationship Id="rId491" Type="http://schemas.openxmlformats.org/officeDocument/2006/relationships/customXml" Target="../ink/ink1524.xml"/><Relationship Id="rId505" Type="http://schemas.openxmlformats.org/officeDocument/2006/relationships/customXml" Target="../ink/ink1531.xml"/><Relationship Id="rId712" Type="http://schemas.openxmlformats.org/officeDocument/2006/relationships/image" Target="NULL"/><Relationship Id="rId1342" Type="http://schemas.openxmlformats.org/officeDocument/2006/relationships/customXml" Target="../ink/ink1787.xml"/><Relationship Id="rId79" Type="http://schemas.openxmlformats.org/officeDocument/2006/relationships/image" Target="NULL"/><Relationship Id="rId144" Type="http://schemas.openxmlformats.org/officeDocument/2006/relationships/customXml" Target="../ink/ink1350.xml"/><Relationship Id="rId796" Type="http://schemas.openxmlformats.org/officeDocument/2006/relationships/image" Target="NULL"/><Relationship Id="rId1202" Type="http://schemas.openxmlformats.org/officeDocument/2006/relationships/customXml" Target="../ink/ink1717.xml"/><Relationship Id="rId351" Type="http://schemas.openxmlformats.org/officeDocument/2006/relationships/image" Target="NULL"/><Relationship Id="rId449" Type="http://schemas.openxmlformats.org/officeDocument/2006/relationships/image" Target="NULL"/><Relationship Id="rId863" Type="http://schemas.openxmlformats.org/officeDocument/2006/relationships/customXml" Target="../ink/ink1656.xml"/><Relationship Id="rId1286" Type="http://schemas.openxmlformats.org/officeDocument/2006/relationships/customXml" Target="../ink/ink1759.xml"/><Relationship Id="rId1493" Type="http://schemas.openxmlformats.org/officeDocument/2006/relationships/image" Target="../media/image164.png"/><Relationship Id="rId211" Type="http://schemas.openxmlformats.org/officeDocument/2006/relationships/image" Target="NULL"/><Relationship Id="rId295" Type="http://schemas.openxmlformats.org/officeDocument/2006/relationships/image" Target="NULL"/><Relationship Id="rId309" Type="http://schemas.openxmlformats.org/officeDocument/2006/relationships/image" Target="NULL"/><Relationship Id="rId516" Type="http://schemas.openxmlformats.org/officeDocument/2006/relationships/image" Target="NULL"/><Relationship Id="rId723" Type="http://schemas.openxmlformats.org/officeDocument/2006/relationships/customXml" Target="../ink/ink1586.xml"/><Relationship Id="rId930" Type="http://schemas.openxmlformats.org/officeDocument/2006/relationships/customXml" Target="../ink/ink1690.xml"/><Relationship Id="rId1353" Type="http://schemas.openxmlformats.org/officeDocument/2006/relationships/image" Target="../media/image94.png"/><Relationship Id="rId155" Type="http://schemas.openxmlformats.org/officeDocument/2006/relationships/image" Target="NULL"/><Relationship Id="rId362" Type="http://schemas.openxmlformats.org/officeDocument/2006/relationships/customXml" Target="../ink/ink1459.xml"/><Relationship Id="rId1213" Type="http://schemas.openxmlformats.org/officeDocument/2006/relationships/image" Target="NULL"/><Relationship Id="rId1297" Type="http://schemas.openxmlformats.org/officeDocument/2006/relationships/image" Target="../media/image66.png"/><Relationship Id="rId1420" Type="http://schemas.openxmlformats.org/officeDocument/2006/relationships/customXml" Target="../ink/ink1826.xml"/><Relationship Id="rId222" Type="http://schemas.openxmlformats.org/officeDocument/2006/relationships/customXml" Target="../ink/ink1389.xml"/><Relationship Id="rId874" Type="http://schemas.openxmlformats.org/officeDocument/2006/relationships/image" Target="NULL"/><Relationship Id="rId17" Type="http://schemas.openxmlformats.org/officeDocument/2006/relationships/image" Target="NULL"/><Relationship Id="rId527" Type="http://schemas.openxmlformats.org/officeDocument/2006/relationships/customXml" Target="../ink/ink1542.xml"/><Relationship Id="rId734" Type="http://schemas.openxmlformats.org/officeDocument/2006/relationships/image" Target="NULL"/><Relationship Id="rId941" Type="http://schemas.openxmlformats.org/officeDocument/2006/relationships/image" Target="NULL"/><Relationship Id="rId1364" Type="http://schemas.openxmlformats.org/officeDocument/2006/relationships/customXml" Target="../ink/ink1798.xml"/><Relationship Id="rId70" Type="http://schemas.openxmlformats.org/officeDocument/2006/relationships/customXml" Target="../ink/ink1313.xml"/><Relationship Id="rId166" Type="http://schemas.openxmlformats.org/officeDocument/2006/relationships/customXml" Target="../ink/ink1361.xml"/><Relationship Id="rId373" Type="http://schemas.openxmlformats.org/officeDocument/2006/relationships/image" Target="NULL"/><Relationship Id="rId580" Type="http://schemas.openxmlformats.org/officeDocument/2006/relationships/image" Target="NULL"/><Relationship Id="rId801" Type="http://schemas.openxmlformats.org/officeDocument/2006/relationships/customXml" Target="../ink/ink1625.xml"/><Relationship Id="rId1224" Type="http://schemas.openxmlformats.org/officeDocument/2006/relationships/customXml" Target="../ink/ink1728.xml"/><Relationship Id="rId1431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233" Type="http://schemas.openxmlformats.org/officeDocument/2006/relationships/image" Target="NULL"/><Relationship Id="rId440" Type="http://schemas.openxmlformats.org/officeDocument/2006/relationships/customXml" Target="../ink/ink1498.xml"/><Relationship Id="rId678" Type="http://schemas.openxmlformats.org/officeDocument/2006/relationships/image" Target="NULL"/><Relationship Id="rId885" Type="http://schemas.openxmlformats.org/officeDocument/2006/relationships/image" Target="NULL"/><Relationship Id="rId28" Type="http://schemas.openxmlformats.org/officeDocument/2006/relationships/customXml" Target="../ink/ink1292.xml"/><Relationship Id="rId300" Type="http://schemas.openxmlformats.org/officeDocument/2006/relationships/customXml" Target="../ink/ink1428.xml"/><Relationship Id="rId745" Type="http://schemas.openxmlformats.org/officeDocument/2006/relationships/customXml" Target="../ink/ink1597.xml"/><Relationship Id="rId952" Type="http://schemas.openxmlformats.org/officeDocument/2006/relationships/customXml" Target="../ink/ink1701.xml"/><Relationship Id="rId1375" Type="http://schemas.openxmlformats.org/officeDocument/2006/relationships/image" Target="../media/image105.png"/><Relationship Id="rId81" Type="http://schemas.openxmlformats.org/officeDocument/2006/relationships/image" Target="NULL"/><Relationship Id="rId177" Type="http://schemas.openxmlformats.org/officeDocument/2006/relationships/image" Target="NULL"/><Relationship Id="rId384" Type="http://schemas.openxmlformats.org/officeDocument/2006/relationships/customXml" Target="../ink/ink1470.xml"/><Relationship Id="rId812" Type="http://schemas.openxmlformats.org/officeDocument/2006/relationships/image" Target="NULL"/><Relationship Id="rId1235" Type="http://schemas.openxmlformats.org/officeDocument/2006/relationships/image" Target="NULL"/><Relationship Id="rId1442" Type="http://schemas.openxmlformats.org/officeDocument/2006/relationships/customXml" Target="../ink/ink1837.xml"/><Relationship Id="rId244" Type="http://schemas.openxmlformats.org/officeDocument/2006/relationships/customXml" Target="../ink/ink1400.xml"/><Relationship Id="rId689" Type="http://schemas.openxmlformats.org/officeDocument/2006/relationships/customXml" Target="../ink/ink1569.xml"/><Relationship Id="rId896" Type="http://schemas.openxmlformats.org/officeDocument/2006/relationships/customXml" Target="../ink/ink1673.xml"/><Relationship Id="rId1302" Type="http://schemas.openxmlformats.org/officeDocument/2006/relationships/customXml" Target="../ink/ink1767.xml"/><Relationship Id="rId39" Type="http://schemas.openxmlformats.org/officeDocument/2006/relationships/image" Target="NULL"/><Relationship Id="rId451" Type="http://schemas.openxmlformats.org/officeDocument/2006/relationships/image" Target="NULL"/><Relationship Id="rId756" Type="http://schemas.openxmlformats.org/officeDocument/2006/relationships/image" Target="NULL"/><Relationship Id="rId1386" Type="http://schemas.openxmlformats.org/officeDocument/2006/relationships/customXml" Target="../ink/ink1809.xml"/><Relationship Id="rId104" Type="http://schemas.openxmlformats.org/officeDocument/2006/relationships/customXml" Target="../ink/ink1330.xml"/><Relationship Id="rId188" Type="http://schemas.openxmlformats.org/officeDocument/2006/relationships/customXml" Target="../ink/ink1372.xml"/><Relationship Id="rId311" Type="http://schemas.openxmlformats.org/officeDocument/2006/relationships/image" Target="NULL"/><Relationship Id="rId395" Type="http://schemas.openxmlformats.org/officeDocument/2006/relationships/image" Target="NULL"/><Relationship Id="rId409" Type="http://schemas.openxmlformats.org/officeDocument/2006/relationships/image" Target="NULL"/><Relationship Id="rId1246" Type="http://schemas.openxmlformats.org/officeDocument/2006/relationships/customXml" Target="../ink/ink1739.xml"/><Relationship Id="rId92" Type="http://schemas.openxmlformats.org/officeDocument/2006/relationships/customXml" Target="../ink/ink1324.xml"/><Relationship Id="rId823" Type="http://schemas.openxmlformats.org/officeDocument/2006/relationships/customXml" Target="../ink/ink1636.xml"/><Relationship Id="rId1453" Type="http://schemas.openxmlformats.org/officeDocument/2006/relationships/image" Target="../media/image144.png"/><Relationship Id="rId255" Type="http://schemas.openxmlformats.org/officeDocument/2006/relationships/image" Target="NULL"/><Relationship Id="rId462" Type="http://schemas.openxmlformats.org/officeDocument/2006/relationships/customXml" Target="../ink/ink1509.xml"/><Relationship Id="rId1313" Type="http://schemas.openxmlformats.org/officeDocument/2006/relationships/image" Target="../media/image74.png"/><Relationship Id="rId1397" Type="http://schemas.openxmlformats.org/officeDocument/2006/relationships/image" Target="../media/image116.png"/><Relationship Id="rId115" Type="http://schemas.openxmlformats.org/officeDocument/2006/relationships/image" Target="NULL"/><Relationship Id="rId322" Type="http://schemas.openxmlformats.org/officeDocument/2006/relationships/customXml" Target="../ink/ink1439.xml"/><Relationship Id="rId767" Type="http://schemas.openxmlformats.org/officeDocument/2006/relationships/customXml" Target="../ink/ink1608.xml"/><Relationship Id="rId199" Type="http://schemas.openxmlformats.org/officeDocument/2006/relationships/image" Target="NULL"/><Relationship Id="rId627" Type="http://schemas.openxmlformats.org/officeDocument/2006/relationships/customXml" Target="../ink/ink1558.xml"/><Relationship Id="rId834" Type="http://schemas.openxmlformats.org/officeDocument/2006/relationships/image" Target="NULL"/><Relationship Id="rId1257" Type="http://schemas.openxmlformats.org/officeDocument/2006/relationships/image" Target="../media/image46.png"/><Relationship Id="rId1464" Type="http://schemas.openxmlformats.org/officeDocument/2006/relationships/customXml" Target="../ink/ink1848.xml"/><Relationship Id="rId266" Type="http://schemas.openxmlformats.org/officeDocument/2006/relationships/customXml" Target="../ink/ink1411.xml"/><Relationship Id="rId473" Type="http://schemas.openxmlformats.org/officeDocument/2006/relationships/customXml" Target="../ink/ink1515.xml"/><Relationship Id="rId680" Type="http://schemas.openxmlformats.org/officeDocument/2006/relationships/image" Target="NULL"/><Relationship Id="rId901" Type="http://schemas.openxmlformats.org/officeDocument/2006/relationships/image" Target="NULL"/><Relationship Id="rId1324" Type="http://schemas.openxmlformats.org/officeDocument/2006/relationships/customXml" Target="../ink/ink1778.xml"/><Relationship Id="rId30" Type="http://schemas.openxmlformats.org/officeDocument/2006/relationships/customXml" Target="../ink/ink1293.xml"/><Relationship Id="rId126" Type="http://schemas.openxmlformats.org/officeDocument/2006/relationships/customXml" Target="../ink/ink1341.xml"/><Relationship Id="rId333" Type="http://schemas.openxmlformats.org/officeDocument/2006/relationships/image" Target="NULL"/><Relationship Id="rId778" Type="http://schemas.openxmlformats.org/officeDocument/2006/relationships/image" Target="NULL"/><Relationship Id="rId845" Type="http://schemas.openxmlformats.org/officeDocument/2006/relationships/customXml" Target="../ink/ink1647.xml"/><Relationship Id="rId1268" Type="http://schemas.openxmlformats.org/officeDocument/2006/relationships/customXml" Target="../ink/ink1750.xml"/><Relationship Id="rId1475" Type="http://schemas.openxmlformats.org/officeDocument/2006/relationships/image" Target="../media/image155.png"/><Relationship Id="rId277" Type="http://schemas.openxmlformats.org/officeDocument/2006/relationships/image" Target="NULL"/><Relationship Id="rId400" Type="http://schemas.openxmlformats.org/officeDocument/2006/relationships/customXml" Target="../ink/ink1478.xml"/><Relationship Id="rId484" Type="http://schemas.openxmlformats.org/officeDocument/2006/relationships/image" Target="NULL"/><Relationship Id="rId705" Type="http://schemas.openxmlformats.org/officeDocument/2006/relationships/customXml" Target="../ink/ink1577.xml"/><Relationship Id="rId1335" Type="http://schemas.openxmlformats.org/officeDocument/2006/relationships/image" Target="../media/image85.png"/><Relationship Id="rId137" Type="http://schemas.openxmlformats.org/officeDocument/2006/relationships/image" Target="NULL"/><Relationship Id="rId344" Type="http://schemas.openxmlformats.org/officeDocument/2006/relationships/customXml" Target="../ink/ink1450.xml"/><Relationship Id="rId691" Type="http://schemas.openxmlformats.org/officeDocument/2006/relationships/customXml" Target="../ink/ink1570.xml"/><Relationship Id="rId789" Type="http://schemas.openxmlformats.org/officeDocument/2006/relationships/customXml" Target="../ink/ink1619.xml"/><Relationship Id="rId912" Type="http://schemas.openxmlformats.org/officeDocument/2006/relationships/customXml" Target="../ink/ink1681.xml"/><Relationship Id="rId41" Type="http://schemas.openxmlformats.org/officeDocument/2006/relationships/image" Target="NULL"/><Relationship Id="rId856" Type="http://schemas.openxmlformats.org/officeDocument/2006/relationships/image" Target="NULL"/><Relationship Id="rId1279" Type="http://schemas.openxmlformats.org/officeDocument/2006/relationships/image" Target="../media/image57.png"/><Relationship Id="rId1402" Type="http://schemas.openxmlformats.org/officeDocument/2006/relationships/customXml" Target="../ink/ink1817.xml"/><Relationship Id="rId1486" Type="http://schemas.openxmlformats.org/officeDocument/2006/relationships/customXml" Target="../ink/ink1859.xml"/><Relationship Id="rId190" Type="http://schemas.openxmlformats.org/officeDocument/2006/relationships/customXml" Target="../ink/ink1373.xml"/><Relationship Id="rId204" Type="http://schemas.openxmlformats.org/officeDocument/2006/relationships/customXml" Target="../ink/ink1380.xml"/><Relationship Id="rId288" Type="http://schemas.openxmlformats.org/officeDocument/2006/relationships/customXml" Target="../ink/ink1422.xml"/><Relationship Id="rId411" Type="http://schemas.openxmlformats.org/officeDocument/2006/relationships/image" Target="NULL"/><Relationship Id="rId509" Type="http://schemas.openxmlformats.org/officeDocument/2006/relationships/customXml" Target="../ink/ink1533.xml"/><Relationship Id="rId1346" Type="http://schemas.openxmlformats.org/officeDocument/2006/relationships/customXml" Target="../ink/ink1789.xml"/><Relationship Id="rId495" Type="http://schemas.openxmlformats.org/officeDocument/2006/relationships/customXml" Target="../ink/ink1526.xml"/><Relationship Id="rId716" Type="http://schemas.openxmlformats.org/officeDocument/2006/relationships/image" Target="NULL"/><Relationship Id="rId923" Type="http://schemas.openxmlformats.org/officeDocument/2006/relationships/image" Target="NULL"/><Relationship Id="rId52" Type="http://schemas.openxmlformats.org/officeDocument/2006/relationships/customXml" Target="../ink/ink1304.xml"/><Relationship Id="rId148" Type="http://schemas.openxmlformats.org/officeDocument/2006/relationships/customXml" Target="../ink/ink1352.xml"/><Relationship Id="rId355" Type="http://schemas.openxmlformats.org/officeDocument/2006/relationships/image" Target="NULL"/><Relationship Id="rId562" Type="http://schemas.openxmlformats.org/officeDocument/2006/relationships/image" Target="NULL"/><Relationship Id="rId1192" Type="http://schemas.openxmlformats.org/officeDocument/2006/relationships/customXml" Target="../ink/ink1712.xml"/><Relationship Id="rId1206" Type="http://schemas.openxmlformats.org/officeDocument/2006/relationships/customXml" Target="../ink/ink1719.xml"/><Relationship Id="rId1413" Type="http://schemas.openxmlformats.org/officeDocument/2006/relationships/image" Target="../media/image124.png"/><Relationship Id="rId215" Type="http://schemas.openxmlformats.org/officeDocument/2006/relationships/image" Target="NULL"/><Relationship Id="rId422" Type="http://schemas.openxmlformats.org/officeDocument/2006/relationships/customXml" Target="../ink/ink1489.xml"/><Relationship Id="rId867" Type="http://schemas.openxmlformats.org/officeDocument/2006/relationships/customXml" Target="../ink/ink1658.xml"/><Relationship Id="rId1497" Type="http://schemas.openxmlformats.org/officeDocument/2006/relationships/image" Target="../media/image166.png"/><Relationship Id="rId299" Type="http://schemas.openxmlformats.org/officeDocument/2006/relationships/image" Target="NULL"/><Relationship Id="rId727" Type="http://schemas.openxmlformats.org/officeDocument/2006/relationships/customXml" Target="../ink/ink1588.xml"/><Relationship Id="rId934" Type="http://schemas.openxmlformats.org/officeDocument/2006/relationships/customXml" Target="../ink/ink1692.xml"/><Relationship Id="rId1357" Type="http://schemas.openxmlformats.org/officeDocument/2006/relationships/image" Target="../media/image96.png"/><Relationship Id="rId63" Type="http://schemas.openxmlformats.org/officeDocument/2006/relationships/image" Target="NULL"/><Relationship Id="rId159" Type="http://schemas.openxmlformats.org/officeDocument/2006/relationships/image" Target="NULL"/><Relationship Id="rId366" Type="http://schemas.openxmlformats.org/officeDocument/2006/relationships/customXml" Target="../ink/ink1461.xml"/><Relationship Id="rId573" Type="http://schemas.openxmlformats.org/officeDocument/2006/relationships/customXml" Target="../ink/ink1550.xml"/><Relationship Id="rId780" Type="http://schemas.openxmlformats.org/officeDocument/2006/relationships/image" Target="NULL"/><Relationship Id="rId1217" Type="http://schemas.openxmlformats.org/officeDocument/2006/relationships/image" Target="NULL"/><Relationship Id="rId1424" Type="http://schemas.openxmlformats.org/officeDocument/2006/relationships/customXml" Target="../ink/ink1828.xml"/><Relationship Id="rId226" Type="http://schemas.openxmlformats.org/officeDocument/2006/relationships/customXml" Target="../ink/ink1391.xml"/><Relationship Id="rId433" Type="http://schemas.openxmlformats.org/officeDocument/2006/relationships/image" Target="NULL"/><Relationship Id="rId878" Type="http://schemas.openxmlformats.org/officeDocument/2006/relationships/image" Target="NULL"/><Relationship Id="rId1270" Type="http://schemas.openxmlformats.org/officeDocument/2006/relationships/customXml" Target="../ink/ink1751.xml"/><Relationship Id="rId738" Type="http://schemas.openxmlformats.org/officeDocument/2006/relationships/image" Target="NULL"/><Relationship Id="rId945" Type="http://schemas.openxmlformats.org/officeDocument/2006/relationships/image" Target="NULL"/><Relationship Id="rId1368" Type="http://schemas.openxmlformats.org/officeDocument/2006/relationships/customXml" Target="../ink/ink1800.xml"/><Relationship Id="rId74" Type="http://schemas.openxmlformats.org/officeDocument/2006/relationships/customXml" Target="../ink/ink1315.xml"/><Relationship Id="rId377" Type="http://schemas.openxmlformats.org/officeDocument/2006/relationships/image" Target="NULL"/><Relationship Id="rId500" Type="http://schemas.openxmlformats.org/officeDocument/2006/relationships/image" Target="NULL"/><Relationship Id="rId805" Type="http://schemas.openxmlformats.org/officeDocument/2006/relationships/customXml" Target="../ink/ink1627.xml"/><Relationship Id="rId1228" Type="http://schemas.openxmlformats.org/officeDocument/2006/relationships/customXml" Target="../ink/ink1730.xml"/><Relationship Id="rId1435" Type="http://schemas.openxmlformats.org/officeDocument/2006/relationships/image" Target="../media/image135.png"/><Relationship Id="rId5" Type="http://schemas.openxmlformats.org/officeDocument/2006/relationships/image" Target="NULL"/><Relationship Id="rId237" Type="http://schemas.openxmlformats.org/officeDocument/2006/relationships/image" Target="NULL"/><Relationship Id="rId791" Type="http://schemas.openxmlformats.org/officeDocument/2006/relationships/customXml" Target="../ink/ink1620.xml"/><Relationship Id="rId889" Type="http://schemas.openxmlformats.org/officeDocument/2006/relationships/image" Target="NULL"/><Relationship Id="rId444" Type="http://schemas.openxmlformats.org/officeDocument/2006/relationships/customXml" Target="../ink/ink1500.xml"/><Relationship Id="rId749" Type="http://schemas.openxmlformats.org/officeDocument/2006/relationships/customXml" Target="../ink/ink1599.xml"/><Relationship Id="rId1281" Type="http://schemas.openxmlformats.org/officeDocument/2006/relationships/image" Target="../media/image58.png"/><Relationship Id="rId1379" Type="http://schemas.openxmlformats.org/officeDocument/2006/relationships/image" Target="../media/image107.png"/><Relationship Id="rId290" Type="http://schemas.openxmlformats.org/officeDocument/2006/relationships/customXml" Target="../ink/ink1423.xml"/><Relationship Id="rId304" Type="http://schemas.openxmlformats.org/officeDocument/2006/relationships/customXml" Target="../ink/ink1430.xml"/><Relationship Id="rId388" Type="http://schemas.openxmlformats.org/officeDocument/2006/relationships/customXml" Target="../ink/ink1472.xml"/><Relationship Id="rId511" Type="http://schemas.openxmlformats.org/officeDocument/2006/relationships/customXml" Target="../ink/ink1534.xml"/><Relationship Id="rId956" Type="http://schemas.openxmlformats.org/officeDocument/2006/relationships/customXml" Target="../ink/ink1703.xml"/><Relationship Id="rId1239" Type="http://schemas.openxmlformats.org/officeDocument/2006/relationships/image" Target="NULL"/><Relationship Id="rId85" Type="http://schemas.openxmlformats.org/officeDocument/2006/relationships/image" Target="NULL"/><Relationship Id="rId150" Type="http://schemas.openxmlformats.org/officeDocument/2006/relationships/customXml" Target="../ink/ink1353.xml"/><Relationship Id="rId816" Type="http://schemas.openxmlformats.org/officeDocument/2006/relationships/image" Target="NULL"/><Relationship Id="rId1446" Type="http://schemas.openxmlformats.org/officeDocument/2006/relationships/customXml" Target="../ink/ink1839.xml"/><Relationship Id="rId248" Type="http://schemas.openxmlformats.org/officeDocument/2006/relationships/customXml" Target="../ink/ink1402.xml"/><Relationship Id="rId455" Type="http://schemas.openxmlformats.org/officeDocument/2006/relationships/image" Target="NULL"/><Relationship Id="rId1292" Type="http://schemas.openxmlformats.org/officeDocument/2006/relationships/customXml" Target="../ink/ink1762.xml"/><Relationship Id="rId1306" Type="http://schemas.openxmlformats.org/officeDocument/2006/relationships/customXml" Target="../ink/ink1769.xml"/><Relationship Id="rId12" Type="http://schemas.openxmlformats.org/officeDocument/2006/relationships/customXml" Target="../ink/ink1284.xml"/><Relationship Id="rId108" Type="http://schemas.openxmlformats.org/officeDocument/2006/relationships/customXml" Target="../ink/ink1332.xml"/><Relationship Id="rId315" Type="http://schemas.openxmlformats.org/officeDocument/2006/relationships/image" Target="NULL"/><Relationship Id="rId522" Type="http://schemas.openxmlformats.org/officeDocument/2006/relationships/image" Target="NULL"/><Relationship Id="rId967" Type="http://schemas.openxmlformats.org/officeDocument/2006/relationships/image" Target="NULL"/><Relationship Id="rId96" Type="http://schemas.openxmlformats.org/officeDocument/2006/relationships/customXml" Target="../ink/ink1326.xml"/><Relationship Id="rId161" Type="http://schemas.openxmlformats.org/officeDocument/2006/relationships/image" Target="NULL"/><Relationship Id="rId399" Type="http://schemas.openxmlformats.org/officeDocument/2006/relationships/image" Target="NULL"/><Relationship Id="rId827" Type="http://schemas.openxmlformats.org/officeDocument/2006/relationships/customXml" Target="../ink/ink1638.xml"/><Relationship Id="rId1457" Type="http://schemas.openxmlformats.org/officeDocument/2006/relationships/image" Target="../media/image146.png"/><Relationship Id="rId259" Type="http://schemas.openxmlformats.org/officeDocument/2006/relationships/image" Target="NULL"/><Relationship Id="rId466" Type="http://schemas.openxmlformats.org/officeDocument/2006/relationships/customXml" Target="../ink/ink1511.xml"/><Relationship Id="rId673" Type="http://schemas.openxmlformats.org/officeDocument/2006/relationships/customXml" Target="../ink/ink1561.xml"/><Relationship Id="rId880" Type="http://schemas.openxmlformats.org/officeDocument/2006/relationships/customXml" Target="../ink/ink1665.xml"/><Relationship Id="rId1317" Type="http://schemas.openxmlformats.org/officeDocument/2006/relationships/image" Target="../media/image76.png"/><Relationship Id="rId23" Type="http://schemas.openxmlformats.org/officeDocument/2006/relationships/image" Target="NULL"/><Relationship Id="rId119" Type="http://schemas.openxmlformats.org/officeDocument/2006/relationships/image" Target="NULL"/><Relationship Id="rId326" Type="http://schemas.openxmlformats.org/officeDocument/2006/relationships/customXml" Target="../ink/ink1441.xml"/><Relationship Id="rId1370" Type="http://schemas.openxmlformats.org/officeDocument/2006/relationships/customXml" Target="../ink/ink1801.xml"/><Relationship Id="rId740" Type="http://schemas.openxmlformats.org/officeDocument/2006/relationships/image" Target="NULL"/><Relationship Id="rId838" Type="http://schemas.openxmlformats.org/officeDocument/2006/relationships/image" Target="NULL"/><Relationship Id="rId1468" Type="http://schemas.openxmlformats.org/officeDocument/2006/relationships/customXml" Target="../ink/ink1850.xml"/><Relationship Id="rId172" Type="http://schemas.openxmlformats.org/officeDocument/2006/relationships/customXml" Target="../ink/ink1364.xml"/><Relationship Id="rId477" Type="http://schemas.openxmlformats.org/officeDocument/2006/relationships/customXml" Target="../ink/ink1517.xml"/><Relationship Id="rId684" Type="http://schemas.openxmlformats.org/officeDocument/2006/relationships/image" Target="NULL"/><Relationship Id="rId1230" Type="http://schemas.openxmlformats.org/officeDocument/2006/relationships/customXml" Target="../ink/ink1731.xml"/><Relationship Id="rId1328" Type="http://schemas.openxmlformats.org/officeDocument/2006/relationships/customXml" Target="../ink/ink1780.xml"/><Relationship Id="rId337" Type="http://schemas.openxmlformats.org/officeDocument/2006/relationships/image" Target="NULL"/><Relationship Id="rId891" Type="http://schemas.openxmlformats.org/officeDocument/2006/relationships/image" Target="NULL"/><Relationship Id="rId905" Type="http://schemas.openxmlformats.org/officeDocument/2006/relationships/image" Target="NULL"/><Relationship Id="rId34" Type="http://schemas.openxmlformats.org/officeDocument/2006/relationships/customXml" Target="../ink/ink1295.xml"/><Relationship Id="rId751" Type="http://schemas.openxmlformats.org/officeDocument/2006/relationships/customXml" Target="../ink/ink1600.xml"/><Relationship Id="rId849" Type="http://schemas.openxmlformats.org/officeDocument/2006/relationships/customXml" Target="../ink/ink1649.xml"/><Relationship Id="rId1381" Type="http://schemas.openxmlformats.org/officeDocument/2006/relationships/image" Target="../media/image108.png"/><Relationship Id="rId1479" Type="http://schemas.openxmlformats.org/officeDocument/2006/relationships/image" Target="../media/image157.png"/><Relationship Id="rId183" Type="http://schemas.openxmlformats.org/officeDocument/2006/relationships/image" Target="NULL"/><Relationship Id="rId390" Type="http://schemas.openxmlformats.org/officeDocument/2006/relationships/customXml" Target="../ink/ink1473.xml"/><Relationship Id="rId404" Type="http://schemas.openxmlformats.org/officeDocument/2006/relationships/customXml" Target="../ink/ink1480.xml"/><Relationship Id="rId1241" Type="http://schemas.openxmlformats.org/officeDocument/2006/relationships/image" Target="NULL"/><Relationship Id="rId1339" Type="http://schemas.openxmlformats.org/officeDocument/2006/relationships/image" Target="../media/image87.png"/><Relationship Id="rId250" Type="http://schemas.openxmlformats.org/officeDocument/2006/relationships/customXml" Target="../ink/ink1403.xml"/><Relationship Id="rId488" Type="http://schemas.openxmlformats.org/officeDocument/2006/relationships/image" Target="NULL"/><Relationship Id="rId695" Type="http://schemas.openxmlformats.org/officeDocument/2006/relationships/customXml" Target="../ink/ink1572.xml"/><Relationship Id="rId709" Type="http://schemas.openxmlformats.org/officeDocument/2006/relationships/customXml" Target="../ink/ink1579.xml"/><Relationship Id="rId916" Type="http://schemas.openxmlformats.org/officeDocument/2006/relationships/customXml" Target="../ink/ink1683.xml"/><Relationship Id="rId45" Type="http://schemas.openxmlformats.org/officeDocument/2006/relationships/image" Target="NULL"/><Relationship Id="rId110" Type="http://schemas.openxmlformats.org/officeDocument/2006/relationships/customXml" Target="../ink/ink1333.xml"/><Relationship Id="rId348" Type="http://schemas.openxmlformats.org/officeDocument/2006/relationships/customXml" Target="../ink/ink1452.xml"/><Relationship Id="rId762" Type="http://schemas.openxmlformats.org/officeDocument/2006/relationships/image" Target="NULL"/><Relationship Id="rId1392" Type="http://schemas.openxmlformats.org/officeDocument/2006/relationships/customXml" Target="../ink/ink1812.xml"/><Relationship Id="rId1406" Type="http://schemas.openxmlformats.org/officeDocument/2006/relationships/customXml" Target="../ink/ink1819.xml"/><Relationship Id="rId194" Type="http://schemas.openxmlformats.org/officeDocument/2006/relationships/customXml" Target="../ink/ink1375.xml"/><Relationship Id="rId208" Type="http://schemas.openxmlformats.org/officeDocument/2006/relationships/customXml" Target="../ink/ink1382.xml"/><Relationship Id="rId415" Type="http://schemas.openxmlformats.org/officeDocument/2006/relationships/image" Target="NULL"/><Relationship Id="rId622" Type="http://schemas.openxmlformats.org/officeDocument/2006/relationships/image" Target="NULL"/><Relationship Id="rId1252" Type="http://schemas.openxmlformats.org/officeDocument/2006/relationships/customXml" Target="../ink/ink1742.xml"/><Relationship Id="rId261" Type="http://schemas.openxmlformats.org/officeDocument/2006/relationships/image" Target="NULL"/><Relationship Id="rId499" Type="http://schemas.openxmlformats.org/officeDocument/2006/relationships/customXml" Target="../ink/ink1528.xml"/><Relationship Id="rId927" Type="http://schemas.openxmlformats.org/officeDocument/2006/relationships/image" Target="NULL"/><Relationship Id="rId56" Type="http://schemas.openxmlformats.org/officeDocument/2006/relationships/customXml" Target="../ink/ink1306.xml"/><Relationship Id="rId359" Type="http://schemas.openxmlformats.org/officeDocument/2006/relationships/image" Target="NULL"/><Relationship Id="rId566" Type="http://schemas.openxmlformats.org/officeDocument/2006/relationships/image" Target="NULL"/><Relationship Id="rId773" Type="http://schemas.openxmlformats.org/officeDocument/2006/relationships/customXml" Target="../ink/ink1611.xml"/><Relationship Id="rId1196" Type="http://schemas.openxmlformats.org/officeDocument/2006/relationships/customXml" Target="../ink/ink1714.xml"/><Relationship Id="rId1417" Type="http://schemas.openxmlformats.org/officeDocument/2006/relationships/image" Target="../media/image126.png"/><Relationship Id="rId121" Type="http://schemas.openxmlformats.org/officeDocument/2006/relationships/image" Target="NULL"/><Relationship Id="rId219" Type="http://schemas.openxmlformats.org/officeDocument/2006/relationships/image" Target="NULL"/><Relationship Id="rId426" Type="http://schemas.openxmlformats.org/officeDocument/2006/relationships/customXml" Target="../ink/ink1491.xml"/><Relationship Id="rId1263" Type="http://schemas.openxmlformats.org/officeDocument/2006/relationships/image" Target="../media/image49.png"/><Relationship Id="rId840" Type="http://schemas.openxmlformats.org/officeDocument/2006/relationships/image" Target="NULL"/><Relationship Id="rId938" Type="http://schemas.openxmlformats.org/officeDocument/2006/relationships/customXml" Target="../ink/ink1694.xml"/><Relationship Id="rId1470" Type="http://schemas.openxmlformats.org/officeDocument/2006/relationships/customXml" Target="../ink/ink1851.xml"/><Relationship Id="rId67" Type="http://schemas.openxmlformats.org/officeDocument/2006/relationships/image" Target="NULL"/><Relationship Id="rId272" Type="http://schemas.openxmlformats.org/officeDocument/2006/relationships/customXml" Target="../ink/ink1414.xml"/><Relationship Id="rId577" Type="http://schemas.openxmlformats.org/officeDocument/2006/relationships/customXml" Target="../ink/ink1552.xml"/><Relationship Id="rId700" Type="http://schemas.openxmlformats.org/officeDocument/2006/relationships/image" Target="NULL"/><Relationship Id="rId1330" Type="http://schemas.openxmlformats.org/officeDocument/2006/relationships/customXml" Target="../ink/ink1781.xml"/><Relationship Id="rId1428" Type="http://schemas.openxmlformats.org/officeDocument/2006/relationships/customXml" Target="../ink/ink1830.xml"/><Relationship Id="rId132" Type="http://schemas.openxmlformats.org/officeDocument/2006/relationships/customXml" Target="../ink/ink1344.xml"/><Relationship Id="rId784" Type="http://schemas.openxmlformats.org/officeDocument/2006/relationships/image" Target="NULL"/><Relationship Id="rId437" Type="http://schemas.openxmlformats.org/officeDocument/2006/relationships/image" Target="NULL"/><Relationship Id="rId851" Type="http://schemas.openxmlformats.org/officeDocument/2006/relationships/customXml" Target="../ink/ink1650.xml"/><Relationship Id="rId1274" Type="http://schemas.openxmlformats.org/officeDocument/2006/relationships/customXml" Target="../ink/ink1753.xml"/><Relationship Id="rId1481" Type="http://schemas.openxmlformats.org/officeDocument/2006/relationships/image" Target="../media/image158.png"/><Relationship Id="rId283" Type="http://schemas.openxmlformats.org/officeDocument/2006/relationships/image" Target="NULL"/><Relationship Id="rId490" Type="http://schemas.openxmlformats.org/officeDocument/2006/relationships/image" Target="NULL"/><Relationship Id="rId504" Type="http://schemas.openxmlformats.org/officeDocument/2006/relationships/image" Target="NULL"/><Relationship Id="rId711" Type="http://schemas.openxmlformats.org/officeDocument/2006/relationships/customXml" Target="../ink/ink1580.xml"/><Relationship Id="rId949" Type="http://schemas.openxmlformats.org/officeDocument/2006/relationships/image" Target="NULL"/><Relationship Id="rId1341" Type="http://schemas.openxmlformats.org/officeDocument/2006/relationships/image" Target="../media/image88.png"/><Relationship Id="rId78" Type="http://schemas.openxmlformats.org/officeDocument/2006/relationships/customXml" Target="../ink/ink1317.xml"/><Relationship Id="rId143" Type="http://schemas.openxmlformats.org/officeDocument/2006/relationships/image" Target="NULL"/><Relationship Id="rId350" Type="http://schemas.openxmlformats.org/officeDocument/2006/relationships/customXml" Target="../ink/ink1453.xml"/><Relationship Id="rId795" Type="http://schemas.openxmlformats.org/officeDocument/2006/relationships/customXml" Target="../ink/ink1622.xml"/><Relationship Id="rId809" Type="http://schemas.openxmlformats.org/officeDocument/2006/relationships/customXml" Target="../ink/ink1629.xml"/><Relationship Id="rId1201" Type="http://schemas.openxmlformats.org/officeDocument/2006/relationships/image" Target="NULL"/><Relationship Id="rId1439" Type="http://schemas.openxmlformats.org/officeDocument/2006/relationships/image" Target="../media/image137.png"/><Relationship Id="rId9" Type="http://schemas.openxmlformats.org/officeDocument/2006/relationships/image" Target="NULL"/><Relationship Id="rId210" Type="http://schemas.openxmlformats.org/officeDocument/2006/relationships/customXml" Target="../ink/ink1383.xml"/><Relationship Id="rId448" Type="http://schemas.openxmlformats.org/officeDocument/2006/relationships/customXml" Target="../ink/ink1502.xml"/><Relationship Id="rId862" Type="http://schemas.openxmlformats.org/officeDocument/2006/relationships/image" Target="NULL"/><Relationship Id="rId1285" Type="http://schemas.openxmlformats.org/officeDocument/2006/relationships/image" Target="../media/image60.png"/><Relationship Id="rId1492" Type="http://schemas.openxmlformats.org/officeDocument/2006/relationships/customXml" Target="../ink/ink1862.xml"/><Relationship Id="rId294" Type="http://schemas.openxmlformats.org/officeDocument/2006/relationships/customXml" Target="../ink/ink1425.xml"/><Relationship Id="rId308" Type="http://schemas.openxmlformats.org/officeDocument/2006/relationships/customXml" Target="../ink/ink1432.xml"/><Relationship Id="rId515" Type="http://schemas.openxmlformats.org/officeDocument/2006/relationships/customXml" Target="../ink/ink1536.xml"/><Relationship Id="rId722" Type="http://schemas.openxmlformats.org/officeDocument/2006/relationships/image" Target="NULL"/><Relationship Id="rId1352" Type="http://schemas.openxmlformats.org/officeDocument/2006/relationships/customXml" Target="../ink/ink1792.xml"/><Relationship Id="rId89" Type="http://schemas.openxmlformats.org/officeDocument/2006/relationships/image" Target="NULL"/><Relationship Id="rId154" Type="http://schemas.openxmlformats.org/officeDocument/2006/relationships/customXml" Target="../ink/ink1355.xml"/><Relationship Id="rId361" Type="http://schemas.openxmlformats.org/officeDocument/2006/relationships/image" Target="NULL"/><Relationship Id="rId1212" Type="http://schemas.openxmlformats.org/officeDocument/2006/relationships/customXml" Target="../ink/ink1722.xml"/><Relationship Id="rId459" Type="http://schemas.openxmlformats.org/officeDocument/2006/relationships/image" Target="NULL"/><Relationship Id="rId873" Type="http://schemas.openxmlformats.org/officeDocument/2006/relationships/customXml" Target="../ink/ink1661.xml"/><Relationship Id="rId1296" Type="http://schemas.openxmlformats.org/officeDocument/2006/relationships/customXml" Target="../ink/ink1764.xml"/><Relationship Id="rId16" Type="http://schemas.openxmlformats.org/officeDocument/2006/relationships/customXml" Target="../ink/ink1286.xml"/><Relationship Id="rId221" Type="http://schemas.openxmlformats.org/officeDocument/2006/relationships/image" Target="NULL"/><Relationship Id="rId319" Type="http://schemas.openxmlformats.org/officeDocument/2006/relationships/image" Target="NULL"/><Relationship Id="rId526" Type="http://schemas.openxmlformats.org/officeDocument/2006/relationships/image" Target="NULL"/><Relationship Id="rId1363" Type="http://schemas.openxmlformats.org/officeDocument/2006/relationships/image" Target="../media/image99.png"/><Relationship Id="rId733" Type="http://schemas.openxmlformats.org/officeDocument/2006/relationships/customXml" Target="../ink/ink1591.xml"/><Relationship Id="rId940" Type="http://schemas.openxmlformats.org/officeDocument/2006/relationships/customXml" Target="../ink/ink1695.xml"/><Relationship Id="rId165" Type="http://schemas.openxmlformats.org/officeDocument/2006/relationships/image" Target="NULL"/><Relationship Id="rId372" Type="http://schemas.openxmlformats.org/officeDocument/2006/relationships/customXml" Target="../ink/ink1464.xml"/><Relationship Id="rId677" Type="http://schemas.openxmlformats.org/officeDocument/2006/relationships/customXml" Target="../ink/ink1563.xml"/><Relationship Id="rId800" Type="http://schemas.openxmlformats.org/officeDocument/2006/relationships/image" Target="NULL"/><Relationship Id="rId1223" Type="http://schemas.openxmlformats.org/officeDocument/2006/relationships/image" Target="NULL"/><Relationship Id="rId1430" Type="http://schemas.openxmlformats.org/officeDocument/2006/relationships/customXml" Target="../ink/ink1831.xml"/><Relationship Id="rId232" Type="http://schemas.openxmlformats.org/officeDocument/2006/relationships/customXml" Target="../ink/ink1394.xml"/><Relationship Id="rId884" Type="http://schemas.openxmlformats.org/officeDocument/2006/relationships/customXml" Target="../ink/ink1667.xml"/><Relationship Id="rId27" Type="http://schemas.openxmlformats.org/officeDocument/2006/relationships/image" Target="NULL"/><Relationship Id="rId744" Type="http://schemas.openxmlformats.org/officeDocument/2006/relationships/image" Target="NULL"/><Relationship Id="rId951" Type="http://schemas.openxmlformats.org/officeDocument/2006/relationships/image" Target="NULL"/><Relationship Id="rId1374" Type="http://schemas.openxmlformats.org/officeDocument/2006/relationships/customXml" Target="../ink/ink1803.xml"/><Relationship Id="rId80" Type="http://schemas.openxmlformats.org/officeDocument/2006/relationships/customXml" Target="../ink/ink1318.xml"/><Relationship Id="rId176" Type="http://schemas.openxmlformats.org/officeDocument/2006/relationships/customXml" Target="../ink/ink1366.xml"/><Relationship Id="rId383" Type="http://schemas.openxmlformats.org/officeDocument/2006/relationships/image" Target="NULL"/><Relationship Id="rId811" Type="http://schemas.openxmlformats.org/officeDocument/2006/relationships/customXml" Target="../ink/ink1630.xml"/><Relationship Id="rId1234" Type="http://schemas.openxmlformats.org/officeDocument/2006/relationships/customXml" Target="../ink/ink1733.xml"/><Relationship Id="rId1441" Type="http://schemas.openxmlformats.org/officeDocument/2006/relationships/image" Target="../media/image138.png"/><Relationship Id="rId243" Type="http://schemas.openxmlformats.org/officeDocument/2006/relationships/image" Target="NULL"/><Relationship Id="rId450" Type="http://schemas.openxmlformats.org/officeDocument/2006/relationships/customXml" Target="../ink/ink1503.xml"/><Relationship Id="rId688" Type="http://schemas.openxmlformats.org/officeDocument/2006/relationships/image" Target="NULL"/><Relationship Id="rId895" Type="http://schemas.openxmlformats.org/officeDocument/2006/relationships/image" Target="NULL"/><Relationship Id="rId909" Type="http://schemas.openxmlformats.org/officeDocument/2006/relationships/image" Target="NULL"/><Relationship Id="rId1301" Type="http://schemas.openxmlformats.org/officeDocument/2006/relationships/image" Target="../media/image68.png"/><Relationship Id="rId38" Type="http://schemas.openxmlformats.org/officeDocument/2006/relationships/customXml" Target="../ink/ink1297.xml"/><Relationship Id="rId103" Type="http://schemas.openxmlformats.org/officeDocument/2006/relationships/image" Target="NULL"/><Relationship Id="rId310" Type="http://schemas.openxmlformats.org/officeDocument/2006/relationships/customXml" Target="../ink/ink1433.xml"/><Relationship Id="rId755" Type="http://schemas.openxmlformats.org/officeDocument/2006/relationships/customXml" Target="../ink/ink1602.xml"/><Relationship Id="rId962" Type="http://schemas.openxmlformats.org/officeDocument/2006/relationships/customXml" Target="../ink/ink1706.xml"/><Relationship Id="rId1385" Type="http://schemas.openxmlformats.org/officeDocument/2006/relationships/image" Target="../media/image110.png"/><Relationship Id="rId91" Type="http://schemas.openxmlformats.org/officeDocument/2006/relationships/image" Target="NULL"/><Relationship Id="rId187" Type="http://schemas.openxmlformats.org/officeDocument/2006/relationships/image" Target="NULL"/><Relationship Id="rId394" Type="http://schemas.openxmlformats.org/officeDocument/2006/relationships/customXml" Target="../ink/ink1475.xml"/><Relationship Id="rId408" Type="http://schemas.openxmlformats.org/officeDocument/2006/relationships/customXml" Target="../ink/ink1482.xml"/><Relationship Id="rId822" Type="http://schemas.openxmlformats.org/officeDocument/2006/relationships/image" Target="NULL"/><Relationship Id="rId1245" Type="http://schemas.openxmlformats.org/officeDocument/2006/relationships/image" Target="NULL"/><Relationship Id="rId1452" Type="http://schemas.openxmlformats.org/officeDocument/2006/relationships/customXml" Target="../ink/ink1842.xml"/><Relationship Id="rId254" Type="http://schemas.openxmlformats.org/officeDocument/2006/relationships/customXml" Target="../ink/ink1405.xml"/><Relationship Id="rId699" Type="http://schemas.openxmlformats.org/officeDocument/2006/relationships/customXml" Target="../ink/ink1574.xml"/><Relationship Id="rId1312" Type="http://schemas.openxmlformats.org/officeDocument/2006/relationships/customXml" Target="../ink/ink1772.xml"/><Relationship Id="rId49" Type="http://schemas.openxmlformats.org/officeDocument/2006/relationships/image" Target="NULL"/><Relationship Id="rId114" Type="http://schemas.openxmlformats.org/officeDocument/2006/relationships/customXml" Target="../ink/ink1335.xml"/><Relationship Id="rId461" Type="http://schemas.openxmlformats.org/officeDocument/2006/relationships/image" Target="NULL"/><Relationship Id="rId559" Type="http://schemas.openxmlformats.org/officeDocument/2006/relationships/customXml" Target="../ink/ink1543.xml"/><Relationship Id="rId766" Type="http://schemas.openxmlformats.org/officeDocument/2006/relationships/image" Target="NULL"/><Relationship Id="rId1189" Type="http://schemas.openxmlformats.org/officeDocument/2006/relationships/image" Target="NULL"/><Relationship Id="rId1396" Type="http://schemas.openxmlformats.org/officeDocument/2006/relationships/customXml" Target="../ink/ink1814.xml"/><Relationship Id="rId198" Type="http://schemas.openxmlformats.org/officeDocument/2006/relationships/customXml" Target="../ink/ink1377.xml"/><Relationship Id="rId321" Type="http://schemas.openxmlformats.org/officeDocument/2006/relationships/image" Target="NULL"/><Relationship Id="rId419" Type="http://schemas.openxmlformats.org/officeDocument/2006/relationships/image" Target="NULL"/><Relationship Id="rId626" Type="http://schemas.openxmlformats.org/officeDocument/2006/relationships/image" Target="NULL"/><Relationship Id="rId1256" Type="http://schemas.openxmlformats.org/officeDocument/2006/relationships/customXml" Target="../ink/ink1744.xml"/><Relationship Id="rId833" Type="http://schemas.openxmlformats.org/officeDocument/2006/relationships/customXml" Target="../ink/ink1641.xml"/><Relationship Id="rId1463" Type="http://schemas.openxmlformats.org/officeDocument/2006/relationships/image" Target="../media/image149.png"/><Relationship Id="rId265" Type="http://schemas.openxmlformats.org/officeDocument/2006/relationships/image" Target="NULL"/><Relationship Id="rId472" Type="http://schemas.openxmlformats.org/officeDocument/2006/relationships/image" Target="NULL"/><Relationship Id="rId900" Type="http://schemas.openxmlformats.org/officeDocument/2006/relationships/customXml" Target="../ink/ink1675.xml"/><Relationship Id="rId1323" Type="http://schemas.openxmlformats.org/officeDocument/2006/relationships/image" Target="../media/image79.png"/><Relationship Id="rId125" Type="http://schemas.openxmlformats.org/officeDocument/2006/relationships/image" Target="NULL"/><Relationship Id="rId332" Type="http://schemas.openxmlformats.org/officeDocument/2006/relationships/customXml" Target="../ink/ink1444.xml"/><Relationship Id="rId777" Type="http://schemas.openxmlformats.org/officeDocument/2006/relationships/customXml" Target="../ink/ink1613.xml"/><Relationship Id="rId844" Type="http://schemas.openxmlformats.org/officeDocument/2006/relationships/image" Target="NULL"/><Relationship Id="rId1267" Type="http://schemas.openxmlformats.org/officeDocument/2006/relationships/image" Target="../media/image51.png"/><Relationship Id="rId1474" Type="http://schemas.openxmlformats.org/officeDocument/2006/relationships/customXml" Target="../ink/ink1853.xml"/><Relationship Id="rId276" Type="http://schemas.openxmlformats.org/officeDocument/2006/relationships/customXml" Target="../ink/ink1416.xml"/><Relationship Id="rId483" Type="http://schemas.openxmlformats.org/officeDocument/2006/relationships/customXml" Target="../ink/ink1520.xml"/><Relationship Id="rId690" Type="http://schemas.openxmlformats.org/officeDocument/2006/relationships/image" Target="NULL"/><Relationship Id="rId704" Type="http://schemas.openxmlformats.org/officeDocument/2006/relationships/image" Target="NULL"/><Relationship Id="rId911" Type="http://schemas.openxmlformats.org/officeDocument/2006/relationships/image" Target="NULL"/><Relationship Id="rId1334" Type="http://schemas.openxmlformats.org/officeDocument/2006/relationships/customXml" Target="../ink/ink1783.xml"/><Relationship Id="rId40" Type="http://schemas.openxmlformats.org/officeDocument/2006/relationships/customXml" Target="../ink/ink1298.xml"/><Relationship Id="rId136" Type="http://schemas.openxmlformats.org/officeDocument/2006/relationships/customXml" Target="../ink/ink1346.xml"/><Relationship Id="rId343" Type="http://schemas.openxmlformats.org/officeDocument/2006/relationships/image" Target="NULL"/><Relationship Id="rId788" Type="http://schemas.openxmlformats.org/officeDocument/2006/relationships/image" Target="NULL"/><Relationship Id="rId1401" Type="http://schemas.openxmlformats.org/officeDocument/2006/relationships/image" Target="../media/image118.png"/><Relationship Id="rId203" Type="http://schemas.openxmlformats.org/officeDocument/2006/relationships/image" Target="NULL"/><Relationship Id="rId855" Type="http://schemas.openxmlformats.org/officeDocument/2006/relationships/customXml" Target="../ink/ink1652.xml"/><Relationship Id="rId1278" Type="http://schemas.openxmlformats.org/officeDocument/2006/relationships/customXml" Target="../ink/ink1755.xml"/><Relationship Id="rId1485" Type="http://schemas.openxmlformats.org/officeDocument/2006/relationships/image" Target="../media/image160.png"/><Relationship Id="rId287" Type="http://schemas.openxmlformats.org/officeDocument/2006/relationships/image" Target="NULL"/><Relationship Id="rId410" Type="http://schemas.openxmlformats.org/officeDocument/2006/relationships/customXml" Target="../ink/ink1483.xml"/><Relationship Id="rId494" Type="http://schemas.openxmlformats.org/officeDocument/2006/relationships/image" Target="NULL"/><Relationship Id="rId508" Type="http://schemas.openxmlformats.org/officeDocument/2006/relationships/image" Target="NULL"/><Relationship Id="rId715" Type="http://schemas.openxmlformats.org/officeDocument/2006/relationships/customXml" Target="../ink/ink1582.xml"/><Relationship Id="rId922" Type="http://schemas.openxmlformats.org/officeDocument/2006/relationships/customXml" Target="../ink/ink1686.xml"/><Relationship Id="rId1345" Type="http://schemas.openxmlformats.org/officeDocument/2006/relationships/image" Target="../media/image90.png"/><Relationship Id="rId147" Type="http://schemas.openxmlformats.org/officeDocument/2006/relationships/image" Target="NULL"/><Relationship Id="rId354" Type="http://schemas.openxmlformats.org/officeDocument/2006/relationships/customXml" Target="../ink/ink1455.xml"/><Relationship Id="rId799" Type="http://schemas.openxmlformats.org/officeDocument/2006/relationships/customXml" Target="../ink/ink1624.xml"/><Relationship Id="rId1191" Type="http://schemas.openxmlformats.org/officeDocument/2006/relationships/image" Target="NULL"/><Relationship Id="rId1205" Type="http://schemas.openxmlformats.org/officeDocument/2006/relationships/image" Target="NULL"/><Relationship Id="rId51" Type="http://schemas.openxmlformats.org/officeDocument/2006/relationships/image" Target="NULL"/><Relationship Id="rId561" Type="http://schemas.openxmlformats.org/officeDocument/2006/relationships/customXml" Target="../ink/ink1544.xml"/><Relationship Id="rId866" Type="http://schemas.openxmlformats.org/officeDocument/2006/relationships/image" Target="NULL"/><Relationship Id="rId1289" Type="http://schemas.openxmlformats.org/officeDocument/2006/relationships/image" Target="../media/image62.png"/><Relationship Id="rId1412" Type="http://schemas.openxmlformats.org/officeDocument/2006/relationships/customXml" Target="../ink/ink1822.xml"/><Relationship Id="rId1496" Type="http://schemas.openxmlformats.org/officeDocument/2006/relationships/customXml" Target="../ink/ink1864.xml"/><Relationship Id="rId214" Type="http://schemas.openxmlformats.org/officeDocument/2006/relationships/customXml" Target="../ink/ink1385.xml"/><Relationship Id="rId298" Type="http://schemas.openxmlformats.org/officeDocument/2006/relationships/customXml" Target="../ink/ink1427.xml"/><Relationship Id="rId421" Type="http://schemas.openxmlformats.org/officeDocument/2006/relationships/image" Target="NULL"/><Relationship Id="rId519" Type="http://schemas.openxmlformats.org/officeDocument/2006/relationships/customXml" Target="../ink/ink1538.xml"/><Relationship Id="rId1356" Type="http://schemas.openxmlformats.org/officeDocument/2006/relationships/customXml" Target="../ink/ink1794.xml"/><Relationship Id="rId158" Type="http://schemas.openxmlformats.org/officeDocument/2006/relationships/customXml" Target="../ink/ink1357.xml"/><Relationship Id="rId726" Type="http://schemas.openxmlformats.org/officeDocument/2006/relationships/image" Target="NULL"/><Relationship Id="rId933" Type="http://schemas.openxmlformats.org/officeDocument/2006/relationships/image" Target="NULL"/><Relationship Id="rId62" Type="http://schemas.openxmlformats.org/officeDocument/2006/relationships/customXml" Target="../ink/ink1309.xml"/><Relationship Id="rId365" Type="http://schemas.openxmlformats.org/officeDocument/2006/relationships/image" Target="NULL"/><Relationship Id="rId572" Type="http://schemas.openxmlformats.org/officeDocument/2006/relationships/image" Target="NULL"/><Relationship Id="rId1216" Type="http://schemas.openxmlformats.org/officeDocument/2006/relationships/customXml" Target="../ink/ink1724.xml"/><Relationship Id="rId1423" Type="http://schemas.openxmlformats.org/officeDocument/2006/relationships/image" Target="../media/image129.png"/><Relationship Id="rId225" Type="http://schemas.openxmlformats.org/officeDocument/2006/relationships/image" Target="NULL"/><Relationship Id="rId432" Type="http://schemas.openxmlformats.org/officeDocument/2006/relationships/customXml" Target="../ink/ink1494.xml"/><Relationship Id="rId877" Type="http://schemas.openxmlformats.org/officeDocument/2006/relationships/customXml" Target="../ink/ink1663.xml"/><Relationship Id="rId737" Type="http://schemas.openxmlformats.org/officeDocument/2006/relationships/customXml" Target="../ink/ink1593.xml"/><Relationship Id="rId944" Type="http://schemas.openxmlformats.org/officeDocument/2006/relationships/customXml" Target="../ink/ink1697.xml"/><Relationship Id="rId1367" Type="http://schemas.openxmlformats.org/officeDocument/2006/relationships/image" Target="../media/image101.png"/><Relationship Id="rId73" Type="http://schemas.openxmlformats.org/officeDocument/2006/relationships/image" Target="NULL"/><Relationship Id="rId169" Type="http://schemas.openxmlformats.org/officeDocument/2006/relationships/image" Target="NULL"/><Relationship Id="rId376" Type="http://schemas.openxmlformats.org/officeDocument/2006/relationships/customXml" Target="../ink/ink1466.xml"/><Relationship Id="rId583" Type="http://schemas.openxmlformats.org/officeDocument/2006/relationships/customXml" Target="../ink/ink1555.xml"/><Relationship Id="rId790" Type="http://schemas.openxmlformats.org/officeDocument/2006/relationships/image" Target="NULL"/><Relationship Id="rId804" Type="http://schemas.openxmlformats.org/officeDocument/2006/relationships/image" Target="NULL"/><Relationship Id="rId1227" Type="http://schemas.openxmlformats.org/officeDocument/2006/relationships/image" Target="NULL"/><Relationship Id="rId1434" Type="http://schemas.openxmlformats.org/officeDocument/2006/relationships/customXml" Target="../ink/ink1833.xml"/><Relationship Id="rId4" Type="http://schemas.openxmlformats.org/officeDocument/2006/relationships/customXml" Target="../ink/ink1280.xml"/><Relationship Id="rId236" Type="http://schemas.openxmlformats.org/officeDocument/2006/relationships/customXml" Target="../ink/ink1396.xml"/><Relationship Id="rId443" Type="http://schemas.openxmlformats.org/officeDocument/2006/relationships/image" Target="NULL"/><Relationship Id="rId888" Type="http://schemas.openxmlformats.org/officeDocument/2006/relationships/customXml" Target="../ink/ink1669.xml"/><Relationship Id="rId1280" Type="http://schemas.openxmlformats.org/officeDocument/2006/relationships/customXml" Target="../ink/ink1756.xml"/><Relationship Id="rId1501" Type="http://schemas.openxmlformats.org/officeDocument/2006/relationships/image" Target="../media/image168.png"/><Relationship Id="rId303" Type="http://schemas.openxmlformats.org/officeDocument/2006/relationships/image" Target="NULL"/><Relationship Id="rId748" Type="http://schemas.openxmlformats.org/officeDocument/2006/relationships/image" Target="NULL"/><Relationship Id="rId955" Type="http://schemas.openxmlformats.org/officeDocument/2006/relationships/image" Target="NULL"/><Relationship Id="rId1378" Type="http://schemas.openxmlformats.org/officeDocument/2006/relationships/customXml" Target="../ink/ink1805.xml"/><Relationship Id="rId84" Type="http://schemas.openxmlformats.org/officeDocument/2006/relationships/customXml" Target="../ink/ink1320.xml"/><Relationship Id="rId387" Type="http://schemas.openxmlformats.org/officeDocument/2006/relationships/image" Target="NULL"/><Relationship Id="rId510" Type="http://schemas.openxmlformats.org/officeDocument/2006/relationships/image" Target="NULL"/><Relationship Id="rId815" Type="http://schemas.openxmlformats.org/officeDocument/2006/relationships/customXml" Target="../ink/ink1632.xml"/><Relationship Id="rId1238" Type="http://schemas.openxmlformats.org/officeDocument/2006/relationships/customXml" Target="../ink/ink1735.xml"/><Relationship Id="rId1445" Type="http://schemas.openxmlformats.org/officeDocument/2006/relationships/image" Target="../media/image140.png"/><Relationship Id="rId247" Type="http://schemas.openxmlformats.org/officeDocument/2006/relationships/image" Target="NULL"/><Relationship Id="rId899" Type="http://schemas.openxmlformats.org/officeDocument/2006/relationships/image" Target="NULL"/><Relationship Id="rId1305" Type="http://schemas.openxmlformats.org/officeDocument/2006/relationships/image" Target="../media/image70.png"/><Relationship Id="rId107" Type="http://schemas.openxmlformats.org/officeDocument/2006/relationships/image" Target="NULL"/><Relationship Id="rId454" Type="http://schemas.openxmlformats.org/officeDocument/2006/relationships/customXml" Target="../ink/ink1505.xml"/><Relationship Id="rId759" Type="http://schemas.openxmlformats.org/officeDocument/2006/relationships/customXml" Target="../ink/ink1604.xml"/><Relationship Id="rId1291" Type="http://schemas.openxmlformats.org/officeDocument/2006/relationships/image" Target="../media/image63.png"/><Relationship Id="rId1389" Type="http://schemas.openxmlformats.org/officeDocument/2006/relationships/image" Target="../media/image112.png"/><Relationship Id="rId11" Type="http://schemas.openxmlformats.org/officeDocument/2006/relationships/image" Target="NULL"/><Relationship Id="rId314" Type="http://schemas.openxmlformats.org/officeDocument/2006/relationships/customXml" Target="../ink/ink1435.xml"/><Relationship Id="rId398" Type="http://schemas.openxmlformats.org/officeDocument/2006/relationships/customXml" Target="../ink/ink1477.xml"/><Relationship Id="rId521" Type="http://schemas.openxmlformats.org/officeDocument/2006/relationships/customXml" Target="../ink/ink1539.xml"/><Relationship Id="rId1249" Type="http://schemas.openxmlformats.org/officeDocument/2006/relationships/image" Target="../media/image42.png"/><Relationship Id="rId95" Type="http://schemas.openxmlformats.org/officeDocument/2006/relationships/image" Target="NULL"/><Relationship Id="rId160" Type="http://schemas.openxmlformats.org/officeDocument/2006/relationships/customXml" Target="../ink/ink1358.xml"/><Relationship Id="rId826" Type="http://schemas.openxmlformats.org/officeDocument/2006/relationships/image" Target="NULL"/><Relationship Id="rId1109" Type="http://schemas.openxmlformats.org/officeDocument/2006/relationships/image" Target="NULL"/><Relationship Id="rId1456" Type="http://schemas.openxmlformats.org/officeDocument/2006/relationships/customXml" Target="../ink/ink1844.xml"/><Relationship Id="rId258" Type="http://schemas.openxmlformats.org/officeDocument/2006/relationships/customXml" Target="../ink/ink1407.xml"/><Relationship Id="rId465" Type="http://schemas.openxmlformats.org/officeDocument/2006/relationships/image" Target="NULL"/><Relationship Id="rId672" Type="http://schemas.openxmlformats.org/officeDocument/2006/relationships/image" Target="NULL"/><Relationship Id="rId1316" Type="http://schemas.openxmlformats.org/officeDocument/2006/relationships/customXml" Target="../ink/ink1774.xml"/><Relationship Id="rId22" Type="http://schemas.openxmlformats.org/officeDocument/2006/relationships/customXml" Target="../ink/ink1289.xml"/><Relationship Id="rId118" Type="http://schemas.openxmlformats.org/officeDocument/2006/relationships/customXml" Target="../ink/ink1337.xml"/><Relationship Id="rId325" Type="http://schemas.openxmlformats.org/officeDocument/2006/relationships/image" Target="NULL"/><Relationship Id="rId171" Type="http://schemas.openxmlformats.org/officeDocument/2006/relationships/image" Target="NULL"/><Relationship Id="rId837" Type="http://schemas.openxmlformats.org/officeDocument/2006/relationships/customXml" Target="../ink/ink1643.xml"/><Relationship Id="rId1467" Type="http://schemas.openxmlformats.org/officeDocument/2006/relationships/image" Target="../media/image151.png"/><Relationship Id="rId269" Type="http://schemas.openxmlformats.org/officeDocument/2006/relationships/image" Target="NULL"/><Relationship Id="rId476" Type="http://schemas.openxmlformats.org/officeDocument/2006/relationships/image" Target="NULL"/><Relationship Id="rId683" Type="http://schemas.openxmlformats.org/officeDocument/2006/relationships/customXml" Target="../ink/ink1566.xml"/><Relationship Id="rId890" Type="http://schemas.openxmlformats.org/officeDocument/2006/relationships/customXml" Target="../ink/ink1670.xml"/><Relationship Id="rId904" Type="http://schemas.openxmlformats.org/officeDocument/2006/relationships/customXml" Target="../ink/ink1677.xml"/><Relationship Id="rId1327" Type="http://schemas.openxmlformats.org/officeDocument/2006/relationships/image" Target="../media/image81.png"/><Relationship Id="rId33" Type="http://schemas.openxmlformats.org/officeDocument/2006/relationships/image" Target="NULL"/><Relationship Id="rId129" Type="http://schemas.openxmlformats.org/officeDocument/2006/relationships/image" Target="NULL"/><Relationship Id="rId336" Type="http://schemas.openxmlformats.org/officeDocument/2006/relationships/customXml" Target="../ink/ink1446.xml"/><Relationship Id="rId1380" Type="http://schemas.openxmlformats.org/officeDocument/2006/relationships/customXml" Target="../ink/ink1806.xml"/><Relationship Id="rId182" Type="http://schemas.openxmlformats.org/officeDocument/2006/relationships/customXml" Target="../ink/ink1369.xml"/><Relationship Id="rId403" Type="http://schemas.openxmlformats.org/officeDocument/2006/relationships/image" Target="NULL"/><Relationship Id="rId750" Type="http://schemas.openxmlformats.org/officeDocument/2006/relationships/image" Target="NULL"/><Relationship Id="rId848" Type="http://schemas.openxmlformats.org/officeDocument/2006/relationships/image" Target="NULL"/><Relationship Id="rId1478" Type="http://schemas.openxmlformats.org/officeDocument/2006/relationships/customXml" Target="../ink/ink1855.xml"/><Relationship Id="rId487" Type="http://schemas.openxmlformats.org/officeDocument/2006/relationships/customXml" Target="../ink/ink1522.xml"/><Relationship Id="rId694" Type="http://schemas.openxmlformats.org/officeDocument/2006/relationships/image" Target="NULL"/><Relationship Id="rId708" Type="http://schemas.openxmlformats.org/officeDocument/2006/relationships/image" Target="NULL"/><Relationship Id="rId915" Type="http://schemas.openxmlformats.org/officeDocument/2006/relationships/image" Target="NULL"/><Relationship Id="rId1240" Type="http://schemas.openxmlformats.org/officeDocument/2006/relationships/customXml" Target="../ink/ink1736.xml"/><Relationship Id="rId1338" Type="http://schemas.openxmlformats.org/officeDocument/2006/relationships/customXml" Target="../ink/ink1785.xml"/><Relationship Id="rId347" Type="http://schemas.openxmlformats.org/officeDocument/2006/relationships/image" Target="NULL"/><Relationship Id="rId1405" Type="http://schemas.openxmlformats.org/officeDocument/2006/relationships/image" Target="../media/image120.png"/><Relationship Id="rId44" Type="http://schemas.openxmlformats.org/officeDocument/2006/relationships/customXml" Target="../ink/ink1300.xml"/><Relationship Id="rId761" Type="http://schemas.openxmlformats.org/officeDocument/2006/relationships/customXml" Target="../ink/ink1605.xml"/><Relationship Id="rId859" Type="http://schemas.openxmlformats.org/officeDocument/2006/relationships/customXml" Target="../ink/ink1654.xml"/><Relationship Id="rId1391" Type="http://schemas.openxmlformats.org/officeDocument/2006/relationships/image" Target="../media/image113.png"/><Relationship Id="rId1489" Type="http://schemas.openxmlformats.org/officeDocument/2006/relationships/image" Target="../media/image162.png"/><Relationship Id="rId193" Type="http://schemas.openxmlformats.org/officeDocument/2006/relationships/image" Target="NULL"/><Relationship Id="rId207" Type="http://schemas.openxmlformats.org/officeDocument/2006/relationships/image" Target="NULL"/><Relationship Id="rId414" Type="http://schemas.openxmlformats.org/officeDocument/2006/relationships/customXml" Target="../ink/ink1485.xml"/><Relationship Id="rId498" Type="http://schemas.openxmlformats.org/officeDocument/2006/relationships/image" Target="NULL"/><Relationship Id="rId1251" Type="http://schemas.openxmlformats.org/officeDocument/2006/relationships/image" Target="../media/image43.png"/><Relationship Id="rId1349" Type="http://schemas.openxmlformats.org/officeDocument/2006/relationships/image" Target="../media/image92.png"/><Relationship Id="rId260" Type="http://schemas.openxmlformats.org/officeDocument/2006/relationships/customXml" Target="../ink/ink1408.xml"/><Relationship Id="rId719" Type="http://schemas.openxmlformats.org/officeDocument/2006/relationships/customXml" Target="../ink/ink1584.xml"/><Relationship Id="rId926" Type="http://schemas.openxmlformats.org/officeDocument/2006/relationships/customXml" Target="../ink/ink1688.xml"/><Relationship Id="rId55" Type="http://schemas.openxmlformats.org/officeDocument/2006/relationships/image" Target="NULL"/><Relationship Id="rId120" Type="http://schemas.openxmlformats.org/officeDocument/2006/relationships/customXml" Target="../ink/ink1338.xml"/><Relationship Id="rId358" Type="http://schemas.openxmlformats.org/officeDocument/2006/relationships/customXml" Target="../ink/ink1457.xml"/><Relationship Id="rId565" Type="http://schemas.openxmlformats.org/officeDocument/2006/relationships/customXml" Target="../ink/ink1546.xml"/><Relationship Id="rId772" Type="http://schemas.openxmlformats.org/officeDocument/2006/relationships/image" Target="NULL"/><Relationship Id="rId1195" Type="http://schemas.openxmlformats.org/officeDocument/2006/relationships/image" Target="NULL"/><Relationship Id="rId1209" Type="http://schemas.openxmlformats.org/officeDocument/2006/relationships/image" Target="NULL"/><Relationship Id="rId1416" Type="http://schemas.openxmlformats.org/officeDocument/2006/relationships/customXml" Target="../ink/ink1824.xml"/><Relationship Id="rId218" Type="http://schemas.openxmlformats.org/officeDocument/2006/relationships/customXml" Target="../ink/ink1387.xml"/><Relationship Id="rId425" Type="http://schemas.openxmlformats.org/officeDocument/2006/relationships/image" Target="NULL"/><Relationship Id="rId1262" Type="http://schemas.openxmlformats.org/officeDocument/2006/relationships/customXml" Target="../ink/ink1747.xml"/><Relationship Id="rId271" Type="http://schemas.openxmlformats.org/officeDocument/2006/relationships/image" Target="NULL"/><Relationship Id="rId937" Type="http://schemas.openxmlformats.org/officeDocument/2006/relationships/image" Target="NULL"/><Relationship Id="rId66" Type="http://schemas.openxmlformats.org/officeDocument/2006/relationships/customXml" Target="../ink/ink1311.xml"/><Relationship Id="rId131" Type="http://schemas.openxmlformats.org/officeDocument/2006/relationships/image" Target="NULL"/><Relationship Id="rId369" Type="http://schemas.openxmlformats.org/officeDocument/2006/relationships/image" Target="NULL"/><Relationship Id="rId576" Type="http://schemas.openxmlformats.org/officeDocument/2006/relationships/image" Target="NULL"/><Relationship Id="rId783" Type="http://schemas.openxmlformats.org/officeDocument/2006/relationships/customXml" Target="../ink/ink1616.xml"/><Relationship Id="rId1427" Type="http://schemas.openxmlformats.org/officeDocument/2006/relationships/image" Target="../media/image131.png"/><Relationship Id="rId229" Type="http://schemas.openxmlformats.org/officeDocument/2006/relationships/image" Target="NULL"/><Relationship Id="rId436" Type="http://schemas.openxmlformats.org/officeDocument/2006/relationships/customXml" Target="../ink/ink1496.xml"/><Relationship Id="rId1273" Type="http://schemas.openxmlformats.org/officeDocument/2006/relationships/image" Target="../media/image54.png"/><Relationship Id="rId1480" Type="http://schemas.openxmlformats.org/officeDocument/2006/relationships/customXml" Target="../ink/ink1856.xml"/><Relationship Id="rId850" Type="http://schemas.openxmlformats.org/officeDocument/2006/relationships/image" Target="NULL"/><Relationship Id="rId948" Type="http://schemas.openxmlformats.org/officeDocument/2006/relationships/customXml" Target="../ink/ink1699.xml"/><Relationship Id="rId77" Type="http://schemas.openxmlformats.org/officeDocument/2006/relationships/image" Target="NULL"/><Relationship Id="rId282" Type="http://schemas.openxmlformats.org/officeDocument/2006/relationships/customXml" Target="../ink/ink1419.xml"/><Relationship Id="rId503" Type="http://schemas.openxmlformats.org/officeDocument/2006/relationships/customXml" Target="../ink/ink1530.xml"/><Relationship Id="rId710" Type="http://schemas.openxmlformats.org/officeDocument/2006/relationships/image" Target="NULL"/><Relationship Id="rId808" Type="http://schemas.openxmlformats.org/officeDocument/2006/relationships/image" Target="NULL"/><Relationship Id="rId1340" Type="http://schemas.openxmlformats.org/officeDocument/2006/relationships/customXml" Target="../ink/ink1786.xml"/><Relationship Id="rId1438" Type="http://schemas.openxmlformats.org/officeDocument/2006/relationships/customXml" Target="../ink/ink1835.xml"/><Relationship Id="rId8" Type="http://schemas.openxmlformats.org/officeDocument/2006/relationships/customXml" Target="../ink/ink1282.xml"/><Relationship Id="rId142" Type="http://schemas.openxmlformats.org/officeDocument/2006/relationships/customXml" Target="../ink/ink1349.xml"/><Relationship Id="rId447" Type="http://schemas.openxmlformats.org/officeDocument/2006/relationships/image" Target="NULL"/><Relationship Id="rId794" Type="http://schemas.openxmlformats.org/officeDocument/2006/relationships/image" Target="NULL"/><Relationship Id="rId1200" Type="http://schemas.openxmlformats.org/officeDocument/2006/relationships/customXml" Target="../ink/ink1716.xml"/><Relationship Id="rId861" Type="http://schemas.openxmlformats.org/officeDocument/2006/relationships/customXml" Target="../ink/ink1655.xml"/><Relationship Id="rId959" Type="http://schemas.openxmlformats.org/officeDocument/2006/relationships/image" Target="NULL"/><Relationship Id="rId1284" Type="http://schemas.openxmlformats.org/officeDocument/2006/relationships/customXml" Target="../ink/ink1758.xml"/><Relationship Id="rId1491" Type="http://schemas.openxmlformats.org/officeDocument/2006/relationships/image" Target="../media/image163.png"/><Relationship Id="rId293" Type="http://schemas.openxmlformats.org/officeDocument/2006/relationships/image" Target="NULL"/><Relationship Id="rId307" Type="http://schemas.openxmlformats.org/officeDocument/2006/relationships/image" Target="NULL"/><Relationship Id="rId514" Type="http://schemas.openxmlformats.org/officeDocument/2006/relationships/image" Target="NULL"/><Relationship Id="rId721" Type="http://schemas.openxmlformats.org/officeDocument/2006/relationships/customXml" Target="../ink/ink1585.xml"/><Relationship Id="rId1351" Type="http://schemas.openxmlformats.org/officeDocument/2006/relationships/image" Target="../media/image93.png"/><Relationship Id="rId1449" Type="http://schemas.openxmlformats.org/officeDocument/2006/relationships/image" Target="../media/image142.png"/><Relationship Id="rId88" Type="http://schemas.openxmlformats.org/officeDocument/2006/relationships/customXml" Target="../ink/ink1322.xml"/><Relationship Id="rId153" Type="http://schemas.openxmlformats.org/officeDocument/2006/relationships/image" Target="NULL"/><Relationship Id="rId360" Type="http://schemas.openxmlformats.org/officeDocument/2006/relationships/customXml" Target="../ink/ink1458.xml"/><Relationship Id="rId819" Type="http://schemas.openxmlformats.org/officeDocument/2006/relationships/customXml" Target="../ink/ink1634.xml"/><Relationship Id="rId1211" Type="http://schemas.openxmlformats.org/officeDocument/2006/relationships/image" Target="NULL"/><Relationship Id="rId220" Type="http://schemas.openxmlformats.org/officeDocument/2006/relationships/customXml" Target="../ink/ink1388.xml"/><Relationship Id="rId458" Type="http://schemas.openxmlformats.org/officeDocument/2006/relationships/customXml" Target="../ink/ink1507.xml"/><Relationship Id="rId872" Type="http://schemas.openxmlformats.org/officeDocument/2006/relationships/image" Target="NULL"/><Relationship Id="rId1295" Type="http://schemas.openxmlformats.org/officeDocument/2006/relationships/image" Target="../media/image65.png"/><Relationship Id="rId1309" Type="http://schemas.openxmlformats.org/officeDocument/2006/relationships/image" Target="../media/image72.png"/><Relationship Id="rId15" Type="http://schemas.openxmlformats.org/officeDocument/2006/relationships/image" Target="NULL"/><Relationship Id="rId318" Type="http://schemas.openxmlformats.org/officeDocument/2006/relationships/customXml" Target="../ink/ink1437.xml"/><Relationship Id="rId525" Type="http://schemas.openxmlformats.org/officeDocument/2006/relationships/customXml" Target="../ink/ink1541.xml"/><Relationship Id="rId732" Type="http://schemas.openxmlformats.org/officeDocument/2006/relationships/image" Target="NULL"/><Relationship Id="rId1362" Type="http://schemas.openxmlformats.org/officeDocument/2006/relationships/customXml" Target="../ink/ink1797.xml"/><Relationship Id="rId99" Type="http://schemas.openxmlformats.org/officeDocument/2006/relationships/image" Target="NULL"/><Relationship Id="rId164" Type="http://schemas.openxmlformats.org/officeDocument/2006/relationships/customXml" Target="../ink/ink1360.xml"/><Relationship Id="rId371" Type="http://schemas.openxmlformats.org/officeDocument/2006/relationships/image" Target="NULL"/><Relationship Id="rId1222" Type="http://schemas.openxmlformats.org/officeDocument/2006/relationships/customXml" Target="../ink/ink1727.xml"/><Relationship Id="rId469" Type="http://schemas.openxmlformats.org/officeDocument/2006/relationships/customXml" Target="../ink/ink1513.xml"/><Relationship Id="rId676" Type="http://schemas.openxmlformats.org/officeDocument/2006/relationships/image" Target="NULL"/><Relationship Id="rId883" Type="http://schemas.openxmlformats.org/officeDocument/2006/relationships/image" Target="NULL"/><Relationship Id="rId26" Type="http://schemas.openxmlformats.org/officeDocument/2006/relationships/customXml" Target="../ink/ink1291.xml"/><Relationship Id="rId231" Type="http://schemas.openxmlformats.org/officeDocument/2006/relationships/image" Target="NULL"/><Relationship Id="rId329" Type="http://schemas.openxmlformats.org/officeDocument/2006/relationships/image" Target="NULL"/><Relationship Id="rId1373" Type="http://schemas.openxmlformats.org/officeDocument/2006/relationships/image" Target="../media/image104.png"/><Relationship Id="rId175" Type="http://schemas.openxmlformats.org/officeDocument/2006/relationships/image" Target="NULL"/><Relationship Id="rId743" Type="http://schemas.openxmlformats.org/officeDocument/2006/relationships/customXml" Target="../ink/ink1596.xml"/><Relationship Id="rId950" Type="http://schemas.openxmlformats.org/officeDocument/2006/relationships/customXml" Target="../ink/ink1700.xml"/><Relationship Id="rId382" Type="http://schemas.openxmlformats.org/officeDocument/2006/relationships/customXml" Target="../ink/ink1469.xml"/><Relationship Id="rId687" Type="http://schemas.openxmlformats.org/officeDocument/2006/relationships/customXml" Target="../ink/ink1568.xml"/><Relationship Id="rId810" Type="http://schemas.openxmlformats.org/officeDocument/2006/relationships/image" Target="NULL"/><Relationship Id="rId908" Type="http://schemas.openxmlformats.org/officeDocument/2006/relationships/customXml" Target="../ink/ink1679.xml"/><Relationship Id="rId1233" Type="http://schemas.openxmlformats.org/officeDocument/2006/relationships/image" Target="NULL"/><Relationship Id="rId1440" Type="http://schemas.openxmlformats.org/officeDocument/2006/relationships/customXml" Target="../ink/ink1836.xml"/><Relationship Id="rId242" Type="http://schemas.openxmlformats.org/officeDocument/2006/relationships/customXml" Target="../ink/ink1399.xml"/><Relationship Id="rId894" Type="http://schemas.openxmlformats.org/officeDocument/2006/relationships/customXml" Target="../ink/ink1672.xml"/><Relationship Id="rId1300" Type="http://schemas.openxmlformats.org/officeDocument/2006/relationships/customXml" Target="../ink/ink1766.xml"/><Relationship Id="rId37" Type="http://schemas.openxmlformats.org/officeDocument/2006/relationships/image" Target="NULL"/><Relationship Id="rId102" Type="http://schemas.openxmlformats.org/officeDocument/2006/relationships/customXml" Target="../ink/ink1329.xml"/><Relationship Id="rId754" Type="http://schemas.openxmlformats.org/officeDocument/2006/relationships/image" Target="NULL"/><Relationship Id="rId961" Type="http://schemas.openxmlformats.org/officeDocument/2006/relationships/image" Target="../media/image4010.png"/><Relationship Id="rId1384" Type="http://schemas.openxmlformats.org/officeDocument/2006/relationships/customXml" Target="../ink/ink1808.xml"/><Relationship Id="rId90" Type="http://schemas.openxmlformats.org/officeDocument/2006/relationships/customXml" Target="../ink/ink1323.xml"/><Relationship Id="rId186" Type="http://schemas.openxmlformats.org/officeDocument/2006/relationships/customXml" Target="../ink/ink1371.xml"/><Relationship Id="rId393" Type="http://schemas.openxmlformats.org/officeDocument/2006/relationships/image" Target="NULL"/><Relationship Id="rId407" Type="http://schemas.openxmlformats.org/officeDocument/2006/relationships/image" Target="NULL"/><Relationship Id="rId821" Type="http://schemas.openxmlformats.org/officeDocument/2006/relationships/customXml" Target="../ink/ink1635.xml"/><Relationship Id="rId1244" Type="http://schemas.openxmlformats.org/officeDocument/2006/relationships/customXml" Target="../ink/ink1738.xml"/><Relationship Id="rId1451" Type="http://schemas.openxmlformats.org/officeDocument/2006/relationships/image" Target="../media/image143.png"/><Relationship Id="rId253" Type="http://schemas.openxmlformats.org/officeDocument/2006/relationships/image" Target="NULL"/><Relationship Id="rId460" Type="http://schemas.openxmlformats.org/officeDocument/2006/relationships/customXml" Target="../ink/ink1508.xml"/><Relationship Id="rId698" Type="http://schemas.openxmlformats.org/officeDocument/2006/relationships/image" Target="NULL"/><Relationship Id="rId919" Type="http://schemas.openxmlformats.org/officeDocument/2006/relationships/image" Target="NULL"/><Relationship Id="rId1311" Type="http://schemas.openxmlformats.org/officeDocument/2006/relationships/image" Target="../media/image73.png"/><Relationship Id="rId48" Type="http://schemas.openxmlformats.org/officeDocument/2006/relationships/customXml" Target="../ink/ink1302.xml"/><Relationship Id="rId113" Type="http://schemas.openxmlformats.org/officeDocument/2006/relationships/image" Target="NULL"/><Relationship Id="rId320" Type="http://schemas.openxmlformats.org/officeDocument/2006/relationships/customXml" Target="../ink/ink1438.xml"/><Relationship Id="rId558" Type="http://schemas.openxmlformats.org/officeDocument/2006/relationships/image" Target="NULL"/><Relationship Id="rId765" Type="http://schemas.openxmlformats.org/officeDocument/2006/relationships/customXml" Target="../ink/ink1607.xml"/><Relationship Id="rId1188" Type="http://schemas.openxmlformats.org/officeDocument/2006/relationships/customXml" Target="../ink/ink1710.xml"/><Relationship Id="rId1395" Type="http://schemas.openxmlformats.org/officeDocument/2006/relationships/image" Target="../media/image115.png"/><Relationship Id="rId1409" Type="http://schemas.openxmlformats.org/officeDocument/2006/relationships/image" Target="../media/image122.png"/><Relationship Id="rId197" Type="http://schemas.openxmlformats.org/officeDocument/2006/relationships/image" Target="NULL"/><Relationship Id="rId418" Type="http://schemas.openxmlformats.org/officeDocument/2006/relationships/customXml" Target="../ink/ink1487.xml"/><Relationship Id="rId625" Type="http://schemas.openxmlformats.org/officeDocument/2006/relationships/customXml" Target="../ink/ink1557.xml"/><Relationship Id="rId832" Type="http://schemas.openxmlformats.org/officeDocument/2006/relationships/image" Target="NULL"/><Relationship Id="rId1255" Type="http://schemas.openxmlformats.org/officeDocument/2006/relationships/image" Target="../media/image45.png"/><Relationship Id="rId1462" Type="http://schemas.openxmlformats.org/officeDocument/2006/relationships/customXml" Target="../ink/ink1847.xml"/><Relationship Id="rId264" Type="http://schemas.openxmlformats.org/officeDocument/2006/relationships/customXml" Target="../ink/ink1410.xml"/><Relationship Id="rId471" Type="http://schemas.openxmlformats.org/officeDocument/2006/relationships/customXml" Target="../ink/ink1514.xml"/><Relationship Id="rId1322" Type="http://schemas.openxmlformats.org/officeDocument/2006/relationships/customXml" Target="../ink/ink1777.xml"/><Relationship Id="rId59" Type="http://schemas.openxmlformats.org/officeDocument/2006/relationships/image" Target="NULL"/><Relationship Id="rId124" Type="http://schemas.openxmlformats.org/officeDocument/2006/relationships/customXml" Target="../ink/ink1340.xml"/><Relationship Id="rId569" Type="http://schemas.openxmlformats.org/officeDocument/2006/relationships/customXml" Target="../ink/ink1548.xml"/><Relationship Id="rId776" Type="http://schemas.openxmlformats.org/officeDocument/2006/relationships/image" Target="NULL"/><Relationship Id="rId1199" Type="http://schemas.openxmlformats.org/officeDocument/2006/relationships/image" Target="NULL"/><Relationship Id="rId331" Type="http://schemas.openxmlformats.org/officeDocument/2006/relationships/image" Target="NULL"/><Relationship Id="rId429" Type="http://schemas.openxmlformats.org/officeDocument/2006/relationships/image" Target="NULL"/><Relationship Id="rId1266" Type="http://schemas.openxmlformats.org/officeDocument/2006/relationships/customXml" Target="../ink/ink1749.xml"/><Relationship Id="rId1473" Type="http://schemas.openxmlformats.org/officeDocument/2006/relationships/image" Target="../media/image154.png"/><Relationship Id="rId843" Type="http://schemas.openxmlformats.org/officeDocument/2006/relationships/customXml" Target="../ink/ink1646.xml"/><Relationship Id="rId275" Type="http://schemas.openxmlformats.org/officeDocument/2006/relationships/image" Target="NULL"/><Relationship Id="rId482" Type="http://schemas.openxmlformats.org/officeDocument/2006/relationships/image" Target="NULL"/><Relationship Id="rId703" Type="http://schemas.openxmlformats.org/officeDocument/2006/relationships/customXml" Target="../ink/ink1576.xml"/><Relationship Id="rId910" Type="http://schemas.openxmlformats.org/officeDocument/2006/relationships/customXml" Target="../ink/ink1680.xml"/><Relationship Id="rId1333" Type="http://schemas.openxmlformats.org/officeDocument/2006/relationships/image" Target="../media/image84.png"/><Relationship Id="rId135" Type="http://schemas.openxmlformats.org/officeDocument/2006/relationships/image" Target="NULL"/><Relationship Id="rId342" Type="http://schemas.openxmlformats.org/officeDocument/2006/relationships/customXml" Target="../ink/ink1449.xml"/><Relationship Id="rId787" Type="http://schemas.openxmlformats.org/officeDocument/2006/relationships/customXml" Target="../ink/ink1618.xml"/><Relationship Id="rId1400" Type="http://schemas.openxmlformats.org/officeDocument/2006/relationships/customXml" Target="../ink/ink1816.xml"/><Relationship Id="rId202" Type="http://schemas.openxmlformats.org/officeDocument/2006/relationships/customXml" Target="../ink/ink1379.xml"/><Relationship Id="rId854" Type="http://schemas.openxmlformats.org/officeDocument/2006/relationships/image" Target="NULL"/><Relationship Id="rId1277" Type="http://schemas.openxmlformats.org/officeDocument/2006/relationships/image" Target="../media/image56.png"/><Relationship Id="rId1484" Type="http://schemas.openxmlformats.org/officeDocument/2006/relationships/customXml" Target="../ink/ink1858.xml"/><Relationship Id="rId286" Type="http://schemas.openxmlformats.org/officeDocument/2006/relationships/customXml" Target="../ink/ink1421.xml"/><Relationship Id="rId493" Type="http://schemas.openxmlformats.org/officeDocument/2006/relationships/customXml" Target="../ink/ink1525.xml"/><Relationship Id="rId507" Type="http://schemas.openxmlformats.org/officeDocument/2006/relationships/customXml" Target="../ink/ink1532.xml"/><Relationship Id="rId714" Type="http://schemas.openxmlformats.org/officeDocument/2006/relationships/image" Target="NULL"/><Relationship Id="rId921" Type="http://schemas.openxmlformats.org/officeDocument/2006/relationships/image" Target="NULL"/><Relationship Id="rId1344" Type="http://schemas.openxmlformats.org/officeDocument/2006/relationships/customXml" Target="../ink/ink1788.xml"/><Relationship Id="rId50" Type="http://schemas.openxmlformats.org/officeDocument/2006/relationships/customXml" Target="../ink/ink1303.xml"/><Relationship Id="rId146" Type="http://schemas.openxmlformats.org/officeDocument/2006/relationships/customXml" Target="../ink/ink1351.xml"/><Relationship Id="rId353" Type="http://schemas.openxmlformats.org/officeDocument/2006/relationships/image" Target="NULL"/><Relationship Id="rId560" Type="http://schemas.openxmlformats.org/officeDocument/2006/relationships/image" Target="NULL"/><Relationship Id="rId798" Type="http://schemas.openxmlformats.org/officeDocument/2006/relationships/image" Target="NULL"/><Relationship Id="rId1190" Type="http://schemas.openxmlformats.org/officeDocument/2006/relationships/customXml" Target="../ink/ink1711.xml"/><Relationship Id="rId1204" Type="http://schemas.openxmlformats.org/officeDocument/2006/relationships/customXml" Target="../ink/ink1718.xml"/><Relationship Id="rId1411" Type="http://schemas.openxmlformats.org/officeDocument/2006/relationships/image" Target="../media/image123.png"/><Relationship Id="rId213" Type="http://schemas.openxmlformats.org/officeDocument/2006/relationships/image" Target="NULL"/><Relationship Id="rId420" Type="http://schemas.openxmlformats.org/officeDocument/2006/relationships/customXml" Target="../ink/ink1488.xml"/><Relationship Id="rId865" Type="http://schemas.openxmlformats.org/officeDocument/2006/relationships/customXml" Target="../ink/ink1657.xml"/><Relationship Id="rId1288" Type="http://schemas.openxmlformats.org/officeDocument/2006/relationships/customXml" Target="../ink/ink1760.xml"/><Relationship Id="rId1495" Type="http://schemas.openxmlformats.org/officeDocument/2006/relationships/image" Target="../media/image165.png"/><Relationship Id="rId297" Type="http://schemas.openxmlformats.org/officeDocument/2006/relationships/image" Target="NULL"/><Relationship Id="rId518" Type="http://schemas.openxmlformats.org/officeDocument/2006/relationships/image" Target="NULL"/><Relationship Id="rId725" Type="http://schemas.openxmlformats.org/officeDocument/2006/relationships/customXml" Target="../ink/ink1587.xml"/><Relationship Id="rId932" Type="http://schemas.openxmlformats.org/officeDocument/2006/relationships/customXml" Target="../ink/ink1691.xml"/><Relationship Id="rId1355" Type="http://schemas.openxmlformats.org/officeDocument/2006/relationships/image" Target="../media/image95.png"/><Relationship Id="rId157" Type="http://schemas.openxmlformats.org/officeDocument/2006/relationships/image" Target="NULL"/><Relationship Id="rId364" Type="http://schemas.openxmlformats.org/officeDocument/2006/relationships/customXml" Target="../ink/ink1460.xml"/><Relationship Id="rId1215" Type="http://schemas.openxmlformats.org/officeDocument/2006/relationships/image" Target="NULL"/><Relationship Id="rId1422" Type="http://schemas.openxmlformats.org/officeDocument/2006/relationships/customXml" Target="../ink/ink1827.xml"/><Relationship Id="rId61" Type="http://schemas.openxmlformats.org/officeDocument/2006/relationships/image" Target="NULL"/><Relationship Id="rId571" Type="http://schemas.openxmlformats.org/officeDocument/2006/relationships/customXml" Target="../ink/ink1549.xml"/><Relationship Id="rId669" Type="http://schemas.openxmlformats.org/officeDocument/2006/relationships/customXml" Target="../ink/ink1559.xml"/><Relationship Id="rId876" Type="http://schemas.openxmlformats.org/officeDocument/2006/relationships/image" Target="NULL"/><Relationship Id="rId1299" Type="http://schemas.openxmlformats.org/officeDocument/2006/relationships/image" Target="../media/image67.png"/><Relationship Id="rId19" Type="http://schemas.openxmlformats.org/officeDocument/2006/relationships/image" Target="NULL"/><Relationship Id="rId224" Type="http://schemas.openxmlformats.org/officeDocument/2006/relationships/customXml" Target="../ink/ink1390.xml"/><Relationship Id="rId431" Type="http://schemas.openxmlformats.org/officeDocument/2006/relationships/image" Target="NULL"/><Relationship Id="rId736" Type="http://schemas.openxmlformats.org/officeDocument/2006/relationships/image" Target="NULL"/><Relationship Id="rId1366" Type="http://schemas.openxmlformats.org/officeDocument/2006/relationships/customXml" Target="../ink/ink1799.xml"/><Relationship Id="rId168" Type="http://schemas.openxmlformats.org/officeDocument/2006/relationships/customXml" Target="../ink/ink1362.xml"/><Relationship Id="rId943" Type="http://schemas.openxmlformats.org/officeDocument/2006/relationships/image" Target="NULL"/><Relationship Id="rId72" Type="http://schemas.openxmlformats.org/officeDocument/2006/relationships/customXml" Target="../ink/ink1314.xml"/><Relationship Id="rId375" Type="http://schemas.openxmlformats.org/officeDocument/2006/relationships/image" Target="NULL"/><Relationship Id="rId582" Type="http://schemas.openxmlformats.org/officeDocument/2006/relationships/image" Target="NULL"/><Relationship Id="rId803" Type="http://schemas.openxmlformats.org/officeDocument/2006/relationships/customXml" Target="../ink/ink1626.xml"/><Relationship Id="rId1226" Type="http://schemas.openxmlformats.org/officeDocument/2006/relationships/customXml" Target="../ink/ink1729.xml"/><Relationship Id="rId1433" Type="http://schemas.openxmlformats.org/officeDocument/2006/relationships/image" Target="../media/image134.png"/><Relationship Id="rId3" Type="http://schemas.openxmlformats.org/officeDocument/2006/relationships/image" Target="../media/image3.emf"/><Relationship Id="rId235" Type="http://schemas.openxmlformats.org/officeDocument/2006/relationships/image" Target="NULL"/><Relationship Id="rId442" Type="http://schemas.openxmlformats.org/officeDocument/2006/relationships/customXml" Target="../ink/ink1499.xml"/><Relationship Id="rId887" Type="http://schemas.openxmlformats.org/officeDocument/2006/relationships/image" Target="NULL"/><Relationship Id="rId1500" Type="http://schemas.openxmlformats.org/officeDocument/2006/relationships/customXml" Target="../ink/ink1866.xml"/><Relationship Id="rId302" Type="http://schemas.openxmlformats.org/officeDocument/2006/relationships/customXml" Target="../ink/ink1429.xml"/><Relationship Id="rId747" Type="http://schemas.openxmlformats.org/officeDocument/2006/relationships/customXml" Target="../ink/ink1598.xml"/><Relationship Id="rId954" Type="http://schemas.openxmlformats.org/officeDocument/2006/relationships/customXml" Target="../ink/ink1702.xml"/><Relationship Id="rId1377" Type="http://schemas.openxmlformats.org/officeDocument/2006/relationships/image" Target="../media/image106.png"/><Relationship Id="rId83" Type="http://schemas.openxmlformats.org/officeDocument/2006/relationships/image" Target="NULL"/><Relationship Id="rId179" Type="http://schemas.openxmlformats.org/officeDocument/2006/relationships/image" Target="NULL"/><Relationship Id="rId386" Type="http://schemas.openxmlformats.org/officeDocument/2006/relationships/customXml" Target="../ink/ink1471.xml"/><Relationship Id="rId814" Type="http://schemas.openxmlformats.org/officeDocument/2006/relationships/image" Target="NULL"/><Relationship Id="rId1237" Type="http://schemas.openxmlformats.org/officeDocument/2006/relationships/image" Target="NULL"/><Relationship Id="rId1444" Type="http://schemas.openxmlformats.org/officeDocument/2006/relationships/customXml" Target="../ink/ink1838.xml"/><Relationship Id="rId246" Type="http://schemas.openxmlformats.org/officeDocument/2006/relationships/customXml" Target="../ink/ink1401.xml"/><Relationship Id="rId453" Type="http://schemas.openxmlformats.org/officeDocument/2006/relationships/image" Target="NULL"/><Relationship Id="rId898" Type="http://schemas.openxmlformats.org/officeDocument/2006/relationships/customXml" Target="../ink/ink1674.xml"/><Relationship Id="rId1290" Type="http://schemas.openxmlformats.org/officeDocument/2006/relationships/customXml" Target="../ink/ink1761.xml"/><Relationship Id="rId1304" Type="http://schemas.openxmlformats.org/officeDocument/2006/relationships/customXml" Target="../ink/ink1768.xml"/><Relationship Id="rId106" Type="http://schemas.openxmlformats.org/officeDocument/2006/relationships/customXml" Target="../ink/ink1331.xml"/><Relationship Id="rId313" Type="http://schemas.openxmlformats.org/officeDocument/2006/relationships/image" Target="NULL"/><Relationship Id="rId758" Type="http://schemas.openxmlformats.org/officeDocument/2006/relationships/image" Target="NULL"/><Relationship Id="rId1388" Type="http://schemas.openxmlformats.org/officeDocument/2006/relationships/customXml" Target="../ink/ink1810.xml"/><Relationship Id="rId10" Type="http://schemas.openxmlformats.org/officeDocument/2006/relationships/customXml" Target="../ink/ink1283.xml"/><Relationship Id="rId94" Type="http://schemas.openxmlformats.org/officeDocument/2006/relationships/customXml" Target="../ink/ink1325.xml"/><Relationship Id="rId397" Type="http://schemas.openxmlformats.org/officeDocument/2006/relationships/image" Target="NULL"/><Relationship Id="rId520" Type="http://schemas.openxmlformats.org/officeDocument/2006/relationships/image" Target="NULL"/><Relationship Id="rId825" Type="http://schemas.openxmlformats.org/officeDocument/2006/relationships/customXml" Target="../ink/ink1637.xml"/><Relationship Id="rId1248" Type="http://schemas.openxmlformats.org/officeDocument/2006/relationships/customXml" Target="../ink/ink1740.xml"/><Relationship Id="rId1455" Type="http://schemas.openxmlformats.org/officeDocument/2006/relationships/image" Target="../media/image145.png"/><Relationship Id="rId257" Type="http://schemas.openxmlformats.org/officeDocument/2006/relationships/image" Target="NULL"/><Relationship Id="rId464" Type="http://schemas.openxmlformats.org/officeDocument/2006/relationships/customXml" Target="../ink/ink1510.xml"/><Relationship Id="rId1315" Type="http://schemas.openxmlformats.org/officeDocument/2006/relationships/image" Target="../media/image75.png"/><Relationship Id="rId117" Type="http://schemas.openxmlformats.org/officeDocument/2006/relationships/image" Target="NULL"/><Relationship Id="rId671" Type="http://schemas.openxmlformats.org/officeDocument/2006/relationships/customXml" Target="../ink/ink1560.xml"/><Relationship Id="rId769" Type="http://schemas.openxmlformats.org/officeDocument/2006/relationships/customXml" Target="../ink/ink1609.xml"/><Relationship Id="rId1399" Type="http://schemas.openxmlformats.org/officeDocument/2006/relationships/image" Target="../media/image117.png"/><Relationship Id="rId324" Type="http://schemas.openxmlformats.org/officeDocument/2006/relationships/customXml" Target="../ink/ink1440.xml"/><Relationship Id="rId1259" Type="http://schemas.openxmlformats.org/officeDocument/2006/relationships/image" Target="../media/image47.png"/><Relationship Id="rId1466" Type="http://schemas.openxmlformats.org/officeDocument/2006/relationships/customXml" Target="../ink/ink1849.xml"/><Relationship Id="rId836" Type="http://schemas.openxmlformats.org/officeDocument/2006/relationships/image" Target="NULL"/><Relationship Id="rId903" Type="http://schemas.openxmlformats.org/officeDocument/2006/relationships/image" Target="NULL"/><Relationship Id="rId1326" Type="http://schemas.openxmlformats.org/officeDocument/2006/relationships/customXml" Target="../ink/ink1779.xml"/><Relationship Id="rId32" Type="http://schemas.openxmlformats.org/officeDocument/2006/relationships/customXml" Target="../ink/ink1294.xml"/><Relationship Id="rId181" Type="http://schemas.openxmlformats.org/officeDocument/2006/relationships/image" Target="NULL"/><Relationship Id="rId279" Type="http://schemas.openxmlformats.org/officeDocument/2006/relationships/image" Target="NULL"/><Relationship Id="rId486" Type="http://schemas.openxmlformats.org/officeDocument/2006/relationships/image" Target="NULL"/><Relationship Id="rId693" Type="http://schemas.openxmlformats.org/officeDocument/2006/relationships/customXml" Target="../ink/ink1571.xml"/><Relationship Id="rId139" Type="http://schemas.openxmlformats.org/officeDocument/2006/relationships/image" Target="NULL"/><Relationship Id="rId346" Type="http://schemas.openxmlformats.org/officeDocument/2006/relationships/customXml" Target="../ink/ink1451.xml"/><Relationship Id="rId760" Type="http://schemas.openxmlformats.org/officeDocument/2006/relationships/image" Target="NULL"/><Relationship Id="rId1390" Type="http://schemas.openxmlformats.org/officeDocument/2006/relationships/customXml" Target="../ink/ink1811.xml"/><Relationship Id="rId206" Type="http://schemas.openxmlformats.org/officeDocument/2006/relationships/customXml" Target="../ink/ink1381.xml"/><Relationship Id="rId413" Type="http://schemas.openxmlformats.org/officeDocument/2006/relationships/image" Target="NULL"/><Relationship Id="rId858" Type="http://schemas.openxmlformats.org/officeDocument/2006/relationships/image" Target="NULL"/><Relationship Id="rId1488" Type="http://schemas.openxmlformats.org/officeDocument/2006/relationships/customXml" Target="../ink/ink1860.xml"/><Relationship Id="rId718" Type="http://schemas.openxmlformats.org/officeDocument/2006/relationships/image" Target="NULL"/><Relationship Id="rId925" Type="http://schemas.openxmlformats.org/officeDocument/2006/relationships/image" Target="NULL"/><Relationship Id="rId1250" Type="http://schemas.openxmlformats.org/officeDocument/2006/relationships/customXml" Target="../ink/ink1741.xml"/><Relationship Id="rId1348" Type="http://schemas.openxmlformats.org/officeDocument/2006/relationships/customXml" Target="../ink/ink1790.xml"/><Relationship Id="rId1110" Type="http://schemas.openxmlformats.org/officeDocument/2006/relationships/customXml" Target="../ink/ink1709.xml"/><Relationship Id="rId1208" Type="http://schemas.openxmlformats.org/officeDocument/2006/relationships/customXml" Target="../ink/ink1720.xml"/><Relationship Id="rId1415" Type="http://schemas.openxmlformats.org/officeDocument/2006/relationships/image" Target="../media/image125.png"/><Relationship Id="rId54" Type="http://schemas.openxmlformats.org/officeDocument/2006/relationships/customXml" Target="../ink/ink1305.xml"/><Relationship Id="rId270" Type="http://schemas.openxmlformats.org/officeDocument/2006/relationships/customXml" Target="../ink/ink1413.xml"/><Relationship Id="rId130" Type="http://schemas.openxmlformats.org/officeDocument/2006/relationships/customXml" Target="../ink/ink1343.xml"/><Relationship Id="rId368" Type="http://schemas.openxmlformats.org/officeDocument/2006/relationships/customXml" Target="../ink/ink1462.xml"/><Relationship Id="rId575" Type="http://schemas.openxmlformats.org/officeDocument/2006/relationships/customXml" Target="../ink/ink1551.xml"/><Relationship Id="rId782" Type="http://schemas.openxmlformats.org/officeDocument/2006/relationships/image" Target="NULL"/><Relationship Id="rId228" Type="http://schemas.openxmlformats.org/officeDocument/2006/relationships/customXml" Target="../ink/ink1392.xml"/><Relationship Id="rId435" Type="http://schemas.openxmlformats.org/officeDocument/2006/relationships/image" Target="NULL"/><Relationship Id="rId1272" Type="http://schemas.openxmlformats.org/officeDocument/2006/relationships/customXml" Target="../ink/ink1752.xml"/><Relationship Id="rId502" Type="http://schemas.openxmlformats.org/officeDocument/2006/relationships/image" Target="NULL"/><Relationship Id="rId947" Type="http://schemas.openxmlformats.org/officeDocument/2006/relationships/image" Target="NULL"/><Relationship Id="rId76" Type="http://schemas.openxmlformats.org/officeDocument/2006/relationships/customXml" Target="../ink/ink1316.xml"/><Relationship Id="rId807" Type="http://schemas.openxmlformats.org/officeDocument/2006/relationships/customXml" Target="../ink/ink1628.xml"/><Relationship Id="rId1437" Type="http://schemas.openxmlformats.org/officeDocument/2006/relationships/image" Target="../media/image136.png"/><Relationship Id="rId292" Type="http://schemas.openxmlformats.org/officeDocument/2006/relationships/customXml" Target="../ink/ink1424.xml"/><Relationship Id="rId152" Type="http://schemas.openxmlformats.org/officeDocument/2006/relationships/customXml" Target="../ink/ink1354.xml"/><Relationship Id="rId457" Type="http://schemas.openxmlformats.org/officeDocument/2006/relationships/image" Target="NULL"/><Relationship Id="rId1294" Type="http://schemas.openxmlformats.org/officeDocument/2006/relationships/customXml" Target="../ink/ink1763.xml"/><Relationship Id="rId871" Type="http://schemas.openxmlformats.org/officeDocument/2006/relationships/customXml" Target="../ink/ink1660.xml"/><Relationship Id="rId969" Type="http://schemas.openxmlformats.org/officeDocument/2006/relationships/image" Target="NULL"/><Relationship Id="rId317" Type="http://schemas.openxmlformats.org/officeDocument/2006/relationships/image" Target="NULL"/><Relationship Id="rId524" Type="http://schemas.openxmlformats.org/officeDocument/2006/relationships/image" Target="NULL"/><Relationship Id="rId731" Type="http://schemas.openxmlformats.org/officeDocument/2006/relationships/customXml" Target="../ink/ink1590.xml"/><Relationship Id="rId1361" Type="http://schemas.openxmlformats.org/officeDocument/2006/relationships/image" Target="../media/image98.png"/><Relationship Id="rId1459" Type="http://schemas.openxmlformats.org/officeDocument/2006/relationships/image" Target="../media/image147.png"/><Relationship Id="rId98" Type="http://schemas.openxmlformats.org/officeDocument/2006/relationships/customXml" Target="../ink/ink1327.xml"/><Relationship Id="rId829" Type="http://schemas.openxmlformats.org/officeDocument/2006/relationships/customXml" Target="../ink/ink1639.xml"/><Relationship Id="rId1221" Type="http://schemas.openxmlformats.org/officeDocument/2006/relationships/image" Target="NULL"/><Relationship Id="rId1319" Type="http://schemas.openxmlformats.org/officeDocument/2006/relationships/image" Target="../media/image77.png"/><Relationship Id="rId25" Type="http://schemas.openxmlformats.org/officeDocument/2006/relationships/image" Target="NULL"/><Relationship Id="rId174" Type="http://schemas.openxmlformats.org/officeDocument/2006/relationships/customXml" Target="../ink/ink1365.xml"/><Relationship Id="rId381" Type="http://schemas.openxmlformats.org/officeDocument/2006/relationships/image" Target="NULL"/><Relationship Id="rId241" Type="http://schemas.openxmlformats.org/officeDocument/2006/relationships/image" Target="NULL"/><Relationship Id="rId479" Type="http://schemas.openxmlformats.org/officeDocument/2006/relationships/customXml" Target="../ink/ink1518.xml"/><Relationship Id="rId686" Type="http://schemas.openxmlformats.org/officeDocument/2006/relationships/image" Target="NULL"/><Relationship Id="rId893" Type="http://schemas.openxmlformats.org/officeDocument/2006/relationships/image" Target="NULL"/><Relationship Id="rId339" Type="http://schemas.openxmlformats.org/officeDocument/2006/relationships/image" Target="NULL"/><Relationship Id="rId753" Type="http://schemas.openxmlformats.org/officeDocument/2006/relationships/customXml" Target="../ink/ink1601.xml"/><Relationship Id="rId1383" Type="http://schemas.openxmlformats.org/officeDocument/2006/relationships/image" Target="../media/image109.png"/><Relationship Id="rId101" Type="http://schemas.openxmlformats.org/officeDocument/2006/relationships/image" Target="NULL"/><Relationship Id="rId406" Type="http://schemas.openxmlformats.org/officeDocument/2006/relationships/customXml" Target="../ink/ink1481.xml"/><Relationship Id="rId960" Type="http://schemas.openxmlformats.org/officeDocument/2006/relationships/customXml" Target="../ink/ink1705.xml"/><Relationship Id="rId1243" Type="http://schemas.openxmlformats.org/officeDocument/2006/relationships/image" Target="NULL"/><Relationship Id="rId820" Type="http://schemas.openxmlformats.org/officeDocument/2006/relationships/image" Target="NULL"/><Relationship Id="rId918" Type="http://schemas.openxmlformats.org/officeDocument/2006/relationships/customXml" Target="../ink/ink1684.xml"/><Relationship Id="rId1450" Type="http://schemas.openxmlformats.org/officeDocument/2006/relationships/customXml" Target="../ink/ink1841.xml"/><Relationship Id="rId1310" Type="http://schemas.openxmlformats.org/officeDocument/2006/relationships/customXml" Target="../ink/ink1771.xml"/><Relationship Id="rId1408" Type="http://schemas.openxmlformats.org/officeDocument/2006/relationships/customXml" Target="../ink/ink1820.xml"/><Relationship Id="rId47" Type="http://schemas.openxmlformats.org/officeDocument/2006/relationships/image" Target="NULL"/><Relationship Id="rId196" Type="http://schemas.openxmlformats.org/officeDocument/2006/relationships/customXml" Target="../ink/ink1376.xml"/><Relationship Id="rId263" Type="http://schemas.openxmlformats.org/officeDocument/2006/relationships/image" Target="NULL"/><Relationship Id="rId470" Type="http://schemas.openxmlformats.org/officeDocument/2006/relationships/image" Target="NULL"/><Relationship Id="rId123" Type="http://schemas.openxmlformats.org/officeDocument/2006/relationships/image" Target="NULL"/><Relationship Id="rId330" Type="http://schemas.openxmlformats.org/officeDocument/2006/relationships/customXml" Target="../ink/ink1443.xml"/><Relationship Id="rId568" Type="http://schemas.openxmlformats.org/officeDocument/2006/relationships/image" Target="NULL"/><Relationship Id="rId775" Type="http://schemas.openxmlformats.org/officeDocument/2006/relationships/customXml" Target="../ink/ink1612.xml"/><Relationship Id="rId1198" Type="http://schemas.openxmlformats.org/officeDocument/2006/relationships/customXml" Target="../ink/ink1715.xml"/><Relationship Id="rId428" Type="http://schemas.openxmlformats.org/officeDocument/2006/relationships/customXml" Target="../ink/ink1492.xml"/><Relationship Id="rId842" Type="http://schemas.openxmlformats.org/officeDocument/2006/relationships/image" Target="NULL"/><Relationship Id="rId1265" Type="http://schemas.openxmlformats.org/officeDocument/2006/relationships/image" Target="../media/image50.png"/><Relationship Id="rId1472" Type="http://schemas.openxmlformats.org/officeDocument/2006/relationships/customXml" Target="../ink/ink185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4.png"/><Relationship Id="rId299" Type="http://schemas.openxmlformats.org/officeDocument/2006/relationships/image" Target="../media/image315.png"/><Relationship Id="rId21" Type="http://schemas.openxmlformats.org/officeDocument/2006/relationships/image" Target="../media/image176.png"/><Relationship Id="rId63" Type="http://schemas.openxmlformats.org/officeDocument/2006/relationships/image" Target="../media/image197.png"/><Relationship Id="rId159" Type="http://schemas.openxmlformats.org/officeDocument/2006/relationships/image" Target="../media/image245.png"/><Relationship Id="rId324" Type="http://schemas.openxmlformats.org/officeDocument/2006/relationships/customXml" Target="../ink/ink2027.xml"/><Relationship Id="rId170" Type="http://schemas.openxmlformats.org/officeDocument/2006/relationships/customXml" Target="../ink/ink1950.xml"/><Relationship Id="rId226" Type="http://schemas.openxmlformats.org/officeDocument/2006/relationships/customXml" Target="../ink/ink1978.xml"/><Relationship Id="rId268" Type="http://schemas.openxmlformats.org/officeDocument/2006/relationships/customXml" Target="../ink/ink1999.xml"/><Relationship Id="rId32" Type="http://schemas.openxmlformats.org/officeDocument/2006/relationships/customXml" Target="../ink/ink1881.xml"/><Relationship Id="rId74" Type="http://schemas.openxmlformats.org/officeDocument/2006/relationships/customXml" Target="../ink/ink1902.xml"/><Relationship Id="rId128" Type="http://schemas.openxmlformats.org/officeDocument/2006/relationships/customXml" Target="../ink/ink1929.xml"/><Relationship Id="rId5" Type="http://schemas.openxmlformats.org/officeDocument/2006/relationships/image" Target="../media/image1680.png"/><Relationship Id="rId181" Type="http://schemas.openxmlformats.org/officeDocument/2006/relationships/image" Target="../media/image256.png"/><Relationship Id="rId237" Type="http://schemas.openxmlformats.org/officeDocument/2006/relationships/image" Target="../media/image284.png"/><Relationship Id="rId279" Type="http://schemas.openxmlformats.org/officeDocument/2006/relationships/image" Target="../media/image305.png"/><Relationship Id="rId43" Type="http://schemas.openxmlformats.org/officeDocument/2006/relationships/image" Target="../media/image187.png"/><Relationship Id="rId139" Type="http://schemas.openxmlformats.org/officeDocument/2006/relationships/image" Target="../media/image235.png"/><Relationship Id="rId290" Type="http://schemas.openxmlformats.org/officeDocument/2006/relationships/customXml" Target="../ink/ink2010.xml"/><Relationship Id="rId304" Type="http://schemas.openxmlformats.org/officeDocument/2006/relationships/customXml" Target="../ink/ink2017.xml"/><Relationship Id="rId85" Type="http://schemas.openxmlformats.org/officeDocument/2006/relationships/image" Target="../media/image208.png"/><Relationship Id="rId150" Type="http://schemas.openxmlformats.org/officeDocument/2006/relationships/customXml" Target="../ink/ink1940.xml"/><Relationship Id="rId192" Type="http://schemas.openxmlformats.org/officeDocument/2006/relationships/customXml" Target="../ink/ink1961.xml"/><Relationship Id="rId206" Type="http://schemas.openxmlformats.org/officeDocument/2006/relationships/customXml" Target="../ink/ink1968.xml"/><Relationship Id="rId248" Type="http://schemas.openxmlformats.org/officeDocument/2006/relationships/customXml" Target="../ink/ink1989.xml"/><Relationship Id="rId12" Type="http://schemas.openxmlformats.org/officeDocument/2006/relationships/customXml" Target="../ink/ink1871.xml"/><Relationship Id="rId108" Type="http://schemas.openxmlformats.org/officeDocument/2006/relationships/customXml" Target="../ink/ink1919.xml"/><Relationship Id="rId315" Type="http://schemas.openxmlformats.org/officeDocument/2006/relationships/image" Target="../media/image323.png"/><Relationship Id="rId54" Type="http://schemas.openxmlformats.org/officeDocument/2006/relationships/customXml" Target="../ink/ink1892.xml"/><Relationship Id="rId96" Type="http://schemas.openxmlformats.org/officeDocument/2006/relationships/customXml" Target="../ink/ink1913.xml"/><Relationship Id="rId161" Type="http://schemas.openxmlformats.org/officeDocument/2006/relationships/image" Target="../media/image246.png"/><Relationship Id="rId217" Type="http://schemas.openxmlformats.org/officeDocument/2006/relationships/image" Target="../media/image274.png"/><Relationship Id="rId259" Type="http://schemas.openxmlformats.org/officeDocument/2006/relationships/image" Target="../media/image295.png"/><Relationship Id="rId23" Type="http://schemas.openxmlformats.org/officeDocument/2006/relationships/image" Target="../media/image177.png"/><Relationship Id="rId119" Type="http://schemas.openxmlformats.org/officeDocument/2006/relationships/image" Target="../media/image225.png"/><Relationship Id="rId270" Type="http://schemas.openxmlformats.org/officeDocument/2006/relationships/customXml" Target="../ink/ink2000.xml"/><Relationship Id="rId326" Type="http://schemas.openxmlformats.org/officeDocument/2006/relationships/customXml" Target="../ink/ink2028.xml"/><Relationship Id="rId65" Type="http://schemas.openxmlformats.org/officeDocument/2006/relationships/image" Target="../media/image198.png"/><Relationship Id="rId130" Type="http://schemas.openxmlformats.org/officeDocument/2006/relationships/customXml" Target="../ink/ink1930.xml"/><Relationship Id="rId172" Type="http://schemas.openxmlformats.org/officeDocument/2006/relationships/customXml" Target="../ink/ink1951.xml"/><Relationship Id="rId228" Type="http://schemas.openxmlformats.org/officeDocument/2006/relationships/customXml" Target="../ink/ink1979.xml"/><Relationship Id="rId281" Type="http://schemas.openxmlformats.org/officeDocument/2006/relationships/image" Target="../media/image306.png"/><Relationship Id="rId34" Type="http://schemas.openxmlformats.org/officeDocument/2006/relationships/customXml" Target="../ink/ink1882.xml"/><Relationship Id="rId76" Type="http://schemas.openxmlformats.org/officeDocument/2006/relationships/customXml" Target="../ink/ink1903.xml"/><Relationship Id="rId141" Type="http://schemas.openxmlformats.org/officeDocument/2006/relationships/image" Target="../media/image236.png"/><Relationship Id="rId7" Type="http://schemas.openxmlformats.org/officeDocument/2006/relationships/image" Target="../media/image169.png"/><Relationship Id="rId162" Type="http://schemas.openxmlformats.org/officeDocument/2006/relationships/customXml" Target="../ink/ink1946.xml"/><Relationship Id="rId183" Type="http://schemas.openxmlformats.org/officeDocument/2006/relationships/image" Target="../media/image257.png"/><Relationship Id="rId218" Type="http://schemas.openxmlformats.org/officeDocument/2006/relationships/customXml" Target="../ink/ink1974.xml"/><Relationship Id="rId239" Type="http://schemas.openxmlformats.org/officeDocument/2006/relationships/image" Target="../media/image285.png"/><Relationship Id="rId250" Type="http://schemas.openxmlformats.org/officeDocument/2006/relationships/customXml" Target="../ink/ink1990.xml"/><Relationship Id="rId271" Type="http://schemas.openxmlformats.org/officeDocument/2006/relationships/image" Target="../media/image301.png"/><Relationship Id="rId292" Type="http://schemas.openxmlformats.org/officeDocument/2006/relationships/customXml" Target="../ink/ink2011.xml"/><Relationship Id="rId306" Type="http://schemas.openxmlformats.org/officeDocument/2006/relationships/customXml" Target="../ink/ink2018.xml"/><Relationship Id="rId24" Type="http://schemas.openxmlformats.org/officeDocument/2006/relationships/customXml" Target="../ink/ink1877.xml"/><Relationship Id="rId45" Type="http://schemas.openxmlformats.org/officeDocument/2006/relationships/image" Target="../media/image188.png"/><Relationship Id="rId66" Type="http://schemas.openxmlformats.org/officeDocument/2006/relationships/customXml" Target="../ink/ink1898.xml"/><Relationship Id="rId87" Type="http://schemas.openxmlformats.org/officeDocument/2006/relationships/image" Target="../media/image209.png"/><Relationship Id="rId110" Type="http://schemas.openxmlformats.org/officeDocument/2006/relationships/customXml" Target="../ink/ink1920.xml"/><Relationship Id="rId131" Type="http://schemas.openxmlformats.org/officeDocument/2006/relationships/image" Target="../media/image231.png"/><Relationship Id="rId327" Type="http://schemas.openxmlformats.org/officeDocument/2006/relationships/image" Target="../media/image329.png"/><Relationship Id="rId152" Type="http://schemas.openxmlformats.org/officeDocument/2006/relationships/customXml" Target="../ink/ink1941.xml"/><Relationship Id="rId173" Type="http://schemas.openxmlformats.org/officeDocument/2006/relationships/image" Target="../media/image252.png"/><Relationship Id="rId194" Type="http://schemas.openxmlformats.org/officeDocument/2006/relationships/customXml" Target="../ink/ink1962.xml"/><Relationship Id="rId208" Type="http://schemas.openxmlformats.org/officeDocument/2006/relationships/customXml" Target="../ink/ink1969.xml"/><Relationship Id="rId229" Type="http://schemas.openxmlformats.org/officeDocument/2006/relationships/image" Target="../media/image280.png"/><Relationship Id="rId240" Type="http://schemas.openxmlformats.org/officeDocument/2006/relationships/customXml" Target="../ink/ink1985.xml"/><Relationship Id="rId261" Type="http://schemas.openxmlformats.org/officeDocument/2006/relationships/image" Target="../media/image296.png"/><Relationship Id="rId14" Type="http://schemas.openxmlformats.org/officeDocument/2006/relationships/customXml" Target="../ink/ink1872.xml"/><Relationship Id="rId35" Type="http://schemas.openxmlformats.org/officeDocument/2006/relationships/image" Target="../media/image183.png"/><Relationship Id="rId56" Type="http://schemas.openxmlformats.org/officeDocument/2006/relationships/customXml" Target="../ink/ink1893.xml"/><Relationship Id="rId77" Type="http://schemas.openxmlformats.org/officeDocument/2006/relationships/image" Target="../media/image204.png"/><Relationship Id="rId100" Type="http://schemas.openxmlformats.org/officeDocument/2006/relationships/customXml" Target="../ink/ink1915.xml"/><Relationship Id="rId282" Type="http://schemas.openxmlformats.org/officeDocument/2006/relationships/customXml" Target="../ink/ink2006.xml"/><Relationship Id="rId317" Type="http://schemas.openxmlformats.org/officeDocument/2006/relationships/image" Target="../media/image324.png"/><Relationship Id="rId8" Type="http://schemas.openxmlformats.org/officeDocument/2006/relationships/customXml" Target="../ink/ink1869.xml"/><Relationship Id="rId98" Type="http://schemas.openxmlformats.org/officeDocument/2006/relationships/customXml" Target="../ink/ink1914.xml"/><Relationship Id="rId121" Type="http://schemas.openxmlformats.org/officeDocument/2006/relationships/image" Target="../media/image226.png"/><Relationship Id="rId142" Type="http://schemas.openxmlformats.org/officeDocument/2006/relationships/customXml" Target="../ink/ink1936.xml"/><Relationship Id="rId163" Type="http://schemas.openxmlformats.org/officeDocument/2006/relationships/image" Target="../media/image247.png"/><Relationship Id="rId184" Type="http://schemas.openxmlformats.org/officeDocument/2006/relationships/customXml" Target="../ink/ink1957.xml"/><Relationship Id="rId219" Type="http://schemas.openxmlformats.org/officeDocument/2006/relationships/image" Target="../media/image275.png"/><Relationship Id="rId230" Type="http://schemas.openxmlformats.org/officeDocument/2006/relationships/customXml" Target="../ink/ink1980.xml"/><Relationship Id="rId251" Type="http://schemas.openxmlformats.org/officeDocument/2006/relationships/image" Target="../media/image291.png"/><Relationship Id="rId25" Type="http://schemas.openxmlformats.org/officeDocument/2006/relationships/image" Target="../media/image178.png"/><Relationship Id="rId46" Type="http://schemas.openxmlformats.org/officeDocument/2006/relationships/customXml" Target="../ink/ink1888.xml"/><Relationship Id="rId67" Type="http://schemas.openxmlformats.org/officeDocument/2006/relationships/image" Target="../media/image199.png"/><Relationship Id="rId272" Type="http://schemas.openxmlformats.org/officeDocument/2006/relationships/customXml" Target="../ink/ink2001.xml"/><Relationship Id="rId293" Type="http://schemas.openxmlformats.org/officeDocument/2006/relationships/image" Target="../media/image312.png"/><Relationship Id="rId307" Type="http://schemas.openxmlformats.org/officeDocument/2006/relationships/image" Target="../media/image319.png"/><Relationship Id="rId88" Type="http://schemas.openxmlformats.org/officeDocument/2006/relationships/customXml" Target="../ink/ink1909.xml"/><Relationship Id="rId111" Type="http://schemas.openxmlformats.org/officeDocument/2006/relationships/image" Target="../media/image221.png"/><Relationship Id="rId132" Type="http://schemas.openxmlformats.org/officeDocument/2006/relationships/customXml" Target="../ink/ink1931.xml"/><Relationship Id="rId153" Type="http://schemas.openxmlformats.org/officeDocument/2006/relationships/image" Target="../media/image242.png"/><Relationship Id="rId174" Type="http://schemas.openxmlformats.org/officeDocument/2006/relationships/customXml" Target="../ink/ink1952.xml"/><Relationship Id="rId195" Type="http://schemas.openxmlformats.org/officeDocument/2006/relationships/image" Target="../media/image263.png"/><Relationship Id="rId209" Type="http://schemas.openxmlformats.org/officeDocument/2006/relationships/image" Target="../media/image270.png"/><Relationship Id="rId220" Type="http://schemas.openxmlformats.org/officeDocument/2006/relationships/customXml" Target="../ink/ink1975.xml"/><Relationship Id="rId241" Type="http://schemas.openxmlformats.org/officeDocument/2006/relationships/image" Target="../media/image286.png"/><Relationship Id="rId15" Type="http://schemas.openxmlformats.org/officeDocument/2006/relationships/image" Target="../media/image173.png"/><Relationship Id="rId36" Type="http://schemas.openxmlformats.org/officeDocument/2006/relationships/customXml" Target="../ink/ink1883.xml"/><Relationship Id="rId57" Type="http://schemas.openxmlformats.org/officeDocument/2006/relationships/image" Target="../media/image194.png"/><Relationship Id="rId262" Type="http://schemas.openxmlformats.org/officeDocument/2006/relationships/customXml" Target="../ink/ink1996.xml"/><Relationship Id="rId283" Type="http://schemas.openxmlformats.org/officeDocument/2006/relationships/image" Target="../media/image307.png"/><Relationship Id="rId318" Type="http://schemas.openxmlformats.org/officeDocument/2006/relationships/customXml" Target="../ink/ink2024.xml"/><Relationship Id="rId78" Type="http://schemas.openxmlformats.org/officeDocument/2006/relationships/customXml" Target="../ink/ink1904.xml"/><Relationship Id="rId99" Type="http://schemas.openxmlformats.org/officeDocument/2006/relationships/image" Target="../media/image215.png"/><Relationship Id="rId101" Type="http://schemas.openxmlformats.org/officeDocument/2006/relationships/image" Target="../media/image216.png"/><Relationship Id="rId122" Type="http://schemas.openxmlformats.org/officeDocument/2006/relationships/customXml" Target="../ink/ink1926.xml"/><Relationship Id="rId143" Type="http://schemas.openxmlformats.org/officeDocument/2006/relationships/image" Target="../media/image237.png"/><Relationship Id="rId164" Type="http://schemas.openxmlformats.org/officeDocument/2006/relationships/customXml" Target="../ink/ink1947.xml"/><Relationship Id="rId185" Type="http://schemas.openxmlformats.org/officeDocument/2006/relationships/image" Target="../media/image258.png"/><Relationship Id="rId9" Type="http://schemas.openxmlformats.org/officeDocument/2006/relationships/image" Target="../media/image170.png"/><Relationship Id="rId210" Type="http://schemas.openxmlformats.org/officeDocument/2006/relationships/customXml" Target="../ink/ink1970.xml"/><Relationship Id="rId26" Type="http://schemas.openxmlformats.org/officeDocument/2006/relationships/customXml" Target="../ink/ink1878.xml"/><Relationship Id="rId231" Type="http://schemas.openxmlformats.org/officeDocument/2006/relationships/image" Target="../media/image281.png"/><Relationship Id="rId252" Type="http://schemas.openxmlformats.org/officeDocument/2006/relationships/customXml" Target="../ink/ink1991.xml"/><Relationship Id="rId273" Type="http://schemas.openxmlformats.org/officeDocument/2006/relationships/image" Target="../media/image302.png"/><Relationship Id="rId294" Type="http://schemas.openxmlformats.org/officeDocument/2006/relationships/customXml" Target="../ink/ink2012.xml"/><Relationship Id="rId308" Type="http://schemas.openxmlformats.org/officeDocument/2006/relationships/customXml" Target="../ink/ink2019.xml"/><Relationship Id="rId47" Type="http://schemas.openxmlformats.org/officeDocument/2006/relationships/image" Target="../media/image189.png"/><Relationship Id="rId68" Type="http://schemas.openxmlformats.org/officeDocument/2006/relationships/customXml" Target="../ink/ink1899.xml"/><Relationship Id="rId89" Type="http://schemas.openxmlformats.org/officeDocument/2006/relationships/image" Target="../media/image210.png"/><Relationship Id="rId112" Type="http://schemas.openxmlformats.org/officeDocument/2006/relationships/customXml" Target="../ink/ink1921.xml"/><Relationship Id="rId133" Type="http://schemas.openxmlformats.org/officeDocument/2006/relationships/image" Target="../media/image232.png"/><Relationship Id="rId154" Type="http://schemas.openxmlformats.org/officeDocument/2006/relationships/customXml" Target="../ink/ink1942.xml"/><Relationship Id="rId175" Type="http://schemas.openxmlformats.org/officeDocument/2006/relationships/image" Target="../media/image253.png"/><Relationship Id="rId196" Type="http://schemas.openxmlformats.org/officeDocument/2006/relationships/customXml" Target="../ink/ink1963.xml"/><Relationship Id="rId200" Type="http://schemas.openxmlformats.org/officeDocument/2006/relationships/customXml" Target="../ink/ink1965.xml"/><Relationship Id="rId16" Type="http://schemas.openxmlformats.org/officeDocument/2006/relationships/customXml" Target="../ink/ink1873.xml"/><Relationship Id="rId221" Type="http://schemas.openxmlformats.org/officeDocument/2006/relationships/image" Target="../media/image276.png"/><Relationship Id="rId242" Type="http://schemas.openxmlformats.org/officeDocument/2006/relationships/customXml" Target="../ink/ink1986.xml"/><Relationship Id="rId263" Type="http://schemas.openxmlformats.org/officeDocument/2006/relationships/image" Target="../media/image297.png"/><Relationship Id="rId284" Type="http://schemas.openxmlformats.org/officeDocument/2006/relationships/customXml" Target="../ink/ink2007.xml"/><Relationship Id="rId319" Type="http://schemas.openxmlformats.org/officeDocument/2006/relationships/image" Target="../media/image325.png"/><Relationship Id="rId37" Type="http://schemas.openxmlformats.org/officeDocument/2006/relationships/image" Target="../media/image184.png"/><Relationship Id="rId58" Type="http://schemas.openxmlformats.org/officeDocument/2006/relationships/customXml" Target="../ink/ink1894.xml"/><Relationship Id="rId79" Type="http://schemas.openxmlformats.org/officeDocument/2006/relationships/image" Target="../media/image205.png"/><Relationship Id="rId102" Type="http://schemas.openxmlformats.org/officeDocument/2006/relationships/customXml" Target="../ink/ink1916.xml"/><Relationship Id="rId123" Type="http://schemas.openxmlformats.org/officeDocument/2006/relationships/image" Target="../media/image227.png"/><Relationship Id="rId144" Type="http://schemas.openxmlformats.org/officeDocument/2006/relationships/customXml" Target="../ink/ink1937.xml"/><Relationship Id="rId90" Type="http://schemas.openxmlformats.org/officeDocument/2006/relationships/customXml" Target="../ink/ink1910.xml"/><Relationship Id="rId165" Type="http://schemas.openxmlformats.org/officeDocument/2006/relationships/image" Target="../media/image248.png"/><Relationship Id="rId186" Type="http://schemas.openxmlformats.org/officeDocument/2006/relationships/customXml" Target="../ink/ink1958.xml"/><Relationship Id="rId211" Type="http://schemas.openxmlformats.org/officeDocument/2006/relationships/image" Target="../media/image271.png"/><Relationship Id="rId232" Type="http://schemas.openxmlformats.org/officeDocument/2006/relationships/customXml" Target="../ink/ink1981.xml"/><Relationship Id="rId253" Type="http://schemas.openxmlformats.org/officeDocument/2006/relationships/image" Target="../media/image292.png"/><Relationship Id="rId274" Type="http://schemas.openxmlformats.org/officeDocument/2006/relationships/customXml" Target="../ink/ink2002.xml"/><Relationship Id="rId295" Type="http://schemas.openxmlformats.org/officeDocument/2006/relationships/image" Target="../media/image313.png"/><Relationship Id="rId309" Type="http://schemas.openxmlformats.org/officeDocument/2006/relationships/image" Target="../media/image320.png"/><Relationship Id="rId27" Type="http://schemas.openxmlformats.org/officeDocument/2006/relationships/image" Target="../media/image179.png"/><Relationship Id="rId48" Type="http://schemas.openxmlformats.org/officeDocument/2006/relationships/customXml" Target="../ink/ink1889.xml"/><Relationship Id="rId69" Type="http://schemas.openxmlformats.org/officeDocument/2006/relationships/image" Target="../media/image200.png"/><Relationship Id="rId113" Type="http://schemas.openxmlformats.org/officeDocument/2006/relationships/image" Target="../media/image222.png"/><Relationship Id="rId134" Type="http://schemas.openxmlformats.org/officeDocument/2006/relationships/customXml" Target="../ink/ink1932.xml"/><Relationship Id="rId320" Type="http://schemas.openxmlformats.org/officeDocument/2006/relationships/customXml" Target="../ink/ink2025.xml"/><Relationship Id="rId80" Type="http://schemas.openxmlformats.org/officeDocument/2006/relationships/customXml" Target="../ink/ink1905.xml"/><Relationship Id="rId155" Type="http://schemas.openxmlformats.org/officeDocument/2006/relationships/image" Target="../media/image243.png"/><Relationship Id="rId176" Type="http://schemas.openxmlformats.org/officeDocument/2006/relationships/customXml" Target="../ink/ink1953.xml"/><Relationship Id="rId197" Type="http://schemas.openxmlformats.org/officeDocument/2006/relationships/image" Target="../media/image264.png"/><Relationship Id="rId201" Type="http://schemas.openxmlformats.org/officeDocument/2006/relationships/image" Target="../media/image266.png"/><Relationship Id="rId222" Type="http://schemas.openxmlformats.org/officeDocument/2006/relationships/customXml" Target="../ink/ink1976.xml"/><Relationship Id="rId243" Type="http://schemas.openxmlformats.org/officeDocument/2006/relationships/image" Target="../media/image287.png"/><Relationship Id="rId264" Type="http://schemas.openxmlformats.org/officeDocument/2006/relationships/customXml" Target="../ink/ink1997.xml"/><Relationship Id="rId285" Type="http://schemas.openxmlformats.org/officeDocument/2006/relationships/image" Target="../media/image308.png"/><Relationship Id="rId17" Type="http://schemas.openxmlformats.org/officeDocument/2006/relationships/image" Target="../media/image174.png"/><Relationship Id="rId38" Type="http://schemas.openxmlformats.org/officeDocument/2006/relationships/customXml" Target="../ink/ink1884.xml"/><Relationship Id="rId59" Type="http://schemas.openxmlformats.org/officeDocument/2006/relationships/image" Target="../media/image195.png"/><Relationship Id="rId103" Type="http://schemas.openxmlformats.org/officeDocument/2006/relationships/image" Target="../media/image217.png"/><Relationship Id="rId124" Type="http://schemas.openxmlformats.org/officeDocument/2006/relationships/customXml" Target="../ink/ink1927.xml"/><Relationship Id="rId310" Type="http://schemas.openxmlformats.org/officeDocument/2006/relationships/customXml" Target="../ink/ink2020.xml"/><Relationship Id="rId70" Type="http://schemas.openxmlformats.org/officeDocument/2006/relationships/customXml" Target="../ink/ink1900.xml"/><Relationship Id="rId91" Type="http://schemas.openxmlformats.org/officeDocument/2006/relationships/image" Target="../media/image211.png"/><Relationship Id="rId145" Type="http://schemas.openxmlformats.org/officeDocument/2006/relationships/image" Target="../media/image238.png"/><Relationship Id="rId166" Type="http://schemas.openxmlformats.org/officeDocument/2006/relationships/customXml" Target="../ink/ink1948.xml"/><Relationship Id="rId187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71.xml"/><Relationship Id="rId233" Type="http://schemas.openxmlformats.org/officeDocument/2006/relationships/image" Target="../media/image282.png"/><Relationship Id="rId254" Type="http://schemas.openxmlformats.org/officeDocument/2006/relationships/customXml" Target="../ink/ink1992.xml"/><Relationship Id="rId28" Type="http://schemas.openxmlformats.org/officeDocument/2006/relationships/customXml" Target="../ink/ink1879.xml"/><Relationship Id="rId49" Type="http://schemas.openxmlformats.org/officeDocument/2006/relationships/image" Target="../media/image190.png"/><Relationship Id="rId114" Type="http://schemas.openxmlformats.org/officeDocument/2006/relationships/customXml" Target="../ink/ink1922.xml"/><Relationship Id="rId275" Type="http://schemas.openxmlformats.org/officeDocument/2006/relationships/image" Target="../media/image303.png"/><Relationship Id="rId296" Type="http://schemas.openxmlformats.org/officeDocument/2006/relationships/customXml" Target="../ink/ink2013.xml"/><Relationship Id="rId300" Type="http://schemas.openxmlformats.org/officeDocument/2006/relationships/customXml" Target="../ink/ink2015.xml"/><Relationship Id="rId60" Type="http://schemas.openxmlformats.org/officeDocument/2006/relationships/customXml" Target="../ink/ink1895.xml"/><Relationship Id="rId81" Type="http://schemas.openxmlformats.org/officeDocument/2006/relationships/image" Target="../media/image206.png"/><Relationship Id="rId135" Type="http://schemas.openxmlformats.org/officeDocument/2006/relationships/image" Target="../media/image233.png"/><Relationship Id="rId156" Type="http://schemas.openxmlformats.org/officeDocument/2006/relationships/customXml" Target="../ink/ink1943.xml"/><Relationship Id="rId177" Type="http://schemas.openxmlformats.org/officeDocument/2006/relationships/image" Target="../media/image254.png"/><Relationship Id="rId198" Type="http://schemas.openxmlformats.org/officeDocument/2006/relationships/customXml" Target="../ink/ink1964.xml"/><Relationship Id="rId321" Type="http://schemas.openxmlformats.org/officeDocument/2006/relationships/image" Target="../media/image326.png"/><Relationship Id="rId202" Type="http://schemas.openxmlformats.org/officeDocument/2006/relationships/customXml" Target="../ink/ink1966.xml"/><Relationship Id="rId223" Type="http://schemas.openxmlformats.org/officeDocument/2006/relationships/image" Target="../media/image277.png"/><Relationship Id="rId244" Type="http://schemas.openxmlformats.org/officeDocument/2006/relationships/customXml" Target="../ink/ink1987.xml"/><Relationship Id="rId18" Type="http://schemas.openxmlformats.org/officeDocument/2006/relationships/customXml" Target="../ink/ink1874.xml"/><Relationship Id="rId39" Type="http://schemas.openxmlformats.org/officeDocument/2006/relationships/image" Target="../media/image185.png"/><Relationship Id="rId265" Type="http://schemas.openxmlformats.org/officeDocument/2006/relationships/image" Target="../media/image298.png"/><Relationship Id="rId286" Type="http://schemas.openxmlformats.org/officeDocument/2006/relationships/customXml" Target="../ink/ink2008.xml"/><Relationship Id="rId50" Type="http://schemas.openxmlformats.org/officeDocument/2006/relationships/customXml" Target="../ink/ink1890.xml"/><Relationship Id="rId104" Type="http://schemas.openxmlformats.org/officeDocument/2006/relationships/customXml" Target="../ink/ink1917.xml"/><Relationship Id="rId125" Type="http://schemas.openxmlformats.org/officeDocument/2006/relationships/image" Target="../media/image228.png"/><Relationship Id="rId146" Type="http://schemas.openxmlformats.org/officeDocument/2006/relationships/customXml" Target="../ink/ink1938.xml"/><Relationship Id="rId167" Type="http://schemas.openxmlformats.org/officeDocument/2006/relationships/image" Target="../media/image249.png"/><Relationship Id="rId188" Type="http://schemas.openxmlformats.org/officeDocument/2006/relationships/customXml" Target="../ink/ink1959.xml"/><Relationship Id="rId311" Type="http://schemas.openxmlformats.org/officeDocument/2006/relationships/image" Target="../media/image321.png"/><Relationship Id="rId71" Type="http://schemas.openxmlformats.org/officeDocument/2006/relationships/image" Target="../media/image201.png"/><Relationship Id="rId92" Type="http://schemas.openxmlformats.org/officeDocument/2006/relationships/customXml" Target="../ink/ink1911.xml"/><Relationship Id="rId213" Type="http://schemas.openxmlformats.org/officeDocument/2006/relationships/image" Target="../media/image272.png"/><Relationship Id="rId234" Type="http://schemas.openxmlformats.org/officeDocument/2006/relationships/customXml" Target="../ink/ink1982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80.png"/><Relationship Id="rId255" Type="http://schemas.openxmlformats.org/officeDocument/2006/relationships/image" Target="../media/image293.png"/><Relationship Id="rId276" Type="http://schemas.openxmlformats.org/officeDocument/2006/relationships/customXml" Target="../ink/ink2003.xml"/><Relationship Id="rId297" Type="http://schemas.openxmlformats.org/officeDocument/2006/relationships/image" Target="../media/image314.png"/><Relationship Id="rId40" Type="http://schemas.openxmlformats.org/officeDocument/2006/relationships/customXml" Target="../ink/ink1885.xml"/><Relationship Id="rId115" Type="http://schemas.openxmlformats.org/officeDocument/2006/relationships/image" Target="../media/image223.png"/><Relationship Id="rId136" Type="http://schemas.openxmlformats.org/officeDocument/2006/relationships/customXml" Target="../ink/ink1933.xml"/><Relationship Id="rId157" Type="http://schemas.openxmlformats.org/officeDocument/2006/relationships/image" Target="../media/image244.png"/><Relationship Id="rId178" Type="http://schemas.openxmlformats.org/officeDocument/2006/relationships/customXml" Target="../ink/ink1954.xml"/><Relationship Id="rId301" Type="http://schemas.openxmlformats.org/officeDocument/2006/relationships/image" Target="../media/image316.png"/><Relationship Id="rId322" Type="http://schemas.openxmlformats.org/officeDocument/2006/relationships/customXml" Target="../ink/ink2026.xml"/><Relationship Id="rId61" Type="http://schemas.openxmlformats.org/officeDocument/2006/relationships/image" Target="../media/image196.png"/><Relationship Id="rId82" Type="http://schemas.openxmlformats.org/officeDocument/2006/relationships/customXml" Target="../ink/ink1906.xml"/><Relationship Id="rId199" Type="http://schemas.openxmlformats.org/officeDocument/2006/relationships/image" Target="../media/image265.png"/><Relationship Id="rId203" Type="http://schemas.openxmlformats.org/officeDocument/2006/relationships/image" Target="../media/image267.png"/><Relationship Id="rId19" Type="http://schemas.openxmlformats.org/officeDocument/2006/relationships/image" Target="../media/image175.png"/><Relationship Id="rId224" Type="http://schemas.openxmlformats.org/officeDocument/2006/relationships/customXml" Target="../ink/ink1977.xml"/><Relationship Id="rId245" Type="http://schemas.openxmlformats.org/officeDocument/2006/relationships/image" Target="../media/image288.png"/><Relationship Id="rId266" Type="http://schemas.openxmlformats.org/officeDocument/2006/relationships/customXml" Target="../ink/ink1998.xml"/><Relationship Id="rId287" Type="http://schemas.openxmlformats.org/officeDocument/2006/relationships/image" Target="../media/image309.png"/><Relationship Id="rId30" Type="http://schemas.openxmlformats.org/officeDocument/2006/relationships/customXml" Target="../ink/ink1880.xml"/><Relationship Id="rId105" Type="http://schemas.openxmlformats.org/officeDocument/2006/relationships/image" Target="../media/image218.png"/><Relationship Id="rId126" Type="http://schemas.openxmlformats.org/officeDocument/2006/relationships/customXml" Target="../ink/ink1928.xml"/><Relationship Id="rId147" Type="http://schemas.openxmlformats.org/officeDocument/2006/relationships/image" Target="../media/image239.png"/><Relationship Id="rId168" Type="http://schemas.openxmlformats.org/officeDocument/2006/relationships/customXml" Target="../ink/ink1949.xml"/><Relationship Id="rId312" Type="http://schemas.openxmlformats.org/officeDocument/2006/relationships/customXml" Target="../ink/ink2021.xml"/><Relationship Id="rId51" Type="http://schemas.openxmlformats.org/officeDocument/2006/relationships/image" Target="../media/image191.png"/><Relationship Id="rId72" Type="http://schemas.openxmlformats.org/officeDocument/2006/relationships/customXml" Target="../ink/ink1901.xml"/><Relationship Id="rId93" Type="http://schemas.openxmlformats.org/officeDocument/2006/relationships/image" Target="../media/image212.png"/><Relationship Id="rId189" Type="http://schemas.openxmlformats.org/officeDocument/2006/relationships/image" Target="../media/image260.png"/><Relationship Id="rId3" Type="http://schemas.openxmlformats.org/officeDocument/2006/relationships/image" Target="../media/image3.emf"/><Relationship Id="rId214" Type="http://schemas.openxmlformats.org/officeDocument/2006/relationships/customXml" Target="../ink/ink1972.xml"/><Relationship Id="rId235" Type="http://schemas.openxmlformats.org/officeDocument/2006/relationships/image" Target="../media/image283.png"/><Relationship Id="rId256" Type="http://schemas.openxmlformats.org/officeDocument/2006/relationships/customXml" Target="../ink/ink1993.xml"/><Relationship Id="rId277" Type="http://schemas.openxmlformats.org/officeDocument/2006/relationships/image" Target="../media/image304.png"/><Relationship Id="rId298" Type="http://schemas.openxmlformats.org/officeDocument/2006/relationships/customXml" Target="../ink/ink2014.xml"/><Relationship Id="rId116" Type="http://schemas.openxmlformats.org/officeDocument/2006/relationships/customXml" Target="../ink/ink1923.xml"/><Relationship Id="rId137" Type="http://schemas.openxmlformats.org/officeDocument/2006/relationships/image" Target="../media/image234.png"/><Relationship Id="rId158" Type="http://schemas.openxmlformats.org/officeDocument/2006/relationships/customXml" Target="../ink/ink1944.xml"/><Relationship Id="rId302" Type="http://schemas.openxmlformats.org/officeDocument/2006/relationships/customXml" Target="../ink/ink2016.xml"/><Relationship Id="rId323" Type="http://schemas.openxmlformats.org/officeDocument/2006/relationships/image" Target="../media/image327.png"/><Relationship Id="rId20" Type="http://schemas.openxmlformats.org/officeDocument/2006/relationships/customXml" Target="../ink/ink1875.xml"/><Relationship Id="rId41" Type="http://schemas.openxmlformats.org/officeDocument/2006/relationships/image" Target="../media/image186.png"/><Relationship Id="rId62" Type="http://schemas.openxmlformats.org/officeDocument/2006/relationships/customXml" Target="../ink/ink1896.xml"/><Relationship Id="rId83" Type="http://schemas.openxmlformats.org/officeDocument/2006/relationships/image" Target="../media/image207.png"/><Relationship Id="rId179" Type="http://schemas.openxmlformats.org/officeDocument/2006/relationships/image" Target="../media/image255.png"/><Relationship Id="rId190" Type="http://schemas.openxmlformats.org/officeDocument/2006/relationships/customXml" Target="../ink/ink1960.xml"/><Relationship Id="rId204" Type="http://schemas.openxmlformats.org/officeDocument/2006/relationships/customXml" Target="../ink/ink1967.xml"/><Relationship Id="rId225" Type="http://schemas.openxmlformats.org/officeDocument/2006/relationships/image" Target="../media/image278.png"/><Relationship Id="rId246" Type="http://schemas.openxmlformats.org/officeDocument/2006/relationships/customXml" Target="../ink/ink1988.xml"/><Relationship Id="rId267" Type="http://schemas.openxmlformats.org/officeDocument/2006/relationships/image" Target="../media/image299.png"/><Relationship Id="rId288" Type="http://schemas.openxmlformats.org/officeDocument/2006/relationships/customXml" Target="../ink/ink2009.xml"/><Relationship Id="rId106" Type="http://schemas.openxmlformats.org/officeDocument/2006/relationships/customXml" Target="../ink/ink1918.xml"/><Relationship Id="rId127" Type="http://schemas.openxmlformats.org/officeDocument/2006/relationships/image" Target="../media/image229.png"/><Relationship Id="rId313" Type="http://schemas.openxmlformats.org/officeDocument/2006/relationships/image" Target="../media/image322.png"/><Relationship Id="rId10" Type="http://schemas.openxmlformats.org/officeDocument/2006/relationships/customXml" Target="../ink/ink1870.xml"/><Relationship Id="rId31" Type="http://schemas.openxmlformats.org/officeDocument/2006/relationships/image" Target="../media/image181.png"/><Relationship Id="rId52" Type="http://schemas.openxmlformats.org/officeDocument/2006/relationships/customXml" Target="../ink/ink1891.xml"/><Relationship Id="rId73" Type="http://schemas.openxmlformats.org/officeDocument/2006/relationships/image" Target="../media/image202.png"/><Relationship Id="rId94" Type="http://schemas.openxmlformats.org/officeDocument/2006/relationships/customXml" Target="../ink/ink1912.xml"/><Relationship Id="rId148" Type="http://schemas.openxmlformats.org/officeDocument/2006/relationships/customXml" Target="../ink/ink1939.xml"/><Relationship Id="rId169" Type="http://schemas.openxmlformats.org/officeDocument/2006/relationships/image" Target="../media/image250.png"/><Relationship Id="rId4" Type="http://schemas.openxmlformats.org/officeDocument/2006/relationships/customXml" Target="../ink/ink1867.xml"/><Relationship Id="rId180" Type="http://schemas.openxmlformats.org/officeDocument/2006/relationships/customXml" Target="../ink/ink1955.xml"/><Relationship Id="rId215" Type="http://schemas.openxmlformats.org/officeDocument/2006/relationships/image" Target="../media/image273.png"/><Relationship Id="rId236" Type="http://schemas.openxmlformats.org/officeDocument/2006/relationships/customXml" Target="../ink/ink1983.xml"/><Relationship Id="rId257" Type="http://schemas.openxmlformats.org/officeDocument/2006/relationships/image" Target="../media/image294.png"/><Relationship Id="rId278" Type="http://schemas.openxmlformats.org/officeDocument/2006/relationships/customXml" Target="../ink/ink2004.xml"/><Relationship Id="rId303" Type="http://schemas.openxmlformats.org/officeDocument/2006/relationships/image" Target="../media/image317.png"/><Relationship Id="rId42" Type="http://schemas.openxmlformats.org/officeDocument/2006/relationships/customXml" Target="../ink/ink1886.xml"/><Relationship Id="rId84" Type="http://schemas.openxmlformats.org/officeDocument/2006/relationships/customXml" Target="../ink/ink1907.xml"/><Relationship Id="rId138" Type="http://schemas.openxmlformats.org/officeDocument/2006/relationships/customXml" Target="../ink/ink1934.xml"/><Relationship Id="rId191" Type="http://schemas.openxmlformats.org/officeDocument/2006/relationships/image" Target="../media/image261.png"/><Relationship Id="rId205" Type="http://schemas.openxmlformats.org/officeDocument/2006/relationships/image" Target="../media/image268.png"/><Relationship Id="rId247" Type="http://schemas.openxmlformats.org/officeDocument/2006/relationships/image" Target="../media/image289.png"/><Relationship Id="rId107" Type="http://schemas.openxmlformats.org/officeDocument/2006/relationships/image" Target="../media/image219.png"/><Relationship Id="rId289" Type="http://schemas.openxmlformats.org/officeDocument/2006/relationships/image" Target="../media/image310.png"/><Relationship Id="rId11" Type="http://schemas.openxmlformats.org/officeDocument/2006/relationships/image" Target="../media/image171.png"/><Relationship Id="rId53" Type="http://schemas.openxmlformats.org/officeDocument/2006/relationships/image" Target="../media/image192.png"/><Relationship Id="rId149" Type="http://schemas.openxmlformats.org/officeDocument/2006/relationships/image" Target="../media/image240.png"/><Relationship Id="rId314" Type="http://schemas.openxmlformats.org/officeDocument/2006/relationships/customXml" Target="../ink/ink2022.xml"/><Relationship Id="rId95" Type="http://schemas.openxmlformats.org/officeDocument/2006/relationships/image" Target="../media/image213.png"/><Relationship Id="rId160" Type="http://schemas.openxmlformats.org/officeDocument/2006/relationships/customXml" Target="../ink/ink1945.xml"/><Relationship Id="rId216" Type="http://schemas.openxmlformats.org/officeDocument/2006/relationships/customXml" Target="../ink/ink1973.xml"/><Relationship Id="rId258" Type="http://schemas.openxmlformats.org/officeDocument/2006/relationships/customXml" Target="../ink/ink1994.xml"/><Relationship Id="rId22" Type="http://schemas.openxmlformats.org/officeDocument/2006/relationships/customXml" Target="../ink/ink1876.xml"/><Relationship Id="rId64" Type="http://schemas.openxmlformats.org/officeDocument/2006/relationships/customXml" Target="../ink/ink1897.xml"/><Relationship Id="rId118" Type="http://schemas.openxmlformats.org/officeDocument/2006/relationships/customXml" Target="../ink/ink1924.xml"/><Relationship Id="rId325" Type="http://schemas.openxmlformats.org/officeDocument/2006/relationships/image" Target="../media/image328.png"/><Relationship Id="rId171" Type="http://schemas.openxmlformats.org/officeDocument/2006/relationships/image" Target="../media/image251.png"/><Relationship Id="rId227" Type="http://schemas.openxmlformats.org/officeDocument/2006/relationships/image" Target="../media/image279.png"/><Relationship Id="rId269" Type="http://schemas.openxmlformats.org/officeDocument/2006/relationships/image" Target="../media/image300.png"/><Relationship Id="rId33" Type="http://schemas.openxmlformats.org/officeDocument/2006/relationships/image" Target="../media/image182.png"/><Relationship Id="rId129" Type="http://schemas.openxmlformats.org/officeDocument/2006/relationships/image" Target="../media/image230.png"/><Relationship Id="rId280" Type="http://schemas.openxmlformats.org/officeDocument/2006/relationships/customXml" Target="../ink/ink2005.xml"/><Relationship Id="rId75" Type="http://schemas.openxmlformats.org/officeDocument/2006/relationships/image" Target="../media/image203.png"/><Relationship Id="rId140" Type="http://schemas.openxmlformats.org/officeDocument/2006/relationships/customXml" Target="../ink/ink1935.xml"/><Relationship Id="rId182" Type="http://schemas.openxmlformats.org/officeDocument/2006/relationships/customXml" Target="../ink/ink1956.xml"/><Relationship Id="rId6" Type="http://schemas.openxmlformats.org/officeDocument/2006/relationships/customXml" Target="../ink/ink1868.xml"/><Relationship Id="rId238" Type="http://schemas.openxmlformats.org/officeDocument/2006/relationships/customXml" Target="../ink/ink1984.xml"/><Relationship Id="rId291" Type="http://schemas.openxmlformats.org/officeDocument/2006/relationships/image" Target="../media/image311.png"/><Relationship Id="rId305" Type="http://schemas.openxmlformats.org/officeDocument/2006/relationships/image" Target="../media/image318.png"/><Relationship Id="rId44" Type="http://schemas.openxmlformats.org/officeDocument/2006/relationships/customXml" Target="../ink/ink1887.xml"/><Relationship Id="rId86" Type="http://schemas.openxmlformats.org/officeDocument/2006/relationships/customXml" Target="../ink/ink1908.xml"/><Relationship Id="rId151" Type="http://schemas.openxmlformats.org/officeDocument/2006/relationships/image" Target="../media/image241.png"/><Relationship Id="rId193" Type="http://schemas.openxmlformats.org/officeDocument/2006/relationships/image" Target="../media/image262.png"/><Relationship Id="rId207" Type="http://schemas.openxmlformats.org/officeDocument/2006/relationships/image" Target="../media/image269.png"/><Relationship Id="rId249" Type="http://schemas.openxmlformats.org/officeDocument/2006/relationships/image" Target="../media/image290.png"/><Relationship Id="rId13" Type="http://schemas.openxmlformats.org/officeDocument/2006/relationships/image" Target="../media/image172.png"/><Relationship Id="rId109" Type="http://schemas.openxmlformats.org/officeDocument/2006/relationships/image" Target="../media/image220.png"/><Relationship Id="rId260" Type="http://schemas.openxmlformats.org/officeDocument/2006/relationships/customXml" Target="../ink/ink1995.xml"/><Relationship Id="rId316" Type="http://schemas.openxmlformats.org/officeDocument/2006/relationships/customXml" Target="../ink/ink2023.xml"/><Relationship Id="rId55" Type="http://schemas.openxmlformats.org/officeDocument/2006/relationships/image" Target="../media/image193.png"/><Relationship Id="rId97" Type="http://schemas.openxmlformats.org/officeDocument/2006/relationships/image" Target="../media/image214.png"/><Relationship Id="rId120" Type="http://schemas.openxmlformats.org/officeDocument/2006/relationships/customXml" Target="../ink/ink192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86.xml"/><Relationship Id="rId671" Type="http://schemas.openxmlformats.org/officeDocument/2006/relationships/customXml" Target="../ink/ink2363.xml"/><Relationship Id="rId769" Type="http://schemas.openxmlformats.org/officeDocument/2006/relationships/customXml" Target="../ink/ink2412.xml"/><Relationship Id="rId21" Type="http://schemas.openxmlformats.org/officeDocument/2006/relationships/customXml" Target="../ink/ink2038.xml"/><Relationship Id="rId324" Type="http://schemas.openxmlformats.org/officeDocument/2006/relationships/image" Target="../media/image490.png"/><Relationship Id="rId531" Type="http://schemas.openxmlformats.org/officeDocument/2006/relationships/customXml" Target="../ink/ink2293.xml"/><Relationship Id="rId629" Type="http://schemas.openxmlformats.org/officeDocument/2006/relationships/customXml" Target="../ink/ink2342.xml"/><Relationship Id="rId170" Type="http://schemas.openxmlformats.org/officeDocument/2006/relationships/image" Target="../media/image413.png"/><Relationship Id="rId836" Type="http://schemas.openxmlformats.org/officeDocument/2006/relationships/customXml" Target="../ink/ink2446.xml"/><Relationship Id="rId268" Type="http://schemas.openxmlformats.org/officeDocument/2006/relationships/image" Target="../media/image462.png"/><Relationship Id="rId475" Type="http://schemas.openxmlformats.org/officeDocument/2006/relationships/customXml" Target="../ink/ink2265.xml"/><Relationship Id="rId682" Type="http://schemas.openxmlformats.org/officeDocument/2006/relationships/image" Target="../media/image669.png"/><Relationship Id="rId32" Type="http://schemas.openxmlformats.org/officeDocument/2006/relationships/image" Target="../media/image344.png"/><Relationship Id="rId128" Type="http://schemas.openxmlformats.org/officeDocument/2006/relationships/image" Target="../media/image392.png"/><Relationship Id="rId335" Type="http://schemas.openxmlformats.org/officeDocument/2006/relationships/customXml" Target="../ink/ink2195.xml"/><Relationship Id="rId542" Type="http://schemas.openxmlformats.org/officeDocument/2006/relationships/image" Target="../media/image599.png"/><Relationship Id="rId181" Type="http://schemas.openxmlformats.org/officeDocument/2006/relationships/customXml" Target="../ink/ink2118.xml"/><Relationship Id="rId402" Type="http://schemas.openxmlformats.org/officeDocument/2006/relationships/image" Target="../media/image529.png"/><Relationship Id="rId847" Type="http://schemas.openxmlformats.org/officeDocument/2006/relationships/image" Target="../media/image751.png"/><Relationship Id="rId279" Type="http://schemas.openxmlformats.org/officeDocument/2006/relationships/customXml" Target="../ink/ink2167.xml"/><Relationship Id="rId486" Type="http://schemas.openxmlformats.org/officeDocument/2006/relationships/image" Target="../media/image571.png"/><Relationship Id="rId693" Type="http://schemas.openxmlformats.org/officeDocument/2006/relationships/customXml" Target="../ink/ink2374.xml"/><Relationship Id="rId707" Type="http://schemas.openxmlformats.org/officeDocument/2006/relationships/customXml" Target="../ink/ink2381.xml"/><Relationship Id="rId43" Type="http://schemas.openxmlformats.org/officeDocument/2006/relationships/customXml" Target="../ink/ink2049.xml"/><Relationship Id="rId139" Type="http://schemas.openxmlformats.org/officeDocument/2006/relationships/customXml" Target="../ink/ink2097.xml"/><Relationship Id="rId346" Type="http://schemas.openxmlformats.org/officeDocument/2006/relationships/image" Target="../media/image501.png"/><Relationship Id="rId553" Type="http://schemas.openxmlformats.org/officeDocument/2006/relationships/customXml" Target="../ink/ink2304.xml"/><Relationship Id="rId760" Type="http://schemas.openxmlformats.org/officeDocument/2006/relationships/image" Target="../media/image708.png"/><Relationship Id="rId192" Type="http://schemas.openxmlformats.org/officeDocument/2006/relationships/image" Target="../media/image424.png"/><Relationship Id="rId206" Type="http://schemas.openxmlformats.org/officeDocument/2006/relationships/image" Target="../media/image431.png"/><Relationship Id="rId413" Type="http://schemas.openxmlformats.org/officeDocument/2006/relationships/customXml" Target="../ink/ink2234.xml"/><Relationship Id="rId858" Type="http://schemas.openxmlformats.org/officeDocument/2006/relationships/customXml" Target="../ink/ink2457.xml"/><Relationship Id="rId497" Type="http://schemas.openxmlformats.org/officeDocument/2006/relationships/customXml" Target="../ink/ink2276.xml"/><Relationship Id="rId620" Type="http://schemas.openxmlformats.org/officeDocument/2006/relationships/image" Target="../media/image638.png"/><Relationship Id="rId718" Type="http://schemas.openxmlformats.org/officeDocument/2006/relationships/image" Target="../media/image687.png"/><Relationship Id="rId357" Type="http://schemas.openxmlformats.org/officeDocument/2006/relationships/customXml" Target="../ink/ink2206.xml"/><Relationship Id="rId54" Type="http://schemas.openxmlformats.org/officeDocument/2006/relationships/image" Target="../media/image355.png"/><Relationship Id="rId217" Type="http://schemas.openxmlformats.org/officeDocument/2006/relationships/customXml" Target="../ink/ink2136.xml"/><Relationship Id="rId564" Type="http://schemas.openxmlformats.org/officeDocument/2006/relationships/image" Target="../media/image610.png"/><Relationship Id="rId771" Type="http://schemas.openxmlformats.org/officeDocument/2006/relationships/customXml" Target="../ink/ink2413.xml"/><Relationship Id="rId869" Type="http://schemas.openxmlformats.org/officeDocument/2006/relationships/image" Target="../media/image762.png"/><Relationship Id="rId424" Type="http://schemas.openxmlformats.org/officeDocument/2006/relationships/image" Target="../media/image540.png"/><Relationship Id="rId631" Type="http://schemas.openxmlformats.org/officeDocument/2006/relationships/customXml" Target="../ink/ink2343.xml"/><Relationship Id="rId729" Type="http://schemas.openxmlformats.org/officeDocument/2006/relationships/customXml" Target="../ink/ink2392.xml"/><Relationship Id="rId270" Type="http://schemas.openxmlformats.org/officeDocument/2006/relationships/image" Target="../media/image463.png"/><Relationship Id="rId65" Type="http://schemas.openxmlformats.org/officeDocument/2006/relationships/customXml" Target="../ink/ink2060.xml"/><Relationship Id="rId130" Type="http://schemas.openxmlformats.org/officeDocument/2006/relationships/image" Target="../media/image393.png"/><Relationship Id="rId368" Type="http://schemas.openxmlformats.org/officeDocument/2006/relationships/image" Target="../media/image512.png"/><Relationship Id="rId575" Type="http://schemas.openxmlformats.org/officeDocument/2006/relationships/customXml" Target="../ink/ink2315.xml"/><Relationship Id="rId782" Type="http://schemas.openxmlformats.org/officeDocument/2006/relationships/image" Target="../media/image719.png"/><Relationship Id="rId228" Type="http://schemas.openxmlformats.org/officeDocument/2006/relationships/image" Target="../media/image442.png"/><Relationship Id="rId435" Type="http://schemas.openxmlformats.org/officeDocument/2006/relationships/customXml" Target="../ink/ink2245.xml"/><Relationship Id="rId642" Type="http://schemas.openxmlformats.org/officeDocument/2006/relationships/image" Target="../media/image649.png"/><Relationship Id="rId281" Type="http://schemas.openxmlformats.org/officeDocument/2006/relationships/customXml" Target="../ink/ink2168.xml"/><Relationship Id="rId502" Type="http://schemas.openxmlformats.org/officeDocument/2006/relationships/image" Target="../media/image579.png"/><Relationship Id="rId76" Type="http://schemas.openxmlformats.org/officeDocument/2006/relationships/image" Target="../media/image366.png"/><Relationship Id="rId141" Type="http://schemas.openxmlformats.org/officeDocument/2006/relationships/customXml" Target="../ink/ink2098.xml"/><Relationship Id="rId379" Type="http://schemas.openxmlformats.org/officeDocument/2006/relationships/customXml" Target="../ink/ink2217.xml"/><Relationship Id="rId586" Type="http://schemas.openxmlformats.org/officeDocument/2006/relationships/image" Target="../media/image621.png"/><Relationship Id="rId793" Type="http://schemas.openxmlformats.org/officeDocument/2006/relationships/customXml" Target="../ink/ink2424.xml"/><Relationship Id="rId807" Type="http://schemas.openxmlformats.org/officeDocument/2006/relationships/customXml" Target="../ink/ink2431.xml"/><Relationship Id="rId7" Type="http://schemas.openxmlformats.org/officeDocument/2006/relationships/customXml" Target="../ink/ink2031.xml"/><Relationship Id="rId239" Type="http://schemas.openxmlformats.org/officeDocument/2006/relationships/customXml" Target="../ink/ink2147.xml"/><Relationship Id="rId446" Type="http://schemas.openxmlformats.org/officeDocument/2006/relationships/image" Target="../media/image551.png"/><Relationship Id="rId653" Type="http://schemas.openxmlformats.org/officeDocument/2006/relationships/customXml" Target="../ink/ink2354.xml"/><Relationship Id="rId292" Type="http://schemas.openxmlformats.org/officeDocument/2006/relationships/image" Target="../media/image474.png"/><Relationship Id="rId306" Type="http://schemas.openxmlformats.org/officeDocument/2006/relationships/image" Target="../media/image481.png"/><Relationship Id="rId860" Type="http://schemas.openxmlformats.org/officeDocument/2006/relationships/customXml" Target="../ink/ink2458.xml"/><Relationship Id="rId87" Type="http://schemas.openxmlformats.org/officeDocument/2006/relationships/customXml" Target="../ink/ink2071.xml"/><Relationship Id="rId513" Type="http://schemas.openxmlformats.org/officeDocument/2006/relationships/customXml" Target="../ink/ink2284.xml"/><Relationship Id="rId597" Type="http://schemas.openxmlformats.org/officeDocument/2006/relationships/customXml" Target="../ink/ink2326.xml"/><Relationship Id="rId720" Type="http://schemas.openxmlformats.org/officeDocument/2006/relationships/image" Target="../media/image688.png"/><Relationship Id="rId818" Type="http://schemas.openxmlformats.org/officeDocument/2006/relationships/image" Target="../media/image737.png"/><Relationship Id="rId152" Type="http://schemas.openxmlformats.org/officeDocument/2006/relationships/image" Target="../media/image404.png"/><Relationship Id="rId457" Type="http://schemas.openxmlformats.org/officeDocument/2006/relationships/customXml" Target="../ink/ink2256.xml"/><Relationship Id="rId664" Type="http://schemas.openxmlformats.org/officeDocument/2006/relationships/image" Target="../media/image660.png"/><Relationship Id="rId871" Type="http://schemas.openxmlformats.org/officeDocument/2006/relationships/image" Target="../media/image763.png"/><Relationship Id="rId14" Type="http://schemas.openxmlformats.org/officeDocument/2006/relationships/image" Target="../media/image335.png"/><Relationship Id="rId317" Type="http://schemas.openxmlformats.org/officeDocument/2006/relationships/customXml" Target="../ink/ink2186.xml"/><Relationship Id="rId524" Type="http://schemas.openxmlformats.org/officeDocument/2006/relationships/image" Target="../media/image590.png"/><Relationship Id="rId731" Type="http://schemas.openxmlformats.org/officeDocument/2006/relationships/customXml" Target="../ink/ink2393.xml"/><Relationship Id="rId98" Type="http://schemas.openxmlformats.org/officeDocument/2006/relationships/image" Target="../media/image377.png"/><Relationship Id="rId163" Type="http://schemas.openxmlformats.org/officeDocument/2006/relationships/customXml" Target="../ink/ink2109.xml"/><Relationship Id="rId370" Type="http://schemas.openxmlformats.org/officeDocument/2006/relationships/image" Target="../media/image513.png"/><Relationship Id="rId829" Type="http://schemas.openxmlformats.org/officeDocument/2006/relationships/customXml" Target="../ink/ink2442.xml"/><Relationship Id="rId230" Type="http://schemas.openxmlformats.org/officeDocument/2006/relationships/image" Target="../media/image443.png"/><Relationship Id="rId468" Type="http://schemas.openxmlformats.org/officeDocument/2006/relationships/image" Target="../media/image562.png"/><Relationship Id="rId675" Type="http://schemas.openxmlformats.org/officeDocument/2006/relationships/customXml" Target="../ink/ink2365.xml"/><Relationship Id="rId882" Type="http://schemas.openxmlformats.org/officeDocument/2006/relationships/customXml" Target="../ink/ink2469.xml"/><Relationship Id="rId25" Type="http://schemas.openxmlformats.org/officeDocument/2006/relationships/customXml" Target="../ink/ink2040.xml"/><Relationship Id="rId328" Type="http://schemas.openxmlformats.org/officeDocument/2006/relationships/image" Target="../media/image492.png"/><Relationship Id="rId535" Type="http://schemas.openxmlformats.org/officeDocument/2006/relationships/customXml" Target="../ink/ink2295.xml"/><Relationship Id="rId742" Type="http://schemas.openxmlformats.org/officeDocument/2006/relationships/image" Target="../media/image699.png"/><Relationship Id="rId174" Type="http://schemas.openxmlformats.org/officeDocument/2006/relationships/image" Target="../media/image415.png"/><Relationship Id="rId381" Type="http://schemas.openxmlformats.org/officeDocument/2006/relationships/customXml" Target="../ink/ink2218.xml"/><Relationship Id="rId602" Type="http://schemas.openxmlformats.org/officeDocument/2006/relationships/image" Target="../media/image629.png"/><Relationship Id="rId241" Type="http://schemas.openxmlformats.org/officeDocument/2006/relationships/customXml" Target="../ink/ink2148.xml"/><Relationship Id="rId479" Type="http://schemas.openxmlformats.org/officeDocument/2006/relationships/customXml" Target="../ink/ink2267.xml"/><Relationship Id="rId686" Type="http://schemas.openxmlformats.org/officeDocument/2006/relationships/image" Target="../media/image671.png"/><Relationship Id="rId893" Type="http://schemas.openxmlformats.org/officeDocument/2006/relationships/customXml" Target="../ink/ink2475.xml"/><Relationship Id="rId36" Type="http://schemas.openxmlformats.org/officeDocument/2006/relationships/image" Target="../media/image346.png"/><Relationship Id="rId339" Type="http://schemas.openxmlformats.org/officeDocument/2006/relationships/customXml" Target="../ink/ink2197.xml"/><Relationship Id="rId546" Type="http://schemas.openxmlformats.org/officeDocument/2006/relationships/image" Target="../media/image601.png"/><Relationship Id="rId753" Type="http://schemas.openxmlformats.org/officeDocument/2006/relationships/customXml" Target="../ink/ink2404.xml"/><Relationship Id="rId101" Type="http://schemas.openxmlformats.org/officeDocument/2006/relationships/customXml" Target="../ink/ink2078.xml"/><Relationship Id="rId185" Type="http://schemas.openxmlformats.org/officeDocument/2006/relationships/customXml" Target="../ink/ink2120.xml"/><Relationship Id="rId406" Type="http://schemas.openxmlformats.org/officeDocument/2006/relationships/image" Target="../media/image531.png"/><Relationship Id="rId392" Type="http://schemas.openxmlformats.org/officeDocument/2006/relationships/image" Target="../media/image524.png"/><Relationship Id="rId613" Type="http://schemas.openxmlformats.org/officeDocument/2006/relationships/customXml" Target="../ink/ink2334.xml"/><Relationship Id="rId697" Type="http://schemas.openxmlformats.org/officeDocument/2006/relationships/customXml" Target="../ink/ink2376.xml"/><Relationship Id="rId820" Type="http://schemas.openxmlformats.org/officeDocument/2006/relationships/image" Target="../media/image738.png"/><Relationship Id="rId252" Type="http://schemas.openxmlformats.org/officeDocument/2006/relationships/image" Target="../media/image454.png"/><Relationship Id="rId47" Type="http://schemas.openxmlformats.org/officeDocument/2006/relationships/customXml" Target="../ink/ink2051.xml"/><Relationship Id="rId112" Type="http://schemas.openxmlformats.org/officeDocument/2006/relationships/image" Target="../media/image384.png"/><Relationship Id="rId557" Type="http://schemas.openxmlformats.org/officeDocument/2006/relationships/customXml" Target="../ink/ink2306.xml"/><Relationship Id="rId764" Type="http://schemas.openxmlformats.org/officeDocument/2006/relationships/image" Target="../media/image710.png"/><Relationship Id="rId196" Type="http://schemas.openxmlformats.org/officeDocument/2006/relationships/image" Target="../media/image426.png"/><Relationship Id="rId417" Type="http://schemas.openxmlformats.org/officeDocument/2006/relationships/customXml" Target="../ink/ink2236.xml"/><Relationship Id="rId624" Type="http://schemas.openxmlformats.org/officeDocument/2006/relationships/image" Target="../media/image640.png"/><Relationship Id="rId831" Type="http://schemas.openxmlformats.org/officeDocument/2006/relationships/customXml" Target="../ink/ink2443.xml"/><Relationship Id="rId263" Type="http://schemas.openxmlformats.org/officeDocument/2006/relationships/customXml" Target="../ink/ink2159.xml"/><Relationship Id="rId470" Type="http://schemas.openxmlformats.org/officeDocument/2006/relationships/image" Target="../media/image563.png"/><Relationship Id="rId58" Type="http://schemas.openxmlformats.org/officeDocument/2006/relationships/image" Target="../media/image357.png"/><Relationship Id="rId123" Type="http://schemas.openxmlformats.org/officeDocument/2006/relationships/customXml" Target="../ink/ink2089.xml"/><Relationship Id="rId330" Type="http://schemas.openxmlformats.org/officeDocument/2006/relationships/image" Target="../media/image493.png"/><Relationship Id="rId568" Type="http://schemas.openxmlformats.org/officeDocument/2006/relationships/image" Target="../media/image612.png"/><Relationship Id="rId775" Type="http://schemas.openxmlformats.org/officeDocument/2006/relationships/customXml" Target="../ink/ink2415.xml"/><Relationship Id="rId428" Type="http://schemas.openxmlformats.org/officeDocument/2006/relationships/image" Target="../media/image542.png"/><Relationship Id="rId635" Type="http://schemas.openxmlformats.org/officeDocument/2006/relationships/customXml" Target="../ink/ink2345.xml"/><Relationship Id="rId842" Type="http://schemas.openxmlformats.org/officeDocument/2006/relationships/customXml" Target="../ink/ink2449.xml"/><Relationship Id="rId274" Type="http://schemas.openxmlformats.org/officeDocument/2006/relationships/image" Target="../media/image465.png"/><Relationship Id="rId481" Type="http://schemas.openxmlformats.org/officeDocument/2006/relationships/customXml" Target="../ink/ink2268.xml"/><Relationship Id="rId702" Type="http://schemas.openxmlformats.org/officeDocument/2006/relationships/image" Target="../media/image679.png"/><Relationship Id="rId69" Type="http://schemas.openxmlformats.org/officeDocument/2006/relationships/customXml" Target="../ink/ink2062.xml"/><Relationship Id="rId134" Type="http://schemas.openxmlformats.org/officeDocument/2006/relationships/image" Target="../media/image395.png"/><Relationship Id="rId579" Type="http://schemas.openxmlformats.org/officeDocument/2006/relationships/customXml" Target="../ink/ink2317.xml"/><Relationship Id="rId786" Type="http://schemas.openxmlformats.org/officeDocument/2006/relationships/image" Target="../media/image721.png"/><Relationship Id="rId341" Type="http://schemas.openxmlformats.org/officeDocument/2006/relationships/customXml" Target="../ink/ink2198.xml"/><Relationship Id="rId439" Type="http://schemas.openxmlformats.org/officeDocument/2006/relationships/customXml" Target="../ink/ink2247.xml"/><Relationship Id="rId646" Type="http://schemas.openxmlformats.org/officeDocument/2006/relationships/image" Target="../media/image651.png"/><Relationship Id="rId201" Type="http://schemas.openxmlformats.org/officeDocument/2006/relationships/customXml" Target="../ink/ink2128.xml"/><Relationship Id="rId285" Type="http://schemas.openxmlformats.org/officeDocument/2006/relationships/customXml" Target="../ink/ink2170.xml"/><Relationship Id="rId506" Type="http://schemas.openxmlformats.org/officeDocument/2006/relationships/image" Target="../media/image581.png"/><Relationship Id="rId853" Type="http://schemas.openxmlformats.org/officeDocument/2006/relationships/image" Target="../media/image754.png"/><Relationship Id="rId492" Type="http://schemas.openxmlformats.org/officeDocument/2006/relationships/image" Target="../media/image574.png"/><Relationship Id="rId713" Type="http://schemas.openxmlformats.org/officeDocument/2006/relationships/customXml" Target="../ink/ink2384.xml"/><Relationship Id="rId797" Type="http://schemas.openxmlformats.org/officeDocument/2006/relationships/customXml" Target="../ink/ink2426.xml"/><Relationship Id="rId145" Type="http://schemas.openxmlformats.org/officeDocument/2006/relationships/customXml" Target="../ink/ink2100.xml"/><Relationship Id="rId352" Type="http://schemas.openxmlformats.org/officeDocument/2006/relationships/image" Target="../media/image504.png"/><Relationship Id="rId212" Type="http://schemas.openxmlformats.org/officeDocument/2006/relationships/image" Target="../media/image434.png"/><Relationship Id="rId657" Type="http://schemas.openxmlformats.org/officeDocument/2006/relationships/customXml" Target="../ink/ink2356.xml"/><Relationship Id="rId864" Type="http://schemas.openxmlformats.org/officeDocument/2006/relationships/customXml" Target="../ink/ink2460.xml"/><Relationship Id="rId296" Type="http://schemas.openxmlformats.org/officeDocument/2006/relationships/image" Target="../media/image476.png"/><Relationship Id="rId517" Type="http://schemas.openxmlformats.org/officeDocument/2006/relationships/customXml" Target="../ink/ink2286.xml"/><Relationship Id="rId724" Type="http://schemas.openxmlformats.org/officeDocument/2006/relationships/image" Target="../media/image690.png"/><Relationship Id="rId60" Type="http://schemas.openxmlformats.org/officeDocument/2006/relationships/image" Target="../media/image358.png"/><Relationship Id="rId156" Type="http://schemas.openxmlformats.org/officeDocument/2006/relationships/image" Target="../media/image406.png"/><Relationship Id="rId363" Type="http://schemas.openxmlformats.org/officeDocument/2006/relationships/customXml" Target="../ink/ink2209.xml"/><Relationship Id="rId570" Type="http://schemas.openxmlformats.org/officeDocument/2006/relationships/image" Target="../media/image613.png"/><Relationship Id="rId223" Type="http://schemas.openxmlformats.org/officeDocument/2006/relationships/customXml" Target="../ink/ink2139.xml"/><Relationship Id="rId430" Type="http://schemas.openxmlformats.org/officeDocument/2006/relationships/image" Target="../media/image543.png"/><Relationship Id="rId668" Type="http://schemas.openxmlformats.org/officeDocument/2006/relationships/image" Target="../media/image662.png"/><Relationship Id="rId875" Type="http://schemas.openxmlformats.org/officeDocument/2006/relationships/image" Target="../media/image765.png"/><Relationship Id="rId18" Type="http://schemas.openxmlformats.org/officeDocument/2006/relationships/image" Target="../media/image337.png"/><Relationship Id="rId528" Type="http://schemas.openxmlformats.org/officeDocument/2006/relationships/image" Target="../media/image592.png"/><Relationship Id="rId735" Type="http://schemas.openxmlformats.org/officeDocument/2006/relationships/customXml" Target="../ink/ink2395.xml"/><Relationship Id="rId167" Type="http://schemas.openxmlformats.org/officeDocument/2006/relationships/customXml" Target="../ink/ink2111.xml"/><Relationship Id="rId374" Type="http://schemas.openxmlformats.org/officeDocument/2006/relationships/image" Target="../media/image515.png"/><Relationship Id="rId581" Type="http://schemas.openxmlformats.org/officeDocument/2006/relationships/customXml" Target="../ink/ink2318.xml"/><Relationship Id="rId71" Type="http://schemas.openxmlformats.org/officeDocument/2006/relationships/customXml" Target="../ink/ink2063.xml"/><Relationship Id="rId234" Type="http://schemas.openxmlformats.org/officeDocument/2006/relationships/image" Target="../media/image445.png"/><Relationship Id="rId679" Type="http://schemas.openxmlformats.org/officeDocument/2006/relationships/customXml" Target="../ink/ink2367.xml"/><Relationship Id="rId802" Type="http://schemas.openxmlformats.org/officeDocument/2006/relationships/image" Target="../media/image729.png"/><Relationship Id="rId886" Type="http://schemas.openxmlformats.org/officeDocument/2006/relationships/image" Target="../media/image770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2042.xml"/><Relationship Id="rId441" Type="http://schemas.openxmlformats.org/officeDocument/2006/relationships/customXml" Target="../ink/ink2248.xml"/><Relationship Id="rId539" Type="http://schemas.openxmlformats.org/officeDocument/2006/relationships/customXml" Target="../ink/ink2297.xml"/><Relationship Id="rId746" Type="http://schemas.openxmlformats.org/officeDocument/2006/relationships/image" Target="../media/image701.png"/><Relationship Id="rId178" Type="http://schemas.openxmlformats.org/officeDocument/2006/relationships/image" Target="../media/image417.png"/><Relationship Id="rId301" Type="http://schemas.openxmlformats.org/officeDocument/2006/relationships/customXml" Target="../ink/ink2178.xml"/><Relationship Id="rId82" Type="http://schemas.openxmlformats.org/officeDocument/2006/relationships/image" Target="../media/image369.png"/><Relationship Id="rId385" Type="http://schemas.openxmlformats.org/officeDocument/2006/relationships/customXml" Target="../ink/ink2220.xml"/><Relationship Id="rId592" Type="http://schemas.openxmlformats.org/officeDocument/2006/relationships/image" Target="../media/image624.png"/><Relationship Id="rId606" Type="http://schemas.openxmlformats.org/officeDocument/2006/relationships/image" Target="../media/image631.png"/><Relationship Id="rId813" Type="http://schemas.openxmlformats.org/officeDocument/2006/relationships/customXml" Target="../ink/ink2434.xml"/><Relationship Id="rId245" Type="http://schemas.openxmlformats.org/officeDocument/2006/relationships/customXml" Target="../ink/ink2150.xml"/><Relationship Id="rId452" Type="http://schemas.openxmlformats.org/officeDocument/2006/relationships/image" Target="../media/image554.png"/><Relationship Id="rId897" Type="http://schemas.openxmlformats.org/officeDocument/2006/relationships/customXml" Target="../ink/ink2477.xml"/><Relationship Id="rId105" Type="http://schemas.openxmlformats.org/officeDocument/2006/relationships/customXml" Target="../ink/ink2080.xml"/><Relationship Id="rId312" Type="http://schemas.openxmlformats.org/officeDocument/2006/relationships/image" Target="../media/image484.png"/><Relationship Id="rId757" Type="http://schemas.openxmlformats.org/officeDocument/2006/relationships/customXml" Target="../ink/ink2406.xml"/><Relationship Id="rId93" Type="http://schemas.openxmlformats.org/officeDocument/2006/relationships/customXml" Target="../ink/ink2074.xml"/><Relationship Id="rId189" Type="http://schemas.openxmlformats.org/officeDocument/2006/relationships/customXml" Target="../ink/ink2122.xml"/><Relationship Id="rId396" Type="http://schemas.openxmlformats.org/officeDocument/2006/relationships/image" Target="../media/image526.png"/><Relationship Id="rId617" Type="http://schemas.openxmlformats.org/officeDocument/2006/relationships/customXml" Target="../ink/ink2336.xml"/><Relationship Id="rId824" Type="http://schemas.openxmlformats.org/officeDocument/2006/relationships/image" Target="../media/image740.png"/><Relationship Id="rId256" Type="http://schemas.openxmlformats.org/officeDocument/2006/relationships/image" Target="../media/image456.png"/><Relationship Id="rId463" Type="http://schemas.openxmlformats.org/officeDocument/2006/relationships/customXml" Target="../ink/ink2259.xml"/><Relationship Id="rId670" Type="http://schemas.openxmlformats.org/officeDocument/2006/relationships/image" Target="../media/image663.png"/><Relationship Id="rId116" Type="http://schemas.openxmlformats.org/officeDocument/2006/relationships/image" Target="../media/image386.png"/><Relationship Id="rId323" Type="http://schemas.openxmlformats.org/officeDocument/2006/relationships/customXml" Target="../ink/ink2189.xml"/><Relationship Id="rId530" Type="http://schemas.openxmlformats.org/officeDocument/2006/relationships/image" Target="../media/image593.png"/><Relationship Id="rId768" Type="http://schemas.openxmlformats.org/officeDocument/2006/relationships/image" Target="../media/image712.png"/><Relationship Id="rId20" Type="http://schemas.openxmlformats.org/officeDocument/2006/relationships/image" Target="../media/image338.png"/><Relationship Id="rId628" Type="http://schemas.openxmlformats.org/officeDocument/2006/relationships/image" Target="../media/image642.png"/><Relationship Id="rId835" Type="http://schemas.openxmlformats.org/officeDocument/2006/relationships/image" Target="../media/image745.png"/><Relationship Id="rId267" Type="http://schemas.openxmlformats.org/officeDocument/2006/relationships/customXml" Target="../ink/ink2161.xml"/><Relationship Id="rId474" Type="http://schemas.openxmlformats.org/officeDocument/2006/relationships/image" Target="../media/image565.png"/><Relationship Id="rId127" Type="http://schemas.openxmlformats.org/officeDocument/2006/relationships/customXml" Target="../ink/ink2091.xml"/><Relationship Id="rId681" Type="http://schemas.openxmlformats.org/officeDocument/2006/relationships/customXml" Target="../ink/ink2368.xml"/><Relationship Id="rId779" Type="http://schemas.openxmlformats.org/officeDocument/2006/relationships/customXml" Target="../ink/ink2417.xml"/><Relationship Id="rId31" Type="http://schemas.openxmlformats.org/officeDocument/2006/relationships/customXml" Target="../ink/ink2043.xml"/><Relationship Id="rId334" Type="http://schemas.openxmlformats.org/officeDocument/2006/relationships/image" Target="../media/image495.png"/><Relationship Id="rId541" Type="http://schemas.openxmlformats.org/officeDocument/2006/relationships/customXml" Target="../ink/ink2298.xml"/><Relationship Id="rId639" Type="http://schemas.openxmlformats.org/officeDocument/2006/relationships/customXml" Target="../ink/ink2347.xml"/><Relationship Id="rId180" Type="http://schemas.openxmlformats.org/officeDocument/2006/relationships/image" Target="../media/image418.png"/><Relationship Id="rId278" Type="http://schemas.openxmlformats.org/officeDocument/2006/relationships/image" Target="../media/image467.png"/><Relationship Id="rId401" Type="http://schemas.openxmlformats.org/officeDocument/2006/relationships/customXml" Target="../ink/ink2228.xml"/><Relationship Id="rId846" Type="http://schemas.openxmlformats.org/officeDocument/2006/relationships/customXml" Target="../ink/ink2451.xml"/><Relationship Id="rId485" Type="http://schemas.openxmlformats.org/officeDocument/2006/relationships/customXml" Target="../ink/ink2270.xml"/><Relationship Id="rId692" Type="http://schemas.openxmlformats.org/officeDocument/2006/relationships/image" Target="../media/image674.png"/><Relationship Id="rId706" Type="http://schemas.openxmlformats.org/officeDocument/2006/relationships/image" Target="../media/image681.png"/><Relationship Id="rId42" Type="http://schemas.openxmlformats.org/officeDocument/2006/relationships/image" Target="../media/image349.png"/><Relationship Id="rId138" Type="http://schemas.openxmlformats.org/officeDocument/2006/relationships/image" Target="../media/image397.png"/><Relationship Id="rId345" Type="http://schemas.openxmlformats.org/officeDocument/2006/relationships/customXml" Target="../ink/ink2200.xml"/><Relationship Id="rId552" Type="http://schemas.openxmlformats.org/officeDocument/2006/relationships/image" Target="../media/image604.png"/><Relationship Id="rId191" Type="http://schemas.openxmlformats.org/officeDocument/2006/relationships/customXml" Target="../ink/ink2123.xml"/><Relationship Id="rId205" Type="http://schemas.openxmlformats.org/officeDocument/2006/relationships/customXml" Target="../ink/ink2130.xml"/><Relationship Id="rId412" Type="http://schemas.openxmlformats.org/officeDocument/2006/relationships/image" Target="../media/image534.png"/><Relationship Id="rId857" Type="http://schemas.openxmlformats.org/officeDocument/2006/relationships/image" Target="../media/image756.png"/><Relationship Id="rId289" Type="http://schemas.openxmlformats.org/officeDocument/2006/relationships/customXml" Target="../ink/ink2172.xml"/><Relationship Id="rId496" Type="http://schemas.openxmlformats.org/officeDocument/2006/relationships/image" Target="../media/image576.png"/><Relationship Id="rId717" Type="http://schemas.openxmlformats.org/officeDocument/2006/relationships/customXml" Target="../ink/ink2386.xml"/><Relationship Id="rId53" Type="http://schemas.openxmlformats.org/officeDocument/2006/relationships/customXml" Target="../ink/ink2054.xml"/><Relationship Id="rId149" Type="http://schemas.openxmlformats.org/officeDocument/2006/relationships/customXml" Target="../ink/ink2102.xml"/><Relationship Id="rId356" Type="http://schemas.openxmlformats.org/officeDocument/2006/relationships/image" Target="../media/image506.png"/><Relationship Id="rId563" Type="http://schemas.openxmlformats.org/officeDocument/2006/relationships/customXml" Target="../ink/ink2309.xml"/><Relationship Id="rId770" Type="http://schemas.openxmlformats.org/officeDocument/2006/relationships/image" Target="../media/image713.png"/><Relationship Id="rId216" Type="http://schemas.openxmlformats.org/officeDocument/2006/relationships/image" Target="../media/image436.png"/><Relationship Id="rId423" Type="http://schemas.openxmlformats.org/officeDocument/2006/relationships/customXml" Target="../ink/ink2239.xml"/><Relationship Id="rId868" Type="http://schemas.openxmlformats.org/officeDocument/2006/relationships/customXml" Target="../ink/ink2462.xml"/><Relationship Id="rId630" Type="http://schemas.openxmlformats.org/officeDocument/2006/relationships/image" Target="../media/image643.png"/><Relationship Id="rId728" Type="http://schemas.openxmlformats.org/officeDocument/2006/relationships/image" Target="../media/image692.png"/><Relationship Id="rId64" Type="http://schemas.openxmlformats.org/officeDocument/2006/relationships/image" Target="../media/image360.png"/><Relationship Id="rId367" Type="http://schemas.openxmlformats.org/officeDocument/2006/relationships/customXml" Target="../ink/ink2211.xml"/><Relationship Id="rId574" Type="http://schemas.openxmlformats.org/officeDocument/2006/relationships/image" Target="../media/image615.png"/><Relationship Id="rId227" Type="http://schemas.openxmlformats.org/officeDocument/2006/relationships/customXml" Target="../ink/ink2141.xml"/><Relationship Id="rId781" Type="http://schemas.openxmlformats.org/officeDocument/2006/relationships/customXml" Target="../ink/ink2418.xml"/><Relationship Id="rId879" Type="http://schemas.openxmlformats.org/officeDocument/2006/relationships/image" Target="../media/image767.png"/><Relationship Id="rId434" Type="http://schemas.openxmlformats.org/officeDocument/2006/relationships/image" Target="../media/image545.png"/><Relationship Id="rId641" Type="http://schemas.openxmlformats.org/officeDocument/2006/relationships/customXml" Target="../ink/ink2348.xml"/><Relationship Id="rId739" Type="http://schemas.openxmlformats.org/officeDocument/2006/relationships/customXml" Target="../ink/ink2397.xml"/><Relationship Id="rId280" Type="http://schemas.openxmlformats.org/officeDocument/2006/relationships/image" Target="../media/image468.png"/><Relationship Id="rId501" Type="http://schemas.openxmlformats.org/officeDocument/2006/relationships/customXml" Target="../ink/ink2278.xml"/><Relationship Id="rId75" Type="http://schemas.openxmlformats.org/officeDocument/2006/relationships/customXml" Target="../ink/ink2065.xml"/><Relationship Id="rId140" Type="http://schemas.openxmlformats.org/officeDocument/2006/relationships/image" Target="../media/image398.png"/><Relationship Id="rId378" Type="http://schemas.openxmlformats.org/officeDocument/2006/relationships/image" Target="../media/image517.png"/><Relationship Id="rId585" Type="http://schemas.openxmlformats.org/officeDocument/2006/relationships/customXml" Target="../ink/ink2320.xml"/><Relationship Id="rId792" Type="http://schemas.openxmlformats.org/officeDocument/2006/relationships/image" Target="../media/image724.png"/><Relationship Id="rId806" Type="http://schemas.openxmlformats.org/officeDocument/2006/relationships/image" Target="../media/image731.png"/><Relationship Id="rId6" Type="http://schemas.openxmlformats.org/officeDocument/2006/relationships/image" Target="../media/image331.png"/><Relationship Id="rId238" Type="http://schemas.openxmlformats.org/officeDocument/2006/relationships/image" Target="../media/image447.png"/><Relationship Id="rId445" Type="http://schemas.openxmlformats.org/officeDocument/2006/relationships/customXml" Target="../ink/ink2250.xml"/><Relationship Id="rId652" Type="http://schemas.openxmlformats.org/officeDocument/2006/relationships/image" Target="../media/image654.png"/><Relationship Id="rId291" Type="http://schemas.openxmlformats.org/officeDocument/2006/relationships/customXml" Target="../ink/ink2173.xml"/><Relationship Id="rId305" Type="http://schemas.openxmlformats.org/officeDocument/2006/relationships/customXml" Target="../ink/ink2180.xml"/><Relationship Id="rId512" Type="http://schemas.openxmlformats.org/officeDocument/2006/relationships/image" Target="../media/image584.png"/><Relationship Id="rId86" Type="http://schemas.openxmlformats.org/officeDocument/2006/relationships/image" Target="../media/image371.png"/><Relationship Id="rId151" Type="http://schemas.openxmlformats.org/officeDocument/2006/relationships/customXml" Target="../ink/ink2103.xml"/><Relationship Id="rId389" Type="http://schemas.openxmlformats.org/officeDocument/2006/relationships/customXml" Target="../ink/ink2222.xml"/><Relationship Id="rId596" Type="http://schemas.openxmlformats.org/officeDocument/2006/relationships/image" Target="../media/image626.png"/><Relationship Id="rId817" Type="http://schemas.openxmlformats.org/officeDocument/2006/relationships/customXml" Target="../ink/ink2436.xml"/><Relationship Id="rId249" Type="http://schemas.openxmlformats.org/officeDocument/2006/relationships/customXml" Target="../ink/ink2152.xml"/><Relationship Id="rId456" Type="http://schemas.openxmlformats.org/officeDocument/2006/relationships/image" Target="../media/image556.png"/><Relationship Id="rId663" Type="http://schemas.openxmlformats.org/officeDocument/2006/relationships/customXml" Target="../ink/ink2359.xml"/><Relationship Id="rId870" Type="http://schemas.openxmlformats.org/officeDocument/2006/relationships/customXml" Target="../ink/ink2463.xml"/><Relationship Id="rId13" Type="http://schemas.openxmlformats.org/officeDocument/2006/relationships/customXml" Target="../ink/ink2034.xml"/><Relationship Id="rId109" Type="http://schemas.openxmlformats.org/officeDocument/2006/relationships/customXml" Target="../ink/ink2082.xml"/><Relationship Id="rId316" Type="http://schemas.openxmlformats.org/officeDocument/2006/relationships/image" Target="../media/image486.png"/><Relationship Id="rId523" Type="http://schemas.openxmlformats.org/officeDocument/2006/relationships/customXml" Target="../ink/ink2289.xml"/><Relationship Id="rId97" Type="http://schemas.openxmlformats.org/officeDocument/2006/relationships/customXml" Target="../ink/ink2076.xml"/><Relationship Id="rId730" Type="http://schemas.openxmlformats.org/officeDocument/2006/relationships/image" Target="../media/image693.png"/><Relationship Id="rId828" Type="http://schemas.openxmlformats.org/officeDocument/2006/relationships/image" Target="../media/image742.png"/><Relationship Id="rId162" Type="http://schemas.openxmlformats.org/officeDocument/2006/relationships/image" Target="../media/image409.png"/><Relationship Id="rId467" Type="http://schemas.openxmlformats.org/officeDocument/2006/relationships/customXml" Target="../ink/ink2261.xml"/><Relationship Id="rId674" Type="http://schemas.openxmlformats.org/officeDocument/2006/relationships/image" Target="../media/image665.png"/><Relationship Id="rId881" Type="http://schemas.openxmlformats.org/officeDocument/2006/relationships/image" Target="../media/image768.png"/><Relationship Id="rId24" Type="http://schemas.openxmlformats.org/officeDocument/2006/relationships/image" Target="../media/image340.png"/><Relationship Id="rId327" Type="http://schemas.openxmlformats.org/officeDocument/2006/relationships/customXml" Target="../ink/ink2191.xml"/><Relationship Id="rId534" Type="http://schemas.openxmlformats.org/officeDocument/2006/relationships/image" Target="../media/image595.png"/><Relationship Id="rId741" Type="http://schemas.openxmlformats.org/officeDocument/2006/relationships/customXml" Target="../ink/ink2398.xml"/><Relationship Id="rId839" Type="http://schemas.openxmlformats.org/officeDocument/2006/relationships/image" Target="../media/image747.png"/><Relationship Id="rId173" Type="http://schemas.openxmlformats.org/officeDocument/2006/relationships/customXml" Target="../ink/ink2114.xml"/><Relationship Id="rId380" Type="http://schemas.openxmlformats.org/officeDocument/2006/relationships/image" Target="../media/image518.png"/><Relationship Id="rId601" Type="http://schemas.openxmlformats.org/officeDocument/2006/relationships/customXml" Target="../ink/ink2328.xml"/><Relationship Id="rId240" Type="http://schemas.openxmlformats.org/officeDocument/2006/relationships/image" Target="../media/image448.png"/><Relationship Id="rId478" Type="http://schemas.openxmlformats.org/officeDocument/2006/relationships/image" Target="../media/image567.png"/><Relationship Id="rId685" Type="http://schemas.openxmlformats.org/officeDocument/2006/relationships/customXml" Target="../ink/ink2370.xml"/><Relationship Id="rId892" Type="http://schemas.openxmlformats.org/officeDocument/2006/relationships/image" Target="../media/image773.png"/><Relationship Id="rId35" Type="http://schemas.openxmlformats.org/officeDocument/2006/relationships/customXml" Target="../ink/ink2045.xml"/><Relationship Id="rId100" Type="http://schemas.openxmlformats.org/officeDocument/2006/relationships/image" Target="../media/image378.png"/><Relationship Id="rId338" Type="http://schemas.openxmlformats.org/officeDocument/2006/relationships/image" Target="../media/image497.png"/><Relationship Id="rId545" Type="http://schemas.openxmlformats.org/officeDocument/2006/relationships/customXml" Target="../ink/ink2300.xml"/><Relationship Id="rId752" Type="http://schemas.openxmlformats.org/officeDocument/2006/relationships/image" Target="../media/image704.png"/><Relationship Id="rId184" Type="http://schemas.openxmlformats.org/officeDocument/2006/relationships/image" Target="../media/image420.png"/><Relationship Id="rId391" Type="http://schemas.openxmlformats.org/officeDocument/2006/relationships/customXml" Target="../ink/ink2223.xml"/><Relationship Id="rId405" Type="http://schemas.openxmlformats.org/officeDocument/2006/relationships/customXml" Target="../ink/ink2230.xml"/><Relationship Id="rId612" Type="http://schemas.openxmlformats.org/officeDocument/2006/relationships/image" Target="../media/image634.png"/><Relationship Id="rId251" Type="http://schemas.openxmlformats.org/officeDocument/2006/relationships/customXml" Target="../ink/ink2153.xml"/><Relationship Id="rId489" Type="http://schemas.openxmlformats.org/officeDocument/2006/relationships/customXml" Target="../ink/ink2272.xml"/><Relationship Id="rId696" Type="http://schemas.openxmlformats.org/officeDocument/2006/relationships/image" Target="../media/image676.png"/><Relationship Id="rId46" Type="http://schemas.openxmlformats.org/officeDocument/2006/relationships/image" Target="../media/image351.png"/><Relationship Id="rId349" Type="http://schemas.openxmlformats.org/officeDocument/2006/relationships/customXml" Target="../ink/ink2202.xml"/><Relationship Id="rId556" Type="http://schemas.openxmlformats.org/officeDocument/2006/relationships/image" Target="../media/image606.png"/><Relationship Id="rId763" Type="http://schemas.openxmlformats.org/officeDocument/2006/relationships/customXml" Target="../ink/ink2409.xml"/><Relationship Id="rId111" Type="http://schemas.openxmlformats.org/officeDocument/2006/relationships/customXml" Target="../ink/ink2083.xml"/><Relationship Id="rId195" Type="http://schemas.openxmlformats.org/officeDocument/2006/relationships/customXml" Target="../ink/ink2125.xml"/><Relationship Id="rId209" Type="http://schemas.openxmlformats.org/officeDocument/2006/relationships/customXml" Target="../ink/ink2132.xml"/><Relationship Id="rId416" Type="http://schemas.openxmlformats.org/officeDocument/2006/relationships/image" Target="../media/image536.png"/><Relationship Id="rId623" Type="http://schemas.openxmlformats.org/officeDocument/2006/relationships/customXml" Target="../ink/ink2339.xml"/><Relationship Id="rId830" Type="http://schemas.openxmlformats.org/officeDocument/2006/relationships/image" Target="../media/image743.png"/><Relationship Id="rId57" Type="http://schemas.openxmlformats.org/officeDocument/2006/relationships/customXml" Target="../ink/ink2056.xml"/><Relationship Id="rId262" Type="http://schemas.openxmlformats.org/officeDocument/2006/relationships/image" Target="../media/image459.png"/><Relationship Id="rId567" Type="http://schemas.openxmlformats.org/officeDocument/2006/relationships/customXml" Target="../ink/ink2311.xml"/><Relationship Id="rId122" Type="http://schemas.openxmlformats.org/officeDocument/2006/relationships/image" Target="../media/image389.png"/><Relationship Id="rId774" Type="http://schemas.openxmlformats.org/officeDocument/2006/relationships/image" Target="../media/image715.png"/><Relationship Id="rId427" Type="http://schemas.openxmlformats.org/officeDocument/2006/relationships/customXml" Target="../ink/ink2241.xml"/><Relationship Id="rId634" Type="http://schemas.openxmlformats.org/officeDocument/2006/relationships/image" Target="../media/image645.png"/><Relationship Id="rId841" Type="http://schemas.openxmlformats.org/officeDocument/2006/relationships/image" Target="../media/image748.png"/><Relationship Id="rId273" Type="http://schemas.openxmlformats.org/officeDocument/2006/relationships/customXml" Target="../ink/ink2164.xml"/><Relationship Id="rId480" Type="http://schemas.openxmlformats.org/officeDocument/2006/relationships/image" Target="../media/image568.png"/><Relationship Id="rId701" Type="http://schemas.openxmlformats.org/officeDocument/2006/relationships/customXml" Target="../ink/ink2378.xml"/><Relationship Id="rId68" Type="http://schemas.openxmlformats.org/officeDocument/2006/relationships/image" Target="../media/image362.png"/><Relationship Id="rId133" Type="http://schemas.openxmlformats.org/officeDocument/2006/relationships/customXml" Target="../ink/ink2094.xml"/><Relationship Id="rId175" Type="http://schemas.openxmlformats.org/officeDocument/2006/relationships/customXml" Target="../ink/ink2115.xml"/><Relationship Id="rId340" Type="http://schemas.openxmlformats.org/officeDocument/2006/relationships/image" Target="../media/image498.png"/><Relationship Id="rId578" Type="http://schemas.openxmlformats.org/officeDocument/2006/relationships/image" Target="../media/image617.png"/><Relationship Id="rId743" Type="http://schemas.openxmlformats.org/officeDocument/2006/relationships/customXml" Target="../ink/ink2399.xml"/><Relationship Id="rId785" Type="http://schemas.openxmlformats.org/officeDocument/2006/relationships/customXml" Target="../ink/ink2420.xml"/><Relationship Id="rId200" Type="http://schemas.openxmlformats.org/officeDocument/2006/relationships/image" Target="../media/image428.png"/><Relationship Id="rId382" Type="http://schemas.openxmlformats.org/officeDocument/2006/relationships/image" Target="../media/image519.png"/><Relationship Id="rId438" Type="http://schemas.openxmlformats.org/officeDocument/2006/relationships/image" Target="../media/image547.png"/><Relationship Id="rId603" Type="http://schemas.openxmlformats.org/officeDocument/2006/relationships/customXml" Target="../ink/ink2329.xml"/><Relationship Id="rId645" Type="http://schemas.openxmlformats.org/officeDocument/2006/relationships/customXml" Target="../ink/ink2350.xml"/><Relationship Id="rId687" Type="http://schemas.openxmlformats.org/officeDocument/2006/relationships/customXml" Target="../ink/ink2371.xml"/><Relationship Id="rId810" Type="http://schemas.openxmlformats.org/officeDocument/2006/relationships/image" Target="../media/image733.png"/><Relationship Id="rId852" Type="http://schemas.openxmlformats.org/officeDocument/2006/relationships/customXml" Target="../ink/ink2454.xml"/><Relationship Id="rId242" Type="http://schemas.openxmlformats.org/officeDocument/2006/relationships/image" Target="../media/image449.png"/><Relationship Id="rId284" Type="http://schemas.openxmlformats.org/officeDocument/2006/relationships/image" Target="../media/image470.png"/><Relationship Id="rId491" Type="http://schemas.openxmlformats.org/officeDocument/2006/relationships/customXml" Target="../ink/ink2273.xml"/><Relationship Id="rId505" Type="http://schemas.openxmlformats.org/officeDocument/2006/relationships/customXml" Target="../ink/ink2280.xml"/><Relationship Id="rId712" Type="http://schemas.openxmlformats.org/officeDocument/2006/relationships/image" Target="../media/image684.png"/><Relationship Id="rId894" Type="http://schemas.openxmlformats.org/officeDocument/2006/relationships/image" Target="../media/image774.png"/><Relationship Id="rId37" Type="http://schemas.openxmlformats.org/officeDocument/2006/relationships/customXml" Target="../ink/ink2046.xml"/><Relationship Id="rId79" Type="http://schemas.openxmlformats.org/officeDocument/2006/relationships/customXml" Target="../ink/ink2067.xml"/><Relationship Id="rId102" Type="http://schemas.openxmlformats.org/officeDocument/2006/relationships/image" Target="../media/image379.png"/><Relationship Id="rId144" Type="http://schemas.openxmlformats.org/officeDocument/2006/relationships/image" Target="../media/image400.png"/><Relationship Id="rId547" Type="http://schemas.openxmlformats.org/officeDocument/2006/relationships/customXml" Target="../ink/ink2301.xml"/><Relationship Id="rId589" Type="http://schemas.openxmlformats.org/officeDocument/2006/relationships/customXml" Target="../ink/ink2322.xml"/><Relationship Id="rId754" Type="http://schemas.openxmlformats.org/officeDocument/2006/relationships/image" Target="../media/image705.png"/><Relationship Id="rId796" Type="http://schemas.openxmlformats.org/officeDocument/2006/relationships/image" Target="../media/image726.png"/><Relationship Id="rId90" Type="http://schemas.openxmlformats.org/officeDocument/2006/relationships/image" Target="../media/image373.png"/><Relationship Id="rId186" Type="http://schemas.openxmlformats.org/officeDocument/2006/relationships/image" Target="../media/image421.png"/><Relationship Id="rId351" Type="http://schemas.openxmlformats.org/officeDocument/2006/relationships/customXml" Target="../ink/ink2203.xml"/><Relationship Id="rId393" Type="http://schemas.openxmlformats.org/officeDocument/2006/relationships/customXml" Target="../ink/ink2224.xml"/><Relationship Id="rId407" Type="http://schemas.openxmlformats.org/officeDocument/2006/relationships/customXml" Target="../ink/ink2231.xml"/><Relationship Id="rId449" Type="http://schemas.openxmlformats.org/officeDocument/2006/relationships/customXml" Target="../ink/ink2252.xml"/><Relationship Id="rId614" Type="http://schemas.openxmlformats.org/officeDocument/2006/relationships/image" Target="../media/image635.png"/><Relationship Id="rId656" Type="http://schemas.openxmlformats.org/officeDocument/2006/relationships/image" Target="../media/image656.png"/><Relationship Id="rId821" Type="http://schemas.openxmlformats.org/officeDocument/2006/relationships/customXml" Target="../ink/ink2438.xml"/><Relationship Id="rId863" Type="http://schemas.openxmlformats.org/officeDocument/2006/relationships/image" Target="../media/image759.png"/><Relationship Id="rId211" Type="http://schemas.openxmlformats.org/officeDocument/2006/relationships/customXml" Target="../ink/ink2133.xml"/><Relationship Id="rId253" Type="http://schemas.openxmlformats.org/officeDocument/2006/relationships/customXml" Target="../ink/ink2154.xml"/><Relationship Id="rId295" Type="http://schemas.openxmlformats.org/officeDocument/2006/relationships/customXml" Target="../ink/ink2175.xml"/><Relationship Id="rId309" Type="http://schemas.openxmlformats.org/officeDocument/2006/relationships/customXml" Target="../ink/ink2182.xml"/><Relationship Id="rId460" Type="http://schemas.openxmlformats.org/officeDocument/2006/relationships/image" Target="../media/image558.png"/><Relationship Id="rId516" Type="http://schemas.openxmlformats.org/officeDocument/2006/relationships/image" Target="../media/image586.png"/><Relationship Id="rId698" Type="http://schemas.openxmlformats.org/officeDocument/2006/relationships/image" Target="../media/image677.png"/><Relationship Id="rId48" Type="http://schemas.openxmlformats.org/officeDocument/2006/relationships/image" Target="../media/image352.png"/><Relationship Id="rId113" Type="http://schemas.openxmlformats.org/officeDocument/2006/relationships/customXml" Target="../ink/ink2084.xml"/><Relationship Id="rId320" Type="http://schemas.openxmlformats.org/officeDocument/2006/relationships/image" Target="../media/image488.png"/><Relationship Id="rId558" Type="http://schemas.openxmlformats.org/officeDocument/2006/relationships/image" Target="../media/image607.png"/><Relationship Id="rId723" Type="http://schemas.openxmlformats.org/officeDocument/2006/relationships/customXml" Target="../ink/ink2389.xml"/><Relationship Id="rId765" Type="http://schemas.openxmlformats.org/officeDocument/2006/relationships/customXml" Target="../ink/ink2410.xml"/><Relationship Id="rId155" Type="http://schemas.openxmlformats.org/officeDocument/2006/relationships/customXml" Target="../ink/ink2105.xml"/><Relationship Id="rId197" Type="http://schemas.openxmlformats.org/officeDocument/2006/relationships/customXml" Target="../ink/ink2126.xml"/><Relationship Id="rId362" Type="http://schemas.openxmlformats.org/officeDocument/2006/relationships/image" Target="../media/image509.png"/><Relationship Id="rId418" Type="http://schemas.openxmlformats.org/officeDocument/2006/relationships/image" Target="../media/image537.png"/><Relationship Id="rId625" Type="http://schemas.openxmlformats.org/officeDocument/2006/relationships/customXml" Target="../ink/ink2340.xml"/><Relationship Id="rId832" Type="http://schemas.openxmlformats.org/officeDocument/2006/relationships/image" Target="../media/image744.png"/><Relationship Id="rId222" Type="http://schemas.openxmlformats.org/officeDocument/2006/relationships/image" Target="../media/image439.png"/><Relationship Id="rId264" Type="http://schemas.openxmlformats.org/officeDocument/2006/relationships/image" Target="../media/image460.png"/><Relationship Id="rId471" Type="http://schemas.openxmlformats.org/officeDocument/2006/relationships/customXml" Target="../ink/ink2263.xml"/><Relationship Id="rId667" Type="http://schemas.openxmlformats.org/officeDocument/2006/relationships/customXml" Target="../ink/ink2361.xml"/><Relationship Id="rId874" Type="http://schemas.openxmlformats.org/officeDocument/2006/relationships/customXml" Target="../ink/ink2465.xml"/><Relationship Id="rId17" Type="http://schemas.openxmlformats.org/officeDocument/2006/relationships/customXml" Target="../ink/ink2036.xml"/><Relationship Id="rId59" Type="http://schemas.openxmlformats.org/officeDocument/2006/relationships/customXml" Target="../ink/ink2057.xml"/><Relationship Id="rId124" Type="http://schemas.openxmlformats.org/officeDocument/2006/relationships/image" Target="../media/image390.png"/><Relationship Id="rId527" Type="http://schemas.openxmlformats.org/officeDocument/2006/relationships/customXml" Target="../ink/ink2291.xml"/><Relationship Id="rId569" Type="http://schemas.openxmlformats.org/officeDocument/2006/relationships/customXml" Target="../ink/ink2312.xml"/><Relationship Id="rId734" Type="http://schemas.openxmlformats.org/officeDocument/2006/relationships/image" Target="../media/image695.png"/><Relationship Id="rId776" Type="http://schemas.openxmlformats.org/officeDocument/2006/relationships/image" Target="../media/image716.png"/><Relationship Id="rId70" Type="http://schemas.openxmlformats.org/officeDocument/2006/relationships/image" Target="../media/image363.png"/><Relationship Id="rId166" Type="http://schemas.openxmlformats.org/officeDocument/2006/relationships/image" Target="../media/image411.png"/><Relationship Id="rId331" Type="http://schemas.openxmlformats.org/officeDocument/2006/relationships/customXml" Target="../ink/ink2193.xml"/><Relationship Id="rId373" Type="http://schemas.openxmlformats.org/officeDocument/2006/relationships/customXml" Target="../ink/ink2214.xml"/><Relationship Id="rId429" Type="http://schemas.openxmlformats.org/officeDocument/2006/relationships/customXml" Target="../ink/ink2242.xml"/><Relationship Id="rId580" Type="http://schemas.openxmlformats.org/officeDocument/2006/relationships/image" Target="../media/image618.png"/><Relationship Id="rId636" Type="http://schemas.openxmlformats.org/officeDocument/2006/relationships/image" Target="../media/image646.png"/><Relationship Id="rId801" Type="http://schemas.openxmlformats.org/officeDocument/2006/relationships/customXml" Target="../ink/ink242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44.xml"/><Relationship Id="rId440" Type="http://schemas.openxmlformats.org/officeDocument/2006/relationships/image" Target="../media/image548.png"/><Relationship Id="rId678" Type="http://schemas.openxmlformats.org/officeDocument/2006/relationships/image" Target="../media/image667.png"/><Relationship Id="rId843" Type="http://schemas.openxmlformats.org/officeDocument/2006/relationships/image" Target="../media/image749.png"/><Relationship Id="rId885" Type="http://schemas.openxmlformats.org/officeDocument/2006/relationships/customXml" Target="../ink/ink2471.xml"/><Relationship Id="rId28" Type="http://schemas.openxmlformats.org/officeDocument/2006/relationships/image" Target="../media/image342.png"/><Relationship Id="rId275" Type="http://schemas.openxmlformats.org/officeDocument/2006/relationships/customXml" Target="../ink/ink2165.xml"/><Relationship Id="rId300" Type="http://schemas.openxmlformats.org/officeDocument/2006/relationships/image" Target="../media/image478.png"/><Relationship Id="rId482" Type="http://schemas.openxmlformats.org/officeDocument/2006/relationships/image" Target="../media/image569.png"/><Relationship Id="rId538" Type="http://schemas.openxmlformats.org/officeDocument/2006/relationships/image" Target="../media/image597.png"/><Relationship Id="rId703" Type="http://schemas.openxmlformats.org/officeDocument/2006/relationships/customXml" Target="../ink/ink2379.xml"/><Relationship Id="rId745" Type="http://schemas.openxmlformats.org/officeDocument/2006/relationships/customXml" Target="../ink/ink2400.xml"/><Relationship Id="rId81" Type="http://schemas.openxmlformats.org/officeDocument/2006/relationships/customXml" Target="../ink/ink2068.xml"/><Relationship Id="rId135" Type="http://schemas.openxmlformats.org/officeDocument/2006/relationships/customXml" Target="../ink/ink2095.xml"/><Relationship Id="rId177" Type="http://schemas.openxmlformats.org/officeDocument/2006/relationships/customXml" Target="../ink/ink2116.xml"/><Relationship Id="rId342" Type="http://schemas.openxmlformats.org/officeDocument/2006/relationships/image" Target="../media/image499.png"/><Relationship Id="rId384" Type="http://schemas.openxmlformats.org/officeDocument/2006/relationships/image" Target="../media/image520.png"/><Relationship Id="rId591" Type="http://schemas.openxmlformats.org/officeDocument/2006/relationships/customXml" Target="../ink/ink2323.xml"/><Relationship Id="rId605" Type="http://schemas.openxmlformats.org/officeDocument/2006/relationships/customXml" Target="../ink/ink2330.xml"/><Relationship Id="rId787" Type="http://schemas.openxmlformats.org/officeDocument/2006/relationships/customXml" Target="../ink/ink2421.xml"/><Relationship Id="rId812" Type="http://schemas.openxmlformats.org/officeDocument/2006/relationships/image" Target="../media/image734.png"/><Relationship Id="rId202" Type="http://schemas.openxmlformats.org/officeDocument/2006/relationships/image" Target="../media/image429.png"/><Relationship Id="rId244" Type="http://schemas.openxmlformats.org/officeDocument/2006/relationships/image" Target="../media/image450.png"/><Relationship Id="rId647" Type="http://schemas.openxmlformats.org/officeDocument/2006/relationships/customXml" Target="../ink/ink2351.xml"/><Relationship Id="rId689" Type="http://schemas.openxmlformats.org/officeDocument/2006/relationships/customXml" Target="../ink/ink2372.xml"/><Relationship Id="rId854" Type="http://schemas.openxmlformats.org/officeDocument/2006/relationships/customXml" Target="../ink/ink2455.xml"/><Relationship Id="rId896" Type="http://schemas.openxmlformats.org/officeDocument/2006/relationships/image" Target="../media/image775.png"/><Relationship Id="rId39" Type="http://schemas.openxmlformats.org/officeDocument/2006/relationships/customXml" Target="../ink/ink2047.xml"/><Relationship Id="rId286" Type="http://schemas.openxmlformats.org/officeDocument/2006/relationships/image" Target="../media/image471.png"/><Relationship Id="rId451" Type="http://schemas.openxmlformats.org/officeDocument/2006/relationships/customXml" Target="../ink/ink2253.xml"/><Relationship Id="rId493" Type="http://schemas.openxmlformats.org/officeDocument/2006/relationships/customXml" Target="../ink/ink2274.xml"/><Relationship Id="rId507" Type="http://schemas.openxmlformats.org/officeDocument/2006/relationships/customXml" Target="../ink/ink2281.xml"/><Relationship Id="rId549" Type="http://schemas.openxmlformats.org/officeDocument/2006/relationships/customXml" Target="../ink/ink2302.xml"/><Relationship Id="rId714" Type="http://schemas.openxmlformats.org/officeDocument/2006/relationships/image" Target="../media/image685.png"/><Relationship Id="rId756" Type="http://schemas.openxmlformats.org/officeDocument/2006/relationships/image" Target="../media/image706.png"/><Relationship Id="rId50" Type="http://schemas.openxmlformats.org/officeDocument/2006/relationships/image" Target="../media/image353.png"/><Relationship Id="rId104" Type="http://schemas.openxmlformats.org/officeDocument/2006/relationships/image" Target="../media/image380.png"/><Relationship Id="rId146" Type="http://schemas.openxmlformats.org/officeDocument/2006/relationships/image" Target="../media/image401.png"/><Relationship Id="rId188" Type="http://schemas.openxmlformats.org/officeDocument/2006/relationships/image" Target="../media/image422.png"/><Relationship Id="rId311" Type="http://schemas.openxmlformats.org/officeDocument/2006/relationships/customXml" Target="../ink/ink2183.xml"/><Relationship Id="rId353" Type="http://schemas.openxmlformats.org/officeDocument/2006/relationships/customXml" Target="../ink/ink2204.xml"/><Relationship Id="rId395" Type="http://schemas.openxmlformats.org/officeDocument/2006/relationships/customXml" Target="../ink/ink2225.xml"/><Relationship Id="rId409" Type="http://schemas.openxmlformats.org/officeDocument/2006/relationships/customXml" Target="../ink/ink2232.xml"/><Relationship Id="rId560" Type="http://schemas.openxmlformats.org/officeDocument/2006/relationships/image" Target="../media/image608.png"/><Relationship Id="rId798" Type="http://schemas.openxmlformats.org/officeDocument/2006/relationships/image" Target="../media/image727.png"/><Relationship Id="rId92" Type="http://schemas.openxmlformats.org/officeDocument/2006/relationships/image" Target="../media/image374.png"/><Relationship Id="rId213" Type="http://schemas.openxmlformats.org/officeDocument/2006/relationships/customXml" Target="../ink/ink2134.xml"/><Relationship Id="rId420" Type="http://schemas.openxmlformats.org/officeDocument/2006/relationships/image" Target="../media/image538.png"/><Relationship Id="rId616" Type="http://schemas.openxmlformats.org/officeDocument/2006/relationships/image" Target="../media/image636.png"/><Relationship Id="rId658" Type="http://schemas.openxmlformats.org/officeDocument/2006/relationships/image" Target="../media/image657.png"/><Relationship Id="rId823" Type="http://schemas.openxmlformats.org/officeDocument/2006/relationships/customXml" Target="../ink/ink2439.xml"/><Relationship Id="rId865" Type="http://schemas.openxmlformats.org/officeDocument/2006/relationships/image" Target="../media/image760.png"/><Relationship Id="rId255" Type="http://schemas.openxmlformats.org/officeDocument/2006/relationships/customXml" Target="../ink/ink2155.xml"/><Relationship Id="rId297" Type="http://schemas.openxmlformats.org/officeDocument/2006/relationships/customXml" Target="../ink/ink2176.xml"/><Relationship Id="rId462" Type="http://schemas.openxmlformats.org/officeDocument/2006/relationships/image" Target="../media/image559.png"/><Relationship Id="rId518" Type="http://schemas.openxmlformats.org/officeDocument/2006/relationships/image" Target="../media/image587.png"/><Relationship Id="rId725" Type="http://schemas.openxmlformats.org/officeDocument/2006/relationships/customXml" Target="../ink/ink2390.xml"/><Relationship Id="rId115" Type="http://schemas.openxmlformats.org/officeDocument/2006/relationships/customXml" Target="../ink/ink2085.xml"/><Relationship Id="rId157" Type="http://schemas.openxmlformats.org/officeDocument/2006/relationships/customXml" Target="../ink/ink2106.xml"/><Relationship Id="rId322" Type="http://schemas.openxmlformats.org/officeDocument/2006/relationships/image" Target="../media/image489.png"/><Relationship Id="rId364" Type="http://schemas.openxmlformats.org/officeDocument/2006/relationships/image" Target="../media/image510.png"/><Relationship Id="rId767" Type="http://schemas.openxmlformats.org/officeDocument/2006/relationships/customXml" Target="../ink/ink2411.xml"/><Relationship Id="rId61" Type="http://schemas.openxmlformats.org/officeDocument/2006/relationships/customXml" Target="../ink/ink2058.xml"/><Relationship Id="rId199" Type="http://schemas.openxmlformats.org/officeDocument/2006/relationships/customXml" Target="../ink/ink2127.xml"/><Relationship Id="rId571" Type="http://schemas.openxmlformats.org/officeDocument/2006/relationships/customXml" Target="../ink/ink2313.xml"/><Relationship Id="rId627" Type="http://schemas.openxmlformats.org/officeDocument/2006/relationships/customXml" Target="../ink/ink2341.xml"/><Relationship Id="rId669" Type="http://schemas.openxmlformats.org/officeDocument/2006/relationships/customXml" Target="../ink/ink2362.xml"/><Relationship Id="rId834" Type="http://schemas.openxmlformats.org/officeDocument/2006/relationships/customXml" Target="../ink/ink2445.xml"/><Relationship Id="rId876" Type="http://schemas.openxmlformats.org/officeDocument/2006/relationships/customXml" Target="../ink/ink2466.xml"/><Relationship Id="rId19" Type="http://schemas.openxmlformats.org/officeDocument/2006/relationships/customXml" Target="../ink/ink2037.xml"/><Relationship Id="rId224" Type="http://schemas.openxmlformats.org/officeDocument/2006/relationships/image" Target="../media/image440.png"/><Relationship Id="rId266" Type="http://schemas.openxmlformats.org/officeDocument/2006/relationships/image" Target="../media/image461.png"/><Relationship Id="rId431" Type="http://schemas.openxmlformats.org/officeDocument/2006/relationships/customXml" Target="../ink/ink2243.xml"/><Relationship Id="rId473" Type="http://schemas.openxmlformats.org/officeDocument/2006/relationships/customXml" Target="../ink/ink2264.xml"/><Relationship Id="rId529" Type="http://schemas.openxmlformats.org/officeDocument/2006/relationships/customXml" Target="../ink/ink2292.xml"/><Relationship Id="rId680" Type="http://schemas.openxmlformats.org/officeDocument/2006/relationships/image" Target="../media/image668.png"/><Relationship Id="rId736" Type="http://schemas.openxmlformats.org/officeDocument/2006/relationships/image" Target="../media/image696.png"/><Relationship Id="rId30" Type="http://schemas.openxmlformats.org/officeDocument/2006/relationships/image" Target="../media/image343.png"/><Relationship Id="rId126" Type="http://schemas.openxmlformats.org/officeDocument/2006/relationships/image" Target="../media/image391.png"/><Relationship Id="rId168" Type="http://schemas.openxmlformats.org/officeDocument/2006/relationships/image" Target="../media/image412.png"/><Relationship Id="rId333" Type="http://schemas.openxmlformats.org/officeDocument/2006/relationships/customXml" Target="../ink/ink2194.xml"/><Relationship Id="rId540" Type="http://schemas.openxmlformats.org/officeDocument/2006/relationships/image" Target="../media/image598.png"/><Relationship Id="rId778" Type="http://schemas.openxmlformats.org/officeDocument/2006/relationships/image" Target="../media/image717.png"/><Relationship Id="rId72" Type="http://schemas.openxmlformats.org/officeDocument/2006/relationships/image" Target="../media/image364.png"/><Relationship Id="rId375" Type="http://schemas.openxmlformats.org/officeDocument/2006/relationships/customXml" Target="../ink/ink2215.xml"/><Relationship Id="rId582" Type="http://schemas.openxmlformats.org/officeDocument/2006/relationships/image" Target="../media/image619.png"/><Relationship Id="rId638" Type="http://schemas.openxmlformats.org/officeDocument/2006/relationships/image" Target="../media/image647.png"/><Relationship Id="rId803" Type="http://schemas.openxmlformats.org/officeDocument/2006/relationships/customXml" Target="../ink/ink2429.xml"/><Relationship Id="rId845" Type="http://schemas.openxmlformats.org/officeDocument/2006/relationships/image" Target="../media/image750.png"/><Relationship Id="rId3" Type="http://schemas.openxmlformats.org/officeDocument/2006/relationships/customXml" Target="../ink/ink2029.xml"/><Relationship Id="rId235" Type="http://schemas.openxmlformats.org/officeDocument/2006/relationships/customXml" Target="../ink/ink2145.xml"/><Relationship Id="rId277" Type="http://schemas.openxmlformats.org/officeDocument/2006/relationships/customXml" Target="../ink/ink2166.xml"/><Relationship Id="rId400" Type="http://schemas.openxmlformats.org/officeDocument/2006/relationships/image" Target="../media/image528.png"/><Relationship Id="rId442" Type="http://schemas.openxmlformats.org/officeDocument/2006/relationships/image" Target="../media/image549.png"/><Relationship Id="rId484" Type="http://schemas.openxmlformats.org/officeDocument/2006/relationships/image" Target="../media/image570.png"/><Relationship Id="rId705" Type="http://schemas.openxmlformats.org/officeDocument/2006/relationships/customXml" Target="../ink/ink2380.xml"/><Relationship Id="rId887" Type="http://schemas.openxmlformats.org/officeDocument/2006/relationships/customXml" Target="../ink/ink2472.xml"/><Relationship Id="rId137" Type="http://schemas.openxmlformats.org/officeDocument/2006/relationships/customXml" Target="../ink/ink2096.xml"/><Relationship Id="rId302" Type="http://schemas.openxmlformats.org/officeDocument/2006/relationships/image" Target="../media/image479.png"/><Relationship Id="rId344" Type="http://schemas.openxmlformats.org/officeDocument/2006/relationships/image" Target="../media/image500.png"/><Relationship Id="rId691" Type="http://schemas.openxmlformats.org/officeDocument/2006/relationships/customXml" Target="../ink/ink2373.xml"/><Relationship Id="rId747" Type="http://schemas.openxmlformats.org/officeDocument/2006/relationships/customXml" Target="../ink/ink2401.xml"/><Relationship Id="rId789" Type="http://schemas.openxmlformats.org/officeDocument/2006/relationships/customXml" Target="../ink/ink2422.xml"/><Relationship Id="rId41" Type="http://schemas.openxmlformats.org/officeDocument/2006/relationships/customXml" Target="../ink/ink2048.xml"/><Relationship Id="rId83" Type="http://schemas.openxmlformats.org/officeDocument/2006/relationships/customXml" Target="../ink/ink2069.xml"/><Relationship Id="rId179" Type="http://schemas.openxmlformats.org/officeDocument/2006/relationships/customXml" Target="../ink/ink2117.xml"/><Relationship Id="rId386" Type="http://schemas.openxmlformats.org/officeDocument/2006/relationships/image" Target="../media/image521.png"/><Relationship Id="rId551" Type="http://schemas.openxmlformats.org/officeDocument/2006/relationships/customXml" Target="../ink/ink2303.xml"/><Relationship Id="rId593" Type="http://schemas.openxmlformats.org/officeDocument/2006/relationships/customXml" Target="../ink/ink2324.xml"/><Relationship Id="rId607" Type="http://schemas.openxmlformats.org/officeDocument/2006/relationships/customXml" Target="../ink/ink2331.xml"/><Relationship Id="rId649" Type="http://schemas.openxmlformats.org/officeDocument/2006/relationships/customXml" Target="../ink/ink2352.xml"/><Relationship Id="rId814" Type="http://schemas.openxmlformats.org/officeDocument/2006/relationships/image" Target="../media/image735.png"/><Relationship Id="rId856" Type="http://schemas.openxmlformats.org/officeDocument/2006/relationships/customXml" Target="../ink/ink2456.xml"/><Relationship Id="rId190" Type="http://schemas.openxmlformats.org/officeDocument/2006/relationships/image" Target="../media/image423.png"/><Relationship Id="rId204" Type="http://schemas.openxmlformats.org/officeDocument/2006/relationships/image" Target="../media/image430.png"/><Relationship Id="rId246" Type="http://schemas.openxmlformats.org/officeDocument/2006/relationships/image" Target="../media/image451.png"/><Relationship Id="rId288" Type="http://schemas.openxmlformats.org/officeDocument/2006/relationships/image" Target="../media/image472.png"/><Relationship Id="rId411" Type="http://schemas.openxmlformats.org/officeDocument/2006/relationships/customXml" Target="../ink/ink2233.xml"/><Relationship Id="rId453" Type="http://schemas.openxmlformats.org/officeDocument/2006/relationships/customXml" Target="../ink/ink2254.xml"/><Relationship Id="rId509" Type="http://schemas.openxmlformats.org/officeDocument/2006/relationships/customXml" Target="../ink/ink2282.xml"/><Relationship Id="rId660" Type="http://schemas.openxmlformats.org/officeDocument/2006/relationships/image" Target="../media/image658.png"/><Relationship Id="rId898" Type="http://schemas.openxmlformats.org/officeDocument/2006/relationships/image" Target="../media/image776.png"/><Relationship Id="rId106" Type="http://schemas.openxmlformats.org/officeDocument/2006/relationships/image" Target="../media/image381.png"/><Relationship Id="rId313" Type="http://schemas.openxmlformats.org/officeDocument/2006/relationships/customXml" Target="../ink/ink2184.xml"/><Relationship Id="rId495" Type="http://schemas.openxmlformats.org/officeDocument/2006/relationships/customXml" Target="../ink/ink2275.xml"/><Relationship Id="rId716" Type="http://schemas.openxmlformats.org/officeDocument/2006/relationships/image" Target="../media/image686.png"/><Relationship Id="rId758" Type="http://schemas.openxmlformats.org/officeDocument/2006/relationships/image" Target="../media/image707.png"/><Relationship Id="rId10" Type="http://schemas.openxmlformats.org/officeDocument/2006/relationships/image" Target="../media/image333.png"/><Relationship Id="rId52" Type="http://schemas.openxmlformats.org/officeDocument/2006/relationships/image" Target="../media/image354.png"/><Relationship Id="rId94" Type="http://schemas.openxmlformats.org/officeDocument/2006/relationships/image" Target="../media/image375.png"/><Relationship Id="rId148" Type="http://schemas.openxmlformats.org/officeDocument/2006/relationships/image" Target="../media/image402.png"/><Relationship Id="rId355" Type="http://schemas.openxmlformats.org/officeDocument/2006/relationships/customXml" Target="../ink/ink2205.xml"/><Relationship Id="rId397" Type="http://schemas.openxmlformats.org/officeDocument/2006/relationships/customXml" Target="../ink/ink2226.xml"/><Relationship Id="rId520" Type="http://schemas.openxmlformats.org/officeDocument/2006/relationships/image" Target="../media/image588.png"/><Relationship Id="rId562" Type="http://schemas.openxmlformats.org/officeDocument/2006/relationships/image" Target="../media/image609.png"/><Relationship Id="rId618" Type="http://schemas.openxmlformats.org/officeDocument/2006/relationships/image" Target="../media/image637.png"/><Relationship Id="rId825" Type="http://schemas.openxmlformats.org/officeDocument/2006/relationships/customXml" Target="../ink/ink2440.xml"/><Relationship Id="rId215" Type="http://schemas.openxmlformats.org/officeDocument/2006/relationships/customXml" Target="../ink/ink2135.xml"/><Relationship Id="rId257" Type="http://schemas.openxmlformats.org/officeDocument/2006/relationships/customXml" Target="../ink/ink2156.xml"/><Relationship Id="rId422" Type="http://schemas.openxmlformats.org/officeDocument/2006/relationships/image" Target="../media/image539.png"/><Relationship Id="rId464" Type="http://schemas.openxmlformats.org/officeDocument/2006/relationships/image" Target="../media/image560.png"/><Relationship Id="rId867" Type="http://schemas.openxmlformats.org/officeDocument/2006/relationships/image" Target="../media/image761.png"/><Relationship Id="rId299" Type="http://schemas.openxmlformats.org/officeDocument/2006/relationships/customXml" Target="../ink/ink2177.xml"/><Relationship Id="rId727" Type="http://schemas.openxmlformats.org/officeDocument/2006/relationships/customXml" Target="../ink/ink2391.xml"/><Relationship Id="rId63" Type="http://schemas.openxmlformats.org/officeDocument/2006/relationships/customXml" Target="../ink/ink2059.xml"/><Relationship Id="rId159" Type="http://schemas.openxmlformats.org/officeDocument/2006/relationships/customXml" Target="../ink/ink2107.xml"/><Relationship Id="rId366" Type="http://schemas.openxmlformats.org/officeDocument/2006/relationships/image" Target="../media/image511.png"/><Relationship Id="rId573" Type="http://schemas.openxmlformats.org/officeDocument/2006/relationships/customXml" Target="../ink/ink2314.xml"/><Relationship Id="rId780" Type="http://schemas.openxmlformats.org/officeDocument/2006/relationships/image" Target="../media/image718.png"/><Relationship Id="rId226" Type="http://schemas.openxmlformats.org/officeDocument/2006/relationships/image" Target="../media/image441.png"/><Relationship Id="rId433" Type="http://schemas.openxmlformats.org/officeDocument/2006/relationships/customXml" Target="../ink/ink2244.xml"/><Relationship Id="rId878" Type="http://schemas.openxmlformats.org/officeDocument/2006/relationships/customXml" Target="../ink/ink2467.xml"/><Relationship Id="rId640" Type="http://schemas.openxmlformats.org/officeDocument/2006/relationships/image" Target="../media/image648.png"/><Relationship Id="rId738" Type="http://schemas.openxmlformats.org/officeDocument/2006/relationships/image" Target="../media/image697.png"/><Relationship Id="rId74" Type="http://schemas.openxmlformats.org/officeDocument/2006/relationships/image" Target="../media/image365.png"/><Relationship Id="rId377" Type="http://schemas.openxmlformats.org/officeDocument/2006/relationships/customXml" Target="../ink/ink2216.xml"/><Relationship Id="rId500" Type="http://schemas.openxmlformats.org/officeDocument/2006/relationships/image" Target="../media/image578.png"/><Relationship Id="rId584" Type="http://schemas.openxmlformats.org/officeDocument/2006/relationships/image" Target="../media/image620.png"/><Relationship Id="rId805" Type="http://schemas.openxmlformats.org/officeDocument/2006/relationships/customXml" Target="../ink/ink2430.xml"/><Relationship Id="rId5" Type="http://schemas.openxmlformats.org/officeDocument/2006/relationships/customXml" Target="../ink/ink2030.xml"/><Relationship Id="rId237" Type="http://schemas.openxmlformats.org/officeDocument/2006/relationships/customXml" Target="../ink/ink2146.xml"/><Relationship Id="rId791" Type="http://schemas.openxmlformats.org/officeDocument/2006/relationships/customXml" Target="../ink/ink2423.xml"/><Relationship Id="rId889" Type="http://schemas.openxmlformats.org/officeDocument/2006/relationships/customXml" Target="../ink/ink2473.xml"/><Relationship Id="rId444" Type="http://schemas.openxmlformats.org/officeDocument/2006/relationships/image" Target="../media/image550.png"/><Relationship Id="rId651" Type="http://schemas.openxmlformats.org/officeDocument/2006/relationships/customXml" Target="../ink/ink2353.xml"/><Relationship Id="rId749" Type="http://schemas.openxmlformats.org/officeDocument/2006/relationships/customXml" Target="../ink/ink2402.xml"/><Relationship Id="rId290" Type="http://schemas.openxmlformats.org/officeDocument/2006/relationships/image" Target="../media/image473.png"/><Relationship Id="rId304" Type="http://schemas.openxmlformats.org/officeDocument/2006/relationships/image" Target="../media/image480.png"/><Relationship Id="rId388" Type="http://schemas.openxmlformats.org/officeDocument/2006/relationships/image" Target="../media/image522.png"/><Relationship Id="rId511" Type="http://schemas.openxmlformats.org/officeDocument/2006/relationships/customXml" Target="../ink/ink2283.xml"/><Relationship Id="rId609" Type="http://schemas.openxmlformats.org/officeDocument/2006/relationships/customXml" Target="../ink/ink2332.xml"/><Relationship Id="rId85" Type="http://schemas.openxmlformats.org/officeDocument/2006/relationships/customXml" Target="../ink/ink2070.xml"/><Relationship Id="rId150" Type="http://schemas.openxmlformats.org/officeDocument/2006/relationships/image" Target="../media/image403.png"/><Relationship Id="rId595" Type="http://schemas.openxmlformats.org/officeDocument/2006/relationships/customXml" Target="../ink/ink2325.xml"/><Relationship Id="rId816" Type="http://schemas.openxmlformats.org/officeDocument/2006/relationships/image" Target="../media/image736.png"/><Relationship Id="rId248" Type="http://schemas.openxmlformats.org/officeDocument/2006/relationships/image" Target="../media/image452.png"/><Relationship Id="rId455" Type="http://schemas.openxmlformats.org/officeDocument/2006/relationships/customXml" Target="../ink/ink2255.xml"/><Relationship Id="rId662" Type="http://schemas.openxmlformats.org/officeDocument/2006/relationships/image" Target="../media/image659.png"/><Relationship Id="rId12" Type="http://schemas.openxmlformats.org/officeDocument/2006/relationships/image" Target="../media/image334.png"/><Relationship Id="rId108" Type="http://schemas.openxmlformats.org/officeDocument/2006/relationships/image" Target="../media/image382.png"/><Relationship Id="rId315" Type="http://schemas.openxmlformats.org/officeDocument/2006/relationships/customXml" Target="../ink/ink2185.xml"/><Relationship Id="rId522" Type="http://schemas.openxmlformats.org/officeDocument/2006/relationships/image" Target="../media/image589.png"/><Relationship Id="rId96" Type="http://schemas.openxmlformats.org/officeDocument/2006/relationships/image" Target="../media/image376.png"/><Relationship Id="rId161" Type="http://schemas.openxmlformats.org/officeDocument/2006/relationships/customXml" Target="../ink/ink2108.xml"/><Relationship Id="rId399" Type="http://schemas.openxmlformats.org/officeDocument/2006/relationships/customXml" Target="../ink/ink2227.xml"/><Relationship Id="rId827" Type="http://schemas.openxmlformats.org/officeDocument/2006/relationships/customXml" Target="../ink/ink2441.xml"/><Relationship Id="rId259" Type="http://schemas.openxmlformats.org/officeDocument/2006/relationships/customXml" Target="../ink/ink2157.xml"/><Relationship Id="rId466" Type="http://schemas.openxmlformats.org/officeDocument/2006/relationships/image" Target="../media/image561.png"/><Relationship Id="rId673" Type="http://schemas.openxmlformats.org/officeDocument/2006/relationships/customXml" Target="../ink/ink2364.xml"/><Relationship Id="rId880" Type="http://schemas.openxmlformats.org/officeDocument/2006/relationships/customXml" Target="../ink/ink2468.xml"/><Relationship Id="rId23" Type="http://schemas.openxmlformats.org/officeDocument/2006/relationships/customXml" Target="../ink/ink2039.xml"/><Relationship Id="rId119" Type="http://schemas.openxmlformats.org/officeDocument/2006/relationships/customXml" Target="../ink/ink2087.xml"/><Relationship Id="rId326" Type="http://schemas.openxmlformats.org/officeDocument/2006/relationships/image" Target="../media/image491.png"/><Relationship Id="rId533" Type="http://schemas.openxmlformats.org/officeDocument/2006/relationships/customXml" Target="../ink/ink2294.xml"/><Relationship Id="rId740" Type="http://schemas.openxmlformats.org/officeDocument/2006/relationships/image" Target="../media/image698.png"/><Relationship Id="rId838" Type="http://schemas.openxmlformats.org/officeDocument/2006/relationships/customXml" Target="../ink/ink2447.xml"/><Relationship Id="rId172" Type="http://schemas.openxmlformats.org/officeDocument/2006/relationships/image" Target="../media/image414.png"/><Relationship Id="rId477" Type="http://schemas.openxmlformats.org/officeDocument/2006/relationships/customXml" Target="../ink/ink2266.xml"/><Relationship Id="rId600" Type="http://schemas.openxmlformats.org/officeDocument/2006/relationships/image" Target="../media/image628.png"/><Relationship Id="rId684" Type="http://schemas.openxmlformats.org/officeDocument/2006/relationships/image" Target="../media/image670.png"/><Relationship Id="rId337" Type="http://schemas.openxmlformats.org/officeDocument/2006/relationships/customXml" Target="../ink/ink2196.xml"/><Relationship Id="rId891" Type="http://schemas.openxmlformats.org/officeDocument/2006/relationships/customXml" Target="../ink/ink2474.xml"/><Relationship Id="rId34" Type="http://schemas.openxmlformats.org/officeDocument/2006/relationships/image" Target="../media/image345.png"/><Relationship Id="rId544" Type="http://schemas.openxmlformats.org/officeDocument/2006/relationships/image" Target="../media/image600.png"/><Relationship Id="rId751" Type="http://schemas.openxmlformats.org/officeDocument/2006/relationships/customXml" Target="../ink/ink2403.xml"/><Relationship Id="rId849" Type="http://schemas.openxmlformats.org/officeDocument/2006/relationships/image" Target="../media/image752.png"/><Relationship Id="rId183" Type="http://schemas.openxmlformats.org/officeDocument/2006/relationships/customXml" Target="../ink/ink2119.xml"/><Relationship Id="rId390" Type="http://schemas.openxmlformats.org/officeDocument/2006/relationships/image" Target="../media/image523.png"/><Relationship Id="rId404" Type="http://schemas.openxmlformats.org/officeDocument/2006/relationships/image" Target="../media/image530.png"/><Relationship Id="rId611" Type="http://schemas.openxmlformats.org/officeDocument/2006/relationships/customXml" Target="../ink/ink2333.xml"/><Relationship Id="rId250" Type="http://schemas.openxmlformats.org/officeDocument/2006/relationships/image" Target="../media/image453.png"/><Relationship Id="rId488" Type="http://schemas.openxmlformats.org/officeDocument/2006/relationships/image" Target="../media/image572.png"/><Relationship Id="rId695" Type="http://schemas.openxmlformats.org/officeDocument/2006/relationships/customXml" Target="../ink/ink2375.xml"/><Relationship Id="rId709" Type="http://schemas.openxmlformats.org/officeDocument/2006/relationships/customXml" Target="../ink/ink2382.xml"/><Relationship Id="rId45" Type="http://schemas.openxmlformats.org/officeDocument/2006/relationships/customXml" Target="../ink/ink2050.xml"/><Relationship Id="rId110" Type="http://schemas.openxmlformats.org/officeDocument/2006/relationships/image" Target="../media/image383.png"/><Relationship Id="rId348" Type="http://schemas.openxmlformats.org/officeDocument/2006/relationships/image" Target="../media/image502.png"/><Relationship Id="rId555" Type="http://schemas.openxmlformats.org/officeDocument/2006/relationships/customXml" Target="../ink/ink2305.xml"/><Relationship Id="rId762" Type="http://schemas.openxmlformats.org/officeDocument/2006/relationships/image" Target="../media/image709.png"/><Relationship Id="rId194" Type="http://schemas.openxmlformats.org/officeDocument/2006/relationships/image" Target="../media/image425.png"/><Relationship Id="rId208" Type="http://schemas.openxmlformats.org/officeDocument/2006/relationships/image" Target="../media/image432.png"/><Relationship Id="rId415" Type="http://schemas.openxmlformats.org/officeDocument/2006/relationships/customXml" Target="../ink/ink2235.xml"/><Relationship Id="rId622" Type="http://schemas.openxmlformats.org/officeDocument/2006/relationships/image" Target="../media/image639.png"/><Relationship Id="rId261" Type="http://schemas.openxmlformats.org/officeDocument/2006/relationships/customXml" Target="../ink/ink2158.xml"/><Relationship Id="rId499" Type="http://schemas.openxmlformats.org/officeDocument/2006/relationships/customXml" Target="../ink/ink2277.xml"/><Relationship Id="rId56" Type="http://schemas.openxmlformats.org/officeDocument/2006/relationships/image" Target="../media/image356.png"/><Relationship Id="rId359" Type="http://schemas.openxmlformats.org/officeDocument/2006/relationships/customXml" Target="../ink/ink2207.xml"/><Relationship Id="rId566" Type="http://schemas.openxmlformats.org/officeDocument/2006/relationships/image" Target="../media/image611.png"/><Relationship Id="rId773" Type="http://schemas.openxmlformats.org/officeDocument/2006/relationships/customXml" Target="../ink/ink2414.xml"/><Relationship Id="rId121" Type="http://schemas.openxmlformats.org/officeDocument/2006/relationships/customXml" Target="../ink/ink2088.xml"/><Relationship Id="rId219" Type="http://schemas.openxmlformats.org/officeDocument/2006/relationships/customXml" Target="../ink/ink2137.xml"/><Relationship Id="rId426" Type="http://schemas.openxmlformats.org/officeDocument/2006/relationships/image" Target="../media/image541.png"/><Relationship Id="rId633" Type="http://schemas.openxmlformats.org/officeDocument/2006/relationships/customXml" Target="../ink/ink2344.xml"/><Relationship Id="rId840" Type="http://schemas.openxmlformats.org/officeDocument/2006/relationships/customXml" Target="../ink/ink2448.xml"/><Relationship Id="rId67" Type="http://schemas.openxmlformats.org/officeDocument/2006/relationships/customXml" Target="../ink/ink2061.xml"/><Relationship Id="rId272" Type="http://schemas.openxmlformats.org/officeDocument/2006/relationships/image" Target="../media/image464.png"/><Relationship Id="rId577" Type="http://schemas.openxmlformats.org/officeDocument/2006/relationships/customXml" Target="../ink/ink2316.xml"/><Relationship Id="rId700" Type="http://schemas.openxmlformats.org/officeDocument/2006/relationships/image" Target="../media/image678.png"/><Relationship Id="rId132" Type="http://schemas.openxmlformats.org/officeDocument/2006/relationships/image" Target="../media/image394.png"/><Relationship Id="rId784" Type="http://schemas.openxmlformats.org/officeDocument/2006/relationships/image" Target="../media/image720.png"/><Relationship Id="rId437" Type="http://schemas.openxmlformats.org/officeDocument/2006/relationships/customXml" Target="../ink/ink2246.xml"/><Relationship Id="rId644" Type="http://schemas.openxmlformats.org/officeDocument/2006/relationships/image" Target="../media/image650.png"/><Relationship Id="rId851" Type="http://schemas.openxmlformats.org/officeDocument/2006/relationships/image" Target="../media/image753.png"/><Relationship Id="rId283" Type="http://schemas.openxmlformats.org/officeDocument/2006/relationships/customXml" Target="../ink/ink2169.xml"/><Relationship Id="rId490" Type="http://schemas.openxmlformats.org/officeDocument/2006/relationships/image" Target="../media/image573.png"/><Relationship Id="rId504" Type="http://schemas.openxmlformats.org/officeDocument/2006/relationships/image" Target="../media/image580.png"/><Relationship Id="rId711" Type="http://schemas.openxmlformats.org/officeDocument/2006/relationships/customXml" Target="../ink/ink2383.xml"/><Relationship Id="rId78" Type="http://schemas.openxmlformats.org/officeDocument/2006/relationships/image" Target="../media/image367.png"/><Relationship Id="rId143" Type="http://schemas.openxmlformats.org/officeDocument/2006/relationships/customXml" Target="../ink/ink2099.xml"/><Relationship Id="rId350" Type="http://schemas.openxmlformats.org/officeDocument/2006/relationships/image" Target="../media/image503.png"/><Relationship Id="rId588" Type="http://schemas.openxmlformats.org/officeDocument/2006/relationships/image" Target="../media/image622.png"/><Relationship Id="rId795" Type="http://schemas.openxmlformats.org/officeDocument/2006/relationships/customXml" Target="../ink/ink2425.xml"/><Relationship Id="rId809" Type="http://schemas.openxmlformats.org/officeDocument/2006/relationships/customXml" Target="../ink/ink2432.xml"/><Relationship Id="rId9" Type="http://schemas.openxmlformats.org/officeDocument/2006/relationships/customXml" Target="../ink/ink2032.xml"/><Relationship Id="rId210" Type="http://schemas.openxmlformats.org/officeDocument/2006/relationships/image" Target="../media/image433.png"/><Relationship Id="rId448" Type="http://schemas.openxmlformats.org/officeDocument/2006/relationships/image" Target="../media/image552.png"/><Relationship Id="rId655" Type="http://schemas.openxmlformats.org/officeDocument/2006/relationships/customXml" Target="../ink/ink2355.xml"/><Relationship Id="rId862" Type="http://schemas.openxmlformats.org/officeDocument/2006/relationships/customXml" Target="../ink/ink2459.xml"/><Relationship Id="rId294" Type="http://schemas.openxmlformats.org/officeDocument/2006/relationships/image" Target="../media/image475.png"/><Relationship Id="rId308" Type="http://schemas.openxmlformats.org/officeDocument/2006/relationships/image" Target="../media/image482.png"/><Relationship Id="rId515" Type="http://schemas.openxmlformats.org/officeDocument/2006/relationships/customXml" Target="../ink/ink2285.xml"/><Relationship Id="rId722" Type="http://schemas.openxmlformats.org/officeDocument/2006/relationships/image" Target="../media/image689.png"/><Relationship Id="rId89" Type="http://schemas.openxmlformats.org/officeDocument/2006/relationships/customXml" Target="../ink/ink2072.xml"/><Relationship Id="rId154" Type="http://schemas.openxmlformats.org/officeDocument/2006/relationships/image" Target="../media/image405.png"/><Relationship Id="rId361" Type="http://schemas.openxmlformats.org/officeDocument/2006/relationships/customXml" Target="../ink/ink2208.xml"/><Relationship Id="rId599" Type="http://schemas.openxmlformats.org/officeDocument/2006/relationships/customXml" Target="../ink/ink2327.xml"/><Relationship Id="rId459" Type="http://schemas.openxmlformats.org/officeDocument/2006/relationships/customXml" Target="../ink/ink2257.xml"/><Relationship Id="rId666" Type="http://schemas.openxmlformats.org/officeDocument/2006/relationships/image" Target="../media/image661.png"/><Relationship Id="rId873" Type="http://schemas.openxmlformats.org/officeDocument/2006/relationships/image" Target="../media/image764.png"/><Relationship Id="rId16" Type="http://schemas.openxmlformats.org/officeDocument/2006/relationships/image" Target="../media/image336.png"/><Relationship Id="rId221" Type="http://schemas.openxmlformats.org/officeDocument/2006/relationships/customXml" Target="../ink/ink2138.xml"/><Relationship Id="rId319" Type="http://schemas.openxmlformats.org/officeDocument/2006/relationships/customXml" Target="../ink/ink2187.xml"/><Relationship Id="rId526" Type="http://schemas.openxmlformats.org/officeDocument/2006/relationships/image" Target="../media/image591.png"/><Relationship Id="rId733" Type="http://schemas.openxmlformats.org/officeDocument/2006/relationships/customXml" Target="../ink/ink2394.xml"/><Relationship Id="rId165" Type="http://schemas.openxmlformats.org/officeDocument/2006/relationships/customXml" Target="../ink/ink2110.xml"/><Relationship Id="rId372" Type="http://schemas.openxmlformats.org/officeDocument/2006/relationships/image" Target="../media/image514.png"/><Relationship Id="rId677" Type="http://schemas.openxmlformats.org/officeDocument/2006/relationships/customXml" Target="../ink/ink2366.xml"/><Relationship Id="rId800" Type="http://schemas.openxmlformats.org/officeDocument/2006/relationships/image" Target="../media/image728.png"/><Relationship Id="rId232" Type="http://schemas.openxmlformats.org/officeDocument/2006/relationships/image" Target="../media/image444.png"/><Relationship Id="rId884" Type="http://schemas.openxmlformats.org/officeDocument/2006/relationships/image" Target="../media/image769.png"/><Relationship Id="rId27" Type="http://schemas.openxmlformats.org/officeDocument/2006/relationships/customXml" Target="../ink/ink2041.xml"/><Relationship Id="rId537" Type="http://schemas.openxmlformats.org/officeDocument/2006/relationships/customXml" Target="../ink/ink2296.xml"/><Relationship Id="rId744" Type="http://schemas.openxmlformats.org/officeDocument/2006/relationships/image" Target="../media/image700.png"/><Relationship Id="rId80" Type="http://schemas.openxmlformats.org/officeDocument/2006/relationships/image" Target="../media/image368.png"/><Relationship Id="rId176" Type="http://schemas.openxmlformats.org/officeDocument/2006/relationships/image" Target="../media/image416.png"/><Relationship Id="rId383" Type="http://schemas.openxmlformats.org/officeDocument/2006/relationships/customXml" Target="../ink/ink2219.xml"/><Relationship Id="rId590" Type="http://schemas.openxmlformats.org/officeDocument/2006/relationships/image" Target="../media/image623.png"/><Relationship Id="rId604" Type="http://schemas.openxmlformats.org/officeDocument/2006/relationships/image" Target="../media/image630.png"/><Relationship Id="rId811" Type="http://schemas.openxmlformats.org/officeDocument/2006/relationships/customXml" Target="../ink/ink2433.xml"/><Relationship Id="rId243" Type="http://schemas.openxmlformats.org/officeDocument/2006/relationships/customXml" Target="../ink/ink2149.xml"/><Relationship Id="rId450" Type="http://schemas.openxmlformats.org/officeDocument/2006/relationships/image" Target="../media/image553.png"/><Relationship Id="rId688" Type="http://schemas.openxmlformats.org/officeDocument/2006/relationships/image" Target="../media/image672.png"/><Relationship Id="rId895" Type="http://schemas.openxmlformats.org/officeDocument/2006/relationships/customXml" Target="../ink/ink2476.xml"/><Relationship Id="rId38" Type="http://schemas.openxmlformats.org/officeDocument/2006/relationships/image" Target="../media/image347.png"/><Relationship Id="rId103" Type="http://schemas.openxmlformats.org/officeDocument/2006/relationships/customXml" Target="../ink/ink2079.xml"/><Relationship Id="rId310" Type="http://schemas.openxmlformats.org/officeDocument/2006/relationships/image" Target="../media/image483.png"/><Relationship Id="rId548" Type="http://schemas.openxmlformats.org/officeDocument/2006/relationships/image" Target="../media/image602.png"/><Relationship Id="rId755" Type="http://schemas.openxmlformats.org/officeDocument/2006/relationships/customXml" Target="../ink/ink2405.xml"/><Relationship Id="rId91" Type="http://schemas.openxmlformats.org/officeDocument/2006/relationships/customXml" Target="../ink/ink2073.xml"/><Relationship Id="rId187" Type="http://schemas.openxmlformats.org/officeDocument/2006/relationships/customXml" Target="../ink/ink2121.xml"/><Relationship Id="rId394" Type="http://schemas.openxmlformats.org/officeDocument/2006/relationships/image" Target="../media/image525.png"/><Relationship Id="rId408" Type="http://schemas.openxmlformats.org/officeDocument/2006/relationships/image" Target="../media/image532.png"/><Relationship Id="rId615" Type="http://schemas.openxmlformats.org/officeDocument/2006/relationships/customXml" Target="../ink/ink2335.xml"/><Relationship Id="rId822" Type="http://schemas.openxmlformats.org/officeDocument/2006/relationships/image" Target="../media/image739.png"/><Relationship Id="rId254" Type="http://schemas.openxmlformats.org/officeDocument/2006/relationships/image" Target="../media/image455.png"/><Relationship Id="rId699" Type="http://schemas.openxmlformats.org/officeDocument/2006/relationships/customXml" Target="../ink/ink2377.xml"/><Relationship Id="rId49" Type="http://schemas.openxmlformats.org/officeDocument/2006/relationships/customXml" Target="../ink/ink2052.xml"/><Relationship Id="rId114" Type="http://schemas.openxmlformats.org/officeDocument/2006/relationships/image" Target="../media/image385.png"/><Relationship Id="rId461" Type="http://schemas.openxmlformats.org/officeDocument/2006/relationships/customXml" Target="../ink/ink2258.xml"/><Relationship Id="rId559" Type="http://schemas.openxmlformats.org/officeDocument/2006/relationships/customXml" Target="../ink/ink2307.xml"/><Relationship Id="rId766" Type="http://schemas.openxmlformats.org/officeDocument/2006/relationships/image" Target="../media/image711.png"/><Relationship Id="rId198" Type="http://schemas.openxmlformats.org/officeDocument/2006/relationships/image" Target="../media/image427.png"/><Relationship Id="rId321" Type="http://schemas.openxmlformats.org/officeDocument/2006/relationships/customXml" Target="../ink/ink2188.xml"/><Relationship Id="rId419" Type="http://schemas.openxmlformats.org/officeDocument/2006/relationships/customXml" Target="../ink/ink2237.xml"/><Relationship Id="rId626" Type="http://schemas.openxmlformats.org/officeDocument/2006/relationships/image" Target="../media/image641.png"/><Relationship Id="rId833" Type="http://schemas.openxmlformats.org/officeDocument/2006/relationships/customXml" Target="../ink/ink2444.xml"/><Relationship Id="rId265" Type="http://schemas.openxmlformats.org/officeDocument/2006/relationships/customXml" Target="../ink/ink2160.xml"/><Relationship Id="rId472" Type="http://schemas.openxmlformats.org/officeDocument/2006/relationships/image" Target="../media/image564.png"/><Relationship Id="rId125" Type="http://schemas.openxmlformats.org/officeDocument/2006/relationships/customXml" Target="../ink/ink2090.xml"/><Relationship Id="rId332" Type="http://schemas.openxmlformats.org/officeDocument/2006/relationships/image" Target="../media/image494.png"/><Relationship Id="rId777" Type="http://schemas.openxmlformats.org/officeDocument/2006/relationships/customXml" Target="../ink/ink2416.xml"/><Relationship Id="rId637" Type="http://schemas.openxmlformats.org/officeDocument/2006/relationships/customXml" Target="../ink/ink2346.xml"/><Relationship Id="rId844" Type="http://schemas.openxmlformats.org/officeDocument/2006/relationships/customXml" Target="../ink/ink2450.xml"/><Relationship Id="rId276" Type="http://schemas.openxmlformats.org/officeDocument/2006/relationships/image" Target="../media/image466.png"/><Relationship Id="rId483" Type="http://schemas.openxmlformats.org/officeDocument/2006/relationships/customXml" Target="../ink/ink2269.xml"/><Relationship Id="rId690" Type="http://schemas.openxmlformats.org/officeDocument/2006/relationships/image" Target="../media/image673.png"/><Relationship Id="rId704" Type="http://schemas.openxmlformats.org/officeDocument/2006/relationships/image" Target="../media/image680.png"/><Relationship Id="rId40" Type="http://schemas.openxmlformats.org/officeDocument/2006/relationships/image" Target="../media/image348.png"/><Relationship Id="rId136" Type="http://schemas.openxmlformats.org/officeDocument/2006/relationships/image" Target="../media/image396.png"/><Relationship Id="rId343" Type="http://schemas.openxmlformats.org/officeDocument/2006/relationships/customXml" Target="../ink/ink2199.xml"/><Relationship Id="rId550" Type="http://schemas.openxmlformats.org/officeDocument/2006/relationships/image" Target="../media/image603.png"/><Relationship Id="rId788" Type="http://schemas.openxmlformats.org/officeDocument/2006/relationships/image" Target="../media/image722.png"/><Relationship Id="rId203" Type="http://schemas.openxmlformats.org/officeDocument/2006/relationships/customXml" Target="../ink/ink2129.xml"/><Relationship Id="rId648" Type="http://schemas.openxmlformats.org/officeDocument/2006/relationships/image" Target="../media/image652.png"/><Relationship Id="rId855" Type="http://schemas.openxmlformats.org/officeDocument/2006/relationships/image" Target="../media/image755.png"/><Relationship Id="rId287" Type="http://schemas.openxmlformats.org/officeDocument/2006/relationships/customXml" Target="../ink/ink2171.xml"/><Relationship Id="rId410" Type="http://schemas.openxmlformats.org/officeDocument/2006/relationships/image" Target="../media/image533.png"/><Relationship Id="rId494" Type="http://schemas.openxmlformats.org/officeDocument/2006/relationships/image" Target="../media/image575.png"/><Relationship Id="rId508" Type="http://schemas.openxmlformats.org/officeDocument/2006/relationships/image" Target="../media/image582.png"/><Relationship Id="rId715" Type="http://schemas.openxmlformats.org/officeDocument/2006/relationships/customXml" Target="../ink/ink2385.xml"/><Relationship Id="rId147" Type="http://schemas.openxmlformats.org/officeDocument/2006/relationships/customXml" Target="../ink/ink2101.xml"/><Relationship Id="rId354" Type="http://schemas.openxmlformats.org/officeDocument/2006/relationships/image" Target="../media/image505.png"/><Relationship Id="rId799" Type="http://schemas.openxmlformats.org/officeDocument/2006/relationships/customXml" Target="../ink/ink2427.xml"/><Relationship Id="rId51" Type="http://schemas.openxmlformats.org/officeDocument/2006/relationships/customXml" Target="../ink/ink2053.xml"/><Relationship Id="rId561" Type="http://schemas.openxmlformats.org/officeDocument/2006/relationships/customXml" Target="../ink/ink2308.xml"/><Relationship Id="rId659" Type="http://schemas.openxmlformats.org/officeDocument/2006/relationships/customXml" Target="../ink/ink2357.xml"/><Relationship Id="rId866" Type="http://schemas.openxmlformats.org/officeDocument/2006/relationships/customXml" Target="../ink/ink2461.xml"/><Relationship Id="rId214" Type="http://schemas.openxmlformats.org/officeDocument/2006/relationships/image" Target="../media/image435.png"/><Relationship Id="rId298" Type="http://schemas.openxmlformats.org/officeDocument/2006/relationships/image" Target="../media/image477.png"/><Relationship Id="rId421" Type="http://schemas.openxmlformats.org/officeDocument/2006/relationships/customXml" Target="../ink/ink2238.xml"/><Relationship Id="rId519" Type="http://schemas.openxmlformats.org/officeDocument/2006/relationships/customXml" Target="../ink/ink2287.xml"/><Relationship Id="rId158" Type="http://schemas.openxmlformats.org/officeDocument/2006/relationships/image" Target="../media/image407.png"/><Relationship Id="rId726" Type="http://schemas.openxmlformats.org/officeDocument/2006/relationships/image" Target="../media/image691.png"/><Relationship Id="rId62" Type="http://schemas.openxmlformats.org/officeDocument/2006/relationships/image" Target="../media/image359.png"/><Relationship Id="rId365" Type="http://schemas.openxmlformats.org/officeDocument/2006/relationships/customXml" Target="../ink/ink2210.xml"/><Relationship Id="rId572" Type="http://schemas.openxmlformats.org/officeDocument/2006/relationships/image" Target="../media/image614.png"/><Relationship Id="rId225" Type="http://schemas.openxmlformats.org/officeDocument/2006/relationships/customXml" Target="../ink/ink2140.xml"/><Relationship Id="rId432" Type="http://schemas.openxmlformats.org/officeDocument/2006/relationships/image" Target="../media/image544.png"/><Relationship Id="rId877" Type="http://schemas.openxmlformats.org/officeDocument/2006/relationships/image" Target="../media/image766.png"/><Relationship Id="rId737" Type="http://schemas.openxmlformats.org/officeDocument/2006/relationships/customXml" Target="../ink/ink2396.xml"/><Relationship Id="rId73" Type="http://schemas.openxmlformats.org/officeDocument/2006/relationships/customXml" Target="../ink/ink2064.xml"/><Relationship Id="rId169" Type="http://schemas.openxmlformats.org/officeDocument/2006/relationships/customXml" Target="../ink/ink2112.xml"/><Relationship Id="rId376" Type="http://schemas.openxmlformats.org/officeDocument/2006/relationships/image" Target="../media/image516.png"/><Relationship Id="rId583" Type="http://schemas.openxmlformats.org/officeDocument/2006/relationships/customXml" Target="../ink/ink2319.xml"/><Relationship Id="rId790" Type="http://schemas.openxmlformats.org/officeDocument/2006/relationships/image" Target="../media/image723.png"/><Relationship Id="rId804" Type="http://schemas.openxmlformats.org/officeDocument/2006/relationships/image" Target="../media/image730.png"/><Relationship Id="rId4" Type="http://schemas.openxmlformats.org/officeDocument/2006/relationships/image" Target="../media/image330.png"/><Relationship Id="rId236" Type="http://schemas.openxmlformats.org/officeDocument/2006/relationships/image" Target="../media/image446.png"/><Relationship Id="rId443" Type="http://schemas.openxmlformats.org/officeDocument/2006/relationships/customXml" Target="../ink/ink2249.xml"/><Relationship Id="rId650" Type="http://schemas.openxmlformats.org/officeDocument/2006/relationships/image" Target="../media/image653.png"/><Relationship Id="rId888" Type="http://schemas.openxmlformats.org/officeDocument/2006/relationships/image" Target="../media/image771.png"/><Relationship Id="rId303" Type="http://schemas.openxmlformats.org/officeDocument/2006/relationships/customXml" Target="../ink/ink2179.xml"/><Relationship Id="rId748" Type="http://schemas.openxmlformats.org/officeDocument/2006/relationships/image" Target="../media/image702.png"/><Relationship Id="rId84" Type="http://schemas.openxmlformats.org/officeDocument/2006/relationships/image" Target="../media/image370.png"/><Relationship Id="rId387" Type="http://schemas.openxmlformats.org/officeDocument/2006/relationships/customXml" Target="../ink/ink2221.xml"/><Relationship Id="rId510" Type="http://schemas.openxmlformats.org/officeDocument/2006/relationships/image" Target="../media/image583.png"/><Relationship Id="rId594" Type="http://schemas.openxmlformats.org/officeDocument/2006/relationships/image" Target="../media/image625.png"/><Relationship Id="rId608" Type="http://schemas.openxmlformats.org/officeDocument/2006/relationships/image" Target="../media/image632.png"/><Relationship Id="rId815" Type="http://schemas.openxmlformats.org/officeDocument/2006/relationships/customXml" Target="../ink/ink2435.xml"/><Relationship Id="rId247" Type="http://schemas.openxmlformats.org/officeDocument/2006/relationships/customXml" Target="../ink/ink2151.xml"/><Relationship Id="rId107" Type="http://schemas.openxmlformats.org/officeDocument/2006/relationships/customXml" Target="../ink/ink2081.xml"/><Relationship Id="rId454" Type="http://schemas.openxmlformats.org/officeDocument/2006/relationships/image" Target="../media/image555.png"/><Relationship Id="rId661" Type="http://schemas.openxmlformats.org/officeDocument/2006/relationships/customXml" Target="../ink/ink2358.xml"/><Relationship Id="rId759" Type="http://schemas.openxmlformats.org/officeDocument/2006/relationships/customXml" Target="../ink/ink2407.xml"/><Relationship Id="rId11" Type="http://schemas.openxmlformats.org/officeDocument/2006/relationships/customXml" Target="../ink/ink2033.xml"/><Relationship Id="rId314" Type="http://schemas.openxmlformats.org/officeDocument/2006/relationships/image" Target="../media/image485.png"/><Relationship Id="rId398" Type="http://schemas.openxmlformats.org/officeDocument/2006/relationships/image" Target="../media/image527.png"/><Relationship Id="rId521" Type="http://schemas.openxmlformats.org/officeDocument/2006/relationships/customXml" Target="../ink/ink2288.xml"/><Relationship Id="rId619" Type="http://schemas.openxmlformats.org/officeDocument/2006/relationships/customXml" Target="../ink/ink2337.xml"/><Relationship Id="rId95" Type="http://schemas.openxmlformats.org/officeDocument/2006/relationships/customXml" Target="../ink/ink2075.xml"/><Relationship Id="rId160" Type="http://schemas.openxmlformats.org/officeDocument/2006/relationships/image" Target="../media/image408.png"/><Relationship Id="rId826" Type="http://schemas.openxmlformats.org/officeDocument/2006/relationships/image" Target="../media/image741.png"/><Relationship Id="rId258" Type="http://schemas.openxmlformats.org/officeDocument/2006/relationships/image" Target="../media/image457.png"/><Relationship Id="rId465" Type="http://schemas.openxmlformats.org/officeDocument/2006/relationships/customXml" Target="../ink/ink2260.xml"/><Relationship Id="rId672" Type="http://schemas.openxmlformats.org/officeDocument/2006/relationships/image" Target="../media/image664.png"/><Relationship Id="rId22" Type="http://schemas.openxmlformats.org/officeDocument/2006/relationships/image" Target="../media/image339.png"/><Relationship Id="rId118" Type="http://schemas.openxmlformats.org/officeDocument/2006/relationships/image" Target="../media/image387.png"/><Relationship Id="rId325" Type="http://schemas.openxmlformats.org/officeDocument/2006/relationships/customXml" Target="../ink/ink2190.xml"/><Relationship Id="rId532" Type="http://schemas.openxmlformats.org/officeDocument/2006/relationships/image" Target="../media/image594.png"/><Relationship Id="rId171" Type="http://schemas.openxmlformats.org/officeDocument/2006/relationships/customXml" Target="../ink/ink2113.xml"/><Relationship Id="rId837" Type="http://schemas.openxmlformats.org/officeDocument/2006/relationships/image" Target="../media/image746.png"/><Relationship Id="rId269" Type="http://schemas.openxmlformats.org/officeDocument/2006/relationships/customXml" Target="../ink/ink2162.xml"/><Relationship Id="rId476" Type="http://schemas.openxmlformats.org/officeDocument/2006/relationships/image" Target="../media/image566.png"/><Relationship Id="rId683" Type="http://schemas.openxmlformats.org/officeDocument/2006/relationships/customXml" Target="../ink/ink2369.xml"/><Relationship Id="rId890" Type="http://schemas.openxmlformats.org/officeDocument/2006/relationships/image" Target="../media/image772.png"/><Relationship Id="rId33" Type="http://schemas.openxmlformats.org/officeDocument/2006/relationships/customXml" Target="../ink/ink2044.xml"/><Relationship Id="rId129" Type="http://schemas.openxmlformats.org/officeDocument/2006/relationships/customXml" Target="../ink/ink2092.xml"/><Relationship Id="rId336" Type="http://schemas.openxmlformats.org/officeDocument/2006/relationships/image" Target="../media/image496.png"/><Relationship Id="rId543" Type="http://schemas.openxmlformats.org/officeDocument/2006/relationships/customXml" Target="../ink/ink2299.xml"/><Relationship Id="rId182" Type="http://schemas.openxmlformats.org/officeDocument/2006/relationships/image" Target="../media/image419.png"/><Relationship Id="rId403" Type="http://schemas.openxmlformats.org/officeDocument/2006/relationships/customXml" Target="../ink/ink2229.xml"/><Relationship Id="rId750" Type="http://schemas.openxmlformats.org/officeDocument/2006/relationships/image" Target="../media/image703.png"/><Relationship Id="rId848" Type="http://schemas.openxmlformats.org/officeDocument/2006/relationships/customXml" Target="../ink/ink2452.xml"/><Relationship Id="rId487" Type="http://schemas.openxmlformats.org/officeDocument/2006/relationships/customXml" Target="../ink/ink2271.xml"/><Relationship Id="rId610" Type="http://schemas.openxmlformats.org/officeDocument/2006/relationships/image" Target="../media/image633.png"/><Relationship Id="rId694" Type="http://schemas.openxmlformats.org/officeDocument/2006/relationships/image" Target="../media/image675.png"/><Relationship Id="rId708" Type="http://schemas.openxmlformats.org/officeDocument/2006/relationships/image" Target="../media/image682.png"/><Relationship Id="rId347" Type="http://schemas.openxmlformats.org/officeDocument/2006/relationships/customXml" Target="../ink/ink2201.xml"/><Relationship Id="rId44" Type="http://schemas.openxmlformats.org/officeDocument/2006/relationships/image" Target="../media/image350.png"/><Relationship Id="rId554" Type="http://schemas.openxmlformats.org/officeDocument/2006/relationships/image" Target="../media/image605.png"/><Relationship Id="rId761" Type="http://schemas.openxmlformats.org/officeDocument/2006/relationships/customXml" Target="../ink/ink2408.xml"/><Relationship Id="rId859" Type="http://schemas.openxmlformats.org/officeDocument/2006/relationships/image" Target="../media/image757.png"/><Relationship Id="rId193" Type="http://schemas.openxmlformats.org/officeDocument/2006/relationships/customXml" Target="../ink/ink2124.xml"/><Relationship Id="rId207" Type="http://schemas.openxmlformats.org/officeDocument/2006/relationships/customXml" Target="../ink/ink2131.xml"/><Relationship Id="rId414" Type="http://schemas.openxmlformats.org/officeDocument/2006/relationships/image" Target="../media/image535.png"/><Relationship Id="rId498" Type="http://schemas.openxmlformats.org/officeDocument/2006/relationships/image" Target="../media/image577.png"/><Relationship Id="rId621" Type="http://schemas.openxmlformats.org/officeDocument/2006/relationships/customXml" Target="../ink/ink2338.xml"/><Relationship Id="rId260" Type="http://schemas.openxmlformats.org/officeDocument/2006/relationships/image" Target="../media/image458.png"/><Relationship Id="rId719" Type="http://schemas.openxmlformats.org/officeDocument/2006/relationships/customXml" Target="../ink/ink2387.xml"/><Relationship Id="rId55" Type="http://schemas.openxmlformats.org/officeDocument/2006/relationships/customXml" Target="../ink/ink2055.xml"/><Relationship Id="rId120" Type="http://schemas.openxmlformats.org/officeDocument/2006/relationships/image" Target="../media/image388.png"/><Relationship Id="rId358" Type="http://schemas.openxmlformats.org/officeDocument/2006/relationships/image" Target="../media/image507.png"/><Relationship Id="rId565" Type="http://schemas.openxmlformats.org/officeDocument/2006/relationships/customXml" Target="../ink/ink2310.xml"/><Relationship Id="rId772" Type="http://schemas.openxmlformats.org/officeDocument/2006/relationships/image" Target="../media/image714.png"/><Relationship Id="rId218" Type="http://schemas.openxmlformats.org/officeDocument/2006/relationships/image" Target="../media/image437.png"/><Relationship Id="rId425" Type="http://schemas.openxmlformats.org/officeDocument/2006/relationships/customXml" Target="../ink/ink2240.xml"/><Relationship Id="rId632" Type="http://schemas.openxmlformats.org/officeDocument/2006/relationships/image" Target="../media/image644.png"/><Relationship Id="rId271" Type="http://schemas.openxmlformats.org/officeDocument/2006/relationships/customXml" Target="../ink/ink2163.xml"/><Relationship Id="rId66" Type="http://schemas.openxmlformats.org/officeDocument/2006/relationships/image" Target="../media/image361.png"/><Relationship Id="rId131" Type="http://schemas.openxmlformats.org/officeDocument/2006/relationships/customXml" Target="../ink/ink2093.xml"/><Relationship Id="rId369" Type="http://schemas.openxmlformats.org/officeDocument/2006/relationships/customXml" Target="../ink/ink2212.xml"/><Relationship Id="rId576" Type="http://schemas.openxmlformats.org/officeDocument/2006/relationships/image" Target="../media/image616.png"/><Relationship Id="rId783" Type="http://schemas.openxmlformats.org/officeDocument/2006/relationships/customXml" Target="../ink/ink2419.xml"/><Relationship Id="rId229" Type="http://schemas.openxmlformats.org/officeDocument/2006/relationships/customXml" Target="../ink/ink2142.xml"/><Relationship Id="rId436" Type="http://schemas.openxmlformats.org/officeDocument/2006/relationships/image" Target="../media/image546.png"/><Relationship Id="rId643" Type="http://schemas.openxmlformats.org/officeDocument/2006/relationships/customXml" Target="../ink/ink2349.xml"/><Relationship Id="rId850" Type="http://schemas.openxmlformats.org/officeDocument/2006/relationships/customXml" Target="../ink/ink2453.xml"/><Relationship Id="rId77" Type="http://schemas.openxmlformats.org/officeDocument/2006/relationships/customXml" Target="../ink/ink2066.xml"/><Relationship Id="rId282" Type="http://schemas.openxmlformats.org/officeDocument/2006/relationships/image" Target="../media/image469.png"/><Relationship Id="rId503" Type="http://schemas.openxmlformats.org/officeDocument/2006/relationships/customXml" Target="../ink/ink2279.xml"/><Relationship Id="rId587" Type="http://schemas.openxmlformats.org/officeDocument/2006/relationships/customXml" Target="../ink/ink2321.xml"/><Relationship Id="rId710" Type="http://schemas.openxmlformats.org/officeDocument/2006/relationships/image" Target="../media/image683.png"/><Relationship Id="rId808" Type="http://schemas.openxmlformats.org/officeDocument/2006/relationships/image" Target="../media/image732.png"/><Relationship Id="rId8" Type="http://schemas.openxmlformats.org/officeDocument/2006/relationships/image" Target="../media/image332.png"/><Relationship Id="rId142" Type="http://schemas.openxmlformats.org/officeDocument/2006/relationships/image" Target="../media/image399.png"/><Relationship Id="rId447" Type="http://schemas.openxmlformats.org/officeDocument/2006/relationships/customXml" Target="../ink/ink2251.xml"/><Relationship Id="rId794" Type="http://schemas.openxmlformats.org/officeDocument/2006/relationships/image" Target="../media/image725.png"/><Relationship Id="rId654" Type="http://schemas.openxmlformats.org/officeDocument/2006/relationships/image" Target="../media/image655.png"/><Relationship Id="rId861" Type="http://schemas.openxmlformats.org/officeDocument/2006/relationships/image" Target="../media/image758.png"/><Relationship Id="rId293" Type="http://schemas.openxmlformats.org/officeDocument/2006/relationships/customXml" Target="../ink/ink2174.xml"/><Relationship Id="rId307" Type="http://schemas.openxmlformats.org/officeDocument/2006/relationships/customXml" Target="../ink/ink2181.xml"/><Relationship Id="rId514" Type="http://schemas.openxmlformats.org/officeDocument/2006/relationships/image" Target="../media/image585.png"/><Relationship Id="rId721" Type="http://schemas.openxmlformats.org/officeDocument/2006/relationships/customXml" Target="../ink/ink2388.xml"/><Relationship Id="rId88" Type="http://schemas.openxmlformats.org/officeDocument/2006/relationships/image" Target="../media/image372.png"/><Relationship Id="rId153" Type="http://schemas.openxmlformats.org/officeDocument/2006/relationships/customXml" Target="../ink/ink2104.xml"/><Relationship Id="rId360" Type="http://schemas.openxmlformats.org/officeDocument/2006/relationships/image" Target="../media/image508.png"/><Relationship Id="rId598" Type="http://schemas.openxmlformats.org/officeDocument/2006/relationships/image" Target="../media/image627.png"/><Relationship Id="rId819" Type="http://schemas.openxmlformats.org/officeDocument/2006/relationships/customXml" Target="../ink/ink2437.xml"/><Relationship Id="rId220" Type="http://schemas.openxmlformats.org/officeDocument/2006/relationships/image" Target="../media/image438.png"/><Relationship Id="rId458" Type="http://schemas.openxmlformats.org/officeDocument/2006/relationships/image" Target="../media/image557.png"/><Relationship Id="rId665" Type="http://schemas.openxmlformats.org/officeDocument/2006/relationships/customXml" Target="../ink/ink2360.xml"/><Relationship Id="rId872" Type="http://schemas.openxmlformats.org/officeDocument/2006/relationships/customXml" Target="../ink/ink2464.xml"/><Relationship Id="rId15" Type="http://schemas.openxmlformats.org/officeDocument/2006/relationships/customXml" Target="../ink/ink2035.xml"/><Relationship Id="rId318" Type="http://schemas.openxmlformats.org/officeDocument/2006/relationships/image" Target="../media/image487.png"/><Relationship Id="rId525" Type="http://schemas.openxmlformats.org/officeDocument/2006/relationships/customXml" Target="../ink/ink2290.xml"/><Relationship Id="rId732" Type="http://schemas.openxmlformats.org/officeDocument/2006/relationships/image" Target="../media/image694.png"/><Relationship Id="rId99" Type="http://schemas.openxmlformats.org/officeDocument/2006/relationships/customXml" Target="../ink/ink2077.xml"/><Relationship Id="rId164" Type="http://schemas.openxmlformats.org/officeDocument/2006/relationships/image" Target="../media/image410.png"/><Relationship Id="rId371" Type="http://schemas.openxmlformats.org/officeDocument/2006/relationships/customXml" Target="../ink/ink2213.xml"/><Relationship Id="rId469" Type="http://schemas.openxmlformats.org/officeDocument/2006/relationships/customXml" Target="../ink/ink2262.xml"/><Relationship Id="rId676" Type="http://schemas.openxmlformats.org/officeDocument/2006/relationships/image" Target="../media/image666.png"/><Relationship Id="rId883" Type="http://schemas.openxmlformats.org/officeDocument/2006/relationships/customXml" Target="../ink/ink2470.xml"/><Relationship Id="rId26" Type="http://schemas.openxmlformats.org/officeDocument/2006/relationships/image" Target="../media/image341.png"/><Relationship Id="rId231" Type="http://schemas.openxmlformats.org/officeDocument/2006/relationships/customXml" Target="../ink/ink2143.xml"/><Relationship Id="rId329" Type="http://schemas.openxmlformats.org/officeDocument/2006/relationships/customXml" Target="../ink/ink2192.xml"/><Relationship Id="rId536" Type="http://schemas.openxmlformats.org/officeDocument/2006/relationships/image" Target="../media/image59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35.xml"/><Relationship Id="rId671" Type="http://schemas.openxmlformats.org/officeDocument/2006/relationships/customXml" Target="../ink/ink2812.xml"/><Relationship Id="rId21" Type="http://schemas.openxmlformats.org/officeDocument/2006/relationships/customXml" Target="../ink/ink2487.xml"/><Relationship Id="rId324" Type="http://schemas.openxmlformats.org/officeDocument/2006/relationships/image" Target="../media/image829.png"/><Relationship Id="rId531" Type="http://schemas.openxmlformats.org/officeDocument/2006/relationships/customXml" Target="../ink/ink2742.xml"/><Relationship Id="rId629" Type="http://schemas.openxmlformats.org/officeDocument/2006/relationships/customXml" Target="../ink/ink2791.xml"/><Relationship Id="rId170" Type="http://schemas.openxmlformats.org/officeDocument/2006/relationships/image" Target="../media/image672.png"/><Relationship Id="rId268" Type="http://schemas.openxmlformats.org/officeDocument/2006/relationships/image" Target="../media/image801.png"/><Relationship Id="rId475" Type="http://schemas.openxmlformats.org/officeDocument/2006/relationships/customXml" Target="../ink/ink2714.xml"/><Relationship Id="rId682" Type="http://schemas.openxmlformats.org/officeDocument/2006/relationships/image" Target="../media/image1008.png"/><Relationship Id="rId32" Type="http://schemas.openxmlformats.org/officeDocument/2006/relationships/image" Target="../media/image610.png"/><Relationship Id="rId128" Type="http://schemas.openxmlformats.org/officeDocument/2006/relationships/image" Target="../media/image651.png"/><Relationship Id="rId335" Type="http://schemas.openxmlformats.org/officeDocument/2006/relationships/customXml" Target="../ink/ink2644.xml"/><Relationship Id="rId542" Type="http://schemas.openxmlformats.org/officeDocument/2006/relationships/image" Target="../media/image938.png"/><Relationship Id="rId181" Type="http://schemas.openxmlformats.org/officeDocument/2006/relationships/customXml" Target="../ink/ink2567.xml"/><Relationship Id="rId402" Type="http://schemas.openxmlformats.org/officeDocument/2006/relationships/image" Target="../media/image868.png"/><Relationship Id="rId279" Type="http://schemas.openxmlformats.org/officeDocument/2006/relationships/customXml" Target="../ink/ink2616.xml"/><Relationship Id="rId486" Type="http://schemas.openxmlformats.org/officeDocument/2006/relationships/image" Target="../media/image910.png"/><Relationship Id="rId693" Type="http://schemas.openxmlformats.org/officeDocument/2006/relationships/customXml" Target="../ink/ink2823.xml"/><Relationship Id="rId707" Type="http://schemas.openxmlformats.org/officeDocument/2006/relationships/customXml" Target="../ink/ink2830.xml"/><Relationship Id="rId43" Type="http://schemas.openxmlformats.org/officeDocument/2006/relationships/customXml" Target="../ink/ink2498.xml"/><Relationship Id="rId139" Type="http://schemas.openxmlformats.org/officeDocument/2006/relationships/customXml" Target="../ink/ink2546.xml"/><Relationship Id="rId346" Type="http://schemas.openxmlformats.org/officeDocument/2006/relationships/image" Target="../media/image840.png"/><Relationship Id="rId553" Type="http://schemas.openxmlformats.org/officeDocument/2006/relationships/customXml" Target="../ink/ink2753.xml"/><Relationship Id="rId192" Type="http://schemas.openxmlformats.org/officeDocument/2006/relationships/image" Target="../media/image683.png"/><Relationship Id="rId206" Type="http://schemas.openxmlformats.org/officeDocument/2006/relationships/image" Target="../media/image600.png"/><Relationship Id="rId413" Type="http://schemas.openxmlformats.org/officeDocument/2006/relationships/customXml" Target="../ink/ink2683.xml"/><Relationship Id="rId497" Type="http://schemas.openxmlformats.org/officeDocument/2006/relationships/customXml" Target="../ink/ink2725.xml"/><Relationship Id="rId620" Type="http://schemas.openxmlformats.org/officeDocument/2006/relationships/image" Target="../media/image977.png"/><Relationship Id="rId718" Type="http://schemas.openxmlformats.org/officeDocument/2006/relationships/image" Target="../media/image1026.png"/><Relationship Id="rId357" Type="http://schemas.openxmlformats.org/officeDocument/2006/relationships/customXml" Target="../ink/ink2655.xml"/><Relationship Id="rId54" Type="http://schemas.openxmlformats.org/officeDocument/2006/relationships/image" Target="../media/image621.png"/><Relationship Id="rId217" Type="http://schemas.openxmlformats.org/officeDocument/2006/relationships/customXml" Target="../ink/ink2585.xml"/><Relationship Id="rId564" Type="http://schemas.openxmlformats.org/officeDocument/2006/relationships/image" Target="../media/image949.png"/><Relationship Id="rId424" Type="http://schemas.openxmlformats.org/officeDocument/2006/relationships/image" Target="../media/image879.png"/><Relationship Id="rId631" Type="http://schemas.openxmlformats.org/officeDocument/2006/relationships/customXml" Target="../ink/ink2792.xml"/><Relationship Id="rId729" Type="http://schemas.openxmlformats.org/officeDocument/2006/relationships/customXml" Target="../ink/ink2841.xml"/><Relationship Id="rId270" Type="http://schemas.openxmlformats.org/officeDocument/2006/relationships/image" Target="../media/image802.png"/><Relationship Id="rId65" Type="http://schemas.openxmlformats.org/officeDocument/2006/relationships/customXml" Target="../ink/ink2509.xml"/><Relationship Id="rId130" Type="http://schemas.openxmlformats.org/officeDocument/2006/relationships/image" Target="../media/image652.png"/><Relationship Id="rId368" Type="http://schemas.openxmlformats.org/officeDocument/2006/relationships/image" Target="../media/image851.png"/><Relationship Id="rId575" Type="http://schemas.openxmlformats.org/officeDocument/2006/relationships/customXml" Target="../ink/ink2764.xml"/><Relationship Id="rId228" Type="http://schemas.openxmlformats.org/officeDocument/2006/relationships/image" Target="../media/image781.png"/><Relationship Id="rId435" Type="http://schemas.openxmlformats.org/officeDocument/2006/relationships/customXml" Target="../ink/ink2694.xml"/><Relationship Id="rId642" Type="http://schemas.openxmlformats.org/officeDocument/2006/relationships/image" Target="../media/image988.png"/><Relationship Id="rId281" Type="http://schemas.openxmlformats.org/officeDocument/2006/relationships/customXml" Target="../ink/ink2617.xml"/><Relationship Id="rId502" Type="http://schemas.openxmlformats.org/officeDocument/2006/relationships/image" Target="../media/image918.png"/><Relationship Id="rId76" Type="http://schemas.openxmlformats.org/officeDocument/2006/relationships/image" Target="../media/image625.png"/><Relationship Id="rId141" Type="http://schemas.openxmlformats.org/officeDocument/2006/relationships/customXml" Target="../ink/ink2547.xml"/><Relationship Id="rId379" Type="http://schemas.openxmlformats.org/officeDocument/2006/relationships/customXml" Target="../ink/ink2666.xml"/><Relationship Id="rId586" Type="http://schemas.openxmlformats.org/officeDocument/2006/relationships/image" Target="../media/image960.png"/><Relationship Id="rId7" Type="http://schemas.openxmlformats.org/officeDocument/2006/relationships/customXml" Target="../ink/ink2480.xml"/><Relationship Id="rId239" Type="http://schemas.openxmlformats.org/officeDocument/2006/relationships/customXml" Target="../ink/ink2596.xml"/><Relationship Id="rId446" Type="http://schemas.openxmlformats.org/officeDocument/2006/relationships/image" Target="../media/image890.png"/><Relationship Id="rId653" Type="http://schemas.openxmlformats.org/officeDocument/2006/relationships/customXml" Target="../ink/ink2803.xml"/><Relationship Id="rId292" Type="http://schemas.openxmlformats.org/officeDocument/2006/relationships/image" Target="../media/image813.png"/><Relationship Id="rId306" Type="http://schemas.openxmlformats.org/officeDocument/2006/relationships/image" Target="../media/image820.png"/><Relationship Id="rId87" Type="http://schemas.openxmlformats.org/officeDocument/2006/relationships/customXml" Target="../ink/ink2520.xml"/><Relationship Id="rId513" Type="http://schemas.openxmlformats.org/officeDocument/2006/relationships/customXml" Target="../ink/ink2733.xml"/><Relationship Id="rId597" Type="http://schemas.openxmlformats.org/officeDocument/2006/relationships/customXml" Target="../ink/ink2775.xml"/><Relationship Id="rId720" Type="http://schemas.openxmlformats.org/officeDocument/2006/relationships/image" Target="../media/image1027.png"/><Relationship Id="rId152" Type="http://schemas.openxmlformats.org/officeDocument/2006/relationships/image" Target="../media/image663.png"/><Relationship Id="rId457" Type="http://schemas.openxmlformats.org/officeDocument/2006/relationships/customXml" Target="../ink/ink2705.xml"/><Relationship Id="rId664" Type="http://schemas.openxmlformats.org/officeDocument/2006/relationships/image" Target="../media/image999.png"/><Relationship Id="rId14" Type="http://schemas.openxmlformats.org/officeDocument/2006/relationships/image" Target="../media/image593.png"/><Relationship Id="rId317" Type="http://schemas.openxmlformats.org/officeDocument/2006/relationships/customXml" Target="../ink/ink2635.xml"/><Relationship Id="rId524" Type="http://schemas.openxmlformats.org/officeDocument/2006/relationships/image" Target="../media/image929.png"/><Relationship Id="rId731" Type="http://schemas.openxmlformats.org/officeDocument/2006/relationships/customXml" Target="../ink/ink2842.xml"/><Relationship Id="rId98" Type="http://schemas.openxmlformats.org/officeDocument/2006/relationships/image" Target="../media/image636.png"/><Relationship Id="rId163" Type="http://schemas.openxmlformats.org/officeDocument/2006/relationships/customXml" Target="../ink/ink2558.xml"/><Relationship Id="rId370" Type="http://schemas.openxmlformats.org/officeDocument/2006/relationships/image" Target="../media/image852.png"/><Relationship Id="rId230" Type="http://schemas.openxmlformats.org/officeDocument/2006/relationships/image" Target="../media/image782.png"/><Relationship Id="rId468" Type="http://schemas.openxmlformats.org/officeDocument/2006/relationships/image" Target="../media/image901.png"/><Relationship Id="rId675" Type="http://schemas.openxmlformats.org/officeDocument/2006/relationships/customXml" Target="../ink/ink2814.xml"/><Relationship Id="rId25" Type="http://schemas.openxmlformats.org/officeDocument/2006/relationships/customXml" Target="../ink/ink2489.xml"/><Relationship Id="rId328" Type="http://schemas.openxmlformats.org/officeDocument/2006/relationships/image" Target="../media/image831.png"/><Relationship Id="rId535" Type="http://schemas.openxmlformats.org/officeDocument/2006/relationships/customXml" Target="../ink/ink2744.xml"/><Relationship Id="rId742" Type="http://schemas.openxmlformats.org/officeDocument/2006/relationships/image" Target="../media/image1038.png"/><Relationship Id="rId174" Type="http://schemas.openxmlformats.org/officeDocument/2006/relationships/image" Target="../media/image674.png"/><Relationship Id="rId381" Type="http://schemas.openxmlformats.org/officeDocument/2006/relationships/customXml" Target="../ink/ink2667.xml"/><Relationship Id="rId602" Type="http://schemas.openxmlformats.org/officeDocument/2006/relationships/image" Target="../media/image968.png"/><Relationship Id="rId241" Type="http://schemas.openxmlformats.org/officeDocument/2006/relationships/customXml" Target="../ink/ink2597.xml"/><Relationship Id="rId479" Type="http://schemas.openxmlformats.org/officeDocument/2006/relationships/customXml" Target="../ink/ink2716.xml"/><Relationship Id="rId686" Type="http://schemas.openxmlformats.org/officeDocument/2006/relationships/image" Target="../media/image1010.png"/><Relationship Id="rId36" Type="http://schemas.openxmlformats.org/officeDocument/2006/relationships/image" Target="../media/image612.png"/><Relationship Id="rId339" Type="http://schemas.openxmlformats.org/officeDocument/2006/relationships/customXml" Target="../ink/ink2646.xml"/><Relationship Id="rId546" Type="http://schemas.openxmlformats.org/officeDocument/2006/relationships/image" Target="../media/image940.png"/><Relationship Id="rId101" Type="http://schemas.openxmlformats.org/officeDocument/2006/relationships/customXml" Target="../ink/ink2527.xml"/><Relationship Id="rId185" Type="http://schemas.openxmlformats.org/officeDocument/2006/relationships/customXml" Target="../ink/ink2569.xml"/><Relationship Id="rId406" Type="http://schemas.openxmlformats.org/officeDocument/2006/relationships/image" Target="../media/image870.png"/><Relationship Id="rId392" Type="http://schemas.openxmlformats.org/officeDocument/2006/relationships/image" Target="../media/image863.png"/><Relationship Id="rId613" Type="http://schemas.openxmlformats.org/officeDocument/2006/relationships/customXml" Target="../ink/ink2783.xml"/><Relationship Id="rId697" Type="http://schemas.openxmlformats.org/officeDocument/2006/relationships/customXml" Target="../ink/ink2825.xml"/><Relationship Id="rId252" Type="http://schemas.openxmlformats.org/officeDocument/2006/relationships/image" Target="../media/image793.png"/><Relationship Id="rId47" Type="http://schemas.openxmlformats.org/officeDocument/2006/relationships/customXml" Target="../ink/ink2500.xml"/><Relationship Id="rId112" Type="http://schemas.openxmlformats.org/officeDocument/2006/relationships/image" Target="../media/image643.png"/><Relationship Id="rId557" Type="http://schemas.openxmlformats.org/officeDocument/2006/relationships/customXml" Target="../ink/ink2755.xml"/><Relationship Id="rId196" Type="http://schemas.openxmlformats.org/officeDocument/2006/relationships/image" Target="../media/image685.png"/><Relationship Id="rId417" Type="http://schemas.openxmlformats.org/officeDocument/2006/relationships/customXml" Target="../ink/ink2685.xml"/><Relationship Id="rId624" Type="http://schemas.openxmlformats.org/officeDocument/2006/relationships/image" Target="../media/image979.png"/><Relationship Id="rId263" Type="http://schemas.openxmlformats.org/officeDocument/2006/relationships/customXml" Target="../ink/ink2608.xml"/><Relationship Id="rId470" Type="http://schemas.openxmlformats.org/officeDocument/2006/relationships/image" Target="../media/image902.png"/><Relationship Id="rId58" Type="http://schemas.openxmlformats.org/officeDocument/2006/relationships/image" Target="../media/image623.png"/><Relationship Id="rId123" Type="http://schemas.openxmlformats.org/officeDocument/2006/relationships/customXml" Target="../ink/ink2538.xml"/><Relationship Id="rId330" Type="http://schemas.openxmlformats.org/officeDocument/2006/relationships/image" Target="../media/image832.png"/><Relationship Id="rId568" Type="http://schemas.openxmlformats.org/officeDocument/2006/relationships/image" Target="../media/image951.png"/><Relationship Id="rId428" Type="http://schemas.openxmlformats.org/officeDocument/2006/relationships/image" Target="../media/image881.png"/><Relationship Id="rId635" Type="http://schemas.openxmlformats.org/officeDocument/2006/relationships/customXml" Target="../ink/ink2794.xml"/><Relationship Id="rId274" Type="http://schemas.openxmlformats.org/officeDocument/2006/relationships/image" Target="../media/image804.png"/><Relationship Id="rId481" Type="http://schemas.openxmlformats.org/officeDocument/2006/relationships/customXml" Target="../ink/ink2717.xml"/><Relationship Id="rId702" Type="http://schemas.openxmlformats.org/officeDocument/2006/relationships/image" Target="../media/image1018.png"/><Relationship Id="rId69" Type="http://schemas.openxmlformats.org/officeDocument/2006/relationships/customXml" Target="../ink/ink2511.xml"/><Relationship Id="rId134" Type="http://schemas.openxmlformats.org/officeDocument/2006/relationships/image" Target="../media/image654.png"/><Relationship Id="rId579" Type="http://schemas.openxmlformats.org/officeDocument/2006/relationships/customXml" Target="../ink/ink2766.xml"/><Relationship Id="rId341" Type="http://schemas.openxmlformats.org/officeDocument/2006/relationships/customXml" Target="../ink/ink2647.xml"/><Relationship Id="rId439" Type="http://schemas.openxmlformats.org/officeDocument/2006/relationships/customXml" Target="../ink/ink2696.xml"/><Relationship Id="rId646" Type="http://schemas.openxmlformats.org/officeDocument/2006/relationships/image" Target="../media/image990.png"/><Relationship Id="rId201" Type="http://schemas.openxmlformats.org/officeDocument/2006/relationships/customXml" Target="../ink/ink2577.xml"/><Relationship Id="rId285" Type="http://schemas.openxmlformats.org/officeDocument/2006/relationships/customXml" Target="../ink/ink2619.xml"/><Relationship Id="rId506" Type="http://schemas.openxmlformats.org/officeDocument/2006/relationships/image" Target="../media/image920.png"/><Relationship Id="rId492" Type="http://schemas.openxmlformats.org/officeDocument/2006/relationships/image" Target="../media/image913.png"/><Relationship Id="rId713" Type="http://schemas.openxmlformats.org/officeDocument/2006/relationships/customXml" Target="../ink/ink2833.xml"/><Relationship Id="rId145" Type="http://schemas.openxmlformats.org/officeDocument/2006/relationships/customXml" Target="../ink/ink2549.xml"/><Relationship Id="rId352" Type="http://schemas.openxmlformats.org/officeDocument/2006/relationships/image" Target="../media/image843.png"/><Relationship Id="rId212" Type="http://schemas.openxmlformats.org/officeDocument/2006/relationships/image" Target="../media/image603.png"/><Relationship Id="rId657" Type="http://schemas.openxmlformats.org/officeDocument/2006/relationships/customXml" Target="../ink/ink2805.xml"/><Relationship Id="rId296" Type="http://schemas.openxmlformats.org/officeDocument/2006/relationships/image" Target="../media/image815.png"/><Relationship Id="rId517" Type="http://schemas.openxmlformats.org/officeDocument/2006/relationships/customXml" Target="../ink/ink2735.xml"/><Relationship Id="rId724" Type="http://schemas.openxmlformats.org/officeDocument/2006/relationships/image" Target="../media/image1029.png"/><Relationship Id="rId60" Type="http://schemas.openxmlformats.org/officeDocument/2006/relationships/image" Target="../media/image769.png"/><Relationship Id="rId156" Type="http://schemas.openxmlformats.org/officeDocument/2006/relationships/image" Target="../media/image665.png"/><Relationship Id="rId363" Type="http://schemas.openxmlformats.org/officeDocument/2006/relationships/customXml" Target="../ink/ink2658.xml"/><Relationship Id="rId570" Type="http://schemas.openxmlformats.org/officeDocument/2006/relationships/image" Target="../media/image952.png"/><Relationship Id="rId223" Type="http://schemas.openxmlformats.org/officeDocument/2006/relationships/customXml" Target="../ink/ink2588.xml"/><Relationship Id="rId430" Type="http://schemas.openxmlformats.org/officeDocument/2006/relationships/image" Target="../media/image882.png"/><Relationship Id="rId668" Type="http://schemas.openxmlformats.org/officeDocument/2006/relationships/image" Target="../media/image1001.png"/><Relationship Id="rId18" Type="http://schemas.openxmlformats.org/officeDocument/2006/relationships/image" Target="../media/image595.png"/><Relationship Id="rId528" Type="http://schemas.openxmlformats.org/officeDocument/2006/relationships/image" Target="../media/image931.png"/><Relationship Id="rId735" Type="http://schemas.openxmlformats.org/officeDocument/2006/relationships/customXml" Target="../ink/ink2844.xml"/><Relationship Id="rId167" Type="http://schemas.openxmlformats.org/officeDocument/2006/relationships/customXml" Target="../ink/ink2560.xml"/><Relationship Id="rId374" Type="http://schemas.openxmlformats.org/officeDocument/2006/relationships/image" Target="../media/image854.png"/><Relationship Id="rId581" Type="http://schemas.openxmlformats.org/officeDocument/2006/relationships/customXml" Target="../ink/ink2767.xml"/><Relationship Id="rId71" Type="http://schemas.openxmlformats.org/officeDocument/2006/relationships/customXml" Target="../ink/ink2512.xml"/><Relationship Id="rId234" Type="http://schemas.openxmlformats.org/officeDocument/2006/relationships/image" Target="../media/image784.png"/><Relationship Id="rId679" Type="http://schemas.openxmlformats.org/officeDocument/2006/relationships/customXml" Target="../ink/ink2816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2491.xml"/><Relationship Id="rId441" Type="http://schemas.openxmlformats.org/officeDocument/2006/relationships/customXml" Target="../ink/ink2697.xml"/><Relationship Id="rId539" Type="http://schemas.openxmlformats.org/officeDocument/2006/relationships/customXml" Target="../ink/ink2746.xml"/><Relationship Id="rId178" Type="http://schemas.openxmlformats.org/officeDocument/2006/relationships/image" Target="../media/image676.png"/><Relationship Id="rId301" Type="http://schemas.openxmlformats.org/officeDocument/2006/relationships/customXml" Target="../ink/ink2627.xml"/><Relationship Id="rId82" Type="http://schemas.openxmlformats.org/officeDocument/2006/relationships/image" Target="../media/image628.png"/><Relationship Id="rId385" Type="http://schemas.openxmlformats.org/officeDocument/2006/relationships/customXml" Target="../ink/ink2669.xml"/><Relationship Id="rId592" Type="http://schemas.openxmlformats.org/officeDocument/2006/relationships/image" Target="../media/image963.png"/><Relationship Id="rId606" Type="http://schemas.openxmlformats.org/officeDocument/2006/relationships/image" Target="../media/image970.png"/><Relationship Id="rId245" Type="http://schemas.openxmlformats.org/officeDocument/2006/relationships/customXml" Target="../ink/ink2599.xml"/><Relationship Id="rId452" Type="http://schemas.openxmlformats.org/officeDocument/2006/relationships/image" Target="../media/image893.png"/><Relationship Id="rId105" Type="http://schemas.openxmlformats.org/officeDocument/2006/relationships/customXml" Target="../ink/ink2529.xml"/><Relationship Id="rId312" Type="http://schemas.openxmlformats.org/officeDocument/2006/relationships/image" Target="../media/image823.png"/><Relationship Id="rId93" Type="http://schemas.openxmlformats.org/officeDocument/2006/relationships/customXml" Target="../ink/ink2523.xml"/><Relationship Id="rId189" Type="http://schemas.openxmlformats.org/officeDocument/2006/relationships/customXml" Target="../ink/ink2571.xml"/><Relationship Id="rId396" Type="http://schemas.openxmlformats.org/officeDocument/2006/relationships/image" Target="../media/image865.png"/><Relationship Id="rId617" Type="http://schemas.openxmlformats.org/officeDocument/2006/relationships/customXml" Target="../ink/ink2785.xml"/><Relationship Id="rId256" Type="http://schemas.openxmlformats.org/officeDocument/2006/relationships/image" Target="../media/image795.png"/><Relationship Id="rId463" Type="http://schemas.openxmlformats.org/officeDocument/2006/relationships/customXml" Target="../ink/ink2708.xml"/><Relationship Id="rId670" Type="http://schemas.openxmlformats.org/officeDocument/2006/relationships/image" Target="../media/image1002.png"/><Relationship Id="rId116" Type="http://schemas.openxmlformats.org/officeDocument/2006/relationships/image" Target="../media/image645.png"/><Relationship Id="rId158" Type="http://schemas.openxmlformats.org/officeDocument/2006/relationships/image" Target="../media/image666.png"/><Relationship Id="rId323" Type="http://schemas.openxmlformats.org/officeDocument/2006/relationships/customXml" Target="../ink/ink2638.xml"/><Relationship Id="rId530" Type="http://schemas.openxmlformats.org/officeDocument/2006/relationships/image" Target="../media/image932.png"/><Relationship Id="rId726" Type="http://schemas.openxmlformats.org/officeDocument/2006/relationships/image" Target="../media/image1030.png"/><Relationship Id="rId20" Type="http://schemas.openxmlformats.org/officeDocument/2006/relationships/image" Target="../media/image596.png"/><Relationship Id="rId62" Type="http://schemas.openxmlformats.org/officeDocument/2006/relationships/image" Target="../media/image770.png"/><Relationship Id="rId365" Type="http://schemas.openxmlformats.org/officeDocument/2006/relationships/customXml" Target="../ink/ink2659.xml"/><Relationship Id="rId572" Type="http://schemas.openxmlformats.org/officeDocument/2006/relationships/image" Target="../media/image953.png"/><Relationship Id="rId628" Type="http://schemas.openxmlformats.org/officeDocument/2006/relationships/image" Target="../media/image981.png"/><Relationship Id="rId225" Type="http://schemas.openxmlformats.org/officeDocument/2006/relationships/customXml" Target="../ink/ink2589.xml"/><Relationship Id="rId267" Type="http://schemas.openxmlformats.org/officeDocument/2006/relationships/customXml" Target="../ink/ink2610.xml"/><Relationship Id="rId432" Type="http://schemas.openxmlformats.org/officeDocument/2006/relationships/image" Target="../media/image883.png"/><Relationship Id="rId474" Type="http://schemas.openxmlformats.org/officeDocument/2006/relationships/image" Target="../media/image904.png"/><Relationship Id="rId127" Type="http://schemas.openxmlformats.org/officeDocument/2006/relationships/customXml" Target="../ink/ink2540.xml"/><Relationship Id="rId681" Type="http://schemas.openxmlformats.org/officeDocument/2006/relationships/customXml" Target="../ink/ink2817.xml"/><Relationship Id="rId737" Type="http://schemas.openxmlformats.org/officeDocument/2006/relationships/customXml" Target="../ink/ink2845.xml"/><Relationship Id="rId31" Type="http://schemas.openxmlformats.org/officeDocument/2006/relationships/customXml" Target="../ink/ink2492.xml"/><Relationship Id="rId73" Type="http://schemas.openxmlformats.org/officeDocument/2006/relationships/customXml" Target="../ink/ink2513.xml"/><Relationship Id="rId169" Type="http://schemas.openxmlformats.org/officeDocument/2006/relationships/customXml" Target="../ink/ink2561.xml"/><Relationship Id="rId334" Type="http://schemas.openxmlformats.org/officeDocument/2006/relationships/image" Target="../media/image834.png"/><Relationship Id="rId376" Type="http://schemas.openxmlformats.org/officeDocument/2006/relationships/image" Target="../media/image855.png"/><Relationship Id="rId541" Type="http://schemas.openxmlformats.org/officeDocument/2006/relationships/customXml" Target="../ink/ink2747.xml"/><Relationship Id="rId583" Type="http://schemas.openxmlformats.org/officeDocument/2006/relationships/customXml" Target="../ink/ink2768.xml"/><Relationship Id="rId639" Type="http://schemas.openxmlformats.org/officeDocument/2006/relationships/customXml" Target="../ink/ink2796.xml"/><Relationship Id="rId4" Type="http://schemas.openxmlformats.org/officeDocument/2006/relationships/image" Target="../media/image588.png"/><Relationship Id="rId180" Type="http://schemas.openxmlformats.org/officeDocument/2006/relationships/image" Target="../media/image677.png"/><Relationship Id="rId236" Type="http://schemas.openxmlformats.org/officeDocument/2006/relationships/image" Target="../media/image785.png"/><Relationship Id="rId278" Type="http://schemas.openxmlformats.org/officeDocument/2006/relationships/image" Target="../media/image806.png"/><Relationship Id="rId401" Type="http://schemas.openxmlformats.org/officeDocument/2006/relationships/customXml" Target="../ink/ink2677.xml"/><Relationship Id="rId443" Type="http://schemas.openxmlformats.org/officeDocument/2006/relationships/customXml" Target="../ink/ink2698.xml"/><Relationship Id="rId650" Type="http://schemas.openxmlformats.org/officeDocument/2006/relationships/image" Target="../media/image992.png"/><Relationship Id="rId303" Type="http://schemas.openxmlformats.org/officeDocument/2006/relationships/customXml" Target="../ink/ink2628.xml"/><Relationship Id="rId485" Type="http://schemas.openxmlformats.org/officeDocument/2006/relationships/customXml" Target="../ink/ink2719.xml"/><Relationship Id="rId692" Type="http://schemas.openxmlformats.org/officeDocument/2006/relationships/image" Target="../media/image1013.png"/><Relationship Id="rId706" Type="http://schemas.openxmlformats.org/officeDocument/2006/relationships/image" Target="../media/image1020.png"/><Relationship Id="rId42" Type="http://schemas.openxmlformats.org/officeDocument/2006/relationships/image" Target="../media/image615.png"/><Relationship Id="rId84" Type="http://schemas.openxmlformats.org/officeDocument/2006/relationships/image" Target="../media/image629.png"/><Relationship Id="rId138" Type="http://schemas.openxmlformats.org/officeDocument/2006/relationships/image" Target="../media/image656.png"/><Relationship Id="rId345" Type="http://schemas.openxmlformats.org/officeDocument/2006/relationships/customXml" Target="../ink/ink2649.xml"/><Relationship Id="rId387" Type="http://schemas.openxmlformats.org/officeDocument/2006/relationships/customXml" Target="../ink/ink2670.xml"/><Relationship Id="rId510" Type="http://schemas.openxmlformats.org/officeDocument/2006/relationships/image" Target="../media/image922.png"/><Relationship Id="rId552" Type="http://schemas.openxmlformats.org/officeDocument/2006/relationships/image" Target="../media/image943.png"/><Relationship Id="rId594" Type="http://schemas.openxmlformats.org/officeDocument/2006/relationships/image" Target="../media/image964.png"/><Relationship Id="rId608" Type="http://schemas.openxmlformats.org/officeDocument/2006/relationships/image" Target="../media/image971.png"/><Relationship Id="rId191" Type="http://schemas.openxmlformats.org/officeDocument/2006/relationships/customXml" Target="../ink/ink2572.xml"/><Relationship Id="rId205" Type="http://schemas.openxmlformats.org/officeDocument/2006/relationships/customXml" Target="../ink/ink2579.xml"/><Relationship Id="rId247" Type="http://schemas.openxmlformats.org/officeDocument/2006/relationships/customXml" Target="../ink/ink2600.xml"/><Relationship Id="rId412" Type="http://schemas.openxmlformats.org/officeDocument/2006/relationships/image" Target="../media/image873.png"/><Relationship Id="rId107" Type="http://schemas.openxmlformats.org/officeDocument/2006/relationships/customXml" Target="../ink/ink2530.xml"/><Relationship Id="rId289" Type="http://schemas.openxmlformats.org/officeDocument/2006/relationships/customXml" Target="../ink/ink2621.xml"/><Relationship Id="rId454" Type="http://schemas.openxmlformats.org/officeDocument/2006/relationships/image" Target="../media/image894.png"/><Relationship Id="rId496" Type="http://schemas.openxmlformats.org/officeDocument/2006/relationships/image" Target="../media/image915.png"/><Relationship Id="rId661" Type="http://schemas.openxmlformats.org/officeDocument/2006/relationships/customXml" Target="../ink/ink2807.xml"/><Relationship Id="rId717" Type="http://schemas.openxmlformats.org/officeDocument/2006/relationships/customXml" Target="../ink/ink2835.xml"/><Relationship Id="rId11" Type="http://schemas.openxmlformats.org/officeDocument/2006/relationships/customXml" Target="../ink/ink2482.xml"/><Relationship Id="rId53" Type="http://schemas.openxmlformats.org/officeDocument/2006/relationships/customXml" Target="../ink/ink2503.xml"/><Relationship Id="rId149" Type="http://schemas.openxmlformats.org/officeDocument/2006/relationships/customXml" Target="../ink/ink2551.xml"/><Relationship Id="rId314" Type="http://schemas.openxmlformats.org/officeDocument/2006/relationships/image" Target="../media/image824.png"/><Relationship Id="rId356" Type="http://schemas.openxmlformats.org/officeDocument/2006/relationships/image" Target="../media/image845.png"/><Relationship Id="rId398" Type="http://schemas.openxmlformats.org/officeDocument/2006/relationships/image" Target="../media/image866.png"/><Relationship Id="rId521" Type="http://schemas.openxmlformats.org/officeDocument/2006/relationships/customXml" Target="../ink/ink2737.xml"/><Relationship Id="rId563" Type="http://schemas.openxmlformats.org/officeDocument/2006/relationships/customXml" Target="../ink/ink2758.xml"/><Relationship Id="rId619" Type="http://schemas.openxmlformats.org/officeDocument/2006/relationships/customXml" Target="../ink/ink2786.xml"/><Relationship Id="rId95" Type="http://schemas.openxmlformats.org/officeDocument/2006/relationships/customXml" Target="../ink/ink2524.xml"/><Relationship Id="rId160" Type="http://schemas.openxmlformats.org/officeDocument/2006/relationships/image" Target="../media/image667.png"/><Relationship Id="rId216" Type="http://schemas.openxmlformats.org/officeDocument/2006/relationships/image" Target="../media/image605.png"/><Relationship Id="rId423" Type="http://schemas.openxmlformats.org/officeDocument/2006/relationships/customXml" Target="../ink/ink2688.xml"/><Relationship Id="rId258" Type="http://schemas.openxmlformats.org/officeDocument/2006/relationships/image" Target="../media/image796.png"/><Relationship Id="rId465" Type="http://schemas.openxmlformats.org/officeDocument/2006/relationships/customXml" Target="../ink/ink2709.xml"/><Relationship Id="rId630" Type="http://schemas.openxmlformats.org/officeDocument/2006/relationships/image" Target="../media/image982.png"/><Relationship Id="rId672" Type="http://schemas.openxmlformats.org/officeDocument/2006/relationships/image" Target="../media/image1003.png"/><Relationship Id="rId728" Type="http://schemas.openxmlformats.org/officeDocument/2006/relationships/image" Target="../media/image1031.png"/><Relationship Id="rId22" Type="http://schemas.openxmlformats.org/officeDocument/2006/relationships/image" Target="../media/image597.png"/><Relationship Id="rId64" Type="http://schemas.openxmlformats.org/officeDocument/2006/relationships/image" Target="../media/image771.png"/><Relationship Id="rId118" Type="http://schemas.openxmlformats.org/officeDocument/2006/relationships/image" Target="../media/image646.png"/><Relationship Id="rId325" Type="http://schemas.openxmlformats.org/officeDocument/2006/relationships/customXml" Target="../ink/ink2639.xml"/><Relationship Id="rId367" Type="http://schemas.openxmlformats.org/officeDocument/2006/relationships/customXml" Target="../ink/ink2660.xml"/><Relationship Id="rId532" Type="http://schemas.openxmlformats.org/officeDocument/2006/relationships/image" Target="../media/image933.png"/><Relationship Id="rId574" Type="http://schemas.openxmlformats.org/officeDocument/2006/relationships/image" Target="../media/image954.png"/><Relationship Id="rId171" Type="http://schemas.openxmlformats.org/officeDocument/2006/relationships/customXml" Target="../ink/ink2562.xml"/><Relationship Id="rId227" Type="http://schemas.openxmlformats.org/officeDocument/2006/relationships/customXml" Target="../ink/ink2590.xml"/><Relationship Id="rId269" Type="http://schemas.openxmlformats.org/officeDocument/2006/relationships/customXml" Target="../ink/ink2611.xml"/><Relationship Id="rId434" Type="http://schemas.openxmlformats.org/officeDocument/2006/relationships/image" Target="../media/image884.png"/><Relationship Id="rId476" Type="http://schemas.openxmlformats.org/officeDocument/2006/relationships/image" Target="../media/image905.png"/><Relationship Id="rId641" Type="http://schemas.openxmlformats.org/officeDocument/2006/relationships/customXml" Target="../ink/ink2797.xml"/><Relationship Id="rId683" Type="http://schemas.openxmlformats.org/officeDocument/2006/relationships/customXml" Target="../ink/ink2818.xml"/><Relationship Id="rId739" Type="http://schemas.openxmlformats.org/officeDocument/2006/relationships/customXml" Target="../ink/ink2846.xml"/><Relationship Id="rId33" Type="http://schemas.openxmlformats.org/officeDocument/2006/relationships/customXml" Target="../ink/ink2493.xml"/><Relationship Id="rId129" Type="http://schemas.openxmlformats.org/officeDocument/2006/relationships/customXml" Target="../ink/ink2541.xml"/><Relationship Id="rId280" Type="http://schemas.openxmlformats.org/officeDocument/2006/relationships/image" Target="../media/image807.png"/><Relationship Id="rId336" Type="http://schemas.openxmlformats.org/officeDocument/2006/relationships/image" Target="../media/image835.png"/><Relationship Id="rId501" Type="http://schemas.openxmlformats.org/officeDocument/2006/relationships/customXml" Target="../ink/ink2727.xml"/><Relationship Id="rId543" Type="http://schemas.openxmlformats.org/officeDocument/2006/relationships/customXml" Target="../ink/ink2748.xml"/><Relationship Id="rId75" Type="http://schemas.openxmlformats.org/officeDocument/2006/relationships/customXml" Target="../ink/ink2514.xml"/><Relationship Id="rId140" Type="http://schemas.openxmlformats.org/officeDocument/2006/relationships/image" Target="../media/image657.png"/><Relationship Id="rId182" Type="http://schemas.openxmlformats.org/officeDocument/2006/relationships/image" Target="../media/image678.png"/><Relationship Id="rId378" Type="http://schemas.openxmlformats.org/officeDocument/2006/relationships/image" Target="../media/image856.png"/><Relationship Id="rId403" Type="http://schemas.openxmlformats.org/officeDocument/2006/relationships/customXml" Target="../ink/ink2678.xml"/><Relationship Id="rId585" Type="http://schemas.openxmlformats.org/officeDocument/2006/relationships/customXml" Target="../ink/ink2769.xml"/><Relationship Id="rId6" Type="http://schemas.openxmlformats.org/officeDocument/2006/relationships/image" Target="../media/image589.png"/><Relationship Id="rId238" Type="http://schemas.openxmlformats.org/officeDocument/2006/relationships/image" Target="../media/image786.png"/><Relationship Id="rId445" Type="http://schemas.openxmlformats.org/officeDocument/2006/relationships/customXml" Target="../ink/ink2699.xml"/><Relationship Id="rId487" Type="http://schemas.openxmlformats.org/officeDocument/2006/relationships/customXml" Target="../ink/ink2720.xml"/><Relationship Id="rId610" Type="http://schemas.openxmlformats.org/officeDocument/2006/relationships/image" Target="../media/image972.png"/><Relationship Id="rId652" Type="http://schemas.openxmlformats.org/officeDocument/2006/relationships/image" Target="../media/image993.png"/><Relationship Id="rId694" Type="http://schemas.openxmlformats.org/officeDocument/2006/relationships/image" Target="../media/image1014.png"/><Relationship Id="rId708" Type="http://schemas.openxmlformats.org/officeDocument/2006/relationships/image" Target="../media/image1021.png"/><Relationship Id="rId291" Type="http://schemas.openxmlformats.org/officeDocument/2006/relationships/customXml" Target="../ink/ink2622.xml"/><Relationship Id="rId305" Type="http://schemas.openxmlformats.org/officeDocument/2006/relationships/customXml" Target="../ink/ink2629.xml"/><Relationship Id="rId347" Type="http://schemas.openxmlformats.org/officeDocument/2006/relationships/customXml" Target="../ink/ink2650.xml"/><Relationship Id="rId512" Type="http://schemas.openxmlformats.org/officeDocument/2006/relationships/image" Target="../media/image923.png"/><Relationship Id="rId44" Type="http://schemas.openxmlformats.org/officeDocument/2006/relationships/image" Target="../media/image616.png"/><Relationship Id="rId86" Type="http://schemas.openxmlformats.org/officeDocument/2006/relationships/image" Target="../media/image630.png"/><Relationship Id="rId151" Type="http://schemas.openxmlformats.org/officeDocument/2006/relationships/customXml" Target="../ink/ink2552.xml"/><Relationship Id="rId389" Type="http://schemas.openxmlformats.org/officeDocument/2006/relationships/customXml" Target="../ink/ink2671.xml"/><Relationship Id="rId554" Type="http://schemas.openxmlformats.org/officeDocument/2006/relationships/image" Target="../media/image944.png"/><Relationship Id="rId596" Type="http://schemas.openxmlformats.org/officeDocument/2006/relationships/image" Target="../media/image965.png"/><Relationship Id="rId193" Type="http://schemas.openxmlformats.org/officeDocument/2006/relationships/customXml" Target="../ink/ink2573.xml"/><Relationship Id="rId207" Type="http://schemas.openxmlformats.org/officeDocument/2006/relationships/customXml" Target="../ink/ink2580.xml"/><Relationship Id="rId249" Type="http://schemas.openxmlformats.org/officeDocument/2006/relationships/customXml" Target="../ink/ink2601.xml"/><Relationship Id="rId414" Type="http://schemas.openxmlformats.org/officeDocument/2006/relationships/image" Target="../media/image874.png"/><Relationship Id="rId456" Type="http://schemas.openxmlformats.org/officeDocument/2006/relationships/image" Target="../media/image895.png"/><Relationship Id="rId498" Type="http://schemas.openxmlformats.org/officeDocument/2006/relationships/image" Target="../media/image916.png"/><Relationship Id="rId621" Type="http://schemas.openxmlformats.org/officeDocument/2006/relationships/customXml" Target="../ink/ink2787.xml"/><Relationship Id="rId663" Type="http://schemas.openxmlformats.org/officeDocument/2006/relationships/customXml" Target="../ink/ink2808.xml"/><Relationship Id="rId13" Type="http://schemas.openxmlformats.org/officeDocument/2006/relationships/customXml" Target="../ink/ink2483.xml"/><Relationship Id="rId109" Type="http://schemas.openxmlformats.org/officeDocument/2006/relationships/customXml" Target="../ink/ink2531.xml"/><Relationship Id="rId260" Type="http://schemas.openxmlformats.org/officeDocument/2006/relationships/image" Target="../media/image797.png"/><Relationship Id="rId316" Type="http://schemas.openxmlformats.org/officeDocument/2006/relationships/image" Target="../media/image825.png"/><Relationship Id="rId523" Type="http://schemas.openxmlformats.org/officeDocument/2006/relationships/customXml" Target="../ink/ink2738.xml"/><Relationship Id="rId719" Type="http://schemas.openxmlformats.org/officeDocument/2006/relationships/customXml" Target="../ink/ink2836.xml"/><Relationship Id="rId55" Type="http://schemas.openxmlformats.org/officeDocument/2006/relationships/customXml" Target="../ink/ink2504.xml"/><Relationship Id="rId97" Type="http://schemas.openxmlformats.org/officeDocument/2006/relationships/customXml" Target="../ink/ink2525.xml"/><Relationship Id="rId120" Type="http://schemas.openxmlformats.org/officeDocument/2006/relationships/image" Target="../media/image647.png"/><Relationship Id="rId358" Type="http://schemas.openxmlformats.org/officeDocument/2006/relationships/image" Target="../media/image846.png"/><Relationship Id="rId565" Type="http://schemas.openxmlformats.org/officeDocument/2006/relationships/customXml" Target="../ink/ink2759.xml"/><Relationship Id="rId730" Type="http://schemas.openxmlformats.org/officeDocument/2006/relationships/image" Target="../media/image1032.png"/><Relationship Id="rId162" Type="http://schemas.openxmlformats.org/officeDocument/2006/relationships/image" Target="../media/image668.png"/><Relationship Id="rId218" Type="http://schemas.openxmlformats.org/officeDocument/2006/relationships/image" Target="../media/image606.png"/><Relationship Id="rId425" Type="http://schemas.openxmlformats.org/officeDocument/2006/relationships/customXml" Target="../ink/ink2689.xml"/><Relationship Id="rId467" Type="http://schemas.openxmlformats.org/officeDocument/2006/relationships/customXml" Target="../ink/ink2710.xml"/><Relationship Id="rId632" Type="http://schemas.openxmlformats.org/officeDocument/2006/relationships/image" Target="../media/image983.png"/><Relationship Id="rId271" Type="http://schemas.openxmlformats.org/officeDocument/2006/relationships/customXml" Target="../ink/ink2612.xml"/><Relationship Id="rId674" Type="http://schemas.openxmlformats.org/officeDocument/2006/relationships/image" Target="../media/image1004.png"/><Relationship Id="rId24" Type="http://schemas.openxmlformats.org/officeDocument/2006/relationships/image" Target="../media/image598.png"/><Relationship Id="rId66" Type="http://schemas.openxmlformats.org/officeDocument/2006/relationships/image" Target="../media/image772.png"/><Relationship Id="rId131" Type="http://schemas.openxmlformats.org/officeDocument/2006/relationships/customXml" Target="../ink/ink2542.xml"/><Relationship Id="rId327" Type="http://schemas.openxmlformats.org/officeDocument/2006/relationships/customXml" Target="../ink/ink2640.xml"/><Relationship Id="rId369" Type="http://schemas.openxmlformats.org/officeDocument/2006/relationships/customXml" Target="../ink/ink2661.xml"/><Relationship Id="rId534" Type="http://schemas.openxmlformats.org/officeDocument/2006/relationships/image" Target="../media/image934.png"/><Relationship Id="rId576" Type="http://schemas.openxmlformats.org/officeDocument/2006/relationships/image" Target="../media/image955.png"/><Relationship Id="rId741" Type="http://schemas.openxmlformats.org/officeDocument/2006/relationships/customXml" Target="../ink/ink2847.xml"/><Relationship Id="rId173" Type="http://schemas.openxmlformats.org/officeDocument/2006/relationships/customXml" Target="../ink/ink2563.xml"/><Relationship Id="rId229" Type="http://schemas.openxmlformats.org/officeDocument/2006/relationships/customXml" Target="../ink/ink2591.xml"/><Relationship Id="rId380" Type="http://schemas.openxmlformats.org/officeDocument/2006/relationships/image" Target="../media/image857.png"/><Relationship Id="rId436" Type="http://schemas.openxmlformats.org/officeDocument/2006/relationships/image" Target="../media/image885.png"/><Relationship Id="rId601" Type="http://schemas.openxmlformats.org/officeDocument/2006/relationships/customXml" Target="../ink/ink2777.xml"/><Relationship Id="rId643" Type="http://schemas.openxmlformats.org/officeDocument/2006/relationships/customXml" Target="../ink/ink2798.xml"/><Relationship Id="rId240" Type="http://schemas.openxmlformats.org/officeDocument/2006/relationships/image" Target="../media/image787.png"/><Relationship Id="rId478" Type="http://schemas.openxmlformats.org/officeDocument/2006/relationships/image" Target="../media/image906.png"/><Relationship Id="rId685" Type="http://schemas.openxmlformats.org/officeDocument/2006/relationships/customXml" Target="../ink/ink2819.xml"/><Relationship Id="rId35" Type="http://schemas.openxmlformats.org/officeDocument/2006/relationships/customXml" Target="../ink/ink2494.xml"/><Relationship Id="rId77" Type="http://schemas.openxmlformats.org/officeDocument/2006/relationships/customXml" Target="../ink/ink2515.xml"/><Relationship Id="rId100" Type="http://schemas.openxmlformats.org/officeDocument/2006/relationships/image" Target="../media/image637.png"/><Relationship Id="rId282" Type="http://schemas.openxmlformats.org/officeDocument/2006/relationships/image" Target="../media/image808.png"/><Relationship Id="rId338" Type="http://schemas.openxmlformats.org/officeDocument/2006/relationships/image" Target="../media/image836.png"/><Relationship Id="rId503" Type="http://schemas.openxmlformats.org/officeDocument/2006/relationships/customXml" Target="../ink/ink2728.xml"/><Relationship Id="rId545" Type="http://schemas.openxmlformats.org/officeDocument/2006/relationships/customXml" Target="../ink/ink2749.xml"/><Relationship Id="rId587" Type="http://schemas.openxmlformats.org/officeDocument/2006/relationships/customXml" Target="../ink/ink2770.xml"/><Relationship Id="rId710" Type="http://schemas.openxmlformats.org/officeDocument/2006/relationships/image" Target="../media/image1022.png"/><Relationship Id="rId8" Type="http://schemas.openxmlformats.org/officeDocument/2006/relationships/image" Target="../media/image590.png"/><Relationship Id="rId142" Type="http://schemas.openxmlformats.org/officeDocument/2006/relationships/image" Target="../media/image658.png"/><Relationship Id="rId184" Type="http://schemas.openxmlformats.org/officeDocument/2006/relationships/image" Target="../media/image679.png"/><Relationship Id="rId391" Type="http://schemas.openxmlformats.org/officeDocument/2006/relationships/customXml" Target="../ink/ink2672.xml"/><Relationship Id="rId405" Type="http://schemas.openxmlformats.org/officeDocument/2006/relationships/customXml" Target="../ink/ink2679.xml"/><Relationship Id="rId447" Type="http://schemas.openxmlformats.org/officeDocument/2006/relationships/customXml" Target="../ink/ink2700.xml"/><Relationship Id="rId612" Type="http://schemas.openxmlformats.org/officeDocument/2006/relationships/image" Target="../media/image973.png"/><Relationship Id="rId251" Type="http://schemas.openxmlformats.org/officeDocument/2006/relationships/customXml" Target="../ink/ink2602.xml"/><Relationship Id="rId489" Type="http://schemas.openxmlformats.org/officeDocument/2006/relationships/customXml" Target="../ink/ink2721.xml"/><Relationship Id="rId654" Type="http://schemas.openxmlformats.org/officeDocument/2006/relationships/image" Target="../media/image994.png"/><Relationship Id="rId696" Type="http://schemas.openxmlformats.org/officeDocument/2006/relationships/image" Target="../media/image1015.png"/><Relationship Id="rId46" Type="http://schemas.openxmlformats.org/officeDocument/2006/relationships/image" Target="../media/image617.png"/><Relationship Id="rId293" Type="http://schemas.openxmlformats.org/officeDocument/2006/relationships/customXml" Target="../ink/ink2623.xml"/><Relationship Id="rId307" Type="http://schemas.openxmlformats.org/officeDocument/2006/relationships/customXml" Target="../ink/ink2630.xml"/><Relationship Id="rId349" Type="http://schemas.openxmlformats.org/officeDocument/2006/relationships/customXml" Target="../ink/ink2651.xml"/><Relationship Id="rId514" Type="http://schemas.openxmlformats.org/officeDocument/2006/relationships/image" Target="../media/image924.png"/><Relationship Id="rId556" Type="http://schemas.openxmlformats.org/officeDocument/2006/relationships/image" Target="../media/image945.png"/><Relationship Id="rId721" Type="http://schemas.openxmlformats.org/officeDocument/2006/relationships/customXml" Target="../ink/ink2837.xml"/><Relationship Id="rId88" Type="http://schemas.openxmlformats.org/officeDocument/2006/relationships/image" Target="../media/image631.png"/><Relationship Id="rId111" Type="http://schemas.openxmlformats.org/officeDocument/2006/relationships/customXml" Target="../ink/ink2532.xml"/><Relationship Id="rId153" Type="http://schemas.openxmlformats.org/officeDocument/2006/relationships/customXml" Target="../ink/ink2553.xml"/><Relationship Id="rId195" Type="http://schemas.openxmlformats.org/officeDocument/2006/relationships/customXml" Target="../ink/ink2574.xml"/><Relationship Id="rId209" Type="http://schemas.openxmlformats.org/officeDocument/2006/relationships/customXml" Target="../ink/ink2581.xml"/><Relationship Id="rId360" Type="http://schemas.openxmlformats.org/officeDocument/2006/relationships/image" Target="../media/image847.png"/><Relationship Id="rId416" Type="http://schemas.openxmlformats.org/officeDocument/2006/relationships/image" Target="../media/image875.png"/><Relationship Id="rId598" Type="http://schemas.openxmlformats.org/officeDocument/2006/relationships/image" Target="../media/image966.png"/><Relationship Id="rId220" Type="http://schemas.openxmlformats.org/officeDocument/2006/relationships/image" Target="../media/image777.png"/><Relationship Id="rId458" Type="http://schemas.openxmlformats.org/officeDocument/2006/relationships/image" Target="../media/image896.png"/><Relationship Id="rId623" Type="http://schemas.openxmlformats.org/officeDocument/2006/relationships/customXml" Target="../ink/ink2788.xml"/><Relationship Id="rId665" Type="http://schemas.openxmlformats.org/officeDocument/2006/relationships/customXml" Target="../ink/ink2809.xml"/><Relationship Id="rId15" Type="http://schemas.openxmlformats.org/officeDocument/2006/relationships/customXml" Target="../ink/ink2484.xml"/><Relationship Id="rId57" Type="http://schemas.openxmlformats.org/officeDocument/2006/relationships/customXml" Target="../ink/ink2505.xml"/><Relationship Id="rId262" Type="http://schemas.openxmlformats.org/officeDocument/2006/relationships/image" Target="../media/image798.png"/><Relationship Id="rId318" Type="http://schemas.openxmlformats.org/officeDocument/2006/relationships/image" Target="../media/image826.png"/><Relationship Id="rId525" Type="http://schemas.openxmlformats.org/officeDocument/2006/relationships/customXml" Target="../ink/ink2739.xml"/><Relationship Id="rId567" Type="http://schemas.openxmlformats.org/officeDocument/2006/relationships/customXml" Target="../ink/ink2760.xml"/><Relationship Id="rId732" Type="http://schemas.openxmlformats.org/officeDocument/2006/relationships/image" Target="../media/image1033.png"/><Relationship Id="rId99" Type="http://schemas.openxmlformats.org/officeDocument/2006/relationships/customXml" Target="../ink/ink2526.xml"/><Relationship Id="rId122" Type="http://schemas.openxmlformats.org/officeDocument/2006/relationships/image" Target="../media/image648.png"/><Relationship Id="rId164" Type="http://schemas.openxmlformats.org/officeDocument/2006/relationships/image" Target="../media/image669.png"/><Relationship Id="rId371" Type="http://schemas.openxmlformats.org/officeDocument/2006/relationships/customXml" Target="../ink/ink2662.xml"/><Relationship Id="rId427" Type="http://schemas.openxmlformats.org/officeDocument/2006/relationships/customXml" Target="../ink/ink2690.xml"/><Relationship Id="rId469" Type="http://schemas.openxmlformats.org/officeDocument/2006/relationships/customXml" Target="../ink/ink2711.xml"/><Relationship Id="rId634" Type="http://schemas.openxmlformats.org/officeDocument/2006/relationships/image" Target="../media/image984.png"/><Relationship Id="rId676" Type="http://schemas.openxmlformats.org/officeDocument/2006/relationships/image" Target="../media/image1005.png"/><Relationship Id="rId26" Type="http://schemas.openxmlformats.org/officeDocument/2006/relationships/image" Target="../media/image607.png"/><Relationship Id="rId231" Type="http://schemas.openxmlformats.org/officeDocument/2006/relationships/customXml" Target="../ink/ink2592.xml"/><Relationship Id="rId273" Type="http://schemas.openxmlformats.org/officeDocument/2006/relationships/customXml" Target="../ink/ink2613.xml"/><Relationship Id="rId329" Type="http://schemas.openxmlformats.org/officeDocument/2006/relationships/customXml" Target="../ink/ink2641.xml"/><Relationship Id="rId480" Type="http://schemas.openxmlformats.org/officeDocument/2006/relationships/image" Target="../media/image907.png"/><Relationship Id="rId536" Type="http://schemas.openxmlformats.org/officeDocument/2006/relationships/image" Target="../media/image935.png"/><Relationship Id="rId701" Type="http://schemas.openxmlformats.org/officeDocument/2006/relationships/customXml" Target="../ink/ink2827.xml"/><Relationship Id="rId68" Type="http://schemas.openxmlformats.org/officeDocument/2006/relationships/image" Target="../media/image773.png"/><Relationship Id="rId133" Type="http://schemas.openxmlformats.org/officeDocument/2006/relationships/customXml" Target="../ink/ink2543.xml"/><Relationship Id="rId175" Type="http://schemas.openxmlformats.org/officeDocument/2006/relationships/customXml" Target="../ink/ink2564.xml"/><Relationship Id="rId340" Type="http://schemas.openxmlformats.org/officeDocument/2006/relationships/image" Target="../media/image837.png"/><Relationship Id="rId578" Type="http://schemas.openxmlformats.org/officeDocument/2006/relationships/image" Target="../media/image956.png"/><Relationship Id="rId743" Type="http://schemas.openxmlformats.org/officeDocument/2006/relationships/customXml" Target="../ink/ink2848.xml"/><Relationship Id="rId200" Type="http://schemas.openxmlformats.org/officeDocument/2006/relationships/image" Target="../media/image687.png"/><Relationship Id="rId382" Type="http://schemas.openxmlformats.org/officeDocument/2006/relationships/image" Target="../media/image858.png"/><Relationship Id="rId438" Type="http://schemas.openxmlformats.org/officeDocument/2006/relationships/image" Target="../media/image886.png"/><Relationship Id="rId603" Type="http://schemas.openxmlformats.org/officeDocument/2006/relationships/customXml" Target="../ink/ink2778.xml"/><Relationship Id="rId645" Type="http://schemas.openxmlformats.org/officeDocument/2006/relationships/customXml" Target="../ink/ink2799.xml"/><Relationship Id="rId687" Type="http://schemas.openxmlformats.org/officeDocument/2006/relationships/customXml" Target="../ink/ink2820.xml"/><Relationship Id="rId242" Type="http://schemas.openxmlformats.org/officeDocument/2006/relationships/image" Target="../media/image788.png"/><Relationship Id="rId284" Type="http://schemas.openxmlformats.org/officeDocument/2006/relationships/image" Target="../media/image809.png"/><Relationship Id="rId491" Type="http://schemas.openxmlformats.org/officeDocument/2006/relationships/customXml" Target="../ink/ink2722.xml"/><Relationship Id="rId505" Type="http://schemas.openxmlformats.org/officeDocument/2006/relationships/customXml" Target="../ink/ink2729.xml"/><Relationship Id="rId712" Type="http://schemas.openxmlformats.org/officeDocument/2006/relationships/image" Target="../media/image1023.png"/><Relationship Id="rId37" Type="http://schemas.openxmlformats.org/officeDocument/2006/relationships/customXml" Target="../ink/ink2495.xml"/><Relationship Id="rId79" Type="http://schemas.openxmlformats.org/officeDocument/2006/relationships/customXml" Target="../ink/ink2516.xml"/><Relationship Id="rId102" Type="http://schemas.openxmlformats.org/officeDocument/2006/relationships/image" Target="../media/image638.png"/><Relationship Id="rId144" Type="http://schemas.openxmlformats.org/officeDocument/2006/relationships/image" Target="../media/image659.png"/><Relationship Id="rId547" Type="http://schemas.openxmlformats.org/officeDocument/2006/relationships/customXml" Target="../ink/ink2750.xml"/><Relationship Id="rId589" Type="http://schemas.openxmlformats.org/officeDocument/2006/relationships/customXml" Target="../ink/ink2771.xml"/><Relationship Id="rId90" Type="http://schemas.openxmlformats.org/officeDocument/2006/relationships/image" Target="../media/image632.png"/><Relationship Id="rId186" Type="http://schemas.openxmlformats.org/officeDocument/2006/relationships/image" Target="../media/image680.png"/><Relationship Id="rId351" Type="http://schemas.openxmlformats.org/officeDocument/2006/relationships/customXml" Target="../ink/ink2652.xml"/><Relationship Id="rId393" Type="http://schemas.openxmlformats.org/officeDocument/2006/relationships/customXml" Target="../ink/ink2673.xml"/><Relationship Id="rId407" Type="http://schemas.openxmlformats.org/officeDocument/2006/relationships/customXml" Target="../ink/ink2680.xml"/><Relationship Id="rId449" Type="http://schemas.openxmlformats.org/officeDocument/2006/relationships/customXml" Target="../ink/ink2701.xml"/><Relationship Id="rId614" Type="http://schemas.openxmlformats.org/officeDocument/2006/relationships/image" Target="../media/image974.png"/><Relationship Id="rId656" Type="http://schemas.openxmlformats.org/officeDocument/2006/relationships/image" Target="../media/image995.png"/><Relationship Id="rId211" Type="http://schemas.openxmlformats.org/officeDocument/2006/relationships/customXml" Target="../ink/ink2582.xml"/><Relationship Id="rId253" Type="http://schemas.openxmlformats.org/officeDocument/2006/relationships/customXml" Target="../ink/ink2603.xml"/><Relationship Id="rId295" Type="http://schemas.openxmlformats.org/officeDocument/2006/relationships/customXml" Target="../ink/ink2624.xml"/><Relationship Id="rId309" Type="http://schemas.openxmlformats.org/officeDocument/2006/relationships/customXml" Target="../ink/ink2631.xml"/><Relationship Id="rId460" Type="http://schemas.openxmlformats.org/officeDocument/2006/relationships/image" Target="../media/image897.png"/><Relationship Id="rId516" Type="http://schemas.openxmlformats.org/officeDocument/2006/relationships/image" Target="../media/image925.png"/><Relationship Id="rId698" Type="http://schemas.openxmlformats.org/officeDocument/2006/relationships/image" Target="../media/image1016.png"/><Relationship Id="rId48" Type="http://schemas.openxmlformats.org/officeDocument/2006/relationships/image" Target="../media/image618.png"/><Relationship Id="rId113" Type="http://schemas.openxmlformats.org/officeDocument/2006/relationships/customXml" Target="../ink/ink2533.xml"/><Relationship Id="rId320" Type="http://schemas.openxmlformats.org/officeDocument/2006/relationships/image" Target="../media/image827.png"/><Relationship Id="rId558" Type="http://schemas.openxmlformats.org/officeDocument/2006/relationships/image" Target="../media/image946.png"/><Relationship Id="rId723" Type="http://schemas.openxmlformats.org/officeDocument/2006/relationships/customXml" Target="../ink/ink2838.xml"/><Relationship Id="rId155" Type="http://schemas.openxmlformats.org/officeDocument/2006/relationships/customXml" Target="../ink/ink2554.xml"/><Relationship Id="rId197" Type="http://schemas.openxmlformats.org/officeDocument/2006/relationships/customXml" Target="../ink/ink2575.xml"/><Relationship Id="rId362" Type="http://schemas.openxmlformats.org/officeDocument/2006/relationships/image" Target="../media/image848.png"/><Relationship Id="rId418" Type="http://schemas.openxmlformats.org/officeDocument/2006/relationships/image" Target="../media/image876.png"/><Relationship Id="rId625" Type="http://schemas.openxmlformats.org/officeDocument/2006/relationships/customXml" Target="../ink/ink2789.xml"/><Relationship Id="rId222" Type="http://schemas.openxmlformats.org/officeDocument/2006/relationships/image" Target="../media/image778.png"/><Relationship Id="rId264" Type="http://schemas.openxmlformats.org/officeDocument/2006/relationships/image" Target="../media/image799.png"/><Relationship Id="rId471" Type="http://schemas.openxmlformats.org/officeDocument/2006/relationships/customXml" Target="../ink/ink2712.xml"/><Relationship Id="rId667" Type="http://schemas.openxmlformats.org/officeDocument/2006/relationships/customXml" Target="../ink/ink2810.xml"/><Relationship Id="rId17" Type="http://schemas.openxmlformats.org/officeDocument/2006/relationships/customXml" Target="../ink/ink2485.xml"/><Relationship Id="rId59" Type="http://schemas.openxmlformats.org/officeDocument/2006/relationships/customXml" Target="../ink/ink2506.xml"/><Relationship Id="rId124" Type="http://schemas.openxmlformats.org/officeDocument/2006/relationships/image" Target="../media/image649.png"/><Relationship Id="rId527" Type="http://schemas.openxmlformats.org/officeDocument/2006/relationships/customXml" Target="../ink/ink2740.xml"/><Relationship Id="rId569" Type="http://schemas.openxmlformats.org/officeDocument/2006/relationships/customXml" Target="../ink/ink2761.xml"/><Relationship Id="rId734" Type="http://schemas.openxmlformats.org/officeDocument/2006/relationships/image" Target="../media/image1034.png"/><Relationship Id="rId70" Type="http://schemas.openxmlformats.org/officeDocument/2006/relationships/image" Target="../media/image774.png"/><Relationship Id="rId166" Type="http://schemas.openxmlformats.org/officeDocument/2006/relationships/image" Target="../media/image670.png"/><Relationship Id="rId331" Type="http://schemas.openxmlformats.org/officeDocument/2006/relationships/customXml" Target="../ink/ink2642.xml"/><Relationship Id="rId373" Type="http://schemas.openxmlformats.org/officeDocument/2006/relationships/customXml" Target="../ink/ink2663.xml"/><Relationship Id="rId429" Type="http://schemas.openxmlformats.org/officeDocument/2006/relationships/customXml" Target="../ink/ink2691.xml"/><Relationship Id="rId580" Type="http://schemas.openxmlformats.org/officeDocument/2006/relationships/image" Target="../media/image957.png"/><Relationship Id="rId636" Type="http://schemas.openxmlformats.org/officeDocument/2006/relationships/image" Target="../media/image985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593.xml"/><Relationship Id="rId440" Type="http://schemas.openxmlformats.org/officeDocument/2006/relationships/image" Target="../media/image887.png"/><Relationship Id="rId678" Type="http://schemas.openxmlformats.org/officeDocument/2006/relationships/image" Target="../media/image1006.png"/><Relationship Id="rId28" Type="http://schemas.openxmlformats.org/officeDocument/2006/relationships/image" Target="../media/image608.png"/><Relationship Id="rId275" Type="http://schemas.openxmlformats.org/officeDocument/2006/relationships/customXml" Target="../ink/ink2614.xml"/><Relationship Id="rId300" Type="http://schemas.openxmlformats.org/officeDocument/2006/relationships/image" Target="../media/image817.png"/><Relationship Id="rId482" Type="http://schemas.openxmlformats.org/officeDocument/2006/relationships/image" Target="../media/image908.png"/><Relationship Id="rId538" Type="http://schemas.openxmlformats.org/officeDocument/2006/relationships/image" Target="../media/image936.png"/><Relationship Id="rId703" Type="http://schemas.openxmlformats.org/officeDocument/2006/relationships/customXml" Target="../ink/ink2828.xml"/><Relationship Id="rId81" Type="http://schemas.openxmlformats.org/officeDocument/2006/relationships/customXml" Target="../ink/ink2517.xml"/><Relationship Id="rId135" Type="http://schemas.openxmlformats.org/officeDocument/2006/relationships/customXml" Target="../ink/ink2544.xml"/><Relationship Id="rId177" Type="http://schemas.openxmlformats.org/officeDocument/2006/relationships/customXml" Target="../ink/ink2565.xml"/><Relationship Id="rId342" Type="http://schemas.openxmlformats.org/officeDocument/2006/relationships/image" Target="../media/image838.png"/><Relationship Id="rId384" Type="http://schemas.openxmlformats.org/officeDocument/2006/relationships/image" Target="../media/image859.png"/><Relationship Id="rId591" Type="http://schemas.openxmlformats.org/officeDocument/2006/relationships/customXml" Target="../ink/ink2772.xml"/><Relationship Id="rId605" Type="http://schemas.openxmlformats.org/officeDocument/2006/relationships/customXml" Target="../ink/ink2779.xml"/><Relationship Id="rId202" Type="http://schemas.openxmlformats.org/officeDocument/2006/relationships/image" Target="../media/image688.png"/><Relationship Id="rId244" Type="http://schemas.openxmlformats.org/officeDocument/2006/relationships/image" Target="../media/image789.png"/><Relationship Id="rId647" Type="http://schemas.openxmlformats.org/officeDocument/2006/relationships/customXml" Target="../ink/ink2800.xml"/><Relationship Id="rId689" Type="http://schemas.openxmlformats.org/officeDocument/2006/relationships/customXml" Target="../ink/ink2821.xml"/><Relationship Id="rId39" Type="http://schemas.openxmlformats.org/officeDocument/2006/relationships/customXml" Target="../ink/ink2496.xml"/><Relationship Id="rId286" Type="http://schemas.openxmlformats.org/officeDocument/2006/relationships/image" Target="../media/image810.png"/><Relationship Id="rId451" Type="http://schemas.openxmlformats.org/officeDocument/2006/relationships/customXml" Target="../ink/ink2702.xml"/><Relationship Id="rId493" Type="http://schemas.openxmlformats.org/officeDocument/2006/relationships/customXml" Target="../ink/ink2723.xml"/><Relationship Id="rId507" Type="http://schemas.openxmlformats.org/officeDocument/2006/relationships/customXml" Target="../ink/ink2730.xml"/><Relationship Id="rId549" Type="http://schemas.openxmlformats.org/officeDocument/2006/relationships/customXml" Target="../ink/ink2751.xml"/><Relationship Id="rId714" Type="http://schemas.openxmlformats.org/officeDocument/2006/relationships/image" Target="../media/image1024.png"/><Relationship Id="rId50" Type="http://schemas.openxmlformats.org/officeDocument/2006/relationships/image" Target="../media/image619.png"/><Relationship Id="rId104" Type="http://schemas.openxmlformats.org/officeDocument/2006/relationships/image" Target="../media/image639.png"/><Relationship Id="rId146" Type="http://schemas.openxmlformats.org/officeDocument/2006/relationships/image" Target="../media/image660.png"/><Relationship Id="rId188" Type="http://schemas.openxmlformats.org/officeDocument/2006/relationships/image" Target="../media/image681.png"/><Relationship Id="rId311" Type="http://schemas.openxmlformats.org/officeDocument/2006/relationships/customXml" Target="../ink/ink2632.xml"/><Relationship Id="rId353" Type="http://schemas.openxmlformats.org/officeDocument/2006/relationships/customXml" Target="../ink/ink2653.xml"/><Relationship Id="rId395" Type="http://schemas.openxmlformats.org/officeDocument/2006/relationships/customXml" Target="../ink/ink2674.xml"/><Relationship Id="rId409" Type="http://schemas.openxmlformats.org/officeDocument/2006/relationships/customXml" Target="../ink/ink2681.xml"/><Relationship Id="rId560" Type="http://schemas.openxmlformats.org/officeDocument/2006/relationships/image" Target="../media/image947.png"/><Relationship Id="rId92" Type="http://schemas.openxmlformats.org/officeDocument/2006/relationships/image" Target="../media/image633.png"/><Relationship Id="rId213" Type="http://schemas.openxmlformats.org/officeDocument/2006/relationships/customXml" Target="../ink/ink2583.xml"/><Relationship Id="rId420" Type="http://schemas.openxmlformats.org/officeDocument/2006/relationships/image" Target="../media/image877.png"/><Relationship Id="rId616" Type="http://schemas.openxmlformats.org/officeDocument/2006/relationships/image" Target="../media/image975.png"/><Relationship Id="rId658" Type="http://schemas.openxmlformats.org/officeDocument/2006/relationships/image" Target="../media/image996.png"/><Relationship Id="rId255" Type="http://schemas.openxmlformats.org/officeDocument/2006/relationships/customXml" Target="../ink/ink2604.xml"/><Relationship Id="rId297" Type="http://schemas.openxmlformats.org/officeDocument/2006/relationships/customXml" Target="../ink/ink2625.xml"/><Relationship Id="rId462" Type="http://schemas.openxmlformats.org/officeDocument/2006/relationships/image" Target="../media/image898.png"/><Relationship Id="rId518" Type="http://schemas.openxmlformats.org/officeDocument/2006/relationships/image" Target="../media/image926.png"/><Relationship Id="rId725" Type="http://schemas.openxmlformats.org/officeDocument/2006/relationships/customXml" Target="../ink/ink2839.xml"/><Relationship Id="rId115" Type="http://schemas.openxmlformats.org/officeDocument/2006/relationships/customXml" Target="../ink/ink2534.xml"/><Relationship Id="rId157" Type="http://schemas.openxmlformats.org/officeDocument/2006/relationships/customXml" Target="../ink/ink2555.xml"/><Relationship Id="rId322" Type="http://schemas.openxmlformats.org/officeDocument/2006/relationships/image" Target="../media/image828.png"/><Relationship Id="rId364" Type="http://schemas.openxmlformats.org/officeDocument/2006/relationships/image" Target="../media/image849.png"/><Relationship Id="rId61" Type="http://schemas.openxmlformats.org/officeDocument/2006/relationships/customXml" Target="../ink/ink2507.xml"/><Relationship Id="rId199" Type="http://schemas.openxmlformats.org/officeDocument/2006/relationships/customXml" Target="../ink/ink2576.xml"/><Relationship Id="rId571" Type="http://schemas.openxmlformats.org/officeDocument/2006/relationships/customXml" Target="../ink/ink2762.xml"/><Relationship Id="rId627" Type="http://schemas.openxmlformats.org/officeDocument/2006/relationships/customXml" Target="../ink/ink2790.xml"/><Relationship Id="rId669" Type="http://schemas.openxmlformats.org/officeDocument/2006/relationships/customXml" Target="../ink/ink2811.xml"/><Relationship Id="rId19" Type="http://schemas.openxmlformats.org/officeDocument/2006/relationships/customXml" Target="../ink/ink2486.xml"/><Relationship Id="rId224" Type="http://schemas.openxmlformats.org/officeDocument/2006/relationships/image" Target="../media/image779.png"/><Relationship Id="rId266" Type="http://schemas.openxmlformats.org/officeDocument/2006/relationships/image" Target="../media/image800.png"/><Relationship Id="rId431" Type="http://schemas.openxmlformats.org/officeDocument/2006/relationships/customXml" Target="../ink/ink2692.xml"/><Relationship Id="rId473" Type="http://schemas.openxmlformats.org/officeDocument/2006/relationships/customXml" Target="../ink/ink2713.xml"/><Relationship Id="rId529" Type="http://schemas.openxmlformats.org/officeDocument/2006/relationships/customXml" Target="../ink/ink2741.xml"/><Relationship Id="rId680" Type="http://schemas.openxmlformats.org/officeDocument/2006/relationships/image" Target="../media/image1007.png"/><Relationship Id="rId736" Type="http://schemas.openxmlformats.org/officeDocument/2006/relationships/image" Target="../media/image1035.png"/><Relationship Id="rId30" Type="http://schemas.openxmlformats.org/officeDocument/2006/relationships/image" Target="../media/image609.png"/><Relationship Id="rId126" Type="http://schemas.openxmlformats.org/officeDocument/2006/relationships/image" Target="../media/image650.png"/><Relationship Id="rId168" Type="http://schemas.openxmlformats.org/officeDocument/2006/relationships/image" Target="../media/image671.png"/><Relationship Id="rId333" Type="http://schemas.openxmlformats.org/officeDocument/2006/relationships/customXml" Target="../ink/ink2643.xml"/><Relationship Id="rId540" Type="http://schemas.openxmlformats.org/officeDocument/2006/relationships/image" Target="../media/image937.png"/><Relationship Id="rId72" Type="http://schemas.openxmlformats.org/officeDocument/2006/relationships/image" Target="../media/image775.png"/><Relationship Id="rId375" Type="http://schemas.openxmlformats.org/officeDocument/2006/relationships/customXml" Target="../ink/ink2664.xml"/><Relationship Id="rId582" Type="http://schemas.openxmlformats.org/officeDocument/2006/relationships/image" Target="../media/image958.png"/><Relationship Id="rId638" Type="http://schemas.openxmlformats.org/officeDocument/2006/relationships/image" Target="../media/image986.png"/><Relationship Id="rId3" Type="http://schemas.openxmlformats.org/officeDocument/2006/relationships/customXml" Target="../ink/ink2478.xml"/><Relationship Id="rId235" Type="http://schemas.openxmlformats.org/officeDocument/2006/relationships/customXml" Target="../ink/ink2594.xml"/><Relationship Id="rId277" Type="http://schemas.openxmlformats.org/officeDocument/2006/relationships/customXml" Target="../ink/ink2615.xml"/><Relationship Id="rId400" Type="http://schemas.openxmlformats.org/officeDocument/2006/relationships/image" Target="../media/image867.png"/><Relationship Id="rId442" Type="http://schemas.openxmlformats.org/officeDocument/2006/relationships/image" Target="../media/image888.png"/><Relationship Id="rId484" Type="http://schemas.openxmlformats.org/officeDocument/2006/relationships/image" Target="../media/image909.png"/><Relationship Id="rId705" Type="http://schemas.openxmlformats.org/officeDocument/2006/relationships/customXml" Target="../ink/ink2829.xml"/><Relationship Id="rId137" Type="http://schemas.openxmlformats.org/officeDocument/2006/relationships/customXml" Target="../ink/ink2545.xml"/><Relationship Id="rId302" Type="http://schemas.openxmlformats.org/officeDocument/2006/relationships/image" Target="../media/image818.png"/><Relationship Id="rId344" Type="http://schemas.openxmlformats.org/officeDocument/2006/relationships/image" Target="../media/image839.png"/><Relationship Id="rId691" Type="http://schemas.openxmlformats.org/officeDocument/2006/relationships/customXml" Target="../ink/ink2822.xml"/><Relationship Id="rId41" Type="http://schemas.openxmlformats.org/officeDocument/2006/relationships/customXml" Target="../ink/ink2497.xml"/><Relationship Id="rId83" Type="http://schemas.openxmlformats.org/officeDocument/2006/relationships/customXml" Target="../ink/ink2518.xml"/><Relationship Id="rId179" Type="http://schemas.openxmlformats.org/officeDocument/2006/relationships/customXml" Target="../ink/ink2566.xml"/><Relationship Id="rId386" Type="http://schemas.openxmlformats.org/officeDocument/2006/relationships/image" Target="../media/image860.png"/><Relationship Id="rId551" Type="http://schemas.openxmlformats.org/officeDocument/2006/relationships/customXml" Target="../ink/ink2752.xml"/><Relationship Id="rId593" Type="http://schemas.openxmlformats.org/officeDocument/2006/relationships/customXml" Target="../ink/ink2773.xml"/><Relationship Id="rId607" Type="http://schemas.openxmlformats.org/officeDocument/2006/relationships/customXml" Target="../ink/ink2780.xml"/><Relationship Id="rId649" Type="http://schemas.openxmlformats.org/officeDocument/2006/relationships/customXml" Target="../ink/ink2801.xml"/><Relationship Id="rId190" Type="http://schemas.openxmlformats.org/officeDocument/2006/relationships/image" Target="../media/image682.png"/><Relationship Id="rId204" Type="http://schemas.openxmlformats.org/officeDocument/2006/relationships/image" Target="../media/image599.png"/><Relationship Id="rId246" Type="http://schemas.openxmlformats.org/officeDocument/2006/relationships/image" Target="../media/image790.png"/><Relationship Id="rId288" Type="http://schemas.openxmlformats.org/officeDocument/2006/relationships/image" Target="../media/image811.png"/><Relationship Id="rId411" Type="http://schemas.openxmlformats.org/officeDocument/2006/relationships/customXml" Target="../ink/ink2682.xml"/><Relationship Id="rId453" Type="http://schemas.openxmlformats.org/officeDocument/2006/relationships/customXml" Target="../ink/ink2703.xml"/><Relationship Id="rId509" Type="http://schemas.openxmlformats.org/officeDocument/2006/relationships/customXml" Target="../ink/ink2731.xml"/><Relationship Id="rId660" Type="http://schemas.openxmlformats.org/officeDocument/2006/relationships/image" Target="../media/image997.png"/><Relationship Id="rId106" Type="http://schemas.openxmlformats.org/officeDocument/2006/relationships/image" Target="../media/image640.png"/><Relationship Id="rId313" Type="http://schemas.openxmlformats.org/officeDocument/2006/relationships/customXml" Target="../ink/ink2633.xml"/><Relationship Id="rId495" Type="http://schemas.openxmlformats.org/officeDocument/2006/relationships/customXml" Target="../ink/ink2724.xml"/><Relationship Id="rId716" Type="http://schemas.openxmlformats.org/officeDocument/2006/relationships/image" Target="../media/image1025.png"/><Relationship Id="rId10" Type="http://schemas.openxmlformats.org/officeDocument/2006/relationships/image" Target="../media/image591.png"/><Relationship Id="rId52" Type="http://schemas.openxmlformats.org/officeDocument/2006/relationships/image" Target="../media/image620.png"/><Relationship Id="rId94" Type="http://schemas.openxmlformats.org/officeDocument/2006/relationships/image" Target="../media/image634.png"/><Relationship Id="rId148" Type="http://schemas.openxmlformats.org/officeDocument/2006/relationships/image" Target="../media/image661.png"/><Relationship Id="rId355" Type="http://schemas.openxmlformats.org/officeDocument/2006/relationships/customXml" Target="../ink/ink2654.xml"/><Relationship Id="rId397" Type="http://schemas.openxmlformats.org/officeDocument/2006/relationships/customXml" Target="../ink/ink2675.xml"/><Relationship Id="rId520" Type="http://schemas.openxmlformats.org/officeDocument/2006/relationships/image" Target="../media/image927.png"/><Relationship Id="rId562" Type="http://schemas.openxmlformats.org/officeDocument/2006/relationships/image" Target="../media/image948.png"/><Relationship Id="rId618" Type="http://schemas.openxmlformats.org/officeDocument/2006/relationships/image" Target="../media/image976.png"/><Relationship Id="rId215" Type="http://schemas.openxmlformats.org/officeDocument/2006/relationships/customXml" Target="../ink/ink2584.xml"/><Relationship Id="rId257" Type="http://schemas.openxmlformats.org/officeDocument/2006/relationships/customXml" Target="../ink/ink2605.xml"/><Relationship Id="rId422" Type="http://schemas.openxmlformats.org/officeDocument/2006/relationships/image" Target="../media/image878.png"/><Relationship Id="rId464" Type="http://schemas.openxmlformats.org/officeDocument/2006/relationships/image" Target="../media/image899.png"/><Relationship Id="rId299" Type="http://schemas.openxmlformats.org/officeDocument/2006/relationships/customXml" Target="../ink/ink2626.xml"/><Relationship Id="rId727" Type="http://schemas.openxmlformats.org/officeDocument/2006/relationships/customXml" Target="../ink/ink2840.xml"/><Relationship Id="rId63" Type="http://schemas.openxmlformats.org/officeDocument/2006/relationships/customXml" Target="../ink/ink2508.xml"/><Relationship Id="rId159" Type="http://schemas.openxmlformats.org/officeDocument/2006/relationships/customXml" Target="../ink/ink2556.xml"/><Relationship Id="rId366" Type="http://schemas.openxmlformats.org/officeDocument/2006/relationships/image" Target="../media/image850.png"/><Relationship Id="rId573" Type="http://schemas.openxmlformats.org/officeDocument/2006/relationships/customXml" Target="../ink/ink2763.xml"/><Relationship Id="rId226" Type="http://schemas.openxmlformats.org/officeDocument/2006/relationships/image" Target="../media/image780.png"/><Relationship Id="rId433" Type="http://schemas.openxmlformats.org/officeDocument/2006/relationships/customXml" Target="../ink/ink2693.xml"/><Relationship Id="rId640" Type="http://schemas.openxmlformats.org/officeDocument/2006/relationships/image" Target="../media/image987.png"/><Relationship Id="rId738" Type="http://schemas.openxmlformats.org/officeDocument/2006/relationships/image" Target="../media/image1036.png"/><Relationship Id="rId74" Type="http://schemas.openxmlformats.org/officeDocument/2006/relationships/image" Target="../media/image624.png"/><Relationship Id="rId377" Type="http://schemas.openxmlformats.org/officeDocument/2006/relationships/customXml" Target="../ink/ink2665.xml"/><Relationship Id="rId500" Type="http://schemas.openxmlformats.org/officeDocument/2006/relationships/image" Target="../media/image917.png"/><Relationship Id="rId584" Type="http://schemas.openxmlformats.org/officeDocument/2006/relationships/image" Target="../media/image959.png"/><Relationship Id="rId5" Type="http://schemas.openxmlformats.org/officeDocument/2006/relationships/customXml" Target="../ink/ink2479.xml"/><Relationship Id="rId237" Type="http://schemas.openxmlformats.org/officeDocument/2006/relationships/customXml" Target="../ink/ink2595.xml"/><Relationship Id="rId444" Type="http://schemas.openxmlformats.org/officeDocument/2006/relationships/image" Target="../media/image889.png"/><Relationship Id="rId651" Type="http://schemas.openxmlformats.org/officeDocument/2006/relationships/customXml" Target="../ink/ink2802.xml"/><Relationship Id="rId290" Type="http://schemas.openxmlformats.org/officeDocument/2006/relationships/image" Target="../media/image812.png"/><Relationship Id="rId304" Type="http://schemas.openxmlformats.org/officeDocument/2006/relationships/image" Target="../media/image819.png"/><Relationship Id="rId388" Type="http://schemas.openxmlformats.org/officeDocument/2006/relationships/image" Target="../media/image861.png"/><Relationship Id="rId511" Type="http://schemas.openxmlformats.org/officeDocument/2006/relationships/customXml" Target="../ink/ink2732.xml"/><Relationship Id="rId609" Type="http://schemas.openxmlformats.org/officeDocument/2006/relationships/customXml" Target="../ink/ink2781.xml"/><Relationship Id="rId85" Type="http://schemas.openxmlformats.org/officeDocument/2006/relationships/customXml" Target="../ink/ink2519.xml"/><Relationship Id="rId150" Type="http://schemas.openxmlformats.org/officeDocument/2006/relationships/image" Target="../media/image662.png"/><Relationship Id="rId595" Type="http://schemas.openxmlformats.org/officeDocument/2006/relationships/customXml" Target="../ink/ink2774.xml"/><Relationship Id="rId248" Type="http://schemas.openxmlformats.org/officeDocument/2006/relationships/image" Target="../media/image791.png"/><Relationship Id="rId455" Type="http://schemas.openxmlformats.org/officeDocument/2006/relationships/customXml" Target="../ink/ink2704.xml"/><Relationship Id="rId662" Type="http://schemas.openxmlformats.org/officeDocument/2006/relationships/image" Target="../media/image998.png"/><Relationship Id="rId12" Type="http://schemas.openxmlformats.org/officeDocument/2006/relationships/image" Target="../media/image592.png"/><Relationship Id="rId108" Type="http://schemas.openxmlformats.org/officeDocument/2006/relationships/image" Target="../media/image641.png"/><Relationship Id="rId315" Type="http://schemas.openxmlformats.org/officeDocument/2006/relationships/customXml" Target="../ink/ink2634.xml"/><Relationship Id="rId522" Type="http://schemas.openxmlformats.org/officeDocument/2006/relationships/image" Target="../media/image928.png"/><Relationship Id="rId96" Type="http://schemas.openxmlformats.org/officeDocument/2006/relationships/image" Target="../media/image635.png"/><Relationship Id="rId161" Type="http://schemas.openxmlformats.org/officeDocument/2006/relationships/customXml" Target="../ink/ink2557.xml"/><Relationship Id="rId399" Type="http://schemas.openxmlformats.org/officeDocument/2006/relationships/customXml" Target="../ink/ink2676.xml"/><Relationship Id="rId259" Type="http://schemas.openxmlformats.org/officeDocument/2006/relationships/customXml" Target="../ink/ink2606.xml"/><Relationship Id="rId466" Type="http://schemas.openxmlformats.org/officeDocument/2006/relationships/image" Target="../media/image900.png"/><Relationship Id="rId673" Type="http://schemas.openxmlformats.org/officeDocument/2006/relationships/customXml" Target="../ink/ink2813.xml"/><Relationship Id="rId23" Type="http://schemas.openxmlformats.org/officeDocument/2006/relationships/customXml" Target="../ink/ink2488.xml"/><Relationship Id="rId119" Type="http://schemas.openxmlformats.org/officeDocument/2006/relationships/customXml" Target="../ink/ink2536.xml"/><Relationship Id="rId326" Type="http://schemas.openxmlformats.org/officeDocument/2006/relationships/image" Target="../media/image830.png"/><Relationship Id="rId533" Type="http://schemas.openxmlformats.org/officeDocument/2006/relationships/customXml" Target="../ink/ink2743.xml"/><Relationship Id="rId740" Type="http://schemas.openxmlformats.org/officeDocument/2006/relationships/image" Target="../media/image1037.png"/><Relationship Id="rId172" Type="http://schemas.openxmlformats.org/officeDocument/2006/relationships/image" Target="../media/image673.png"/><Relationship Id="rId477" Type="http://schemas.openxmlformats.org/officeDocument/2006/relationships/customXml" Target="../ink/ink2715.xml"/><Relationship Id="rId600" Type="http://schemas.openxmlformats.org/officeDocument/2006/relationships/image" Target="../media/image967.png"/><Relationship Id="rId684" Type="http://schemas.openxmlformats.org/officeDocument/2006/relationships/image" Target="../media/image1009.png"/><Relationship Id="rId337" Type="http://schemas.openxmlformats.org/officeDocument/2006/relationships/customXml" Target="../ink/ink2645.xml"/><Relationship Id="rId34" Type="http://schemas.openxmlformats.org/officeDocument/2006/relationships/image" Target="../media/image611.png"/><Relationship Id="rId544" Type="http://schemas.openxmlformats.org/officeDocument/2006/relationships/image" Target="../media/image939.png"/><Relationship Id="rId183" Type="http://schemas.openxmlformats.org/officeDocument/2006/relationships/customXml" Target="../ink/ink2568.xml"/><Relationship Id="rId390" Type="http://schemas.openxmlformats.org/officeDocument/2006/relationships/image" Target="../media/image862.png"/><Relationship Id="rId404" Type="http://schemas.openxmlformats.org/officeDocument/2006/relationships/image" Target="../media/image869.png"/><Relationship Id="rId611" Type="http://schemas.openxmlformats.org/officeDocument/2006/relationships/customXml" Target="../ink/ink2782.xml"/><Relationship Id="rId250" Type="http://schemas.openxmlformats.org/officeDocument/2006/relationships/image" Target="../media/image792.png"/><Relationship Id="rId488" Type="http://schemas.openxmlformats.org/officeDocument/2006/relationships/image" Target="../media/image911.png"/><Relationship Id="rId695" Type="http://schemas.openxmlformats.org/officeDocument/2006/relationships/customXml" Target="../ink/ink2824.xml"/><Relationship Id="rId709" Type="http://schemas.openxmlformats.org/officeDocument/2006/relationships/customXml" Target="../ink/ink2831.xml"/><Relationship Id="rId45" Type="http://schemas.openxmlformats.org/officeDocument/2006/relationships/customXml" Target="../ink/ink2499.xml"/><Relationship Id="rId110" Type="http://schemas.openxmlformats.org/officeDocument/2006/relationships/image" Target="../media/image642.png"/><Relationship Id="rId348" Type="http://schemas.openxmlformats.org/officeDocument/2006/relationships/image" Target="../media/image841.png"/><Relationship Id="rId555" Type="http://schemas.openxmlformats.org/officeDocument/2006/relationships/customXml" Target="../ink/ink2754.xml"/><Relationship Id="rId194" Type="http://schemas.openxmlformats.org/officeDocument/2006/relationships/image" Target="../media/image684.png"/><Relationship Id="rId208" Type="http://schemas.openxmlformats.org/officeDocument/2006/relationships/image" Target="../media/image601.png"/><Relationship Id="rId415" Type="http://schemas.openxmlformats.org/officeDocument/2006/relationships/customXml" Target="../ink/ink2684.xml"/><Relationship Id="rId622" Type="http://schemas.openxmlformats.org/officeDocument/2006/relationships/image" Target="../media/image978.png"/><Relationship Id="rId261" Type="http://schemas.openxmlformats.org/officeDocument/2006/relationships/customXml" Target="../ink/ink2607.xml"/><Relationship Id="rId499" Type="http://schemas.openxmlformats.org/officeDocument/2006/relationships/customXml" Target="../ink/ink2726.xml"/><Relationship Id="rId56" Type="http://schemas.openxmlformats.org/officeDocument/2006/relationships/image" Target="../media/image622.png"/><Relationship Id="rId359" Type="http://schemas.openxmlformats.org/officeDocument/2006/relationships/customXml" Target="../ink/ink2656.xml"/><Relationship Id="rId566" Type="http://schemas.openxmlformats.org/officeDocument/2006/relationships/image" Target="../media/image950.png"/><Relationship Id="rId121" Type="http://schemas.openxmlformats.org/officeDocument/2006/relationships/customXml" Target="../ink/ink2537.xml"/><Relationship Id="rId219" Type="http://schemas.openxmlformats.org/officeDocument/2006/relationships/customXml" Target="../ink/ink2586.xml"/><Relationship Id="rId426" Type="http://schemas.openxmlformats.org/officeDocument/2006/relationships/image" Target="../media/image880.png"/><Relationship Id="rId633" Type="http://schemas.openxmlformats.org/officeDocument/2006/relationships/customXml" Target="../ink/ink2793.xml"/><Relationship Id="rId67" Type="http://schemas.openxmlformats.org/officeDocument/2006/relationships/customXml" Target="../ink/ink2510.xml"/><Relationship Id="rId272" Type="http://schemas.openxmlformats.org/officeDocument/2006/relationships/image" Target="../media/image803.png"/><Relationship Id="rId577" Type="http://schemas.openxmlformats.org/officeDocument/2006/relationships/customXml" Target="../ink/ink2765.xml"/><Relationship Id="rId700" Type="http://schemas.openxmlformats.org/officeDocument/2006/relationships/image" Target="../media/image1017.png"/><Relationship Id="rId132" Type="http://schemas.openxmlformats.org/officeDocument/2006/relationships/image" Target="../media/image653.png"/><Relationship Id="rId437" Type="http://schemas.openxmlformats.org/officeDocument/2006/relationships/customXml" Target="../ink/ink2695.xml"/><Relationship Id="rId644" Type="http://schemas.openxmlformats.org/officeDocument/2006/relationships/image" Target="../media/image989.png"/><Relationship Id="rId283" Type="http://schemas.openxmlformats.org/officeDocument/2006/relationships/customXml" Target="../ink/ink2618.xml"/><Relationship Id="rId490" Type="http://schemas.openxmlformats.org/officeDocument/2006/relationships/image" Target="../media/image912.png"/><Relationship Id="rId504" Type="http://schemas.openxmlformats.org/officeDocument/2006/relationships/image" Target="../media/image919.png"/><Relationship Id="rId711" Type="http://schemas.openxmlformats.org/officeDocument/2006/relationships/customXml" Target="../ink/ink2832.xml"/><Relationship Id="rId78" Type="http://schemas.openxmlformats.org/officeDocument/2006/relationships/image" Target="../media/image626.png"/><Relationship Id="rId143" Type="http://schemas.openxmlformats.org/officeDocument/2006/relationships/customXml" Target="../ink/ink2548.xml"/><Relationship Id="rId350" Type="http://schemas.openxmlformats.org/officeDocument/2006/relationships/image" Target="../media/image842.png"/><Relationship Id="rId588" Type="http://schemas.openxmlformats.org/officeDocument/2006/relationships/image" Target="../media/image961.png"/><Relationship Id="rId9" Type="http://schemas.openxmlformats.org/officeDocument/2006/relationships/customXml" Target="../ink/ink2481.xml"/><Relationship Id="rId210" Type="http://schemas.openxmlformats.org/officeDocument/2006/relationships/image" Target="../media/image602.png"/><Relationship Id="rId448" Type="http://schemas.openxmlformats.org/officeDocument/2006/relationships/image" Target="../media/image891.png"/><Relationship Id="rId655" Type="http://schemas.openxmlformats.org/officeDocument/2006/relationships/customXml" Target="../ink/ink2804.xml"/><Relationship Id="rId294" Type="http://schemas.openxmlformats.org/officeDocument/2006/relationships/image" Target="../media/image814.png"/><Relationship Id="rId308" Type="http://schemas.openxmlformats.org/officeDocument/2006/relationships/image" Target="../media/image821.png"/><Relationship Id="rId515" Type="http://schemas.openxmlformats.org/officeDocument/2006/relationships/customXml" Target="../ink/ink2734.xml"/><Relationship Id="rId722" Type="http://schemas.openxmlformats.org/officeDocument/2006/relationships/image" Target="../media/image1028.png"/><Relationship Id="rId89" Type="http://schemas.openxmlformats.org/officeDocument/2006/relationships/customXml" Target="../ink/ink2521.xml"/><Relationship Id="rId154" Type="http://schemas.openxmlformats.org/officeDocument/2006/relationships/image" Target="../media/image664.png"/><Relationship Id="rId361" Type="http://schemas.openxmlformats.org/officeDocument/2006/relationships/customXml" Target="../ink/ink2657.xml"/><Relationship Id="rId599" Type="http://schemas.openxmlformats.org/officeDocument/2006/relationships/customXml" Target="../ink/ink2776.xml"/><Relationship Id="rId459" Type="http://schemas.openxmlformats.org/officeDocument/2006/relationships/customXml" Target="../ink/ink2706.xml"/><Relationship Id="rId666" Type="http://schemas.openxmlformats.org/officeDocument/2006/relationships/image" Target="../media/image1000.png"/><Relationship Id="rId16" Type="http://schemas.openxmlformats.org/officeDocument/2006/relationships/image" Target="../media/image594.png"/><Relationship Id="rId221" Type="http://schemas.openxmlformats.org/officeDocument/2006/relationships/customXml" Target="../ink/ink2587.xml"/><Relationship Id="rId319" Type="http://schemas.openxmlformats.org/officeDocument/2006/relationships/customXml" Target="../ink/ink2636.xml"/><Relationship Id="rId526" Type="http://schemas.openxmlformats.org/officeDocument/2006/relationships/image" Target="../media/image930.png"/><Relationship Id="rId733" Type="http://schemas.openxmlformats.org/officeDocument/2006/relationships/customXml" Target="../ink/ink2843.xml"/><Relationship Id="rId165" Type="http://schemas.openxmlformats.org/officeDocument/2006/relationships/customXml" Target="../ink/ink2559.xml"/><Relationship Id="rId372" Type="http://schemas.openxmlformats.org/officeDocument/2006/relationships/image" Target="../media/image853.png"/><Relationship Id="rId677" Type="http://schemas.openxmlformats.org/officeDocument/2006/relationships/customXml" Target="../ink/ink2815.xml"/><Relationship Id="rId232" Type="http://schemas.openxmlformats.org/officeDocument/2006/relationships/image" Target="../media/image783.png"/><Relationship Id="rId27" Type="http://schemas.openxmlformats.org/officeDocument/2006/relationships/customXml" Target="../ink/ink2490.xml"/><Relationship Id="rId537" Type="http://schemas.openxmlformats.org/officeDocument/2006/relationships/customXml" Target="../ink/ink2745.xml"/><Relationship Id="rId744" Type="http://schemas.openxmlformats.org/officeDocument/2006/relationships/image" Target="../media/image1039.png"/><Relationship Id="rId80" Type="http://schemas.openxmlformats.org/officeDocument/2006/relationships/image" Target="../media/image627.png"/><Relationship Id="rId176" Type="http://schemas.openxmlformats.org/officeDocument/2006/relationships/image" Target="../media/image675.png"/><Relationship Id="rId383" Type="http://schemas.openxmlformats.org/officeDocument/2006/relationships/customXml" Target="../ink/ink2668.xml"/><Relationship Id="rId590" Type="http://schemas.openxmlformats.org/officeDocument/2006/relationships/image" Target="../media/image962.png"/><Relationship Id="rId604" Type="http://schemas.openxmlformats.org/officeDocument/2006/relationships/image" Target="../media/image969.png"/><Relationship Id="rId243" Type="http://schemas.openxmlformats.org/officeDocument/2006/relationships/customXml" Target="../ink/ink2598.xml"/><Relationship Id="rId450" Type="http://schemas.openxmlformats.org/officeDocument/2006/relationships/image" Target="../media/image892.png"/><Relationship Id="rId688" Type="http://schemas.openxmlformats.org/officeDocument/2006/relationships/image" Target="../media/image1011.png"/><Relationship Id="rId38" Type="http://schemas.openxmlformats.org/officeDocument/2006/relationships/image" Target="../media/image613.png"/><Relationship Id="rId103" Type="http://schemas.openxmlformats.org/officeDocument/2006/relationships/customXml" Target="../ink/ink2528.xml"/><Relationship Id="rId310" Type="http://schemas.openxmlformats.org/officeDocument/2006/relationships/image" Target="../media/image822.png"/><Relationship Id="rId548" Type="http://schemas.openxmlformats.org/officeDocument/2006/relationships/image" Target="../media/image941.png"/><Relationship Id="rId91" Type="http://schemas.openxmlformats.org/officeDocument/2006/relationships/customXml" Target="../ink/ink2522.xml"/><Relationship Id="rId187" Type="http://schemas.openxmlformats.org/officeDocument/2006/relationships/customXml" Target="../ink/ink2570.xml"/><Relationship Id="rId394" Type="http://schemas.openxmlformats.org/officeDocument/2006/relationships/image" Target="../media/image864.png"/><Relationship Id="rId408" Type="http://schemas.openxmlformats.org/officeDocument/2006/relationships/image" Target="../media/image871.png"/><Relationship Id="rId615" Type="http://schemas.openxmlformats.org/officeDocument/2006/relationships/customXml" Target="../ink/ink2784.xml"/><Relationship Id="rId254" Type="http://schemas.openxmlformats.org/officeDocument/2006/relationships/image" Target="../media/image794.png"/><Relationship Id="rId699" Type="http://schemas.openxmlformats.org/officeDocument/2006/relationships/customXml" Target="../ink/ink2826.xml"/><Relationship Id="rId49" Type="http://schemas.openxmlformats.org/officeDocument/2006/relationships/customXml" Target="../ink/ink2501.xml"/><Relationship Id="rId114" Type="http://schemas.openxmlformats.org/officeDocument/2006/relationships/image" Target="../media/image644.png"/><Relationship Id="rId461" Type="http://schemas.openxmlformats.org/officeDocument/2006/relationships/customXml" Target="../ink/ink2707.xml"/><Relationship Id="rId559" Type="http://schemas.openxmlformats.org/officeDocument/2006/relationships/customXml" Target="../ink/ink2756.xml"/><Relationship Id="rId198" Type="http://schemas.openxmlformats.org/officeDocument/2006/relationships/image" Target="../media/image686.png"/><Relationship Id="rId321" Type="http://schemas.openxmlformats.org/officeDocument/2006/relationships/customXml" Target="../ink/ink2637.xml"/><Relationship Id="rId419" Type="http://schemas.openxmlformats.org/officeDocument/2006/relationships/customXml" Target="../ink/ink2686.xml"/><Relationship Id="rId626" Type="http://schemas.openxmlformats.org/officeDocument/2006/relationships/image" Target="../media/image980.png"/><Relationship Id="rId265" Type="http://schemas.openxmlformats.org/officeDocument/2006/relationships/customXml" Target="../ink/ink2609.xml"/><Relationship Id="rId472" Type="http://schemas.openxmlformats.org/officeDocument/2006/relationships/image" Target="../media/image903.png"/><Relationship Id="rId125" Type="http://schemas.openxmlformats.org/officeDocument/2006/relationships/customXml" Target="../ink/ink2539.xml"/><Relationship Id="rId332" Type="http://schemas.openxmlformats.org/officeDocument/2006/relationships/image" Target="../media/image833.png"/><Relationship Id="rId637" Type="http://schemas.openxmlformats.org/officeDocument/2006/relationships/customXml" Target="../ink/ink2795.xml"/><Relationship Id="rId276" Type="http://schemas.openxmlformats.org/officeDocument/2006/relationships/image" Target="../media/image805.png"/><Relationship Id="rId483" Type="http://schemas.openxmlformats.org/officeDocument/2006/relationships/customXml" Target="../ink/ink2718.xml"/><Relationship Id="rId690" Type="http://schemas.openxmlformats.org/officeDocument/2006/relationships/image" Target="../media/image1012.png"/><Relationship Id="rId704" Type="http://schemas.openxmlformats.org/officeDocument/2006/relationships/image" Target="../media/image1019.png"/><Relationship Id="rId40" Type="http://schemas.openxmlformats.org/officeDocument/2006/relationships/image" Target="../media/image614.png"/><Relationship Id="rId136" Type="http://schemas.openxmlformats.org/officeDocument/2006/relationships/image" Target="../media/image655.png"/><Relationship Id="rId343" Type="http://schemas.openxmlformats.org/officeDocument/2006/relationships/customXml" Target="../ink/ink2648.xml"/><Relationship Id="rId550" Type="http://schemas.openxmlformats.org/officeDocument/2006/relationships/image" Target="../media/image942.png"/><Relationship Id="rId203" Type="http://schemas.openxmlformats.org/officeDocument/2006/relationships/customXml" Target="../ink/ink2578.xml"/><Relationship Id="rId648" Type="http://schemas.openxmlformats.org/officeDocument/2006/relationships/image" Target="../media/image991.png"/><Relationship Id="rId287" Type="http://schemas.openxmlformats.org/officeDocument/2006/relationships/customXml" Target="../ink/ink2620.xml"/><Relationship Id="rId410" Type="http://schemas.openxmlformats.org/officeDocument/2006/relationships/image" Target="../media/image872.png"/><Relationship Id="rId494" Type="http://schemas.openxmlformats.org/officeDocument/2006/relationships/image" Target="../media/image914.png"/><Relationship Id="rId508" Type="http://schemas.openxmlformats.org/officeDocument/2006/relationships/image" Target="../media/image921.png"/><Relationship Id="rId715" Type="http://schemas.openxmlformats.org/officeDocument/2006/relationships/customXml" Target="../ink/ink2834.xml"/><Relationship Id="rId147" Type="http://schemas.openxmlformats.org/officeDocument/2006/relationships/customXml" Target="../ink/ink2550.xml"/><Relationship Id="rId354" Type="http://schemas.openxmlformats.org/officeDocument/2006/relationships/image" Target="../media/image844.png"/><Relationship Id="rId51" Type="http://schemas.openxmlformats.org/officeDocument/2006/relationships/customXml" Target="../ink/ink2502.xml"/><Relationship Id="rId561" Type="http://schemas.openxmlformats.org/officeDocument/2006/relationships/customXml" Target="../ink/ink2757.xml"/><Relationship Id="rId659" Type="http://schemas.openxmlformats.org/officeDocument/2006/relationships/customXml" Target="../ink/ink2806.xml"/><Relationship Id="rId214" Type="http://schemas.openxmlformats.org/officeDocument/2006/relationships/image" Target="../media/image604.png"/><Relationship Id="rId298" Type="http://schemas.openxmlformats.org/officeDocument/2006/relationships/image" Target="../media/image816.png"/><Relationship Id="rId421" Type="http://schemas.openxmlformats.org/officeDocument/2006/relationships/customXml" Target="../ink/ink2687.xml"/><Relationship Id="rId519" Type="http://schemas.openxmlformats.org/officeDocument/2006/relationships/customXml" Target="../ink/ink27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48707E7-E388-1346-3F2B-A340CD9D256C}"/>
                  </a:ext>
                </a:extLst>
              </p14:cNvPr>
              <p14:cNvContentPartPr/>
              <p14:nvPr/>
            </p14:nvContentPartPr>
            <p14:xfrm>
              <a:off x="327338" y="2577862"/>
              <a:ext cx="14400" cy="1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48707E7-E388-1346-3F2B-A340CD9D25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8698" y="2568862"/>
                <a:ext cx="320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0522EC4-31F8-BF77-B6AF-D6E5A5DA31BC}"/>
              </a:ext>
            </a:extLst>
          </p:cNvPr>
          <p:cNvGrpSpPr/>
          <p:nvPr/>
        </p:nvGrpSpPr>
        <p:grpSpPr>
          <a:xfrm>
            <a:off x="223789" y="2402542"/>
            <a:ext cx="159840" cy="162000"/>
            <a:chOff x="223789" y="2402542"/>
            <a:chExt cx="15984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C5B507D-23C0-A36F-730A-9597B2C68471}"/>
                    </a:ext>
                  </a:extLst>
                </p14:cNvPr>
                <p14:cNvContentPartPr/>
                <p14:nvPr/>
              </p14:nvContentPartPr>
              <p14:xfrm>
                <a:off x="253309" y="2402542"/>
                <a:ext cx="100440" cy="162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C5B507D-23C0-A36F-730A-9597B2C6847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4669" y="2393542"/>
                  <a:ext cx="118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223677A-2E0F-C652-7DBB-8EC41D042593}"/>
                    </a:ext>
                  </a:extLst>
                </p14:cNvPr>
                <p14:cNvContentPartPr/>
                <p14:nvPr/>
              </p14:nvContentPartPr>
              <p14:xfrm>
                <a:off x="223789" y="2404342"/>
                <a:ext cx="159840" cy="13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223677A-2E0F-C652-7DBB-8EC41D0425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5149" y="2395702"/>
                  <a:ext cx="1774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EB49D89-E046-A565-E0D0-1A21E38F224A}"/>
              </a:ext>
            </a:extLst>
          </p:cNvPr>
          <p:cNvGrpSpPr/>
          <p:nvPr/>
        </p:nvGrpSpPr>
        <p:grpSpPr>
          <a:xfrm>
            <a:off x="9213349" y="421822"/>
            <a:ext cx="2025000" cy="923760"/>
            <a:chOff x="9213349" y="421822"/>
            <a:chExt cx="2025000" cy="9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4300736-1030-CB1B-7F5A-CF9C2698AB89}"/>
                    </a:ext>
                  </a:extLst>
                </p14:cNvPr>
                <p14:cNvContentPartPr/>
                <p14:nvPr/>
              </p14:nvContentPartPr>
              <p14:xfrm>
                <a:off x="9213349" y="521182"/>
                <a:ext cx="172800" cy="2304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4300736-1030-CB1B-7F5A-CF9C2698AB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04349" y="512182"/>
                  <a:ext cx="190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FF23797-9A79-B530-C1F8-2AD875CF792C}"/>
                    </a:ext>
                  </a:extLst>
                </p14:cNvPr>
                <p14:cNvContentPartPr/>
                <p14:nvPr/>
              </p14:nvContentPartPr>
              <p14:xfrm>
                <a:off x="9412429" y="573382"/>
                <a:ext cx="191880" cy="154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FF23797-9A79-B530-C1F8-2AD875CF79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03429" y="564382"/>
                  <a:ext cx="209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4BF604F-4330-B24F-F0E9-D2CC04E8E229}"/>
                    </a:ext>
                  </a:extLst>
                </p14:cNvPr>
                <p14:cNvContentPartPr/>
                <p14:nvPr/>
              </p14:nvContentPartPr>
              <p14:xfrm>
                <a:off x="9617629" y="497782"/>
                <a:ext cx="196200" cy="1821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4BF604F-4330-B24F-F0E9-D2CC04E8E2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08989" y="489142"/>
                  <a:ext cx="213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7AFA899-E9A7-F501-4B6E-2EB6DD408302}"/>
                    </a:ext>
                  </a:extLst>
                </p14:cNvPr>
                <p14:cNvContentPartPr/>
                <p14:nvPr/>
              </p14:nvContentPartPr>
              <p14:xfrm>
                <a:off x="9613669" y="525142"/>
                <a:ext cx="88560" cy="10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7AFA899-E9A7-F501-4B6E-2EB6DD40830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05029" y="516502"/>
                  <a:ext cx="106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6FE4195-7DF5-1E5E-FA20-25A69058D252}"/>
                    </a:ext>
                  </a:extLst>
                </p14:cNvPr>
                <p14:cNvContentPartPr/>
                <p14:nvPr/>
              </p14:nvContentPartPr>
              <p14:xfrm>
                <a:off x="9819949" y="560782"/>
                <a:ext cx="161280" cy="82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6FE4195-7DF5-1E5E-FA20-25A69058D2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11309" y="552142"/>
                  <a:ext cx="178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0C07A1-6C93-619A-CC85-58DF77D34E87}"/>
                    </a:ext>
                  </a:extLst>
                </p14:cNvPr>
                <p14:cNvContentPartPr/>
                <p14:nvPr/>
              </p14:nvContentPartPr>
              <p14:xfrm>
                <a:off x="9982309" y="540622"/>
                <a:ext cx="81360" cy="317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0C07A1-6C93-619A-CC85-58DF77D34E8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73669" y="531982"/>
                  <a:ext cx="99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D1F1070-8209-61AF-79FD-D8C03733E7BC}"/>
                    </a:ext>
                  </a:extLst>
                </p14:cNvPr>
                <p14:cNvContentPartPr/>
                <p14:nvPr/>
              </p14:nvContentPartPr>
              <p14:xfrm>
                <a:off x="10273549" y="421822"/>
                <a:ext cx="220320" cy="234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D1F1070-8209-61AF-79FD-D8C03733E7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64909" y="413182"/>
                  <a:ext cx="237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254BAC-4389-A192-0837-9DEF95FF3058}"/>
                    </a:ext>
                  </a:extLst>
                </p14:cNvPr>
                <p14:cNvContentPartPr/>
                <p14:nvPr/>
              </p14:nvContentPartPr>
              <p14:xfrm>
                <a:off x="10518709" y="468982"/>
                <a:ext cx="173880" cy="180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254BAC-4389-A192-0837-9DEF95FF305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10069" y="460342"/>
                  <a:ext cx="191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70FA1E6-3F3E-F567-DA45-4767F892B6DF}"/>
                    </a:ext>
                  </a:extLst>
                </p14:cNvPr>
                <p14:cNvContentPartPr/>
                <p14:nvPr/>
              </p14:nvContentPartPr>
              <p14:xfrm>
                <a:off x="10782949" y="427582"/>
                <a:ext cx="140760" cy="231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70FA1E6-3F3E-F567-DA45-4767F892B6D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74309" y="418582"/>
                  <a:ext cx="158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A5FC41C-8DF8-46C9-5392-19A460F163D0}"/>
                    </a:ext>
                  </a:extLst>
                </p14:cNvPr>
                <p14:cNvContentPartPr/>
                <p14:nvPr/>
              </p14:nvContentPartPr>
              <p14:xfrm>
                <a:off x="9747589" y="1118062"/>
                <a:ext cx="48960" cy="171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A5FC41C-8DF8-46C9-5392-19A460F163D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38589" y="1109422"/>
                  <a:ext cx="66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8B25C89-E1A4-DD62-CB84-6EC913047F2A}"/>
                    </a:ext>
                  </a:extLst>
                </p14:cNvPr>
                <p14:cNvContentPartPr/>
                <p14:nvPr/>
              </p14:nvContentPartPr>
              <p14:xfrm>
                <a:off x="9668029" y="1025542"/>
                <a:ext cx="202320" cy="320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8B25C89-E1A4-DD62-CB84-6EC913047F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59029" y="1016902"/>
                  <a:ext cx="2199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6CE655D-BDDD-1FFC-4DF9-A0112B9B66A7}"/>
                    </a:ext>
                  </a:extLst>
                </p14:cNvPr>
                <p14:cNvContentPartPr/>
                <p14:nvPr/>
              </p14:nvContentPartPr>
              <p14:xfrm>
                <a:off x="9894109" y="1177102"/>
                <a:ext cx="245520" cy="100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6CE655D-BDDD-1FFC-4DF9-A0112B9B66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85109" y="1168102"/>
                  <a:ext cx="263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9EAC967-9AEF-8B0B-928C-A962F6AAB0EB}"/>
                    </a:ext>
                  </a:extLst>
                </p14:cNvPr>
                <p14:cNvContentPartPr/>
                <p14:nvPr/>
              </p14:nvContentPartPr>
              <p14:xfrm>
                <a:off x="10161949" y="984142"/>
                <a:ext cx="305280" cy="217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9EAC967-9AEF-8B0B-928C-A962F6AAB0E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52949" y="975142"/>
                  <a:ext cx="322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EC2F641-2F85-676F-A2A9-D596A0A89F26}"/>
                    </a:ext>
                  </a:extLst>
                </p14:cNvPr>
                <p14:cNvContentPartPr/>
                <p14:nvPr/>
              </p14:nvContentPartPr>
              <p14:xfrm>
                <a:off x="10448509" y="1014022"/>
                <a:ext cx="164520" cy="163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EC2F641-2F85-676F-A2A9-D596A0A89F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39509" y="1005022"/>
                  <a:ext cx="182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0FD0B42-CECA-5328-3393-11A54DC58DF4}"/>
                    </a:ext>
                  </a:extLst>
                </p14:cNvPr>
                <p14:cNvContentPartPr/>
                <p14:nvPr/>
              </p14:nvContentPartPr>
              <p14:xfrm>
                <a:off x="10655869" y="880822"/>
                <a:ext cx="129240" cy="272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0FD0B42-CECA-5328-3393-11A54DC58D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47229" y="871822"/>
                  <a:ext cx="146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05A746-C4DE-2A8F-3029-9F4FAED7F38C}"/>
                    </a:ext>
                  </a:extLst>
                </p14:cNvPr>
                <p14:cNvContentPartPr/>
                <p14:nvPr/>
              </p14:nvContentPartPr>
              <p14:xfrm>
                <a:off x="10814989" y="988102"/>
                <a:ext cx="183960" cy="78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05A746-C4DE-2A8F-3029-9F4FAED7F3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05989" y="979462"/>
                  <a:ext cx="20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3F0907D-05CC-741E-4276-F440D25BF70B}"/>
                    </a:ext>
                  </a:extLst>
                </p14:cNvPr>
                <p14:cNvContentPartPr/>
                <p14:nvPr/>
              </p14:nvContentPartPr>
              <p14:xfrm>
                <a:off x="11073109" y="754462"/>
                <a:ext cx="165240" cy="264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3F0907D-05CC-741E-4276-F440D25BF7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64469" y="745462"/>
                  <a:ext cx="18288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D96C3C5-68DC-3E02-9A5B-3912F5B97F0D}"/>
              </a:ext>
            </a:extLst>
          </p:cNvPr>
          <p:cNvGrpSpPr/>
          <p:nvPr/>
        </p:nvGrpSpPr>
        <p:grpSpPr>
          <a:xfrm>
            <a:off x="9362389" y="1466902"/>
            <a:ext cx="1836720" cy="1521720"/>
            <a:chOff x="9362389" y="1466902"/>
            <a:chExt cx="1836720" cy="15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B4DC0C8-7E19-EFAE-CF78-6A959280A394}"/>
                    </a:ext>
                  </a:extLst>
                </p14:cNvPr>
                <p14:cNvContentPartPr/>
                <p14:nvPr/>
              </p14:nvContentPartPr>
              <p14:xfrm>
                <a:off x="9362389" y="1797742"/>
                <a:ext cx="146880" cy="235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B4DC0C8-7E19-EFAE-CF78-6A959280A39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53389" y="1788742"/>
                  <a:ext cx="164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F60C63B-0E00-FB07-09B6-DFEA4ADD54A9}"/>
                    </a:ext>
                  </a:extLst>
                </p14:cNvPr>
                <p14:cNvContentPartPr/>
                <p14:nvPr/>
              </p14:nvContentPartPr>
              <p14:xfrm>
                <a:off x="9475789" y="1857862"/>
                <a:ext cx="200880" cy="159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F60C63B-0E00-FB07-09B6-DFEA4ADD54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67149" y="1849222"/>
                  <a:ext cx="218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CA42042-A84F-2634-4C95-A588E0FECADA}"/>
                    </a:ext>
                  </a:extLst>
                </p14:cNvPr>
                <p14:cNvContentPartPr/>
                <p14:nvPr/>
              </p14:nvContentPartPr>
              <p14:xfrm>
                <a:off x="9701869" y="1739422"/>
                <a:ext cx="213120" cy="194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CA42042-A84F-2634-4C95-A588E0FECAD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92869" y="1730422"/>
                  <a:ext cx="230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D77AAEB-3ABC-FCBA-7C50-68CC37B8B676}"/>
                    </a:ext>
                  </a:extLst>
                </p14:cNvPr>
                <p14:cNvContentPartPr/>
                <p14:nvPr/>
              </p14:nvContentPartPr>
              <p14:xfrm>
                <a:off x="9697909" y="1808902"/>
                <a:ext cx="115560" cy="36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D77AAEB-3ABC-FCBA-7C50-68CC37B8B67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89269" y="1800262"/>
                  <a:ext cx="133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D8DE074-3EA2-128F-17C0-7B22D4DD0A1B}"/>
                    </a:ext>
                  </a:extLst>
                </p14:cNvPr>
                <p14:cNvContentPartPr/>
                <p14:nvPr/>
              </p14:nvContentPartPr>
              <p14:xfrm>
                <a:off x="9959269" y="1792702"/>
                <a:ext cx="176040" cy="294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D8DE074-3EA2-128F-17C0-7B22D4DD0A1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50269" y="1784062"/>
                  <a:ext cx="193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0995AE1-E83A-6FE4-AE01-82BB1E868A36}"/>
                    </a:ext>
                  </a:extLst>
                </p14:cNvPr>
                <p14:cNvContentPartPr/>
                <p14:nvPr/>
              </p14:nvContentPartPr>
              <p14:xfrm>
                <a:off x="10400269" y="1650502"/>
                <a:ext cx="59040" cy="223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0995AE1-E83A-6FE4-AE01-82BB1E868A3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91269" y="1641862"/>
                  <a:ext cx="76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D39ECA2-E6B8-55E2-1513-3856C6EC01AB}"/>
                    </a:ext>
                  </a:extLst>
                </p14:cNvPr>
                <p14:cNvContentPartPr/>
                <p14:nvPr/>
              </p14:nvContentPartPr>
              <p14:xfrm>
                <a:off x="10534909" y="1565542"/>
                <a:ext cx="218160" cy="253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D39ECA2-E6B8-55E2-1513-3856C6EC01A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25909" y="1556902"/>
                  <a:ext cx="235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5303A0C-B0AF-BB9E-E192-CC08A7CCF0AA}"/>
                    </a:ext>
                  </a:extLst>
                </p14:cNvPr>
                <p14:cNvContentPartPr/>
                <p14:nvPr/>
              </p14:nvContentPartPr>
              <p14:xfrm>
                <a:off x="10775749" y="1520542"/>
                <a:ext cx="173880" cy="256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5303A0C-B0AF-BB9E-E192-CC08A7CCF0A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67109" y="1511902"/>
                  <a:ext cx="191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9699B7E-6E5A-9AB5-5F72-ABBD264644D7}"/>
                    </a:ext>
                  </a:extLst>
                </p14:cNvPr>
                <p14:cNvContentPartPr/>
                <p14:nvPr/>
              </p14:nvContentPartPr>
              <p14:xfrm>
                <a:off x="10988869" y="1466902"/>
                <a:ext cx="210240" cy="229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9699B7E-6E5A-9AB5-5F72-ABBD264644D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80229" y="1457902"/>
                  <a:ext cx="227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C6BCAA2-0AA2-8E31-BBD1-8C8D6A802272}"/>
                    </a:ext>
                  </a:extLst>
                </p14:cNvPr>
                <p14:cNvContentPartPr/>
                <p14:nvPr/>
              </p14:nvContentPartPr>
              <p14:xfrm>
                <a:off x="9858469" y="2326582"/>
                <a:ext cx="180000" cy="268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C6BCAA2-0AA2-8E31-BBD1-8C8D6A80227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49469" y="2317582"/>
                  <a:ext cx="197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6502FA5-959A-8FE5-FF41-A6B612AC9788}"/>
                    </a:ext>
                  </a:extLst>
                </p14:cNvPr>
                <p14:cNvContentPartPr/>
                <p14:nvPr/>
              </p14:nvContentPartPr>
              <p14:xfrm>
                <a:off x="10055029" y="2267902"/>
                <a:ext cx="158400" cy="227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6502FA5-959A-8FE5-FF41-A6B612AC978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46029" y="2259262"/>
                  <a:ext cx="176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EB5A40C-7F06-9D06-92F4-F9ED582A632C}"/>
                    </a:ext>
                  </a:extLst>
                </p14:cNvPr>
                <p14:cNvContentPartPr/>
                <p14:nvPr/>
              </p14:nvContentPartPr>
              <p14:xfrm>
                <a:off x="10360309" y="2237662"/>
                <a:ext cx="23040" cy="172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EB5A40C-7F06-9D06-92F4-F9ED582A632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51669" y="2229022"/>
                  <a:ext cx="40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E603532-3107-1A8E-F7AA-1C65A05EE40F}"/>
                    </a:ext>
                  </a:extLst>
                </p14:cNvPr>
                <p14:cNvContentPartPr/>
                <p14:nvPr/>
              </p14:nvContentPartPr>
              <p14:xfrm>
                <a:off x="10300909" y="2164222"/>
                <a:ext cx="300960" cy="215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E603532-3107-1A8E-F7AA-1C65A05EE4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92269" y="2155582"/>
                  <a:ext cx="318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4D3F3A7-D772-1216-4098-D493C20D4784}"/>
                    </a:ext>
                  </a:extLst>
                </p14:cNvPr>
                <p14:cNvContentPartPr/>
                <p14:nvPr/>
              </p14:nvContentPartPr>
              <p14:xfrm>
                <a:off x="10738669" y="2112382"/>
                <a:ext cx="189360" cy="180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4D3F3A7-D772-1216-4098-D493C20D478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30029" y="2103742"/>
                  <a:ext cx="207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AC685FB-B317-CE0C-F1E7-65FE4A8672CF}"/>
                    </a:ext>
                  </a:extLst>
                </p14:cNvPr>
                <p14:cNvContentPartPr/>
                <p14:nvPr/>
              </p14:nvContentPartPr>
              <p14:xfrm>
                <a:off x="10727509" y="1921942"/>
                <a:ext cx="231480" cy="136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AC685FB-B317-CE0C-F1E7-65FE4A8672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18509" y="1913302"/>
                  <a:ext cx="249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63AB0BC-8CC4-C382-93DE-A7FC71487EE6}"/>
                    </a:ext>
                  </a:extLst>
                </p14:cNvPr>
                <p14:cNvContentPartPr/>
                <p14:nvPr/>
              </p14:nvContentPartPr>
              <p14:xfrm>
                <a:off x="10865389" y="1887382"/>
                <a:ext cx="302400" cy="386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63AB0BC-8CC4-C382-93DE-A7FC71487E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56389" y="1878382"/>
                  <a:ext cx="3200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5962782-28B7-455B-3718-25118A20F1BE}"/>
                    </a:ext>
                  </a:extLst>
                </p14:cNvPr>
                <p14:cNvContentPartPr/>
                <p14:nvPr/>
              </p14:nvContentPartPr>
              <p14:xfrm>
                <a:off x="10864669" y="2356822"/>
                <a:ext cx="151200" cy="179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5962782-28B7-455B-3718-25118A20F1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55669" y="2348182"/>
                  <a:ext cx="168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4D468A9-DF71-2C5B-AD19-5D55DC5EE025}"/>
                    </a:ext>
                  </a:extLst>
                </p14:cNvPr>
                <p14:cNvContentPartPr/>
                <p14:nvPr/>
              </p14:nvContentPartPr>
              <p14:xfrm>
                <a:off x="9647869" y="2067382"/>
                <a:ext cx="1085760" cy="921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4D468A9-DF71-2C5B-AD19-5D55DC5EE02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39229" y="2058742"/>
                  <a:ext cx="1103400" cy="93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9C9EDA-09D3-2C5A-73C1-68FD49E5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01205" cy="19098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14B14E9-07AD-235D-07C4-A1D7D8893EAB}"/>
                  </a:ext>
                </a:extLst>
              </p14:cNvPr>
              <p14:cNvContentPartPr/>
              <p14:nvPr/>
            </p14:nvContentPartPr>
            <p14:xfrm>
              <a:off x="292189" y="2055502"/>
              <a:ext cx="33840" cy="26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14B14E9-07AD-235D-07C4-A1D7D8893E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189" y="2046862"/>
                <a:ext cx="51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2AE799D-AB1F-9A63-9042-8B60C3B6F70F}"/>
                  </a:ext>
                </a:extLst>
              </p14:cNvPr>
              <p14:cNvContentPartPr/>
              <p14:nvPr/>
            </p14:nvContentPartPr>
            <p14:xfrm>
              <a:off x="1030909" y="428302"/>
              <a:ext cx="193680" cy="406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2AE799D-AB1F-9A63-9042-8B60C3B6F7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2269" y="419302"/>
                <a:ext cx="211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1CB7C93-E83B-A48A-8E1C-1DCFE5351DD1}"/>
                  </a:ext>
                </a:extLst>
              </p14:cNvPr>
              <p14:cNvContentPartPr/>
              <p14:nvPr/>
            </p14:nvContentPartPr>
            <p14:xfrm>
              <a:off x="2884549" y="433702"/>
              <a:ext cx="694440" cy="230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1CB7C93-E83B-A48A-8E1C-1DCFE5351D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5909" y="425062"/>
                <a:ext cx="7120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7EC8B56-A4AE-B787-973C-FE4B5AF021D1}"/>
                  </a:ext>
                </a:extLst>
              </p14:cNvPr>
              <p14:cNvContentPartPr/>
              <p14:nvPr/>
            </p14:nvContentPartPr>
            <p14:xfrm>
              <a:off x="543829" y="529822"/>
              <a:ext cx="177480" cy="22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7EC8B56-A4AE-B787-973C-FE4B5AF021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5189" y="521182"/>
                <a:ext cx="1951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50758ED-68C9-F588-F3F0-72FCE6DEECA6}"/>
                  </a:ext>
                </a:extLst>
              </p14:cNvPr>
              <p14:cNvContentPartPr/>
              <p14:nvPr/>
            </p14:nvContentPartPr>
            <p14:xfrm>
              <a:off x="2649109" y="522262"/>
              <a:ext cx="193680" cy="20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50758ED-68C9-F588-F3F0-72FCE6DEEC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0109" y="513262"/>
                <a:ext cx="2113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7E0F870-4F18-304B-0850-FA6FA9E02504}"/>
              </a:ext>
            </a:extLst>
          </p:cNvPr>
          <p:cNvGrpSpPr/>
          <p:nvPr/>
        </p:nvGrpSpPr>
        <p:grpSpPr>
          <a:xfrm>
            <a:off x="5931949" y="68302"/>
            <a:ext cx="425880" cy="286560"/>
            <a:chOff x="5931949" y="68302"/>
            <a:chExt cx="42588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87D5E19-6CEB-839F-DD32-03CD561160E3}"/>
                    </a:ext>
                  </a:extLst>
                </p14:cNvPr>
                <p14:cNvContentPartPr/>
                <p14:nvPr/>
              </p14:nvContentPartPr>
              <p14:xfrm>
                <a:off x="5931949" y="204382"/>
                <a:ext cx="113760" cy="54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87D5E19-6CEB-839F-DD32-03CD561160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22949" y="195382"/>
                  <a:ext cx="131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BB40F9E-BCE5-5A15-A922-3EEBE830FCFD}"/>
                    </a:ext>
                  </a:extLst>
                </p14:cNvPr>
                <p14:cNvContentPartPr/>
                <p14:nvPr/>
              </p14:nvContentPartPr>
              <p14:xfrm>
                <a:off x="6042109" y="192142"/>
                <a:ext cx="47160" cy="162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BB40F9E-BCE5-5A15-A922-3EEBE830FC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33469" y="183142"/>
                  <a:ext cx="64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C310D6D-83E3-22CD-939C-CF059F6F5D85}"/>
                    </a:ext>
                  </a:extLst>
                </p14:cNvPr>
                <p14:cNvContentPartPr/>
                <p14:nvPr/>
              </p14:nvContentPartPr>
              <p14:xfrm>
                <a:off x="6195829" y="68302"/>
                <a:ext cx="162000" cy="163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C310D6D-83E3-22CD-939C-CF059F6F5D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87189" y="59662"/>
                  <a:ext cx="17964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58137C1-5A92-6CFF-A95B-1C32A46E3FD7}"/>
              </a:ext>
            </a:extLst>
          </p:cNvPr>
          <p:cNvGrpSpPr/>
          <p:nvPr/>
        </p:nvGrpSpPr>
        <p:grpSpPr>
          <a:xfrm>
            <a:off x="5512909" y="245782"/>
            <a:ext cx="164880" cy="275760"/>
            <a:chOff x="5512909" y="245782"/>
            <a:chExt cx="1648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38C15B-FE5E-0949-B55E-40F9F6B0D9CD}"/>
                    </a:ext>
                  </a:extLst>
                </p14:cNvPr>
                <p14:cNvContentPartPr/>
                <p14:nvPr/>
              </p14:nvContentPartPr>
              <p14:xfrm>
                <a:off x="5512909" y="280342"/>
                <a:ext cx="88200" cy="97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38C15B-FE5E-0949-B55E-40F9F6B0D9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03909" y="271342"/>
                  <a:ext cx="105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377F070-C233-7918-5E46-CC28C792FBD5}"/>
                    </a:ext>
                  </a:extLst>
                </p14:cNvPr>
                <p14:cNvContentPartPr/>
                <p14:nvPr/>
              </p14:nvContentPartPr>
              <p14:xfrm>
                <a:off x="5602549" y="245782"/>
                <a:ext cx="75240" cy="27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377F070-C233-7918-5E46-CC28C792FBD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93909" y="236782"/>
                  <a:ext cx="9288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AFE09FE-1540-746E-518C-3476280D01CF}"/>
              </a:ext>
            </a:extLst>
          </p:cNvPr>
          <p:cNvGrpSpPr/>
          <p:nvPr/>
        </p:nvGrpSpPr>
        <p:grpSpPr>
          <a:xfrm>
            <a:off x="6545749" y="247222"/>
            <a:ext cx="176760" cy="88560"/>
            <a:chOff x="6545749" y="247222"/>
            <a:chExt cx="17676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E7DE285-B125-17CD-4E92-D6318C69FB00}"/>
                    </a:ext>
                  </a:extLst>
                </p14:cNvPr>
                <p14:cNvContentPartPr/>
                <p14:nvPr/>
              </p14:nvContentPartPr>
              <p14:xfrm>
                <a:off x="6557269" y="247222"/>
                <a:ext cx="164880" cy="24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E7DE285-B125-17CD-4E92-D6318C69FB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48269" y="238222"/>
                  <a:ext cx="182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359D259-B75E-ED3C-67E1-11841B7A26B0}"/>
                    </a:ext>
                  </a:extLst>
                </p14:cNvPr>
                <p14:cNvContentPartPr/>
                <p14:nvPr/>
              </p14:nvContentPartPr>
              <p14:xfrm>
                <a:off x="6545749" y="320302"/>
                <a:ext cx="176760" cy="15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359D259-B75E-ED3C-67E1-11841B7A26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37109" y="311662"/>
                  <a:ext cx="19440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78953CC-83B5-AC75-0977-F56266B40FDD}"/>
                  </a:ext>
                </a:extLst>
              </p14:cNvPr>
              <p14:cNvContentPartPr/>
              <p14:nvPr/>
            </p14:nvContentPartPr>
            <p14:xfrm>
              <a:off x="7032109" y="178462"/>
              <a:ext cx="145800" cy="119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78953CC-83B5-AC75-0977-F56266B40FD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23109" y="169822"/>
                <a:ext cx="16344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52E4A62-7C59-935E-4D7E-7ACE6CA9A931}"/>
              </a:ext>
            </a:extLst>
          </p:cNvPr>
          <p:cNvGrpSpPr/>
          <p:nvPr/>
        </p:nvGrpSpPr>
        <p:grpSpPr>
          <a:xfrm>
            <a:off x="7389589" y="149302"/>
            <a:ext cx="705960" cy="146520"/>
            <a:chOff x="7389589" y="149302"/>
            <a:chExt cx="70596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F744D6D-0D03-B070-8290-AE8A71A99E61}"/>
                    </a:ext>
                  </a:extLst>
                </p14:cNvPr>
                <p14:cNvContentPartPr/>
                <p14:nvPr/>
              </p14:nvContentPartPr>
              <p14:xfrm>
                <a:off x="7389589" y="195022"/>
                <a:ext cx="166680" cy="87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F744D6D-0D03-B070-8290-AE8A71A99E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80589" y="186382"/>
                  <a:ext cx="184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2B6A46F-7C65-D5D9-DBCE-643B0AD7E88D}"/>
                    </a:ext>
                  </a:extLst>
                </p14:cNvPr>
                <p14:cNvContentPartPr/>
                <p14:nvPr/>
              </p14:nvContentPartPr>
              <p14:xfrm>
                <a:off x="7682629" y="193942"/>
                <a:ext cx="156240" cy="101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2B6A46F-7C65-D5D9-DBCE-643B0AD7E8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73629" y="185302"/>
                  <a:ext cx="173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B0B622F-F602-BEE1-5743-7307B935E114}"/>
                    </a:ext>
                  </a:extLst>
                </p14:cNvPr>
                <p14:cNvContentPartPr/>
                <p14:nvPr/>
              </p14:nvContentPartPr>
              <p14:xfrm>
                <a:off x="7650949" y="149302"/>
                <a:ext cx="428040" cy="136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B0B622F-F602-BEE1-5743-7307B935E1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42309" y="140302"/>
                  <a:ext cx="445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2D36994-79B3-AAD0-EC1A-91B16E8F5523}"/>
                    </a:ext>
                  </a:extLst>
                </p14:cNvPr>
                <p14:cNvContentPartPr/>
                <p14:nvPr/>
              </p14:nvContentPartPr>
              <p14:xfrm>
                <a:off x="7990069" y="249742"/>
                <a:ext cx="105480" cy="7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2D36994-79B3-AAD0-EC1A-91B16E8F55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81069" y="241102"/>
                  <a:ext cx="12312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D63B0B8-1CF7-02B4-EF35-A090584841DC}"/>
                  </a:ext>
                </a:extLst>
              </p14:cNvPr>
              <p14:cNvContentPartPr/>
              <p14:nvPr/>
            </p14:nvContentPartPr>
            <p14:xfrm>
              <a:off x="8269789" y="166222"/>
              <a:ext cx="165600" cy="2005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D63B0B8-1CF7-02B4-EF35-A090584841D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61149" y="157222"/>
                <a:ext cx="18324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F830CA6-63E3-2819-1294-6DC95C3E80A5}"/>
              </a:ext>
            </a:extLst>
          </p:cNvPr>
          <p:cNvGrpSpPr/>
          <p:nvPr/>
        </p:nvGrpSpPr>
        <p:grpSpPr>
          <a:xfrm>
            <a:off x="6578869" y="573742"/>
            <a:ext cx="207720" cy="133560"/>
            <a:chOff x="6578869" y="573742"/>
            <a:chExt cx="20772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3ECC392-7064-48F7-F6ED-DFF074E5AC6C}"/>
                    </a:ext>
                  </a:extLst>
                </p14:cNvPr>
                <p14:cNvContentPartPr/>
                <p14:nvPr/>
              </p14:nvContentPartPr>
              <p14:xfrm>
                <a:off x="6578869" y="573742"/>
                <a:ext cx="207720" cy="55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3ECC392-7064-48F7-F6ED-DFF074E5AC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69869" y="565102"/>
                  <a:ext cx="225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65DB26-6872-51E4-BD6D-FB687120FCCD}"/>
                    </a:ext>
                  </a:extLst>
                </p14:cNvPr>
                <p14:cNvContentPartPr/>
                <p14:nvPr/>
              </p14:nvContentPartPr>
              <p14:xfrm>
                <a:off x="6605149" y="664102"/>
                <a:ext cx="169200" cy="43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65DB26-6872-51E4-BD6D-FB687120FC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96149" y="655102"/>
                  <a:ext cx="1868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4D2B4F0-3025-6C03-432E-7CA898082053}"/>
              </a:ext>
            </a:extLst>
          </p:cNvPr>
          <p:cNvGrpSpPr/>
          <p:nvPr/>
        </p:nvGrpSpPr>
        <p:grpSpPr>
          <a:xfrm>
            <a:off x="6998989" y="488422"/>
            <a:ext cx="1197000" cy="247680"/>
            <a:chOff x="6998989" y="488422"/>
            <a:chExt cx="11970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5C40AC6-2C3C-0D99-8C8F-A247424383B5}"/>
                    </a:ext>
                  </a:extLst>
                </p14:cNvPr>
                <p14:cNvContentPartPr/>
                <p14:nvPr/>
              </p14:nvContentPartPr>
              <p14:xfrm>
                <a:off x="6998989" y="488422"/>
                <a:ext cx="66600" cy="172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5C40AC6-2C3C-0D99-8C8F-A247424383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90349" y="479422"/>
                  <a:ext cx="84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D6A61EC-4C83-84EB-51C5-E2E76E973526}"/>
                    </a:ext>
                  </a:extLst>
                </p14:cNvPr>
                <p14:cNvContentPartPr/>
                <p14:nvPr/>
              </p14:nvContentPartPr>
              <p14:xfrm>
                <a:off x="7173589" y="525142"/>
                <a:ext cx="117000" cy="122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D6A61EC-4C83-84EB-51C5-E2E76E9735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64949" y="516502"/>
                  <a:ext cx="134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349258-581A-8655-4534-1666BF735486}"/>
                    </a:ext>
                  </a:extLst>
                </p14:cNvPr>
                <p14:cNvContentPartPr/>
                <p14:nvPr/>
              </p14:nvContentPartPr>
              <p14:xfrm>
                <a:off x="7363669" y="564382"/>
                <a:ext cx="146520" cy="96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349258-581A-8655-4534-1666BF7354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54669" y="555742"/>
                  <a:ext cx="164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4A9088C-AB9F-FA23-0AF4-DC5755264B4F}"/>
                    </a:ext>
                  </a:extLst>
                </p14:cNvPr>
                <p14:cNvContentPartPr/>
                <p14:nvPr/>
              </p14:nvContentPartPr>
              <p14:xfrm>
                <a:off x="7625029" y="547462"/>
                <a:ext cx="99720" cy="91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4A9088C-AB9F-FA23-0AF4-DC5755264B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6389" y="538462"/>
                  <a:ext cx="117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968A4B8-EFE4-1F33-95A0-1DE822219164}"/>
                    </a:ext>
                  </a:extLst>
                </p14:cNvPr>
                <p14:cNvContentPartPr/>
                <p14:nvPr/>
              </p14:nvContentPartPr>
              <p14:xfrm>
                <a:off x="7746349" y="676342"/>
                <a:ext cx="26280" cy="59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968A4B8-EFE4-1F33-95A0-1DE8222191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37709" y="667702"/>
                  <a:ext cx="43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89B7666-A0A1-E0DC-FD59-3AF5055100B3}"/>
                    </a:ext>
                  </a:extLst>
                </p14:cNvPr>
                <p14:cNvContentPartPr/>
                <p14:nvPr/>
              </p14:nvContentPartPr>
              <p14:xfrm>
                <a:off x="7876669" y="507862"/>
                <a:ext cx="106560" cy="153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89B7666-A0A1-E0DC-FD59-3AF5055100B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68029" y="498862"/>
                  <a:ext cx="124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D672944-0736-D6A8-9DDC-8B775089B2F3}"/>
                    </a:ext>
                  </a:extLst>
                </p14:cNvPr>
                <p14:cNvContentPartPr/>
                <p14:nvPr/>
              </p14:nvContentPartPr>
              <p14:xfrm>
                <a:off x="8080429" y="556822"/>
                <a:ext cx="115560" cy="173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D672944-0736-D6A8-9DDC-8B775089B2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71429" y="547822"/>
                  <a:ext cx="13320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8DD1C16-14AD-97F5-C508-A76D751CFFBD}"/>
              </a:ext>
            </a:extLst>
          </p:cNvPr>
          <p:cNvGrpSpPr/>
          <p:nvPr/>
        </p:nvGrpSpPr>
        <p:grpSpPr>
          <a:xfrm>
            <a:off x="8395429" y="565102"/>
            <a:ext cx="129960" cy="126720"/>
            <a:chOff x="8395429" y="565102"/>
            <a:chExt cx="12996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883A7E5-B97F-8BD3-12FE-EBB93954A487}"/>
                    </a:ext>
                  </a:extLst>
                </p14:cNvPr>
                <p14:cNvContentPartPr/>
                <p14:nvPr/>
              </p14:nvContentPartPr>
              <p14:xfrm>
                <a:off x="8444749" y="565102"/>
                <a:ext cx="18360" cy="126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883A7E5-B97F-8BD3-12FE-EBB93954A4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5749" y="556102"/>
                  <a:ext cx="36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99CE4E-69C8-A094-65BC-C51976B808F8}"/>
                    </a:ext>
                  </a:extLst>
                </p14:cNvPr>
                <p14:cNvContentPartPr/>
                <p14:nvPr/>
              </p14:nvContentPartPr>
              <p14:xfrm>
                <a:off x="8395429" y="620902"/>
                <a:ext cx="129960" cy="21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99CE4E-69C8-A094-65BC-C51976B808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86789" y="611902"/>
                  <a:ext cx="147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97CBCDAF-B831-7CF7-DC77-C86240D800F2}"/>
              </a:ext>
            </a:extLst>
          </p:cNvPr>
          <p:cNvGrpSpPr/>
          <p:nvPr/>
        </p:nvGrpSpPr>
        <p:grpSpPr>
          <a:xfrm>
            <a:off x="8703229" y="496702"/>
            <a:ext cx="539640" cy="134280"/>
            <a:chOff x="8703229" y="496702"/>
            <a:chExt cx="53964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8AF2D6D-63AD-D3AF-3E80-709E9AD3ED70}"/>
                    </a:ext>
                  </a:extLst>
                </p14:cNvPr>
                <p14:cNvContentPartPr/>
                <p14:nvPr/>
              </p14:nvContentPartPr>
              <p14:xfrm>
                <a:off x="8703229" y="496702"/>
                <a:ext cx="74520" cy="131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8AF2D6D-63AD-D3AF-3E80-709E9AD3ED7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94229" y="487702"/>
                  <a:ext cx="92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86158EA-0A3B-10B3-46E4-74729FA1774F}"/>
                    </a:ext>
                  </a:extLst>
                </p14:cNvPr>
                <p14:cNvContentPartPr/>
                <p14:nvPr/>
              </p14:nvContentPartPr>
              <p14:xfrm>
                <a:off x="8737069" y="511822"/>
                <a:ext cx="273240" cy="91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86158EA-0A3B-10B3-46E4-74729FA177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8429" y="503182"/>
                  <a:ext cx="290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EB8C3D7-F233-89AD-1647-0AD92431A2A4}"/>
                    </a:ext>
                  </a:extLst>
                </p14:cNvPr>
                <p14:cNvContentPartPr/>
                <p14:nvPr/>
              </p14:nvContentPartPr>
              <p14:xfrm>
                <a:off x="9138109" y="521182"/>
                <a:ext cx="104760" cy="109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EB8C3D7-F233-89AD-1647-0AD92431A2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29109" y="512182"/>
                  <a:ext cx="12240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080" name="Gruppieren 174079">
            <a:extLst>
              <a:ext uri="{FF2B5EF4-FFF2-40B4-BE49-F238E27FC236}">
                <a16:creationId xmlns:a16="http://schemas.microsoft.com/office/drawing/2014/main" id="{1F984AFE-2DE8-3073-7CC9-FC3FA83012AB}"/>
              </a:ext>
            </a:extLst>
          </p:cNvPr>
          <p:cNvGrpSpPr/>
          <p:nvPr/>
        </p:nvGrpSpPr>
        <p:grpSpPr>
          <a:xfrm>
            <a:off x="9402709" y="452422"/>
            <a:ext cx="2204280" cy="234720"/>
            <a:chOff x="9402709" y="452422"/>
            <a:chExt cx="22042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755CAAB-DE95-71E1-6743-BAA4CD8E364B}"/>
                    </a:ext>
                  </a:extLst>
                </p14:cNvPr>
                <p14:cNvContentPartPr/>
                <p14:nvPr/>
              </p14:nvContentPartPr>
              <p14:xfrm>
                <a:off x="9402709" y="467902"/>
                <a:ext cx="88920" cy="119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755CAAB-DE95-71E1-6743-BAA4CD8E36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94069" y="459262"/>
                  <a:ext cx="106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9091499-30DA-76A7-5D79-B18230B4ACEB}"/>
                    </a:ext>
                  </a:extLst>
                </p14:cNvPr>
                <p14:cNvContentPartPr/>
                <p14:nvPr/>
              </p14:nvContentPartPr>
              <p14:xfrm>
                <a:off x="9428629" y="477262"/>
                <a:ext cx="141840" cy="7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9091499-30DA-76A7-5D79-B18230B4AC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19629" y="468622"/>
                  <a:ext cx="159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12386AF-4C3A-E00E-D046-57D92DC3E0B7}"/>
                    </a:ext>
                  </a:extLst>
                </p14:cNvPr>
                <p14:cNvContentPartPr/>
                <p14:nvPr/>
              </p14:nvContentPartPr>
              <p14:xfrm>
                <a:off x="9610429" y="474742"/>
                <a:ext cx="120240" cy="79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12386AF-4C3A-E00E-D046-57D92DC3E0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01789" y="465742"/>
                  <a:ext cx="137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4EDA9CC-8052-84A2-DFFC-126D6C017FE9}"/>
                    </a:ext>
                  </a:extLst>
                </p14:cNvPr>
                <p14:cNvContentPartPr/>
                <p14:nvPr/>
              </p14:nvContentPartPr>
              <p14:xfrm>
                <a:off x="9864949" y="521182"/>
                <a:ext cx="135000" cy="11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4EDA9CC-8052-84A2-DFFC-126D6C017FE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56309" y="512182"/>
                  <a:ext cx="152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6383655-E0D9-9A5B-65C5-5A0D7ECCC2C2}"/>
                    </a:ext>
                  </a:extLst>
                </p14:cNvPr>
                <p14:cNvContentPartPr/>
                <p14:nvPr/>
              </p14:nvContentPartPr>
              <p14:xfrm>
                <a:off x="9884749" y="576262"/>
                <a:ext cx="108360" cy="7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6383655-E0D9-9A5B-65C5-5A0D7ECCC2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75749" y="567622"/>
                  <a:ext cx="12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604FB19-FC3D-582A-ECC7-A7F0BDD42AA3}"/>
                    </a:ext>
                  </a:extLst>
                </p14:cNvPr>
                <p14:cNvContentPartPr/>
                <p14:nvPr/>
              </p14:nvContentPartPr>
              <p14:xfrm>
                <a:off x="10135669" y="489502"/>
                <a:ext cx="196920" cy="125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604FB19-FC3D-582A-ECC7-A7F0BDD42A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7029" y="480862"/>
                  <a:ext cx="214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471255D-7DD7-8A75-7007-C3808D8AE0F4}"/>
                    </a:ext>
                  </a:extLst>
                </p14:cNvPr>
                <p14:cNvContentPartPr/>
                <p14:nvPr/>
              </p14:nvContentPartPr>
              <p14:xfrm>
                <a:off x="10381189" y="452422"/>
                <a:ext cx="100440" cy="147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471255D-7DD7-8A75-7007-C3808D8AE0F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72189" y="443782"/>
                  <a:ext cx="118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256F94-873E-6DB6-00AB-469923B33ABD}"/>
                    </a:ext>
                  </a:extLst>
                </p14:cNvPr>
                <p14:cNvContentPartPr/>
                <p14:nvPr/>
              </p14:nvContentPartPr>
              <p14:xfrm>
                <a:off x="10409629" y="469702"/>
                <a:ext cx="133560" cy="6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256F94-873E-6DB6-00AB-469923B33AB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00629" y="460702"/>
                  <a:ext cx="151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69FE20D-DD36-0CDF-6697-EF96977869E7}"/>
                    </a:ext>
                  </a:extLst>
                </p14:cNvPr>
                <p14:cNvContentPartPr/>
                <p14:nvPr/>
              </p14:nvContentPartPr>
              <p14:xfrm>
                <a:off x="10586749" y="468982"/>
                <a:ext cx="381600" cy="101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69FE20D-DD36-0CDF-6697-EF96977869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77749" y="460342"/>
                  <a:ext cx="399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BC52C98-B143-31D3-319A-08815D7AF52A}"/>
                    </a:ext>
                  </a:extLst>
                </p14:cNvPr>
                <p14:cNvContentPartPr/>
                <p14:nvPr/>
              </p14:nvContentPartPr>
              <p14:xfrm>
                <a:off x="11068789" y="485542"/>
                <a:ext cx="123480" cy="74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BC52C98-B143-31D3-319A-08815D7AF5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60149" y="476542"/>
                  <a:ext cx="141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244EF42-2672-8987-1EFE-CBF214163739}"/>
                    </a:ext>
                  </a:extLst>
                </p14:cNvPr>
                <p14:cNvContentPartPr/>
                <p14:nvPr/>
              </p14:nvContentPartPr>
              <p14:xfrm>
                <a:off x="11240869" y="542422"/>
                <a:ext cx="12600" cy="59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244EF42-2672-8987-1EFE-CBF2141637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31869" y="533422"/>
                  <a:ext cx="30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3DD8CE1-E7FF-EA62-5C70-2ABED0FDF640}"/>
                    </a:ext>
                  </a:extLst>
                </p14:cNvPr>
                <p14:cNvContentPartPr/>
                <p14:nvPr/>
              </p14:nvContentPartPr>
              <p14:xfrm>
                <a:off x="11334109" y="475462"/>
                <a:ext cx="117360" cy="111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3DD8CE1-E7FF-EA62-5C70-2ABED0FDF64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325109" y="466462"/>
                  <a:ext cx="135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AEF2153-1783-9639-ED1E-41DC29C93B9E}"/>
                    </a:ext>
                  </a:extLst>
                </p14:cNvPr>
                <p14:cNvContentPartPr/>
                <p14:nvPr/>
              </p14:nvContentPartPr>
              <p14:xfrm>
                <a:off x="11503309" y="506062"/>
                <a:ext cx="92160" cy="28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AEF2153-1783-9639-ED1E-41DC29C93B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94669" y="497422"/>
                  <a:ext cx="109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A1C18B3-4393-C60B-E431-CB852427C246}"/>
                    </a:ext>
                  </a:extLst>
                </p14:cNvPr>
                <p14:cNvContentPartPr/>
                <p14:nvPr/>
              </p14:nvContentPartPr>
              <p14:xfrm>
                <a:off x="11533909" y="513262"/>
                <a:ext cx="73080" cy="173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A1C18B3-4393-C60B-E431-CB852427C2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24909" y="504622"/>
                  <a:ext cx="9072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084" name="Gruppieren 174083">
            <a:extLst>
              <a:ext uri="{FF2B5EF4-FFF2-40B4-BE49-F238E27FC236}">
                <a16:creationId xmlns:a16="http://schemas.microsoft.com/office/drawing/2014/main" id="{6F8E05D1-DF4F-BD59-E02A-54C51FD0C41E}"/>
              </a:ext>
            </a:extLst>
          </p:cNvPr>
          <p:cNvGrpSpPr/>
          <p:nvPr/>
        </p:nvGrpSpPr>
        <p:grpSpPr>
          <a:xfrm>
            <a:off x="5556469" y="916462"/>
            <a:ext cx="234360" cy="317160"/>
            <a:chOff x="5556469" y="916462"/>
            <a:chExt cx="23436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4081" name="Freihand 174080">
                  <a:extLst>
                    <a:ext uri="{FF2B5EF4-FFF2-40B4-BE49-F238E27FC236}">
                      <a16:creationId xmlns:a16="http://schemas.microsoft.com/office/drawing/2014/main" id="{861E8069-B011-C432-D19B-52F34A5D63D4}"/>
                    </a:ext>
                  </a:extLst>
                </p14:cNvPr>
                <p14:cNvContentPartPr/>
                <p14:nvPr/>
              </p14:nvContentPartPr>
              <p14:xfrm>
                <a:off x="5556469" y="972622"/>
                <a:ext cx="77400" cy="205560"/>
              </p14:xfrm>
            </p:contentPart>
          </mc:Choice>
          <mc:Fallback xmlns="">
            <p:pic>
              <p:nvPicPr>
                <p:cNvPr id="174081" name="Freihand 174080">
                  <a:extLst>
                    <a:ext uri="{FF2B5EF4-FFF2-40B4-BE49-F238E27FC236}">
                      <a16:creationId xmlns:a16="http://schemas.microsoft.com/office/drawing/2014/main" id="{861E8069-B011-C432-D19B-52F34A5D63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47469" y="963982"/>
                  <a:ext cx="95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4082" name="Freihand 174081">
                  <a:extLst>
                    <a:ext uri="{FF2B5EF4-FFF2-40B4-BE49-F238E27FC236}">
                      <a16:creationId xmlns:a16="http://schemas.microsoft.com/office/drawing/2014/main" id="{7E80D233-B6FD-526A-43A1-3CE874861973}"/>
                    </a:ext>
                  </a:extLst>
                </p14:cNvPr>
                <p14:cNvContentPartPr/>
                <p14:nvPr/>
              </p14:nvContentPartPr>
              <p14:xfrm>
                <a:off x="5637109" y="916462"/>
                <a:ext cx="153720" cy="317160"/>
              </p14:xfrm>
            </p:contentPart>
          </mc:Choice>
          <mc:Fallback xmlns="">
            <p:pic>
              <p:nvPicPr>
                <p:cNvPr id="174082" name="Freihand 174081">
                  <a:extLst>
                    <a:ext uri="{FF2B5EF4-FFF2-40B4-BE49-F238E27FC236}">
                      <a16:creationId xmlns:a16="http://schemas.microsoft.com/office/drawing/2014/main" id="{7E80D233-B6FD-526A-43A1-3CE8748619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28469" y="907462"/>
                  <a:ext cx="17136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091" name="Gruppieren 174090">
            <a:extLst>
              <a:ext uri="{FF2B5EF4-FFF2-40B4-BE49-F238E27FC236}">
                <a16:creationId xmlns:a16="http://schemas.microsoft.com/office/drawing/2014/main" id="{AE57B9CF-26D1-E14D-4A4E-012A3599C949}"/>
              </a:ext>
            </a:extLst>
          </p:cNvPr>
          <p:cNvGrpSpPr/>
          <p:nvPr/>
        </p:nvGrpSpPr>
        <p:grpSpPr>
          <a:xfrm>
            <a:off x="5901349" y="1007902"/>
            <a:ext cx="959760" cy="227880"/>
            <a:chOff x="5901349" y="1007902"/>
            <a:chExt cx="9597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4085" name="Freihand 174084">
                  <a:extLst>
                    <a:ext uri="{FF2B5EF4-FFF2-40B4-BE49-F238E27FC236}">
                      <a16:creationId xmlns:a16="http://schemas.microsoft.com/office/drawing/2014/main" id="{E3EBAAD6-580A-4FFC-0297-E7B4784D4851}"/>
                    </a:ext>
                  </a:extLst>
                </p14:cNvPr>
                <p14:cNvContentPartPr/>
                <p14:nvPr/>
              </p14:nvContentPartPr>
              <p14:xfrm>
                <a:off x="5901349" y="1008262"/>
                <a:ext cx="146160" cy="227520"/>
              </p14:xfrm>
            </p:contentPart>
          </mc:Choice>
          <mc:Fallback xmlns="">
            <p:pic>
              <p:nvPicPr>
                <p:cNvPr id="174085" name="Freihand 174084">
                  <a:extLst>
                    <a:ext uri="{FF2B5EF4-FFF2-40B4-BE49-F238E27FC236}">
                      <a16:creationId xmlns:a16="http://schemas.microsoft.com/office/drawing/2014/main" id="{E3EBAAD6-580A-4FFC-0297-E7B4784D48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92349" y="999262"/>
                  <a:ext cx="163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4086" name="Freihand 174085">
                  <a:extLst>
                    <a:ext uri="{FF2B5EF4-FFF2-40B4-BE49-F238E27FC236}">
                      <a16:creationId xmlns:a16="http://schemas.microsoft.com/office/drawing/2014/main" id="{F5431FB6-3CA4-422A-40A2-8A1CC1FA45FB}"/>
                    </a:ext>
                  </a:extLst>
                </p14:cNvPr>
                <p14:cNvContentPartPr/>
                <p14:nvPr/>
              </p14:nvContentPartPr>
              <p14:xfrm>
                <a:off x="6096469" y="1045342"/>
                <a:ext cx="149760" cy="160920"/>
              </p14:xfrm>
            </p:contentPart>
          </mc:Choice>
          <mc:Fallback xmlns="">
            <p:pic>
              <p:nvPicPr>
                <p:cNvPr id="174086" name="Freihand 174085">
                  <a:extLst>
                    <a:ext uri="{FF2B5EF4-FFF2-40B4-BE49-F238E27FC236}">
                      <a16:creationId xmlns:a16="http://schemas.microsoft.com/office/drawing/2014/main" id="{F5431FB6-3CA4-422A-40A2-8A1CC1FA45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87829" y="1036702"/>
                  <a:ext cx="167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4087" name="Freihand 174086">
                  <a:extLst>
                    <a:ext uri="{FF2B5EF4-FFF2-40B4-BE49-F238E27FC236}">
                      <a16:creationId xmlns:a16="http://schemas.microsoft.com/office/drawing/2014/main" id="{3583AF98-B7A5-F62F-E7CF-17977DFD9A0F}"/>
                    </a:ext>
                  </a:extLst>
                </p14:cNvPr>
                <p14:cNvContentPartPr/>
                <p14:nvPr/>
              </p14:nvContentPartPr>
              <p14:xfrm>
                <a:off x="6304189" y="1068022"/>
                <a:ext cx="173880" cy="104040"/>
              </p14:xfrm>
            </p:contentPart>
          </mc:Choice>
          <mc:Fallback xmlns="">
            <p:pic>
              <p:nvPicPr>
                <p:cNvPr id="174087" name="Freihand 174086">
                  <a:extLst>
                    <a:ext uri="{FF2B5EF4-FFF2-40B4-BE49-F238E27FC236}">
                      <a16:creationId xmlns:a16="http://schemas.microsoft.com/office/drawing/2014/main" id="{3583AF98-B7A5-F62F-E7CF-17977DFD9A0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95549" y="1059382"/>
                  <a:ext cx="191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4088" name="Freihand 174087">
                  <a:extLst>
                    <a:ext uri="{FF2B5EF4-FFF2-40B4-BE49-F238E27FC236}">
                      <a16:creationId xmlns:a16="http://schemas.microsoft.com/office/drawing/2014/main" id="{F06AA4F1-3F5F-BC36-1D2A-C50347662C88}"/>
                    </a:ext>
                  </a:extLst>
                </p14:cNvPr>
                <p14:cNvContentPartPr/>
                <p14:nvPr/>
              </p14:nvContentPartPr>
              <p14:xfrm>
                <a:off x="6435949" y="1007902"/>
                <a:ext cx="94320" cy="191520"/>
              </p14:xfrm>
            </p:contentPart>
          </mc:Choice>
          <mc:Fallback xmlns="">
            <p:pic>
              <p:nvPicPr>
                <p:cNvPr id="174088" name="Freihand 174087">
                  <a:extLst>
                    <a:ext uri="{FF2B5EF4-FFF2-40B4-BE49-F238E27FC236}">
                      <a16:creationId xmlns:a16="http://schemas.microsoft.com/office/drawing/2014/main" id="{F06AA4F1-3F5F-BC36-1D2A-C50347662C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26949" y="999262"/>
                  <a:ext cx="111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4089" name="Freihand 174088">
                  <a:extLst>
                    <a:ext uri="{FF2B5EF4-FFF2-40B4-BE49-F238E27FC236}">
                      <a16:creationId xmlns:a16="http://schemas.microsoft.com/office/drawing/2014/main" id="{2AA9D2B7-AC11-A6A6-7F06-32F73FBCB5DB}"/>
                    </a:ext>
                  </a:extLst>
                </p14:cNvPr>
                <p14:cNvContentPartPr/>
                <p14:nvPr/>
              </p14:nvContentPartPr>
              <p14:xfrm>
                <a:off x="6554389" y="1116622"/>
                <a:ext cx="96120" cy="60120"/>
              </p14:xfrm>
            </p:contentPart>
          </mc:Choice>
          <mc:Fallback xmlns="">
            <p:pic>
              <p:nvPicPr>
                <p:cNvPr id="174089" name="Freihand 174088">
                  <a:extLst>
                    <a:ext uri="{FF2B5EF4-FFF2-40B4-BE49-F238E27FC236}">
                      <a16:creationId xmlns:a16="http://schemas.microsoft.com/office/drawing/2014/main" id="{2AA9D2B7-AC11-A6A6-7F06-32F73FBCB5D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45749" y="1107982"/>
                  <a:ext cx="113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4090" name="Freihand 174089">
                  <a:extLst>
                    <a:ext uri="{FF2B5EF4-FFF2-40B4-BE49-F238E27FC236}">
                      <a16:creationId xmlns:a16="http://schemas.microsoft.com/office/drawing/2014/main" id="{080F7667-2260-9BFA-BB49-F283776B07C9}"/>
                    </a:ext>
                  </a:extLst>
                </p14:cNvPr>
                <p14:cNvContentPartPr/>
                <p14:nvPr/>
              </p14:nvContentPartPr>
              <p14:xfrm>
                <a:off x="6649069" y="1053622"/>
                <a:ext cx="212040" cy="146520"/>
              </p14:xfrm>
            </p:contentPart>
          </mc:Choice>
          <mc:Fallback xmlns="">
            <p:pic>
              <p:nvPicPr>
                <p:cNvPr id="174090" name="Freihand 174089">
                  <a:extLst>
                    <a:ext uri="{FF2B5EF4-FFF2-40B4-BE49-F238E27FC236}">
                      <a16:creationId xmlns:a16="http://schemas.microsoft.com/office/drawing/2014/main" id="{080F7667-2260-9BFA-BB49-F283776B07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40069" y="1044622"/>
                  <a:ext cx="22968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01" name="Gruppieren 174100">
            <a:extLst>
              <a:ext uri="{FF2B5EF4-FFF2-40B4-BE49-F238E27FC236}">
                <a16:creationId xmlns:a16="http://schemas.microsoft.com/office/drawing/2014/main" id="{0290526D-A8E3-7B0B-29B3-8904771CA830}"/>
              </a:ext>
            </a:extLst>
          </p:cNvPr>
          <p:cNvGrpSpPr/>
          <p:nvPr/>
        </p:nvGrpSpPr>
        <p:grpSpPr>
          <a:xfrm>
            <a:off x="7101949" y="921142"/>
            <a:ext cx="337320" cy="272160"/>
            <a:chOff x="7101949" y="921142"/>
            <a:chExt cx="33732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4092" name="Freihand 174091">
                  <a:extLst>
                    <a:ext uri="{FF2B5EF4-FFF2-40B4-BE49-F238E27FC236}">
                      <a16:creationId xmlns:a16="http://schemas.microsoft.com/office/drawing/2014/main" id="{36B2183D-D8C6-7295-DB81-EB57AB2C4793}"/>
                    </a:ext>
                  </a:extLst>
                </p14:cNvPr>
                <p14:cNvContentPartPr/>
                <p14:nvPr/>
              </p14:nvContentPartPr>
              <p14:xfrm>
                <a:off x="7250269" y="997462"/>
                <a:ext cx="144360" cy="102600"/>
              </p14:xfrm>
            </p:contentPart>
          </mc:Choice>
          <mc:Fallback xmlns="">
            <p:pic>
              <p:nvPicPr>
                <p:cNvPr id="174092" name="Freihand 174091">
                  <a:extLst>
                    <a:ext uri="{FF2B5EF4-FFF2-40B4-BE49-F238E27FC236}">
                      <a16:creationId xmlns:a16="http://schemas.microsoft.com/office/drawing/2014/main" id="{36B2183D-D8C6-7295-DB81-EB57AB2C47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41269" y="988462"/>
                  <a:ext cx="162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74093" name="Freihand 174092">
                  <a:extLst>
                    <a:ext uri="{FF2B5EF4-FFF2-40B4-BE49-F238E27FC236}">
                      <a16:creationId xmlns:a16="http://schemas.microsoft.com/office/drawing/2014/main" id="{6408B629-CE75-EEDA-6AFE-97E57252B11D}"/>
                    </a:ext>
                  </a:extLst>
                </p14:cNvPr>
                <p14:cNvContentPartPr/>
                <p14:nvPr/>
              </p14:nvContentPartPr>
              <p14:xfrm>
                <a:off x="7352149" y="993142"/>
                <a:ext cx="87120" cy="200160"/>
              </p14:xfrm>
            </p:contentPart>
          </mc:Choice>
          <mc:Fallback xmlns="">
            <p:pic>
              <p:nvPicPr>
                <p:cNvPr id="174093" name="Freihand 174092">
                  <a:extLst>
                    <a:ext uri="{FF2B5EF4-FFF2-40B4-BE49-F238E27FC236}">
                      <a16:creationId xmlns:a16="http://schemas.microsoft.com/office/drawing/2014/main" id="{6408B629-CE75-EEDA-6AFE-97E57252B11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43509" y="984502"/>
                  <a:ext cx="104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74098" name="Freihand 174097">
                  <a:extLst>
                    <a:ext uri="{FF2B5EF4-FFF2-40B4-BE49-F238E27FC236}">
                      <a16:creationId xmlns:a16="http://schemas.microsoft.com/office/drawing/2014/main" id="{A26E9024-B8DC-1D5E-6C78-20A7E072B554}"/>
                    </a:ext>
                  </a:extLst>
                </p14:cNvPr>
                <p14:cNvContentPartPr/>
                <p14:nvPr/>
              </p14:nvContentPartPr>
              <p14:xfrm>
                <a:off x="7101949" y="921142"/>
                <a:ext cx="76680" cy="53280"/>
              </p14:xfrm>
            </p:contentPart>
          </mc:Choice>
          <mc:Fallback xmlns="">
            <p:pic>
              <p:nvPicPr>
                <p:cNvPr id="174098" name="Freihand 174097">
                  <a:extLst>
                    <a:ext uri="{FF2B5EF4-FFF2-40B4-BE49-F238E27FC236}">
                      <a16:creationId xmlns:a16="http://schemas.microsoft.com/office/drawing/2014/main" id="{A26E9024-B8DC-1D5E-6C78-20A7E072B5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93309" y="912142"/>
                  <a:ext cx="943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00" name="Gruppieren 174099">
            <a:extLst>
              <a:ext uri="{FF2B5EF4-FFF2-40B4-BE49-F238E27FC236}">
                <a16:creationId xmlns:a16="http://schemas.microsoft.com/office/drawing/2014/main" id="{4BCF9140-F171-CF65-0DC9-F4AABFEEAA9C}"/>
              </a:ext>
            </a:extLst>
          </p:cNvPr>
          <p:cNvGrpSpPr/>
          <p:nvPr/>
        </p:nvGrpSpPr>
        <p:grpSpPr>
          <a:xfrm>
            <a:off x="7591549" y="803422"/>
            <a:ext cx="700560" cy="357840"/>
            <a:chOff x="7591549" y="803422"/>
            <a:chExt cx="70056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4094" name="Freihand 174093">
                  <a:extLst>
                    <a:ext uri="{FF2B5EF4-FFF2-40B4-BE49-F238E27FC236}">
                      <a16:creationId xmlns:a16="http://schemas.microsoft.com/office/drawing/2014/main" id="{E113AA68-0F85-9DD1-94DF-2A69C184A457}"/>
                    </a:ext>
                  </a:extLst>
                </p14:cNvPr>
                <p14:cNvContentPartPr/>
                <p14:nvPr/>
              </p14:nvContentPartPr>
              <p14:xfrm>
                <a:off x="7591549" y="1015462"/>
                <a:ext cx="367200" cy="95400"/>
              </p14:xfrm>
            </p:contentPart>
          </mc:Choice>
          <mc:Fallback xmlns="">
            <p:pic>
              <p:nvPicPr>
                <p:cNvPr id="174094" name="Freihand 174093">
                  <a:extLst>
                    <a:ext uri="{FF2B5EF4-FFF2-40B4-BE49-F238E27FC236}">
                      <a16:creationId xmlns:a16="http://schemas.microsoft.com/office/drawing/2014/main" id="{E113AA68-0F85-9DD1-94DF-2A69C184A4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82909" y="1006822"/>
                  <a:ext cx="384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4095" name="Freihand 174094">
                  <a:extLst>
                    <a:ext uri="{FF2B5EF4-FFF2-40B4-BE49-F238E27FC236}">
                      <a16:creationId xmlns:a16="http://schemas.microsoft.com/office/drawing/2014/main" id="{2A0C6F38-0A10-90A2-7463-DD2A29D8D5B8}"/>
                    </a:ext>
                  </a:extLst>
                </p14:cNvPr>
                <p14:cNvContentPartPr/>
                <p14:nvPr/>
              </p14:nvContentPartPr>
              <p14:xfrm>
                <a:off x="7902229" y="1031302"/>
                <a:ext cx="68040" cy="129960"/>
              </p14:xfrm>
            </p:contentPart>
          </mc:Choice>
          <mc:Fallback xmlns="">
            <p:pic>
              <p:nvPicPr>
                <p:cNvPr id="174095" name="Freihand 174094">
                  <a:extLst>
                    <a:ext uri="{FF2B5EF4-FFF2-40B4-BE49-F238E27FC236}">
                      <a16:creationId xmlns:a16="http://schemas.microsoft.com/office/drawing/2014/main" id="{2A0C6F38-0A10-90A2-7463-DD2A29D8D5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93589" y="1022662"/>
                  <a:ext cx="85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4096" name="Freihand 174095">
                  <a:extLst>
                    <a:ext uri="{FF2B5EF4-FFF2-40B4-BE49-F238E27FC236}">
                      <a16:creationId xmlns:a16="http://schemas.microsoft.com/office/drawing/2014/main" id="{A847CC42-5316-52D2-CB71-56FD7D710E2F}"/>
                    </a:ext>
                  </a:extLst>
                </p14:cNvPr>
                <p14:cNvContentPartPr/>
                <p14:nvPr/>
              </p14:nvContentPartPr>
              <p14:xfrm>
                <a:off x="8059549" y="913222"/>
                <a:ext cx="7560" cy="53640"/>
              </p14:xfrm>
            </p:contentPart>
          </mc:Choice>
          <mc:Fallback xmlns="">
            <p:pic>
              <p:nvPicPr>
                <p:cNvPr id="174096" name="Freihand 174095">
                  <a:extLst>
                    <a:ext uri="{FF2B5EF4-FFF2-40B4-BE49-F238E27FC236}">
                      <a16:creationId xmlns:a16="http://schemas.microsoft.com/office/drawing/2014/main" id="{A847CC42-5316-52D2-CB71-56FD7D710E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50909" y="904582"/>
                  <a:ext cx="25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4097" name="Freihand 174096">
                  <a:extLst>
                    <a:ext uri="{FF2B5EF4-FFF2-40B4-BE49-F238E27FC236}">
                      <a16:creationId xmlns:a16="http://schemas.microsoft.com/office/drawing/2014/main" id="{AFAEB84E-4027-AB6D-5E1F-8B69C2F5C75E}"/>
                    </a:ext>
                  </a:extLst>
                </p14:cNvPr>
                <p14:cNvContentPartPr/>
                <p14:nvPr/>
              </p14:nvContentPartPr>
              <p14:xfrm>
                <a:off x="8009149" y="900622"/>
                <a:ext cx="110520" cy="85320"/>
              </p14:xfrm>
            </p:contentPart>
          </mc:Choice>
          <mc:Fallback xmlns="">
            <p:pic>
              <p:nvPicPr>
                <p:cNvPr id="174097" name="Freihand 174096">
                  <a:extLst>
                    <a:ext uri="{FF2B5EF4-FFF2-40B4-BE49-F238E27FC236}">
                      <a16:creationId xmlns:a16="http://schemas.microsoft.com/office/drawing/2014/main" id="{AFAEB84E-4027-AB6D-5E1F-8B69C2F5C7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00149" y="891622"/>
                  <a:ext cx="128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4099" name="Freihand 174098">
                  <a:extLst>
                    <a:ext uri="{FF2B5EF4-FFF2-40B4-BE49-F238E27FC236}">
                      <a16:creationId xmlns:a16="http://schemas.microsoft.com/office/drawing/2014/main" id="{A5F54F8E-75B6-D7B4-26EB-0E6628C0DBD4}"/>
                    </a:ext>
                  </a:extLst>
                </p14:cNvPr>
                <p14:cNvContentPartPr/>
                <p14:nvPr/>
              </p14:nvContentPartPr>
              <p14:xfrm>
                <a:off x="8219749" y="803422"/>
                <a:ext cx="72360" cy="60120"/>
              </p14:xfrm>
            </p:contentPart>
          </mc:Choice>
          <mc:Fallback xmlns="">
            <p:pic>
              <p:nvPicPr>
                <p:cNvPr id="174099" name="Freihand 174098">
                  <a:extLst>
                    <a:ext uri="{FF2B5EF4-FFF2-40B4-BE49-F238E27FC236}">
                      <a16:creationId xmlns:a16="http://schemas.microsoft.com/office/drawing/2014/main" id="{A5F54F8E-75B6-D7B4-26EB-0E6628C0DB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10749" y="794422"/>
                  <a:ext cx="9000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05" name="Gruppieren 174104">
            <a:extLst>
              <a:ext uri="{FF2B5EF4-FFF2-40B4-BE49-F238E27FC236}">
                <a16:creationId xmlns:a16="http://schemas.microsoft.com/office/drawing/2014/main" id="{A7EB584B-C98B-8BD0-2FE1-A6EE439D78B3}"/>
              </a:ext>
            </a:extLst>
          </p:cNvPr>
          <p:cNvGrpSpPr/>
          <p:nvPr/>
        </p:nvGrpSpPr>
        <p:grpSpPr>
          <a:xfrm>
            <a:off x="8798629" y="990262"/>
            <a:ext cx="99360" cy="198000"/>
            <a:chOff x="8798629" y="990262"/>
            <a:chExt cx="993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4102" name="Freihand 174101">
                  <a:extLst>
                    <a:ext uri="{FF2B5EF4-FFF2-40B4-BE49-F238E27FC236}">
                      <a16:creationId xmlns:a16="http://schemas.microsoft.com/office/drawing/2014/main" id="{668C9A24-28DF-44E4-4A42-63AAB3D1ADAF}"/>
                    </a:ext>
                  </a:extLst>
                </p14:cNvPr>
                <p14:cNvContentPartPr/>
                <p14:nvPr/>
              </p14:nvContentPartPr>
              <p14:xfrm>
                <a:off x="8798629" y="996742"/>
                <a:ext cx="81360" cy="85320"/>
              </p14:xfrm>
            </p:contentPart>
          </mc:Choice>
          <mc:Fallback xmlns="">
            <p:pic>
              <p:nvPicPr>
                <p:cNvPr id="174102" name="Freihand 174101">
                  <a:extLst>
                    <a:ext uri="{FF2B5EF4-FFF2-40B4-BE49-F238E27FC236}">
                      <a16:creationId xmlns:a16="http://schemas.microsoft.com/office/drawing/2014/main" id="{668C9A24-28DF-44E4-4A42-63AAB3D1ADA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89629" y="988102"/>
                  <a:ext cx="99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4103" name="Freihand 174102">
                  <a:extLst>
                    <a:ext uri="{FF2B5EF4-FFF2-40B4-BE49-F238E27FC236}">
                      <a16:creationId xmlns:a16="http://schemas.microsoft.com/office/drawing/2014/main" id="{768116A1-FF90-CF7E-2223-5EFBCAE7BECC}"/>
                    </a:ext>
                  </a:extLst>
                </p14:cNvPr>
                <p14:cNvContentPartPr/>
                <p14:nvPr/>
              </p14:nvContentPartPr>
              <p14:xfrm>
                <a:off x="8830669" y="990262"/>
                <a:ext cx="67320" cy="198000"/>
              </p14:xfrm>
            </p:contentPart>
          </mc:Choice>
          <mc:Fallback xmlns="">
            <p:pic>
              <p:nvPicPr>
                <p:cNvPr id="174103" name="Freihand 174102">
                  <a:extLst>
                    <a:ext uri="{FF2B5EF4-FFF2-40B4-BE49-F238E27FC236}">
                      <a16:creationId xmlns:a16="http://schemas.microsoft.com/office/drawing/2014/main" id="{768116A1-FF90-CF7E-2223-5EFBCAE7BEC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21669" y="981262"/>
                  <a:ext cx="8496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4104" name="Freihand 174103">
                <a:extLst>
                  <a:ext uri="{FF2B5EF4-FFF2-40B4-BE49-F238E27FC236}">
                    <a16:creationId xmlns:a16="http://schemas.microsoft.com/office/drawing/2014/main" id="{19FFB2BD-AFD7-9EB3-6ACE-688176D73F50}"/>
                  </a:ext>
                </a:extLst>
              </p14:cNvPr>
              <p14:cNvContentPartPr/>
              <p14:nvPr/>
            </p14:nvContentPartPr>
            <p14:xfrm>
              <a:off x="9141709" y="996022"/>
              <a:ext cx="131040" cy="59760"/>
            </p14:xfrm>
          </p:contentPart>
        </mc:Choice>
        <mc:Fallback xmlns="">
          <p:pic>
            <p:nvPicPr>
              <p:cNvPr id="174104" name="Freihand 174103">
                <a:extLst>
                  <a:ext uri="{FF2B5EF4-FFF2-40B4-BE49-F238E27FC236}">
                    <a16:creationId xmlns:a16="http://schemas.microsoft.com/office/drawing/2014/main" id="{19FFB2BD-AFD7-9EB3-6ACE-688176D73F5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132709" y="987022"/>
                <a:ext cx="14868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109" name="Gruppieren 174108">
            <a:extLst>
              <a:ext uri="{FF2B5EF4-FFF2-40B4-BE49-F238E27FC236}">
                <a16:creationId xmlns:a16="http://schemas.microsoft.com/office/drawing/2014/main" id="{51EF2EA5-2036-2971-57C3-E2C665BABB5B}"/>
              </a:ext>
            </a:extLst>
          </p:cNvPr>
          <p:cNvGrpSpPr/>
          <p:nvPr/>
        </p:nvGrpSpPr>
        <p:grpSpPr>
          <a:xfrm>
            <a:off x="9571549" y="904582"/>
            <a:ext cx="386280" cy="129240"/>
            <a:chOff x="9571549" y="904582"/>
            <a:chExt cx="38628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4106" name="Freihand 174105">
                  <a:extLst>
                    <a:ext uri="{FF2B5EF4-FFF2-40B4-BE49-F238E27FC236}">
                      <a16:creationId xmlns:a16="http://schemas.microsoft.com/office/drawing/2014/main" id="{815F2C0E-656E-445C-FDAE-C2B77350558E}"/>
                    </a:ext>
                  </a:extLst>
                </p14:cNvPr>
                <p14:cNvContentPartPr/>
                <p14:nvPr/>
              </p14:nvContentPartPr>
              <p14:xfrm>
                <a:off x="9571549" y="923662"/>
                <a:ext cx="30240" cy="110160"/>
              </p14:xfrm>
            </p:contentPart>
          </mc:Choice>
          <mc:Fallback xmlns="">
            <p:pic>
              <p:nvPicPr>
                <p:cNvPr id="174106" name="Freihand 174105">
                  <a:extLst>
                    <a:ext uri="{FF2B5EF4-FFF2-40B4-BE49-F238E27FC236}">
                      <a16:creationId xmlns:a16="http://schemas.microsoft.com/office/drawing/2014/main" id="{815F2C0E-656E-445C-FDAE-C2B7735055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62549" y="914662"/>
                  <a:ext cx="47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4107" name="Freihand 174106">
                  <a:extLst>
                    <a:ext uri="{FF2B5EF4-FFF2-40B4-BE49-F238E27FC236}">
                      <a16:creationId xmlns:a16="http://schemas.microsoft.com/office/drawing/2014/main" id="{D4599924-2200-CDA1-CE6A-EC01AF9CD571}"/>
                    </a:ext>
                  </a:extLst>
                </p14:cNvPr>
                <p14:cNvContentPartPr/>
                <p14:nvPr/>
              </p14:nvContentPartPr>
              <p14:xfrm>
                <a:off x="9656869" y="923662"/>
                <a:ext cx="81000" cy="107280"/>
              </p14:xfrm>
            </p:contentPart>
          </mc:Choice>
          <mc:Fallback xmlns="">
            <p:pic>
              <p:nvPicPr>
                <p:cNvPr id="174107" name="Freihand 174106">
                  <a:extLst>
                    <a:ext uri="{FF2B5EF4-FFF2-40B4-BE49-F238E27FC236}">
                      <a16:creationId xmlns:a16="http://schemas.microsoft.com/office/drawing/2014/main" id="{D4599924-2200-CDA1-CE6A-EC01AF9CD57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47869" y="914662"/>
                  <a:ext cx="98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4108" name="Freihand 174107">
                  <a:extLst>
                    <a:ext uri="{FF2B5EF4-FFF2-40B4-BE49-F238E27FC236}">
                      <a16:creationId xmlns:a16="http://schemas.microsoft.com/office/drawing/2014/main" id="{F80BBBB4-0D4F-5805-F43E-7BC5CC920560}"/>
                    </a:ext>
                  </a:extLst>
                </p14:cNvPr>
                <p14:cNvContentPartPr/>
                <p14:nvPr/>
              </p14:nvContentPartPr>
              <p14:xfrm>
                <a:off x="9683509" y="904582"/>
                <a:ext cx="274320" cy="70920"/>
              </p14:xfrm>
            </p:contentPart>
          </mc:Choice>
          <mc:Fallback xmlns="">
            <p:pic>
              <p:nvPicPr>
                <p:cNvPr id="174108" name="Freihand 174107">
                  <a:extLst>
                    <a:ext uri="{FF2B5EF4-FFF2-40B4-BE49-F238E27FC236}">
                      <a16:creationId xmlns:a16="http://schemas.microsoft.com/office/drawing/2014/main" id="{F80BBBB4-0D4F-5805-F43E-7BC5CC92056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74509" y="895582"/>
                  <a:ext cx="2919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15" name="Gruppieren 174114">
            <a:extLst>
              <a:ext uri="{FF2B5EF4-FFF2-40B4-BE49-F238E27FC236}">
                <a16:creationId xmlns:a16="http://schemas.microsoft.com/office/drawing/2014/main" id="{E301D3F5-3969-1C71-302D-059456460BAB}"/>
              </a:ext>
            </a:extLst>
          </p:cNvPr>
          <p:cNvGrpSpPr/>
          <p:nvPr/>
        </p:nvGrpSpPr>
        <p:grpSpPr>
          <a:xfrm>
            <a:off x="10163389" y="891622"/>
            <a:ext cx="781200" cy="210960"/>
            <a:chOff x="10163389" y="891622"/>
            <a:chExt cx="7812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4110" name="Freihand 174109">
                  <a:extLst>
                    <a:ext uri="{FF2B5EF4-FFF2-40B4-BE49-F238E27FC236}">
                      <a16:creationId xmlns:a16="http://schemas.microsoft.com/office/drawing/2014/main" id="{39F8C746-EB09-B343-FBD1-354F674240F4}"/>
                    </a:ext>
                  </a:extLst>
                </p14:cNvPr>
                <p14:cNvContentPartPr/>
                <p14:nvPr/>
              </p14:nvContentPartPr>
              <p14:xfrm>
                <a:off x="10205149" y="936982"/>
                <a:ext cx="20880" cy="100800"/>
              </p14:xfrm>
            </p:contentPart>
          </mc:Choice>
          <mc:Fallback xmlns="">
            <p:pic>
              <p:nvPicPr>
                <p:cNvPr id="174110" name="Freihand 174109">
                  <a:extLst>
                    <a:ext uri="{FF2B5EF4-FFF2-40B4-BE49-F238E27FC236}">
                      <a16:creationId xmlns:a16="http://schemas.microsoft.com/office/drawing/2014/main" id="{39F8C746-EB09-B343-FBD1-354F674240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96509" y="928342"/>
                  <a:ext cx="38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4111" name="Freihand 174110">
                  <a:extLst>
                    <a:ext uri="{FF2B5EF4-FFF2-40B4-BE49-F238E27FC236}">
                      <a16:creationId xmlns:a16="http://schemas.microsoft.com/office/drawing/2014/main" id="{0150CB6B-0F96-DE35-284A-33F759FD08C0}"/>
                    </a:ext>
                  </a:extLst>
                </p14:cNvPr>
                <p14:cNvContentPartPr/>
                <p14:nvPr/>
              </p14:nvContentPartPr>
              <p14:xfrm>
                <a:off x="10163389" y="965062"/>
                <a:ext cx="130320" cy="7920"/>
              </p14:xfrm>
            </p:contentPart>
          </mc:Choice>
          <mc:Fallback xmlns="">
            <p:pic>
              <p:nvPicPr>
                <p:cNvPr id="174111" name="Freihand 174110">
                  <a:extLst>
                    <a:ext uri="{FF2B5EF4-FFF2-40B4-BE49-F238E27FC236}">
                      <a16:creationId xmlns:a16="http://schemas.microsoft.com/office/drawing/2014/main" id="{0150CB6B-0F96-DE35-284A-33F759FD08C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54389" y="956062"/>
                  <a:ext cx="147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4112" name="Freihand 174111">
                  <a:extLst>
                    <a:ext uri="{FF2B5EF4-FFF2-40B4-BE49-F238E27FC236}">
                      <a16:creationId xmlns:a16="http://schemas.microsoft.com/office/drawing/2014/main" id="{C28CAD36-3E37-0DE6-A5EE-2C646ED5C641}"/>
                    </a:ext>
                  </a:extLst>
                </p14:cNvPr>
                <p14:cNvContentPartPr/>
                <p14:nvPr/>
              </p14:nvContentPartPr>
              <p14:xfrm>
                <a:off x="10357429" y="907102"/>
                <a:ext cx="158760" cy="195480"/>
              </p14:xfrm>
            </p:contentPart>
          </mc:Choice>
          <mc:Fallback xmlns="">
            <p:pic>
              <p:nvPicPr>
                <p:cNvPr id="174112" name="Freihand 174111">
                  <a:extLst>
                    <a:ext uri="{FF2B5EF4-FFF2-40B4-BE49-F238E27FC236}">
                      <a16:creationId xmlns:a16="http://schemas.microsoft.com/office/drawing/2014/main" id="{C28CAD36-3E37-0DE6-A5EE-2C646ED5C6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48789" y="898102"/>
                  <a:ext cx="176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4113" name="Freihand 174112">
                  <a:extLst>
                    <a:ext uri="{FF2B5EF4-FFF2-40B4-BE49-F238E27FC236}">
                      <a16:creationId xmlns:a16="http://schemas.microsoft.com/office/drawing/2014/main" id="{26BDDE85-F274-1A1D-1898-75B894961CA8}"/>
                    </a:ext>
                  </a:extLst>
                </p14:cNvPr>
                <p14:cNvContentPartPr/>
                <p14:nvPr/>
              </p14:nvContentPartPr>
              <p14:xfrm>
                <a:off x="10612309" y="891622"/>
                <a:ext cx="96840" cy="123120"/>
              </p14:xfrm>
            </p:contentPart>
          </mc:Choice>
          <mc:Fallback xmlns="">
            <p:pic>
              <p:nvPicPr>
                <p:cNvPr id="174113" name="Freihand 174112">
                  <a:extLst>
                    <a:ext uri="{FF2B5EF4-FFF2-40B4-BE49-F238E27FC236}">
                      <a16:creationId xmlns:a16="http://schemas.microsoft.com/office/drawing/2014/main" id="{26BDDE85-F274-1A1D-1898-75B894961CA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03669" y="882622"/>
                  <a:ext cx="114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4114" name="Freihand 174113">
                  <a:extLst>
                    <a:ext uri="{FF2B5EF4-FFF2-40B4-BE49-F238E27FC236}">
                      <a16:creationId xmlns:a16="http://schemas.microsoft.com/office/drawing/2014/main" id="{C7DA51BD-DF55-339E-D66F-60E610DA4FE9}"/>
                    </a:ext>
                  </a:extLst>
                </p14:cNvPr>
                <p14:cNvContentPartPr/>
                <p14:nvPr/>
              </p14:nvContentPartPr>
              <p14:xfrm>
                <a:off x="10816429" y="928342"/>
                <a:ext cx="128160" cy="173880"/>
              </p14:xfrm>
            </p:contentPart>
          </mc:Choice>
          <mc:Fallback xmlns="">
            <p:pic>
              <p:nvPicPr>
                <p:cNvPr id="174114" name="Freihand 174113">
                  <a:extLst>
                    <a:ext uri="{FF2B5EF4-FFF2-40B4-BE49-F238E27FC236}">
                      <a16:creationId xmlns:a16="http://schemas.microsoft.com/office/drawing/2014/main" id="{C7DA51BD-DF55-339E-D66F-60E610DA4FE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07789" y="919342"/>
                  <a:ext cx="14580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74116" name="Freihand 174115">
                <a:extLst>
                  <a:ext uri="{FF2B5EF4-FFF2-40B4-BE49-F238E27FC236}">
                    <a16:creationId xmlns:a16="http://schemas.microsoft.com/office/drawing/2014/main" id="{FCF2EDBB-04F0-47E8-256A-25381BA59387}"/>
                  </a:ext>
                </a:extLst>
              </p14:cNvPr>
              <p14:cNvContentPartPr/>
              <p14:nvPr/>
            </p14:nvContentPartPr>
            <p14:xfrm>
              <a:off x="11122429" y="882262"/>
              <a:ext cx="10080" cy="162720"/>
            </p14:xfrm>
          </p:contentPart>
        </mc:Choice>
        <mc:Fallback xmlns="">
          <p:pic>
            <p:nvPicPr>
              <p:cNvPr id="174116" name="Freihand 174115">
                <a:extLst>
                  <a:ext uri="{FF2B5EF4-FFF2-40B4-BE49-F238E27FC236}">
                    <a16:creationId xmlns:a16="http://schemas.microsoft.com/office/drawing/2014/main" id="{FCF2EDBB-04F0-47E8-256A-25381BA5938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113789" y="873622"/>
                <a:ext cx="2772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122" name="Gruppieren 174121">
            <a:extLst>
              <a:ext uri="{FF2B5EF4-FFF2-40B4-BE49-F238E27FC236}">
                <a16:creationId xmlns:a16="http://schemas.microsoft.com/office/drawing/2014/main" id="{B0F4D12A-5F78-9236-33B3-26841A9F87C7}"/>
              </a:ext>
            </a:extLst>
          </p:cNvPr>
          <p:cNvGrpSpPr/>
          <p:nvPr/>
        </p:nvGrpSpPr>
        <p:grpSpPr>
          <a:xfrm>
            <a:off x="11347429" y="868942"/>
            <a:ext cx="663840" cy="190800"/>
            <a:chOff x="11347429" y="868942"/>
            <a:chExt cx="66384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4117" name="Freihand 174116">
                  <a:extLst>
                    <a:ext uri="{FF2B5EF4-FFF2-40B4-BE49-F238E27FC236}">
                      <a16:creationId xmlns:a16="http://schemas.microsoft.com/office/drawing/2014/main" id="{E67CAC72-33AE-A806-6794-3FDBBAEB0C74}"/>
                    </a:ext>
                  </a:extLst>
                </p14:cNvPr>
                <p14:cNvContentPartPr/>
                <p14:nvPr/>
              </p14:nvContentPartPr>
              <p14:xfrm>
                <a:off x="11347429" y="963262"/>
                <a:ext cx="83880" cy="5040"/>
              </p14:xfrm>
            </p:contentPart>
          </mc:Choice>
          <mc:Fallback xmlns="">
            <p:pic>
              <p:nvPicPr>
                <p:cNvPr id="174117" name="Freihand 174116">
                  <a:extLst>
                    <a:ext uri="{FF2B5EF4-FFF2-40B4-BE49-F238E27FC236}">
                      <a16:creationId xmlns:a16="http://schemas.microsoft.com/office/drawing/2014/main" id="{E67CAC72-33AE-A806-6794-3FDBBAEB0C7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38789" y="954622"/>
                  <a:ext cx="101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4118" name="Freihand 174117">
                  <a:extLst>
                    <a:ext uri="{FF2B5EF4-FFF2-40B4-BE49-F238E27FC236}">
                      <a16:creationId xmlns:a16="http://schemas.microsoft.com/office/drawing/2014/main" id="{EB5B9EC1-1CA6-22A4-21E7-94E8EA7BB3E5}"/>
                    </a:ext>
                  </a:extLst>
                </p14:cNvPr>
                <p14:cNvContentPartPr/>
                <p14:nvPr/>
              </p14:nvContentPartPr>
              <p14:xfrm>
                <a:off x="11516269" y="898822"/>
                <a:ext cx="92520" cy="77760"/>
              </p14:xfrm>
            </p:contentPart>
          </mc:Choice>
          <mc:Fallback xmlns="">
            <p:pic>
              <p:nvPicPr>
                <p:cNvPr id="174118" name="Freihand 174117">
                  <a:extLst>
                    <a:ext uri="{FF2B5EF4-FFF2-40B4-BE49-F238E27FC236}">
                      <a16:creationId xmlns:a16="http://schemas.microsoft.com/office/drawing/2014/main" id="{EB5B9EC1-1CA6-22A4-21E7-94E8EA7BB3E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07269" y="889822"/>
                  <a:ext cx="110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4119" name="Freihand 174118">
                  <a:extLst>
                    <a:ext uri="{FF2B5EF4-FFF2-40B4-BE49-F238E27FC236}">
                      <a16:creationId xmlns:a16="http://schemas.microsoft.com/office/drawing/2014/main" id="{253A3720-C030-8451-EE61-D8EDF8794056}"/>
                    </a:ext>
                  </a:extLst>
                </p14:cNvPr>
                <p14:cNvContentPartPr/>
                <p14:nvPr/>
              </p14:nvContentPartPr>
              <p14:xfrm>
                <a:off x="11630749" y="998902"/>
                <a:ext cx="29160" cy="59040"/>
              </p14:xfrm>
            </p:contentPart>
          </mc:Choice>
          <mc:Fallback xmlns="">
            <p:pic>
              <p:nvPicPr>
                <p:cNvPr id="174119" name="Freihand 174118">
                  <a:extLst>
                    <a:ext uri="{FF2B5EF4-FFF2-40B4-BE49-F238E27FC236}">
                      <a16:creationId xmlns:a16="http://schemas.microsoft.com/office/drawing/2014/main" id="{253A3720-C030-8451-EE61-D8EDF87940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622109" y="990262"/>
                  <a:ext cx="46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4120" name="Freihand 174119">
                  <a:extLst>
                    <a:ext uri="{FF2B5EF4-FFF2-40B4-BE49-F238E27FC236}">
                      <a16:creationId xmlns:a16="http://schemas.microsoft.com/office/drawing/2014/main" id="{A70A9323-8E9C-9F89-0B6C-B5CA8A28B1F4}"/>
                    </a:ext>
                  </a:extLst>
                </p14:cNvPr>
                <p14:cNvContentPartPr/>
                <p14:nvPr/>
              </p14:nvContentPartPr>
              <p14:xfrm>
                <a:off x="11738389" y="868942"/>
                <a:ext cx="115200" cy="144360"/>
              </p14:xfrm>
            </p:contentPart>
          </mc:Choice>
          <mc:Fallback xmlns="">
            <p:pic>
              <p:nvPicPr>
                <p:cNvPr id="174120" name="Freihand 174119">
                  <a:extLst>
                    <a:ext uri="{FF2B5EF4-FFF2-40B4-BE49-F238E27FC236}">
                      <a16:creationId xmlns:a16="http://schemas.microsoft.com/office/drawing/2014/main" id="{A70A9323-8E9C-9F89-0B6C-B5CA8A28B1F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729749" y="859942"/>
                  <a:ext cx="132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4121" name="Freihand 174120">
                  <a:extLst>
                    <a:ext uri="{FF2B5EF4-FFF2-40B4-BE49-F238E27FC236}">
                      <a16:creationId xmlns:a16="http://schemas.microsoft.com/office/drawing/2014/main" id="{DF35420A-4F9A-5AFB-7943-405711017F1A}"/>
                    </a:ext>
                  </a:extLst>
                </p14:cNvPr>
                <p14:cNvContentPartPr/>
                <p14:nvPr/>
              </p14:nvContentPartPr>
              <p14:xfrm>
                <a:off x="11910109" y="943822"/>
                <a:ext cx="101160" cy="115920"/>
              </p14:xfrm>
            </p:contentPart>
          </mc:Choice>
          <mc:Fallback xmlns="">
            <p:pic>
              <p:nvPicPr>
                <p:cNvPr id="174121" name="Freihand 174120">
                  <a:extLst>
                    <a:ext uri="{FF2B5EF4-FFF2-40B4-BE49-F238E27FC236}">
                      <a16:creationId xmlns:a16="http://schemas.microsoft.com/office/drawing/2014/main" id="{DF35420A-4F9A-5AFB-7943-405711017F1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901469" y="934822"/>
                  <a:ext cx="11880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4253" name="Freihand 174252">
                <a:extLst>
                  <a:ext uri="{FF2B5EF4-FFF2-40B4-BE49-F238E27FC236}">
                    <a16:creationId xmlns:a16="http://schemas.microsoft.com/office/drawing/2014/main" id="{08C09D43-56E7-8932-F288-9DE08FB1BA52}"/>
                  </a:ext>
                </a:extLst>
              </p14:cNvPr>
              <p14:cNvContentPartPr/>
              <p14:nvPr/>
            </p14:nvContentPartPr>
            <p14:xfrm>
              <a:off x="11276509" y="1309222"/>
              <a:ext cx="1440" cy="36360"/>
            </p14:xfrm>
          </p:contentPart>
        </mc:Choice>
        <mc:Fallback xmlns="">
          <p:pic>
            <p:nvPicPr>
              <p:cNvPr id="174253" name="Freihand 174252">
                <a:extLst>
                  <a:ext uri="{FF2B5EF4-FFF2-40B4-BE49-F238E27FC236}">
                    <a16:creationId xmlns:a16="http://schemas.microsoft.com/office/drawing/2014/main" id="{08C09D43-56E7-8932-F288-9DE08FB1BA5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267509" y="1300222"/>
                <a:ext cx="1908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258" name="Gruppieren 174257">
            <a:extLst>
              <a:ext uri="{FF2B5EF4-FFF2-40B4-BE49-F238E27FC236}">
                <a16:creationId xmlns:a16="http://schemas.microsoft.com/office/drawing/2014/main" id="{59542191-5285-E86E-CC9B-2AA93C1A8BD5}"/>
              </a:ext>
            </a:extLst>
          </p:cNvPr>
          <p:cNvGrpSpPr/>
          <p:nvPr/>
        </p:nvGrpSpPr>
        <p:grpSpPr>
          <a:xfrm>
            <a:off x="9234229" y="187462"/>
            <a:ext cx="481320" cy="149760"/>
            <a:chOff x="9234229" y="187462"/>
            <a:chExt cx="48132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4254" name="Freihand 174253">
                  <a:extLst>
                    <a:ext uri="{FF2B5EF4-FFF2-40B4-BE49-F238E27FC236}">
                      <a16:creationId xmlns:a16="http://schemas.microsoft.com/office/drawing/2014/main" id="{CF19DB0D-CE9D-A023-EC59-7DDF18D604BE}"/>
                    </a:ext>
                  </a:extLst>
                </p14:cNvPr>
                <p14:cNvContentPartPr/>
                <p14:nvPr/>
              </p14:nvContentPartPr>
              <p14:xfrm>
                <a:off x="9272389" y="242542"/>
                <a:ext cx="7560" cy="94680"/>
              </p14:xfrm>
            </p:contentPart>
          </mc:Choice>
          <mc:Fallback xmlns="">
            <p:pic>
              <p:nvPicPr>
                <p:cNvPr id="174254" name="Freihand 174253">
                  <a:extLst>
                    <a:ext uri="{FF2B5EF4-FFF2-40B4-BE49-F238E27FC236}">
                      <a16:creationId xmlns:a16="http://schemas.microsoft.com/office/drawing/2014/main" id="{CF19DB0D-CE9D-A023-EC59-7DDF18D604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63389" y="233902"/>
                  <a:ext cx="25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4255" name="Freihand 174254">
                  <a:extLst>
                    <a:ext uri="{FF2B5EF4-FFF2-40B4-BE49-F238E27FC236}">
                      <a16:creationId xmlns:a16="http://schemas.microsoft.com/office/drawing/2014/main" id="{5D01DF76-B170-5224-2802-50E0DDFD63FC}"/>
                    </a:ext>
                  </a:extLst>
                </p14:cNvPr>
                <p14:cNvContentPartPr/>
                <p14:nvPr/>
              </p14:nvContentPartPr>
              <p14:xfrm>
                <a:off x="9234229" y="260182"/>
                <a:ext cx="168120" cy="28800"/>
              </p14:xfrm>
            </p:contentPart>
          </mc:Choice>
          <mc:Fallback xmlns="">
            <p:pic>
              <p:nvPicPr>
                <p:cNvPr id="174255" name="Freihand 174254">
                  <a:extLst>
                    <a:ext uri="{FF2B5EF4-FFF2-40B4-BE49-F238E27FC236}">
                      <a16:creationId xmlns:a16="http://schemas.microsoft.com/office/drawing/2014/main" id="{5D01DF76-B170-5224-2802-50E0DDFD63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25229" y="251182"/>
                  <a:ext cx="185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4256" name="Freihand 174255">
                  <a:extLst>
                    <a:ext uri="{FF2B5EF4-FFF2-40B4-BE49-F238E27FC236}">
                      <a16:creationId xmlns:a16="http://schemas.microsoft.com/office/drawing/2014/main" id="{5FCFBEAD-482C-9382-F9BB-68140F27D12A}"/>
                    </a:ext>
                  </a:extLst>
                </p14:cNvPr>
                <p14:cNvContentPartPr/>
                <p14:nvPr/>
              </p14:nvContentPartPr>
              <p14:xfrm>
                <a:off x="9409549" y="187462"/>
                <a:ext cx="156240" cy="135000"/>
              </p14:xfrm>
            </p:contentPart>
          </mc:Choice>
          <mc:Fallback xmlns="">
            <p:pic>
              <p:nvPicPr>
                <p:cNvPr id="174256" name="Freihand 174255">
                  <a:extLst>
                    <a:ext uri="{FF2B5EF4-FFF2-40B4-BE49-F238E27FC236}">
                      <a16:creationId xmlns:a16="http://schemas.microsoft.com/office/drawing/2014/main" id="{5FCFBEAD-482C-9382-F9BB-68140F27D1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00549" y="178462"/>
                  <a:ext cx="173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4257" name="Freihand 174256">
                  <a:extLst>
                    <a:ext uri="{FF2B5EF4-FFF2-40B4-BE49-F238E27FC236}">
                      <a16:creationId xmlns:a16="http://schemas.microsoft.com/office/drawing/2014/main" id="{CF4D7D7A-3E2B-D0DE-4C54-DAD0995550D9}"/>
                    </a:ext>
                  </a:extLst>
                </p14:cNvPr>
                <p14:cNvContentPartPr/>
                <p14:nvPr/>
              </p14:nvContentPartPr>
              <p14:xfrm>
                <a:off x="9618349" y="194662"/>
                <a:ext cx="97200" cy="92160"/>
              </p14:xfrm>
            </p:contentPart>
          </mc:Choice>
          <mc:Fallback xmlns="">
            <p:pic>
              <p:nvPicPr>
                <p:cNvPr id="174257" name="Freihand 174256">
                  <a:extLst>
                    <a:ext uri="{FF2B5EF4-FFF2-40B4-BE49-F238E27FC236}">
                      <a16:creationId xmlns:a16="http://schemas.microsoft.com/office/drawing/2014/main" id="{CF4D7D7A-3E2B-D0DE-4C54-DAD0995550D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09709" y="185662"/>
                  <a:ext cx="1148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68" name="Gruppieren 174267">
            <a:extLst>
              <a:ext uri="{FF2B5EF4-FFF2-40B4-BE49-F238E27FC236}">
                <a16:creationId xmlns:a16="http://schemas.microsoft.com/office/drawing/2014/main" id="{8CFB7DDF-CCD3-B9C7-7DB6-610D4C8A9544}"/>
              </a:ext>
            </a:extLst>
          </p:cNvPr>
          <p:cNvGrpSpPr/>
          <p:nvPr/>
        </p:nvGrpSpPr>
        <p:grpSpPr>
          <a:xfrm>
            <a:off x="10283629" y="154342"/>
            <a:ext cx="506160" cy="186480"/>
            <a:chOff x="10283629" y="154342"/>
            <a:chExt cx="5061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4259" name="Freihand 174258">
                  <a:extLst>
                    <a:ext uri="{FF2B5EF4-FFF2-40B4-BE49-F238E27FC236}">
                      <a16:creationId xmlns:a16="http://schemas.microsoft.com/office/drawing/2014/main" id="{B3A81428-4357-4B3F-CCE5-5DDF8A24F071}"/>
                    </a:ext>
                  </a:extLst>
                </p14:cNvPr>
                <p14:cNvContentPartPr/>
                <p14:nvPr/>
              </p14:nvContentPartPr>
              <p14:xfrm>
                <a:off x="10321429" y="231022"/>
                <a:ext cx="9000" cy="109800"/>
              </p14:xfrm>
            </p:contentPart>
          </mc:Choice>
          <mc:Fallback xmlns="">
            <p:pic>
              <p:nvPicPr>
                <p:cNvPr id="174259" name="Freihand 174258">
                  <a:extLst>
                    <a:ext uri="{FF2B5EF4-FFF2-40B4-BE49-F238E27FC236}">
                      <a16:creationId xmlns:a16="http://schemas.microsoft.com/office/drawing/2014/main" id="{B3A81428-4357-4B3F-CCE5-5DDF8A24F0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12429" y="222382"/>
                  <a:ext cx="26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4260" name="Freihand 174259">
                  <a:extLst>
                    <a:ext uri="{FF2B5EF4-FFF2-40B4-BE49-F238E27FC236}">
                      <a16:creationId xmlns:a16="http://schemas.microsoft.com/office/drawing/2014/main" id="{9E8564E3-2C5A-86B1-270B-C6F7BD4F2DFC}"/>
                    </a:ext>
                  </a:extLst>
                </p14:cNvPr>
                <p14:cNvContentPartPr/>
                <p14:nvPr/>
              </p14:nvContentPartPr>
              <p14:xfrm>
                <a:off x="10283629" y="268462"/>
                <a:ext cx="127800" cy="16920"/>
              </p14:xfrm>
            </p:contentPart>
          </mc:Choice>
          <mc:Fallback xmlns="">
            <p:pic>
              <p:nvPicPr>
                <p:cNvPr id="174260" name="Freihand 174259">
                  <a:extLst>
                    <a:ext uri="{FF2B5EF4-FFF2-40B4-BE49-F238E27FC236}">
                      <a16:creationId xmlns:a16="http://schemas.microsoft.com/office/drawing/2014/main" id="{9E8564E3-2C5A-86B1-270B-C6F7BD4F2D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74629" y="259462"/>
                  <a:ext cx="145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4261" name="Freihand 174260">
                  <a:extLst>
                    <a:ext uri="{FF2B5EF4-FFF2-40B4-BE49-F238E27FC236}">
                      <a16:creationId xmlns:a16="http://schemas.microsoft.com/office/drawing/2014/main" id="{AED13D6A-AB2B-659C-B7BA-89650A0AE883}"/>
                    </a:ext>
                  </a:extLst>
                </p14:cNvPr>
                <p14:cNvContentPartPr/>
                <p14:nvPr/>
              </p14:nvContentPartPr>
              <p14:xfrm>
                <a:off x="10471549" y="161902"/>
                <a:ext cx="179280" cy="161280"/>
              </p14:xfrm>
            </p:contentPart>
          </mc:Choice>
          <mc:Fallback xmlns="">
            <p:pic>
              <p:nvPicPr>
                <p:cNvPr id="174261" name="Freihand 174260">
                  <a:extLst>
                    <a:ext uri="{FF2B5EF4-FFF2-40B4-BE49-F238E27FC236}">
                      <a16:creationId xmlns:a16="http://schemas.microsoft.com/office/drawing/2014/main" id="{AED13D6A-AB2B-659C-B7BA-89650A0AE8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62549" y="153262"/>
                  <a:ext cx="196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4262" name="Freihand 174261">
                  <a:extLst>
                    <a:ext uri="{FF2B5EF4-FFF2-40B4-BE49-F238E27FC236}">
                      <a16:creationId xmlns:a16="http://schemas.microsoft.com/office/drawing/2014/main" id="{C5EF5ED1-D791-7200-1EC1-2B16C72AA50C}"/>
                    </a:ext>
                  </a:extLst>
                </p14:cNvPr>
                <p14:cNvContentPartPr/>
                <p14:nvPr/>
              </p14:nvContentPartPr>
              <p14:xfrm>
                <a:off x="10650829" y="154342"/>
                <a:ext cx="138960" cy="133560"/>
              </p14:xfrm>
            </p:contentPart>
          </mc:Choice>
          <mc:Fallback xmlns="">
            <p:pic>
              <p:nvPicPr>
                <p:cNvPr id="174262" name="Freihand 174261">
                  <a:extLst>
                    <a:ext uri="{FF2B5EF4-FFF2-40B4-BE49-F238E27FC236}">
                      <a16:creationId xmlns:a16="http://schemas.microsoft.com/office/drawing/2014/main" id="{C5EF5ED1-D791-7200-1EC1-2B16C72AA5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41829" y="145342"/>
                  <a:ext cx="1566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67" name="Gruppieren 174266">
            <a:extLst>
              <a:ext uri="{FF2B5EF4-FFF2-40B4-BE49-F238E27FC236}">
                <a16:creationId xmlns:a16="http://schemas.microsoft.com/office/drawing/2014/main" id="{936F3CE3-8775-0E5F-BE35-12CC28E0485C}"/>
              </a:ext>
            </a:extLst>
          </p:cNvPr>
          <p:cNvGrpSpPr/>
          <p:nvPr/>
        </p:nvGrpSpPr>
        <p:grpSpPr>
          <a:xfrm>
            <a:off x="9584509" y="701902"/>
            <a:ext cx="418320" cy="112320"/>
            <a:chOff x="9584509" y="701902"/>
            <a:chExt cx="41832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4263" name="Freihand 174262">
                  <a:extLst>
                    <a:ext uri="{FF2B5EF4-FFF2-40B4-BE49-F238E27FC236}">
                      <a16:creationId xmlns:a16="http://schemas.microsoft.com/office/drawing/2014/main" id="{E6260A96-72A9-FCE5-8574-D91447AEF881}"/>
                    </a:ext>
                  </a:extLst>
                </p14:cNvPr>
                <p14:cNvContentPartPr/>
                <p14:nvPr/>
              </p14:nvContentPartPr>
              <p14:xfrm>
                <a:off x="9622669" y="738982"/>
                <a:ext cx="12600" cy="75240"/>
              </p14:xfrm>
            </p:contentPart>
          </mc:Choice>
          <mc:Fallback xmlns="">
            <p:pic>
              <p:nvPicPr>
                <p:cNvPr id="174263" name="Freihand 174262">
                  <a:extLst>
                    <a:ext uri="{FF2B5EF4-FFF2-40B4-BE49-F238E27FC236}">
                      <a16:creationId xmlns:a16="http://schemas.microsoft.com/office/drawing/2014/main" id="{E6260A96-72A9-FCE5-8574-D91447AEF88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13669" y="729982"/>
                  <a:ext cx="30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4264" name="Freihand 174263">
                  <a:extLst>
                    <a:ext uri="{FF2B5EF4-FFF2-40B4-BE49-F238E27FC236}">
                      <a16:creationId xmlns:a16="http://schemas.microsoft.com/office/drawing/2014/main" id="{95306DCC-208B-511A-47CA-EE0A7F0E2FAA}"/>
                    </a:ext>
                  </a:extLst>
                </p14:cNvPr>
                <p14:cNvContentPartPr/>
                <p14:nvPr/>
              </p14:nvContentPartPr>
              <p14:xfrm>
                <a:off x="9584509" y="754462"/>
                <a:ext cx="91800" cy="24120"/>
              </p14:xfrm>
            </p:contentPart>
          </mc:Choice>
          <mc:Fallback xmlns="">
            <p:pic>
              <p:nvPicPr>
                <p:cNvPr id="174264" name="Freihand 174263">
                  <a:extLst>
                    <a:ext uri="{FF2B5EF4-FFF2-40B4-BE49-F238E27FC236}">
                      <a16:creationId xmlns:a16="http://schemas.microsoft.com/office/drawing/2014/main" id="{95306DCC-208B-511A-47CA-EE0A7F0E2F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75509" y="745462"/>
                  <a:ext cx="109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4265" name="Freihand 174264">
                  <a:extLst>
                    <a:ext uri="{FF2B5EF4-FFF2-40B4-BE49-F238E27FC236}">
                      <a16:creationId xmlns:a16="http://schemas.microsoft.com/office/drawing/2014/main" id="{F0E8CDAB-9DCB-F307-A506-00175846E4A5}"/>
                    </a:ext>
                  </a:extLst>
                </p14:cNvPr>
                <p14:cNvContentPartPr/>
                <p14:nvPr/>
              </p14:nvContentPartPr>
              <p14:xfrm>
                <a:off x="9709429" y="701902"/>
                <a:ext cx="160200" cy="102240"/>
              </p14:xfrm>
            </p:contentPart>
          </mc:Choice>
          <mc:Fallback xmlns="">
            <p:pic>
              <p:nvPicPr>
                <p:cNvPr id="174265" name="Freihand 174264">
                  <a:extLst>
                    <a:ext uri="{FF2B5EF4-FFF2-40B4-BE49-F238E27FC236}">
                      <a16:creationId xmlns:a16="http://schemas.microsoft.com/office/drawing/2014/main" id="{F0E8CDAB-9DCB-F307-A506-00175846E4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00429" y="692902"/>
                  <a:ext cx="177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4266" name="Freihand 174265">
                  <a:extLst>
                    <a:ext uri="{FF2B5EF4-FFF2-40B4-BE49-F238E27FC236}">
                      <a16:creationId xmlns:a16="http://schemas.microsoft.com/office/drawing/2014/main" id="{44672D4E-9E66-5D7F-4919-66AAE6A037AE}"/>
                    </a:ext>
                  </a:extLst>
                </p14:cNvPr>
                <p14:cNvContentPartPr/>
                <p14:nvPr/>
              </p14:nvContentPartPr>
              <p14:xfrm>
                <a:off x="9857749" y="705502"/>
                <a:ext cx="145080" cy="69840"/>
              </p14:xfrm>
            </p:contentPart>
          </mc:Choice>
          <mc:Fallback xmlns="">
            <p:pic>
              <p:nvPicPr>
                <p:cNvPr id="174266" name="Freihand 174265">
                  <a:extLst>
                    <a:ext uri="{FF2B5EF4-FFF2-40B4-BE49-F238E27FC236}">
                      <a16:creationId xmlns:a16="http://schemas.microsoft.com/office/drawing/2014/main" id="{44672D4E-9E66-5D7F-4919-66AAE6A037A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848749" y="696502"/>
                  <a:ext cx="1627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78" name="Gruppieren 174277">
            <a:extLst>
              <a:ext uri="{FF2B5EF4-FFF2-40B4-BE49-F238E27FC236}">
                <a16:creationId xmlns:a16="http://schemas.microsoft.com/office/drawing/2014/main" id="{A1FA454A-D7A7-3DD0-07F7-3F031BF05534}"/>
              </a:ext>
            </a:extLst>
          </p:cNvPr>
          <p:cNvGrpSpPr/>
          <p:nvPr/>
        </p:nvGrpSpPr>
        <p:grpSpPr>
          <a:xfrm>
            <a:off x="9872869" y="1115182"/>
            <a:ext cx="480960" cy="142200"/>
            <a:chOff x="9872869" y="1115182"/>
            <a:chExt cx="48096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4269" name="Freihand 174268">
                  <a:extLst>
                    <a:ext uri="{FF2B5EF4-FFF2-40B4-BE49-F238E27FC236}">
                      <a16:creationId xmlns:a16="http://schemas.microsoft.com/office/drawing/2014/main" id="{E28CFED2-B921-23F5-1145-C90F22DE56DA}"/>
                    </a:ext>
                  </a:extLst>
                </p14:cNvPr>
                <p14:cNvContentPartPr/>
                <p14:nvPr/>
              </p14:nvContentPartPr>
              <p14:xfrm>
                <a:off x="9918949" y="1165582"/>
                <a:ext cx="5400" cy="91800"/>
              </p14:xfrm>
            </p:contentPart>
          </mc:Choice>
          <mc:Fallback xmlns="">
            <p:pic>
              <p:nvPicPr>
                <p:cNvPr id="174269" name="Freihand 174268">
                  <a:extLst>
                    <a:ext uri="{FF2B5EF4-FFF2-40B4-BE49-F238E27FC236}">
                      <a16:creationId xmlns:a16="http://schemas.microsoft.com/office/drawing/2014/main" id="{E28CFED2-B921-23F5-1145-C90F22DE56D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09949" y="1156942"/>
                  <a:ext cx="23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4270" name="Freihand 174269">
                  <a:extLst>
                    <a:ext uri="{FF2B5EF4-FFF2-40B4-BE49-F238E27FC236}">
                      <a16:creationId xmlns:a16="http://schemas.microsoft.com/office/drawing/2014/main" id="{59EE1477-519F-6966-BCA4-E98151D29538}"/>
                    </a:ext>
                  </a:extLst>
                </p14:cNvPr>
                <p14:cNvContentPartPr/>
                <p14:nvPr/>
              </p14:nvContentPartPr>
              <p14:xfrm>
                <a:off x="9872869" y="1197982"/>
                <a:ext cx="139320" cy="16200"/>
              </p14:xfrm>
            </p:contentPart>
          </mc:Choice>
          <mc:Fallback xmlns="">
            <p:pic>
              <p:nvPicPr>
                <p:cNvPr id="174270" name="Freihand 174269">
                  <a:extLst>
                    <a:ext uri="{FF2B5EF4-FFF2-40B4-BE49-F238E27FC236}">
                      <a16:creationId xmlns:a16="http://schemas.microsoft.com/office/drawing/2014/main" id="{59EE1477-519F-6966-BCA4-E98151D2953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63869" y="1189342"/>
                  <a:ext cx="156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4271" name="Freihand 174270">
                  <a:extLst>
                    <a:ext uri="{FF2B5EF4-FFF2-40B4-BE49-F238E27FC236}">
                      <a16:creationId xmlns:a16="http://schemas.microsoft.com/office/drawing/2014/main" id="{CFF588AB-89DD-25B0-C59A-ECF719B5B957}"/>
                    </a:ext>
                  </a:extLst>
                </p14:cNvPr>
                <p14:cNvContentPartPr/>
                <p14:nvPr/>
              </p14:nvContentPartPr>
              <p14:xfrm>
                <a:off x="10036309" y="1123822"/>
                <a:ext cx="146520" cy="109800"/>
              </p14:xfrm>
            </p:contentPart>
          </mc:Choice>
          <mc:Fallback xmlns="">
            <p:pic>
              <p:nvPicPr>
                <p:cNvPr id="174271" name="Freihand 174270">
                  <a:extLst>
                    <a:ext uri="{FF2B5EF4-FFF2-40B4-BE49-F238E27FC236}">
                      <a16:creationId xmlns:a16="http://schemas.microsoft.com/office/drawing/2014/main" id="{CFF588AB-89DD-25B0-C59A-ECF719B5B95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27669" y="1114822"/>
                  <a:ext cx="164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4272" name="Freihand 174271">
                  <a:extLst>
                    <a:ext uri="{FF2B5EF4-FFF2-40B4-BE49-F238E27FC236}">
                      <a16:creationId xmlns:a16="http://schemas.microsoft.com/office/drawing/2014/main" id="{6B2C392E-ECDF-04D9-39C0-17306FCB776F}"/>
                    </a:ext>
                  </a:extLst>
                </p14:cNvPr>
                <p14:cNvContentPartPr/>
                <p14:nvPr/>
              </p14:nvContentPartPr>
              <p14:xfrm>
                <a:off x="10218829" y="1115182"/>
                <a:ext cx="135000" cy="81720"/>
              </p14:xfrm>
            </p:contentPart>
          </mc:Choice>
          <mc:Fallback xmlns="">
            <p:pic>
              <p:nvPicPr>
                <p:cNvPr id="174272" name="Freihand 174271">
                  <a:extLst>
                    <a:ext uri="{FF2B5EF4-FFF2-40B4-BE49-F238E27FC236}">
                      <a16:creationId xmlns:a16="http://schemas.microsoft.com/office/drawing/2014/main" id="{6B2C392E-ECDF-04D9-39C0-17306FCB776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10189" y="1106182"/>
                  <a:ext cx="1526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77" name="Gruppieren 174276">
            <a:extLst>
              <a:ext uri="{FF2B5EF4-FFF2-40B4-BE49-F238E27FC236}">
                <a16:creationId xmlns:a16="http://schemas.microsoft.com/office/drawing/2014/main" id="{4B8349B5-5216-3B6B-2CA8-541CF0ED3B2E}"/>
              </a:ext>
            </a:extLst>
          </p:cNvPr>
          <p:cNvGrpSpPr/>
          <p:nvPr/>
        </p:nvGrpSpPr>
        <p:grpSpPr>
          <a:xfrm>
            <a:off x="9818149" y="1540702"/>
            <a:ext cx="458280" cy="167400"/>
            <a:chOff x="9818149" y="1540702"/>
            <a:chExt cx="45828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4273" name="Freihand 174272">
                  <a:extLst>
                    <a:ext uri="{FF2B5EF4-FFF2-40B4-BE49-F238E27FC236}">
                      <a16:creationId xmlns:a16="http://schemas.microsoft.com/office/drawing/2014/main" id="{E185E0CA-8EC7-D7EF-48E9-0F5660D51BA2}"/>
                    </a:ext>
                  </a:extLst>
                </p14:cNvPr>
                <p14:cNvContentPartPr/>
                <p14:nvPr/>
              </p14:nvContentPartPr>
              <p14:xfrm>
                <a:off x="9839029" y="1584982"/>
                <a:ext cx="10080" cy="123120"/>
              </p14:xfrm>
            </p:contentPart>
          </mc:Choice>
          <mc:Fallback xmlns="">
            <p:pic>
              <p:nvPicPr>
                <p:cNvPr id="174273" name="Freihand 174272">
                  <a:extLst>
                    <a:ext uri="{FF2B5EF4-FFF2-40B4-BE49-F238E27FC236}">
                      <a16:creationId xmlns:a16="http://schemas.microsoft.com/office/drawing/2014/main" id="{E185E0CA-8EC7-D7EF-48E9-0F5660D51B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30029" y="1576342"/>
                  <a:ext cx="27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4274" name="Freihand 174273">
                  <a:extLst>
                    <a:ext uri="{FF2B5EF4-FFF2-40B4-BE49-F238E27FC236}">
                      <a16:creationId xmlns:a16="http://schemas.microsoft.com/office/drawing/2014/main" id="{901F2A6F-89F3-957D-EF4E-39A371612A2E}"/>
                    </a:ext>
                  </a:extLst>
                </p14:cNvPr>
                <p14:cNvContentPartPr/>
                <p14:nvPr/>
              </p14:nvContentPartPr>
              <p14:xfrm>
                <a:off x="9818149" y="1637182"/>
                <a:ext cx="110880" cy="16200"/>
              </p14:xfrm>
            </p:contentPart>
          </mc:Choice>
          <mc:Fallback xmlns="">
            <p:pic>
              <p:nvPicPr>
                <p:cNvPr id="174274" name="Freihand 174273">
                  <a:extLst>
                    <a:ext uri="{FF2B5EF4-FFF2-40B4-BE49-F238E27FC236}">
                      <a16:creationId xmlns:a16="http://schemas.microsoft.com/office/drawing/2014/main" id="{901F2A6F-89F3-957D-EF4E-39A371612A2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09509" y="1628542"/>
                  <a:ext cx="128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4275" name="Freihand 174274">
                  <a:extLst>
                    <a:ext uri="{FF2B5EF4-FFF2-40B4-BE49-F238E27FC236}">
                      <a16:creationId xmlns:a16="http://schemas.microsoft.com/office/drawing/2014/main" id="{2F68CCF9-80E9-B969-F618-F43A4B0A8756}"/>
                    </a:ext>
                  </a:extLst>
                </p14:cNvPr>
                <p14:cNvContentPartPr/>
                <p14:nvPr/>
              </p14:nvContentPartPr>
              <p14:xfrm>
                <a:off x="9986989" y="1540702"/>
                <a:ext cx="176400" cy="136800"/>
              </p14:xfrm>
            </p:contentPart>
          </mc:Choice>
          <mc:Fallback xmlns="">
            <p:pic>
              <p:nvPicPr>
                <p:cNvPr id="174275" name="Freihand 174274">
                  <a:extLst>
                    <a:ext uri="{FF2B5EF4-FFF2-40B4-BE49-F238E27FC236}">
                      <a16:creationId xmlns:a16="http://schemas.microsoft.com/office/drawing/2014/main" id="{2F68CCF9-80E9-B969-F618-F43A4B0A875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77989" y="1532062"/>
                  <a:ext cx="194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4276" name="Freihand 174275">
                  <a:extLst>
                    <a:ext uri="{FF2B5EF4-FFF2-40B4-BE49-F238E27FC236}">
                      <a16:creationId xmlns:a16="http://schemas.microsoft.com/office/drawing/2014/main" id="{14A6905D-7663-1BDD-4AAB-550DF414E625}"/>
                    </a:ext>
                  </a:extLst>
                </p14:cNvPr>
                <p14:cNvContentPartPr/>
                <p14:nvPr/>
              </p14:nvContentPartPr>
              <p14:xfrm>
                <a:off x="10156909" y="1548622"/>
                <a:ext cx="119520" cy="96480"/>
              </p14:xfrm>
            </p:contentPart>
          </mc:Choice>
          <mc:Fallback xmlns="">
            <p:pic>
              <p:nvPicPr>
                <p:cNvPr id="174276" name="Freihand 174275">
                  <a:extLst>
                    <a:ext uri="{FF2B5EF4-FFF2-40B4-BE49-F238E27FC236}">
                      <a16:creationId xmlns:a16="http://schemas.microsoft.com/office/drawing/2014/main" id="{14A6905D-7663-1BDD-4AAB-550DF414E62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47909" y="1539622"/>
                  <a:ext cx="13716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84" name="Gruppieren 174283">
            <a:extLst>
              <a:ext uri="{FF2B5EF4-FFF2-40B4-BE49-F238E27FC236}">
                <a16:creationId xmlns:a16="http://schemas.microsoft.com/office/drawing/2014/main" id="{05738BA2-CF5D-25A7-A3A1-5A928BBDA87F}"/>
              </a:ext>
            </a:extLst>
          </p:cNvPr>
          <p:cNvGrpSpPr/>
          <p:nvPr/>
        </p:nvGrpSpPr>
        <p:grpSpPr>
          <a:xfrm>
            <a:off x="11423749" y="1356382"/>
            <a:ext cx="538560" cy="161280"/>
            <a:chOff x="11423749" y="1356382"/>
            <a:chExt cx="53856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4279" name="Freihand 174278">
                  <a:extLst>
                    <a:ext uri="{FF2B5EF4-FFF2-40B4-BE49-F238E27FC236}">
                      <a16:creationId xmlns:a16="http://schemas.microsoft.com/office/drawing/2014/main" id="{4A0F8FF9-93D4-2339-C2CF-D87CE4B06C18}"/>
                    </a:ext>
                  </a:extLst>
                </p14:cNvPr>
                <p14:cNvContentPartPr/>
                <p14:nvPr/>
              </p14:nvContentPartPr>
              <p14:xfrm>
                <a:off x="11454349" y="1397422"/>
                <a:ext cx="19440" cy="120240"/>
              </p14:xfrm>
            </p:contentPart>
          </mc:Choice>
          <mc:Fallback xmlns="">
            <p:pic>
              <p:nvPicPr>
                <p:cNvPr id="174279" name="Freihand 174278">
                  <a:extLst>
                    <a:ext uri="{FF2B5EF4-FFF2-40B4-BE49-F238E27FC236}">
                      <a16:creationId xmlns:a16="http://schemas.microsoft.com/office/drawing/2014/main" id="{4A0F8FF9-93D4-2339-C2CF-D87CE4B06C1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445709" y="1388422"/>
                  <a:ext cx="37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4280" name="Freihand 174279">
                  <a:extLst>
                    <a:ext uri="{FF2B5EF4-FFF2-40B4-BE49-F238E27FC236}">
                      <a16:creationId xmlns:a16="http://schemas.microsoft.com/office/drawing/2014/main" id="{09DA5E04-52BD-F6F5-9FB8-C9FBDF4C5574}"/>
                    </a:ext>
                  </a:extLst>
                </p14:cNvPr>
                <p14:cNvContentPartPr/>
                <p14:nvPr/>
              </p14:nvContentPartPr>
              <p14:xfrm>
                <a:off x="11423749" y="1433422"/>
                <a:ext cx="106200" cy="6120"/>
              </p14:xfrm>
            </p:contentPart>
          </mc:Choice>
          <mc:Fallback xmlns="">
            <p:pic>
              <p:nvPicPr>
                <p:cNvPr id="174280" name="Freihand 174279">
                  <a:extLst>
                    <a:ext uri="{FF2B5EF4-FFF2-40B4-BE49-F238E27FC236}">
                      <a16:creationId xmlns:a16="http://schemas.microsoft.com/office/drawing/2014/main" id="{09DA5E04-52BD-F6F5-9FB8-C9FBDF4C557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415109" y="1424422"/>
                  <a:ext cx="123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4281" name="Freihand 174280">
                  <a:extLst>
                    <a:ext uri="{FF2B5EF4-FFF2-40B4-BE49-F238E27FC236}">
                      <a16:creationId xmlns:a16="http://schemas.microsoft.com/office/drawing/2014/main" id="{F9B9C94D-7CF5-3FD5-F337-441AA478BDC1}"/>
                    </a:ext>
                  </a:extLst>
                </p14:cNvPr>
                <p14:cNvContentPartPr/>
                <p14:nvPr/>
              </p14:nvContentPartPr>
              <p14:xfrm>
                <a:off x="11576029" y="1356382"/>
                <a:ext cx="160920" cy="132480"/>
              </p14:xfrm>
            </p:contentPart>
          </mc:Choice>
          <mc:Fallback xmlns="">
            <p:pic>
              <p:nvPicPr>
                <p:cNvPr id="174281" name="Freihand 174280">
                  <a:extLst>
                    <a:ext uri="{FF2B5EF4-FFF2-40B4-BE49-F238E27FC236}">
                      <a16:creationId xmlns:a16="http://schemas.microsoft.com/office/drawing/2014/main" id="{F9B9C94D-7CF5-3FD5-F337-441AA478BDC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67029" y="1347742"/>
                  <a:ext cx="178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4282" name="Freihand 174281">
                  <a:extLst>
                    <a:ext uri="{FF2B5EF4-FFF2-40B4-BE49-F238E27FC236}">
                      <a16:creationId xmlns:a16="http://schemas.microsoft.com/office/drawing/2014/main" id="{AEAD26F1-AEB4-6083-B262-4F9BE8F491B8}"/>
                    </a:ext>
                  </a:extLst>
                </p14:cNvPr>
                <p14:cNvContentPartPr/>
                <p14:nvPr/>
              </p14:nvContentPartPr>
              <p14:xfrm>
                <a:off x="11719309" y="1363582"/>
                <a:ext cx="101520" cy="80640"/>
              </p14:xfrm>
            </p:contentPart>
          </mc:Choice>
          <mc:Fallback xmlns="">
            <p:pic>
              <p:nvPicPr>
                <p:cNvPr id="174282" name="Freihand 174281">
                  <a:extLst>
                    <a:ext uri="{FF2B5EF4-FFF2-40B4-BE49-F238E27FC236}">
                      <a16:creationId xmlns:a16="http://schemas.microsoft.com/office/drawing/2014/main" id="{AEAD26F1-AEB4-6083-B262-4F9BE8F491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710669" y="1354942"/>
                  <a:ext cx="119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4283" name="Freihand 174282">
                  <a:extLst>
                    <a:ext uri="{FF2B5EF4-FFF2-40B4-BE49-F238E27FC236}">
                      <a16:creationId xmlns:a16="http://schemas.microsoft.com/office/drawing/2014/main" id="{87F3596E-0E14-72B5-9BDF-B5C6B50E5ABE}"/>
                    </a:ext>
                  </a:extLst>
                </p14:cNvPr>
                <p14:cNvContentPartPr/>
                <p14:nvPr/>
              </p14:nvContentPartPr>
              <p14:xfrm>
                <a:off x="11858629" y="1394542"/>
                <a:ext cx="103680" cy="47160"/>
              </p14:xfrm>
            </p:contentPart>
          </mc:Choice>
          <mc:Fallback xmlns="">
            <p:pic>
              <p:nvPicPr>
                <p:cNvPr id="174283" name="Freihand 174282">
                  <a:extLst>
                    <a:ext uri="{FF2B5EF4-FFF2-40B4-BE49-F238E27FC236}">
                      <a16:creationId xmlns:a16="http://schemas.microsoft.com/office/drawing/2014/main" id="{87F3596E-0E14-72B5-9BDF-B5C6B50E5AB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849629" y="1385542"/>
                  <a:ext cx="12132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74405" name="Freihand 174404">
                <a:extLst>
                  <a:ext uri="{FF2B5EF4-FFF2-40B4-BE49-F238E27FC236}">
                    <a16:creationId xmlns:a16="http://schemas.microsoft.com/office/drawing/2014/main" id="{CDF3B4C1-E249-6DED-AAD8-288BD6ECBEC8}"/>
                  </a:ext>
                </a:extLst>
              </p14:cNvPr>
              <p14:cNvContentPartPr/>
              <p14:nvPr/>
            </p14:nvContentPartPr>
            <p14:xfrm>
              <a:off x="7002229" y="372862"/>
              <a:ext cx="307080" cy="44280"/>
            </p14:xfrm>
          </p:contentPart>
        </mc:Choice>
        <mc:Fallback xmlns="">
          <p:pic>
            <p:nvPicPr>
              <p:cNvPr id="174405" name="Freihand 174404">
                <a:extLst>
                  <a:ext uri="{FF2B5EF4-FFF2-40B4-BE49-F238E27FC236}">
                    <a16:creationId xmlns:a16="http://schemas.microsoft.com/office/drawing/2014/main" id="{CDF3B4C1-E249-6DED-AAD8-288BD6ECBEC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993229" y="363862"/>
                <a:ext cx="3247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4576" name="Freihand 174575">
                <a:extLst>
                  <a:ext uri="{FF2B5EF4-FFF2-40B4-BE49-F238E27FC236}">
                    <a16:creationId xmlns:a16="http://schemas.microsoft.com/office/drawing/2014/main" id="{E1AAA829-667D-C750-DC76-2D37733D28D3}"/>
                  </a:ext>
                </a:extLst>
              </p14:cNvPr>
              <p14:cNvContentPartPr/>
              <p14:nvPr/>
            </p14:nvContentPartPr>
            <p14:xfrm>
              <a:off x="2065909" y="1696582"/>
              <a:ext cx="931320" cy="35640"/>
            </p14:xfrm>
          </p:contentPart>
        </mc:Choice>
        <mc:Fallback xmlns="">
          <p:pic>
            <p:nvPicPr>
              <p:cNvPr id="174576" name="Freihand 174575">
                <a:extLst>
                  <a:ext uri="{FF2B5EF4-FFF2-40B4-BE49-F238E27FC236}">
                    <a16:creationId xmlns:a16="http://schemas.microsoft.com/office/drawing/2014/main" id="{E1AAA829-667D-C750-DC76-2D37733D28D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056909" y="1687582"/>
                <a:ext cx="9489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679" name="Gruppieren 174678">
            <a:extLst>
              <a:ext uri="{FF2B5EF4-FFF2-40B4-BE49-F238E27FC236}">
                <a16:creationId xmlns:a16="http://schemas.microsoft.com/office/drawing/2014/main" id="{E44669C9-E52B-EA2A-BE9B-6F49AC370DFE}"/>
              </a:ext>
            </a:extLst>
          </p:cNvPr>
          <p:cNvGrpSpPr/>
          <p:nvPr/>
        </p:nvGrpSpPr>
        <p:grpSpPr>
          <a:xfrm>
            <a:off x="142429" y="1323982"/>
            <a:ext cx="11964600" cy="5469840"/>
            <a:chOff x="142429" y="1323982"/>
            <a:chExt cx="11964600" cy="54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4123" name="Freihand 174122">
                  <a:extLst>
                    <a:ext uri="{FF2B5EF4-FFF2-40B4-BE49-F238E27FC236}">
                      <a16:creationId xmlns:a16="http://schemas.microsoft.com/office/drawing/2014/main" id="{D4B311CA-6584-8E3C-6EAF-D670EFC3C313}"/>
                    </a:ext>
                  </a:extLst>
                </p14:cNvPr>
                <p14:cNvContentPartPr/>
                <p14:nvPr/>
              </p14:nvContentPartPr>
              <p14:xfrm>
                <a:off x="8347189" y="1460062"/>
                <a:ext cx="118080" cy="108720"/>
              </p14:xfrm>
            </p:contentPart>
          </mc:Choice>
          <mc:Fallback xmlns="">
            <p:pic>
              <p:nvPicPr>
                <p:cNvPr id="174123" name="Freihand 174122">
                  <a:extLst>
                    <a:ext uri="{FF2B5EF4-FFF2-40B4-BE49-F238E27FC236}">
                      <a16:creationId xmlns:a16="http://schemas.microsoft.com/office/drawing/2014/main" id="{D4B311CA-6584-8E3C-6EAF-D670EFC3C31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38189" y="1451422"/>
                  <a:ext cx="135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4124" name="Freihand 174123">
                  <a:extLst>
                    <a:ext uri="{FF2B5EF4-FFF2-40B4-BE49-F238E27FC236}">
                      <a16:creationId xmlns:a16="http://schemas.microsoft.com/office/drawing/2014/main" id="{037C77A8-FDE8-4C57-BE25-B652145B4FD9}"/>
                    </a:ext>
                  </a:extLst>
                </p14:cNvPr>
                <p14:cNvContentPartPr/>
                <p14:nvPr/>
              </p14:nvContentPartPr>
              <p14:xfrm>
                <a:off x="8403709" y="1478422"/>
                <a:ext cx="72000" cy="164520"/>
              </p14:xfrm>
            </p:contentPart>
          </mc:Choice>
          <mc:Fallback xmlns="">
            <p:pic>
              <p:nvPicPr>
                <p:cNvPr id="174124" name="Freihand 174123">
                  <a:extLst>
                    <a:ext uri="{FF2B5EF4-FFF2-40B4-BE49-F238E27FC236}">
                      <a16:creationId xmlns:a16="http://schemas.microsoft.com/office/drawing/2014/main" id="{037C77A8-FDE8-4C57-BE25-B652145B4FD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95069" y="1469422"/>
                  <a:ext cx="89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4125" name="Freihand 174124">
                  <a:extLst>
                    <a:ext uri="{FF2B5EF4-FFF2-40B4-BE49-F238E27FC236}">
                      <a16:creationId xmlns:a16="http://schemas.microsoft.com/office/drawing/2014/main" id="{F12B91D4-B03C-D89E-573E-146620F9B66A}"/>
                    </a:ext>
                  </a:extLst>
                </p14:cNvPr>
                <p14:cNvContentPartPr/>
                <p14:nvPr/>
              </p14:nvContentPartPr>
              <p14:xfrm>
                <a:off x="8547709" y="1487422"/>
                <a:ext cx="114480" cy="26640"/>
              </p14:xfrm>
            </p:contentPart>
          </mc:Choice>
          <mc:Fallback xmlns="">
            <p:pic>
              <p:nvPicPr>
                <p:cNvPr id="174125" name="Freihand 174124">
                  <a:extLst>
                    <a:ext uri="{FF2B5EF4-FFF2-40B4-BE49-F238E27FC236}">
                      <a16:creationId xmlns:a16="http://schemas.microsoft.com/office/drawing/2014/main" id="{F12B91D4-B03C-D89E-573E-146620F9B6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39069" y="1478782"/>
                  <a:ext cx="132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126" name="Freihand 174125">
                  <a:extLst>
                    <a:ext uri="{FF2B5EF4-FFF2-40B4-BE49-F238E27FC236}">
                      <a16:creationId xmlns:a16="http://schemas.microsoft.com/office/drawing/2014/main" id="{C11782F4-375B-7503-9448-20A925A74D02}"/>
                    </a:ext>
                  </a:extLst>
                </p14:cNvPr>
                <p14:cNvContentPartPr/>
                <p14:nvPr/>
              </p14:nvContentPartPr>
              <p14:xfrm>
                <a:off x="8731669" y="1408582"/>
                <a:ext cx="99360" cy="213840"/>
              </p14:xfrm>
            </p:contentPart>
          </mc:Choice>
          <mc:Fallback xmlns="">
            <p:pic>
              <p:nvPicPr>
                <p:cNvPr id="174126" name="Freihand 174125">
                  <a:extLst>
                    <a:ext uri="{FF2B5EF4-FFF2-40B4-BE49-F238E27FC236}">
                      <a16:creationId xmlns:a16="http://schemas.microsoft.com/office/drawing/2014/main" id="{C11782F4-375B-7503-9448-20A925A74D0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23029" y="1399942"/>
                  <a:ext cx="117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4127" name="Freihand 174126">
                  <a:extLst>
                    <a:ext uri="{FF2B5EF4-FFF2-40B4-BE49-F238E27FC236}">
                      <a16:creationId xmlns:a16="http://schemas.microsoft.com/office/drawing/2014/main" id="{53B53CA0-3088-B52B-95A0-06E5FA9F7F44}"/>
                    </a:ext>
                  </a:extLst>
                </p14:cNvPr>
                <p14:cNvContentPartPr/>
                <p14:nvPr/>
              </p14:nvContentPartPr>
              <p14:xfrm>
                <a:off x="8917429" y="1415062"/>
                <a:ext cx="69480" cy="132840"/>
              </p14:xfrm>
            </p:contentPart>
          </mc:Choice>
          <mc:Fallback xmlns="">
            <p:pic>
              <p:nvPicPr>
                <p:cNvPr id="174127" name="Freihand 174126">
                  <a:extLst>
                    <a:ext uri="{FF2B5EF4-FFF2-40B4-BE49-F238E27FC236}">
                      <a16:creationId xmlns:a16="http://schemas.microsoft.com/office/drawing/2014/main" id="{53B53CA0-3088-B52B-95A0-06E5FA9F7F4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08789" y="1406422"/>
                  <a:ext cx="87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4128" name="Freihand 174127">
                  <a:extLst>
                    <a:ext uri="{FF2B5EF4-FFF2-40B4-BE49-F238E27FC236}">
                      <a16:creationId xmlns:a16="http://schemas.microsoft.com/office/drawing/2014/main" id="{F264697D-A309-A8B0-4D53-00046E0F2292}"/>
                    </a:ext>
                  </a:extLst>
                </p14:cNvPr>
                <p14:cNvContentPartPr/>
                <p14:nvPr/>
              </p14:nvContentPartPr>
              <p14:xfrm>
                <a:off x="9071509" y="1448182"/>
                <a:ext cx="106200" cy="164160"/>
              </p14:xfrm>
            </p:contentPart>
          </mc:Choice>
          <mc:Fallback xmlns="">
            <p:pic>
              <p:nvPicPr>
                <p:cNvPr id="174128" name="Freihand 174127">
                  <a:extLst>
                    <a:ext uri="{FF2B5EF4-FFF2-40B4-BE49-F238E27FC236}">
                      <a16:creationId xmlns:a16="http://schemas.microsoft.com/office/drawing/2014/main" id="{F264697D-A309-A8B0-4D53-00046E0F22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62509" y="1439542"/>
                  <a:ext cx="123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129" name="Freihand 174128">
                  <a:extLst>
                    <a:ext uri="{FF2B5EF4-FFF2-40B4-BE49-F238E27FC236}">
                      <a16:creationId xmlns:a16="http://schemas.microsoft.com/office/drawing/2014/main" id="{EFDEB883-E149-E383-32B0-93F5DAAE9F43}"/>
                    </a:ext>
                  </a:extLst>
                </p14:cNvPr>
                <p14:cNvContentPartPr/>
                <p14:nvPr/>
              </p14:nvContentPartPr>
              <p14:xfrm>
                <a:off x="9353749" y="1450342"/>
                <a:ext cx="128880" cy="54000"/>
              </p14:xfrm>
            </p:contentPart>
          </mc:Choice>
          <mc:Fallback xmlns="">
            <p:pic>
              <p:nvPicPr>
                <p:cNvPr id="174129" name="Freihand 174128">
                  <a:extLst>
                    <a:ext uri="{FF2B5EF4-FFF2-40B4-BE49-F238E27FC236}">
                      <a16:creationId xmlns:a16="http://schemas.microsoft.com/office/drawing/2014/main" id="{EFDEB883-E149-E383-32B0-93F5DAAE9F4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45109" y="1441702"/>
                  <a:ext cx="146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4130" name="Freihand 174129">
                  <a:extLst>
                    <a:ext uri="{FF2B5EF4-FFF2-40B4-BE49-F238E27FC236}">
                      <a16:creationId xmlns:a16="http://schemas.microsoft.com/office/drawing/2014/main" id="{7DBC94B5-64A7-98D9-B034-9AC22B6865C5}"/>
                    </a:ext>
                  </a:extLst>
                </p14:cNvPr>
                <p14:cNvContentPartPr/>
                <p14:nvPr/>
              </p14:nvContentPartPr>
              <p14:xfrm>
                <a:off x="9812389" y="1389502"/>
                <a:ext cx="31680" cy="81360"/>
              </p14:xfrm>
            </p:contentPart>
          </mc:Choice>
          <mc:Fallback xmlns="">
            <p:pic>
              <p:nvPicPr>
                <p:cNvPr id="174130" name="Freihand 174129">
                  <a:extLst>
                    <a:ext uri="{FF2B5EF4-FFF2-40B4-BE49-F238E27FC236}">
                      <a16:creationId xmlns:a16="http://schemas.microsoft.com/office/drawing/2014/main" id="{7DBC94B5-64A7-98D9-B034-9AC22B6865C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03749" y="1380862"/>
                  <a:ext cx="49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4131" name="Freihand 174130">
                  <a:extLst>
                    <a:ext uri="{FF2B5EF4-FFF2-40B4-BE49-F238E27FC236}">
                      <a16:creationId xmlns:a16="http://schemas.microsoft.com/office/drawing/2014/main" id="{C73F3338-2682-9235-A473-A9B489462F8A}"/>
                    </a:ext>
                  </a:extLst>
                </p14:cNvPr>
                <p14:cNvContentPartPr/>
                <p14:nvPr/>
              </p14:nvContentPartPr>
              <p14:xfrm>
                <a:off x="9956749" y="1323982"/>
                <a:ext cx="125640" cy="156240"/>
              </p14:xfrm>
            </p:contentPart>
          </mc:Choice>
          <mc:Fallback xmlns="">
            <p:pic>
              <p:nvPicPr>
                <p:cNvPr id="174131" name="Freihand 174130">
                  <a:extLst>
                    <a:ext uri="{FF2B5EF4-FFF2-40B4-BE49-F238E27FC236}">
                      <a16:creationId xmlns:a16="http://schemas.microsoft.com/office/drawing/2014/main" id="{C73F3338-2682-9235-A473-A9B489462F8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47749" y="1315342"/>
                  <a:ext cx="143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132" name="Freihand 174131">
                  <a:extLst>
                    <a:ext uri="{FF2B5EF4-FFF2-40B4-BE49-F238E27FC236}">
                      <a16:creationId xmlns:a16="http://schemas.microsoft.com/office/drawing/2014/main" id="{1023A524-05BE-570D-2239-604457681FE2}"/>
                    </a:ext>
                  </a:extLst>
                </p14:cNvPr>
                <p14:cNvContentPartPr/>
                <p14:nvPr/>
              </p14:nvContentPartPr>
              <p14:xfrm>
                <a:off x="10038829" y="1326502"/>
                <a:ext cx="350640" cy="114120"/>
              </p14:xfrm>
            </p:contentPart>
          </mc:Choice>
          <mc:Fallback xmlns="">
            <p:pic>
              <p:nvPicPr>
                <p:cNvPr id="174132" name="Freihand 174131">
                  <a:extLst>
                    <a:ext uri="{FF2B5EF4-FFF2-40B4-BE49-F238E27FC236}">
                      <a16:creationId xmlns:a16="http://schemas.microsoft.com/office/drawing/2014/main" id="{1023A524-05BE-570D-2239-604457681FE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30189" y="1317862"/>
                  <a:ext cx="368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135" name="Freihand 174134">
                  <a:extLst>
                    <a:ext uri="{FF2B5EF4-FFF2-40B4-BE49-F238E27FC236}">
                      <a16:creationId xmlns:a16="http://schemas.microsoft.com/office/drawing/2014/main" id="{30BBA629-B574-BC47-8320-FDF60839DF8E}"/>
                    </a:ext>
                  </a:extLst>
                </p14:cNvPr>
                <p14:cNvContentPartPr/>
                <p14:nvPr/>
              </p14:nvContentPartPr>
              <p14:xfrm>
                <a:off x="8423509" y="1872262"/>
                <a:ext cx="119880" cy="114840"/>
              </p14:xfrm>
            </p:contentPart>
          </mc:Choice>
          <mc:Fallback xmlns="">
            <p:pic>
              <p:nvPicPr>
                <p:cNvPr id="174135" name="Freihand 174134">
                  <a:extLst>
                    <a:ext uri="{FF2B5EF4-FFF2-40B4-BE49-F238E27FC236}">
                      <a16:creationId xmlns:a16="http://schemas.microsoft.com/office/drawing/2014/main" id="{30BBA629-B574-BC47-8320-FDF60839DF8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14509" y="1863622"/>
                  <a:ext cx="137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136" name="Freihand 174135">
                  <a:extLst>
                    <a:ext uri="{FF2B5EF4-FFF2-40B4-BE49-F238E27FC236}">
                      <a16:creationId xmlns:a16="http://schemas.microsoft.com/office/drawing/2014/main" id="{D77799D2-A8EB-9CD0-368C-3E0845AF4891}"/>
                    </a:ext>
                  </a:extLst>
                </p14:cNvPr>
                <p14:cNvContentPartPr/>
                <p14:nvPr/>
              </p14:nvContentPartPr>
              <p14:xfrm>
                <a:off x="8638069" y="1934542"/>
                <a:ext cx="23400" cy="132840"/>
              </p14:xfrm>
            </p:contentPart>
          </mc:Choice>
          <mc:Fallback xmlns="">
            <p:pic>
              <p:nvPicPr>
                <p:cNvPr id="174136" name="Freihand 174135">
                  <a:extLst>
                    <a:ext uri="{FF2B5EF4-FFF2-40B4-BE49-F238E27FC236}">
                      <a16:creationId xmlns:a16="http://schemas.microsoft.com/office/drawing/2014/main" id="{D77799D2-A8EB-9CD0-368C-3E0845AF489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629429" y="1925542"/>
                  <a:ext cx="41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137" name="Freihand 174136">
                  <a:extLst>
                    <a:ext uri="{FF2B5EF4-FFF2-40B4-BE49-F238E27FC236}">
                      <a16:creationId xmlns:a16="http://schemas.microsoft.com/office/drawing/2014/main" id="{553564A9-E895-31C3-EDD6-C2B9E3DDE19C}"/>
                    </a:ext>
                  </a:extLst>
                </p14:cNvPr>
                <p14:cNvContentPartPr/>
                <p14:nvPr/>
              </p14:nvContentPartPr>
              <p14:xfrm>
                <a:off x="8716189" y="1845982"/>
                <a:ext cx="114480" cy="107640"/>
              </p14:xfrm>
            </p:contentPart>
          </mc:Choice>
          <mc:Fallback xmlns="">
            <p:pic>
              <p:nvPicPr>
                <p:cNvPr id="174137" name="Freihand 174136">
                  <a:extLst>
                    <a:ext uri="{FF2B5EF4-FFF2-40B4-BE49-F238E27FC236}">
                      <a16:creationId xmlns:a16="http://schemas.microsoft.com/office/drawing/2014/main" id="{553564A9-E895-31C3-EDD6-C2B9E3DDE1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07189" y="1836982"/>
                  <a:ext cx="132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138" name="Freihand 174137">
                  <a:extLst>
                    <a:ext uri="{FF2B5EF4-FFF2-40B4-BE49-F238E27FC236}">
                      <a16:creationId xmlns:a16="http://schemas.microsoft.com/office/drawing/2014/main" id="{1D070A6A-8546-6FEC-8A54-A040B557355E}"/>
                    </a:ext>
                  </a:extLst>
                </p14:cNvPr>
                <p14:cNvContentPartPr/>
                <p14:nvPr/>
              </p14:nvContentPartPr>
              <p14:xfrm>
                <a:off x="8954869" y="1876582"/>
                <a:ext cx="25200" cy="13680"/>
              </p14:xfrm>
            </p:contentPart>
          </mc:Choice>
          <mc:Fallback xmlns="">
            <p:pic>
              <p:nvPicPr>
                <p:cNvPr id="174138" name="Freihand 174137">
                  <a:extLst>
                    <a:ext uri="{FF2B5EF4-FFF2-40B4-BE49-F238E27FC236}">
                      <a16:creationId xmlns:a16="http://schemas.microsoft.com/office/drawing/2014/main" id="{1D070A6A-8546-6FEC-8A54-A040B557355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46229" y="1867942"/>
                  <a:ext cx="42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139" name="Freihand 174138">
                  <a:extLst>
                    <a:ext uri="{FF2B5EF4-FFF2-40B4-BE49-F238E27FC236}">
                      <a16:creationId xmlns:a16="http://schemas.microsoft.com/office/drawing/2014/main" id="{CE20A467-A55C-4ED1-174B-8F03B98AFF3F}"/>
                    </a:ext>
                  </a:extLst>
                </p14:cNvPr>
                <p14:cNvContentPartPr/>
                <p14:nvPr/>
              </p14:nvContentPartPr>
              <p14:xfrm>
                <a:off x="9054589" y="1845262"/>
                <a:ext cx="509040" cy="137160"/>
              </p14:xfrm>
            </p:contentPart>
          </mc:Choice>
          <mc:Fallback xmlns="">
            <p:pic>
              <p:nvPicPr>
                <p:cNvPr id="174139" name="Freihand 174138">
                  <a:extLst>
                    <a:ext uri="{FF2B5EF4-FFF2-40B4-BE49-F238E27FC236}">
                      <a16:creationId xmlns:a16="http://schemas.microsoft.com/office/drawing/2014/main" id="{CE20A467-A55C-4ED1-174B-8F03B98AFF3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45949" y="1836262"/>
                  <a:ext cx="526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140" name="Freihand 174139">
                  <a:extLst>
                    <a:ext uri="{FF2B5EF4-FFF2-40B4-BE49-F238E27FC236}">
                      <a16:creationId xmlns:a16="http://schemas.microsoft.com/office/drawing/2014/main" id="{A1E78D90-B961-EFFE-C89C-008976FB0AEF}"/>
                    </a:ext>
                  </a:extLst>
                </p14:cNvPr>
                <p14:cNvContentPartPr/>
                <p14:nvPr/>
              </p14:nvContentPartPr>
              <p14:xfrm>
                <a:off x="9426469" y="1898902"/>
                <a:ext cx="117000" cy="9720"/>
              </p14:xfrm>
            </p:contentPart>
          </mc:Choice>
          <mc:Fallback xmlns="">
            <p:pic>
              <p:nvPicPr>
                <p:cNvPr id="174140" name="Freihand 174139">
                  <a:extLst>
                    <a:ext uri="{FF2B5EF4-FFF2-40B4-BE49-F238E27FC236}">
                      <a16:creationId xmlns:a16="http://schemas.microsoft.com/office/drawing/2014/main" id="{A1E78D90-B961-EFFE-C89C-008976FB0AE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17829" y="1889902"/>
                  <a:ext cx="134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141" name="Freihand 174140">
                  <a:extLst>
                    <a:ext uri="{FF2B5EF4-FFF2-40B4-BE49-F238E27FC236}">
                      <a16:creationId xmlns:a16="http://schemas.microsoft.com/office/drawing/2014/main" id="{0EBE0317-A713-46D9-F133-02C7AD882B5E}"/>
                    </a:ext>
                  </a:extLst>
                </p14:cNvPr>
                <p14:cNvContentPartPr/>
                <p14:nvPr/>
              </p14:nvContentPartPr>
              <p14:xfrm>
                <a:off x="9777469" y="1828702"/>
                <a:ext cx="9000" cy="81720"/>
              </p14:xfrm>
            </p:contentPart>
          </mc:Choice>
          <mc:Fallback xmlns="">
            <p:pic>
              <p:nvPicPr>
                <p:cNvPr id="174141" name="Freihand 174140">
                  <a:extLst>
                    <a:ext uri="{FF2B5EF4-FFF2-40B4-BE49-F238E27FC236}">
                      <a16:creationId xmlns:a16="http://schemas.microsoft.com/office/drawing/2014/main" id="{0EBE0317-A713-46D9-F133-02C7AD882B5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68469" y="1819702"/>
                  <a:ext cx="26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142" name="Freihand 174141">
                  <a:extLst>
                    <a:ext uri="{FF2B5EF4-FFF2-40B4-BE49-F238E27FC236}">
                      <a16:creationId xmlns:a16="http://schemas.microsoft.com/office/drawing/2014/main" id="{E2E22C69-E66F-EB64-424C-F725E165E424}"/>
                    </a:ext>
                  </a:extLst>
                </p14:cNvPr>
                <p14:cNvContentPartPr/>
                <p14:nvPr/>
              </p14:nvContentPartPr>
              <p14:xfrm>
                <a:off x="9886549" y="1751302"/>
                <a:ext cx="169200" cy="146880"/>
              </p14:xfrm>
            </p:contentPart>
          </mc:Choice>
          <mc:Fallback xmlns="">
            <p:pic>
              <p:nvPicPr>
                <p:cNvPr id="174142" name="Freihand 174141">
                  <a:extLst>
                    <a:ext uri="{FF2B5EF4-FFF2-40B4-BE49-F238E27FC236}">
                      <a16:creationId xmlns:a16="http://schemas.microsoft.com/office/drawing/2014/main" id="{E2E22C69-E66F-EB64-424C-F725E165E42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77909" y="1742302"/>
                  <a:ext cx="186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143" name="Freihand 174142">
                  <a:extLst>
                    <a:ext uri="{FF2B5EF4-FFF2-40B4-BE49-F238E27FC236}">
                      <a16:creationId xmlns:a16="http://schemas.microsoft.com/office/drawing/2014/main" id="{AC98F05D-370B-B38F-5B4E-F2319F724F83}"/>
                    </a:ext>
                  </a:extLst>
                </p14:cNvPr>
                <p14:cNvContentPartPr/>
                <p14:nvPr/>
              </p14:nvContentPartPr>
              <p14:xfrm>
                <a:off x="10072669" y="1745182"/>
                <a:ext cx="113400" cy="131040"/>
              </p14:xfrm>
            </p:contentPart>
          </mc:Choice>
          <mc:Fallback xmlns="">
            <p:pic>
              <p:nvPicPr>
                <p:cNvPr id="174143" name="Freihand 174142">
                  <a:extLst>
                    <a:ext uri="{FF2B5EF4-FFF2-40B4-BE49-F238E27FC236}">
                      <a16:creationId xmlns:a16="http://schemas.microsoft.com/office/drawing/2014/main" id="{AC98F05D-370B-B38F-5B4E-F2319F724F8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63669" y="1736182"/>
                  <a:ext cx="131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144" name="Freihand 174143">
                  <a:extLst>
                    <a:ext uri="{FF2B5EF4-FFF2-40B4-BE49-F238E27FC236}">
                      <a16:creationId xmlns:a16="http://schemas.microsoft.com/office/drawing/2014/main" id="{3BD924FA-6BB4-B250-DA15-78316D1F71DE}"/>
                    </a:ext>
                  </a:extLst>
                </p14:cNvPr>
                <p14:cNvContentPartPr/>
                <p14:nvPr/>
              </p14:nvContentPartPr>
              <p14:xfrm>
                <a:off x="10371469" y="1774342"/>
                <a:ext cx="179280" cy="43200"/>
              </p14:xfrm>
            </p:contentPart>
          </mc:Choice>
          <mc:Fallback xmlns="">
            <p:pic>
              <p:nvPicPr>
                <p:cNvPr id="174144" name="Freihand 174143">
                  <a:extLst>
                    <a:ext uri="{FF2B5EF4-FFF2-40B4-BE49-F238E27FC236}">
                      <a16:creationId xmlns:a16="http://schemas.microsoft.com/office/drawing/2014/main" id="{3BD924FA-6BB4-B250-DA15-78316D1F71D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62469" y="1765702"/>
                  <a:ext cx="196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145" name="Freihand 174144">
                  <a:extLst>
                    <a:ext uri="{FF2B5EF4-FFF2-40B4-BE49-F238E27FC236}">
                      <a16:creationId xmlns:a16="http://schemas.microsoft.com/office/drawing/2014/main" id="{0D47BA6B-4140-1542-56C6-52C967F6BB08}"/>
                    </a:ext>
                  </a:extLst>
                </p14:cNvPr>
                <p14:cNvContentPartPr/>
                <p14:nvPr/>
              </p14:nvContentPartPr>
              <p14:xfrm>
                <a:off x="10404949" y="1687222"/>
                <a:ext cx="235800" cy="186120"/>
              </p14:xfrm>
            </p:contentPart>
          </mc:Choice>
          <mc:Fallback xmlns="">
            <p:pic>
              <p:nvPicPr>
                <p:cNvPr id="174145" name="Freihand 174144">
                  <a:extLst>
                    <a:ext uri="{FF2B5EF4-FFF2-40B4-BE49-F238E27FC236}">
                      <a16:creationId xmlns:a16="http://schemas.microsoft.com/office/drawing/2014/main" id="{0D47BA6B-4140-1542-56C6-52C967F6BB0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95949" y="1678582"/>
                  <a:ext cx="253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146" name="Freihand 174145">
                  <a:extLst>
                    <a:ext uri="{FF2B5EF4-FFF2-40B4-BE49-F238E27FC236}">
                      <a16:creationId xmlns:a16="http://schemas.microsoft.com/office/drawing/2014/main" id="{EA1C6E36-90BA-B6AB-11E9-12E8FA467FB6}"/>
                    </a:ext>
                  </a:extLst>
                </p14:cNvPr>
                <p14:cNvContentPartPr/>
                <p14:nvPr/>
              </p14:nvContentPartPr>
              <p14:xfrm>
                <a:off x="10794829" y="1753822"/>
                <a:ext cx="155160" cy="62280"/>
              </p14:xfrm>
            </p:contentPart>
          </mc:Choice>
          <mc:Fallback xmlns="">
            <p:pic>
              <p:nvPicPr>
                <p:cNvPr id="174146" name="Freihand 174145">
                  <a:extLst>
                    <a:ext uri="{FF2B5EF4-FFF2-40B4-BE49-F238E27FC236}">
                      <a16:creationId xmlns:a16="http://schemas.microsoft.com/office/drawing/2014/main" id="{EA1C6E36-90BA-B6AB-11E9-12E8FA467FB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86189" y="1744822"/>
                  <a:ext cx="172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147" name="Freihand 174146">
                  <a:extLst>
                    <a:ext uri="{FF2B5EF4-FFF2-40B4-BE49-F238E27FC236}">
                      <a16:creationId xmlns:a16="http://schemas.microsoft.com/office/drawing/2014/main" id="{8B33680A-4C7B-13CC-043B-DFA403A85B6B}"/>
                    </a:ext>
                  </a:extLst>
                </p14:cNvPr>
                <p14:cNvContentPartPr/>
                <p14:nvPr/>
              </p14:nvContentPartPr>
              <p14:xfrm>
                <a:off x="10854949" y="1732222"/>
                <a:ext cx="96480" cy="170640"/>
              </p14:xfrm>
            </p:contentPart>
          </mc:Choice>
          <mc:Fallback xmlns="">
            <p:pic>
              <p:nvPicPr>
                <p:cNvPr id="174147" name="Freihand 174146">
                  <a:extLst>
                    <a:ext uri="{FF2B5EF4-FFF2-40B4-BE49-F238E27FC236}">
                      <a16:creationId xmlns:a16="http://schemas.microsoft.com/office/drawing/2014/main" id="{8B33680A-4C7B-13CC-043B-DFA403A85B6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45949" y="1723222"/>
                  <a:ext cx="114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148" name="Freihand 174147">
                  <a:extLst>
                    <a:ext uri="{FF2B5EF4-FFF2-40B4-BE49-F238E27FC236}">
                      <a16:creationId xmlns:a16="http://schemas.microsoft.com/office/drawing/2014/main" id="{A0D970AD-C5B8-0852-03B4-66C1F43E3319}"/>
                    </a:ext>
                  </a:extLst>
                </p14:cNvPr>
                <p14:cNvContentPartPr/>
                <p14:nvPr/>
              </p14:nvContentPartPr>
              <p14:xfrm>
                <a:off x="10984189" y="1608742"/>
                <a:ext cx="173520" cy="161640"/>
              </p14:xfrm>
            </p:contentPart>
          </mc:Choice>
          <mc:Fallback xmlns="">
            <p:pic>
              <p:nvPicPr>
                <p:cNvPr id="174148" name="Freihand 174147">
                  <a:extLst>
                    <a:ext uri="{FF2B5EF4-FFF2-40B4-BE49-F238E27FC236}">
                      <a16:creationId xmlns:a16="http://schemas.microsoft.com/office/drawing/2014/main" id="{A0D970AD-C5B8-0852-03B4-66C1F43E33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75549" y="1600102"/>
                  <a:ext cx="191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149" name="Freihand 174148">
                  <a:extLst>
                    <a:ext uri="{FF2B5EF4-FFF2-40B4-BE49-F238E27FC236}">
                      <a16:creationId xmlns:a16="http://schemas.microsoft.com/office/drawing/2014/main" id="{1D422F4A-54A9-8A85-994E-4F59B3FF1F2A}"/>
                    </a:ext>
                  </a:extLst>
                </p14:cNvPr>
                <p14:cNvContentPartPr/>
                <p14:nvPr/>
              </p14:nvContentPartPr>
              <p14:xfrm>
                <a:off x="11234389" y="1707742"/>
                <a:ext cx="141840" cy="91080"/>
              </p14:xfrm>
            </p:contentPart>
          </mc:Choice>
          <mc:Fallback xmlns="">
            <p:pic>
              <p:nvPicPr>
                <p:cNvPr id="174149" name="Freihand 174148">
                  <a:extLst>
                    <a:ext uri="{FF2B5EF4-FFF2-40B4-BE49-F238E27FC236}">
                      <a16:creationId xmlns:a16="http://schemas.microsoft.com/office/drawing/2014/main" id="{1D422F4A-54A9-8A85-994E-4F59B3FF1F2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25749" y="1699102"/>
                  <a:ext cx="159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150" name="Freihand 174149">
                  <a:extLst>
                    <a:ext uri="{FF2B5EF4-FFF2-40B4-BE49-F238E27FC236}">
                      <a16:creationId xmlns:a16="http://schemas.microsoft.com/office/drawing/2014/main" id="{7B37989C-4245-F826-C079-F719C147CD72}"/>
                    </a:ext>
                  </a:extLst>
                </p14:cNvPr>
                <p14:cNvContentPartPr/>
                <p14:nvPr/>
              </p14:nvContentPartPr>
              <p14:xfrm>
                <a:off x="11486749" y="1650142"/>
                <a:ext cx="19440" cy="153000"/>
              </p14:xfrm>
            </p:contentPart>
          </mc:Choice>
          <mc:Fallback xmlns="">
            <p:pic>
              <p:nvPicPr>
                <p:cNvPr id="174150" name="Freihand 174149">
                  <a:extLst>
                    <a:ext uri="{FF2B5EF4-FFF2-40B4-BE49-F238E27FC236}">
                      <a16:creationId xmlns:a16="http://schemas.microsoft.com/office/drawing/2014/main" id="{7B37989C-4245-F826-C079-F719C147CD7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78109" y="1641142"/>
                  <a:ext cx="37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151" name="Freihand 174150">
                  <a:extLst>
                    <a:ext uri="{FF2B5EF4-FFF2-40B4-BE49-F238E27FC236}">
                      <a16:creationId xmlns:a16="http://schemas.microsoft.com/office/drawing/2014/main" id="{19500986-6448-318F-1F65-B4C0DF723C9B}"/>
                    </a:ext>
                  </a:extLst>
                </p14:cNvPr>
                <p14:cNvContentPartPr/>
                <p14:nvPr/>
              </p14:nvContentPartPr>
              <p14:xfrm>
                <a:off x="11571349" y="1634662"/>
                <a:ext cx="158400" cy="148680"/>
              </p14:xfrm>
            </p:contentPart>
          </mc:Choice>
          <mc:Fallback xmlns="">
            <p:pic>
              <p:nvPicPr>
                <p:cNvPr id="174151" name="Freihand 174150">
                  <a:extLst>
                    <a:ext uri="{FF2B5EF4-FFF2-40B4-BE49-F238E27FC236}">
                      <a16:creationId xmlns:a16="http://schemas.microsoft.com/office/drawing/2014/main" id="{19500986-6448-318F-1F65-B4C0DF723C9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62349" y="1625662"/>
                  <a:ext cx="176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152" name="Freihand 174151">
                  <a:extLst>
                    <a:ext uri="{FF2B5EF4-FFF2-40B4-BE49-F238E27FC236}">
                      <a16:creationId xmlns:a16="http://schemas.microsoft.com/office/drawing/2014/main" id="{BF7920DF-6B39-7F22-FAA4-2CD0A46D75BC}"/>
                    </a:ext>
                  </a:extLst>
                </p14:cNvPr>
                <p14:cNvContentPartPr/>
                <p14:nvPr/>
              </p14:nvContentPartPr>
              <p14:xfrm>
                <a:off x="11765749" y="1638262"/>
                <a:ext cx="124560" cy="103320"/>
              </p14:xfrm>
            </p:contentPart>
          </mc:Choice>
          <mc:Fallback xmlns="">
            <p:pic>
              <p:nvPicPr>
                <p:cNvPr id="174152" name="Freihand 174151">
                  <a:extLst>
                    <a:ext uri="{FF2B5EF4-FFF2-40B4-BE49-F238E27FC236}">
                      <a16:creationId xmlns:a16="http://schemas.microsoft.com/office/drawing/2014/main" id="{BF7920DF-6B39-7F22-FAA4-2CD0A46D75B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757109" y="1629262"/>
                  <a:ext cx="142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153" name="Freihand 174152">
                  <a:extLst>
                    <a:ext uri="{FF2B5EF4-FFF2-40B4-BE49-F238E27FC236}">
                      <a16:creationId xmlns:a16="http://schemas.microsoft.com/office/drawing/2014/main" id="{FC93AAD3-FB98-6B28-E5D5-F9D992FDB04C}"/>
                    </a:ext>
                  </a:extLst>
                </p14:cNvPr>
                <p14:cNvContentPartPr/>
                <p14:nvPr/>
              </p14:nvContentPartPr>
              <p14:xfrm>
                <a:off x="11907589" y="1658062"/>
                <a:ext cx="143640" cy="109440"/>
              </p14:xfrm>
            </p:contentPart>
          </mc:Choice>
          <mc:Fallback xmlns="">
            <p:pic>
              <p:nvPicPr>
                <p:cNvPr id="174153" name="Freihand 174152">
                  <a:extLst>
                    <a:ext uri="{FF2B5EF4-FFF2-40B4-BE49-F238E27FC236}">
                      <a16:creationId xmlns:a16="http://schemas.microsoft.com/office/drawing/2014/main" id="{FC93AAD3-FB98-6B28-E5D5-F9D992FDB04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898589" y="1649422"/>
                  <a:ext cx="161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158" name="Freihand 174157">
                  <a:extLst>
                    <a:ext uri="{FF2B5EF4-FFF2-40B4-BE49-F238E27FC236}">
                      <a16:creationId xmlns:a16="http://schemas.microsoft.com/office/drawing/2014/main" id="{9A8DBDD1-3F6E-C3B3-6430-F7B69E972E53}"/>
                    </a:ext>
                  </a:extLst>
                </p14:cNvPr>
                <p14:cNvContentPartPr/>
                <p14:nvPr/>
              </p14:nvContentPartPr>
              <p14:xfrm>
                <a:off x="11387749" y="1847062"/>
                <a:ext cx="637200" cy="72000"/>
              </p14:xfrm>
            </p:contentPart>
          </mc:Choice>
          <mc:Fallback xmlns="">
            <p:pic>
              <p:nvPicPr>
                <p:cNvPr id="174158" name="Freihand 174157">
                  <a:extLst>
                    <a:ext uri="{FF2B5EF4-FFF2-40B4-BE49-F238E27FC236}">
                      <a16:creationId xmlns:a16="http://schemas.microsoft.com/office/drawing/2014/main" id="{9A8DBDD1-3F6E-C3B3-6430-F7B69E972E5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79109" y="1838422"/>
                  <a:ext cx="654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159" name="Freihand 174158">
                  <a:extLst>
                    <a:ext uri="{FF2B5EF4-FFF2-40B4-BE49-F238E27FC236}">
                      <a16:creationId xmlns:a16="http://schemas.microsoft.com/office/drawing/2014/main" id="{ED46B3A8-7102-AF3C-06C0-4D77F8F512DA}"/>
                    </a:ext>
                  </a:extLst>
                </p14:cNvPr>
                <p14:cNvContentPartPr/>
                <p14:nvPr/>
              </p14:nvContentPartPr>
              <p14:xfrm>
                <a:off x="11265349" y="1917262"/>
                <a:ext cx="841680" cy="126360"/>
              </p14:xfrm>
            </p:contentPart>
          </mc:Choice>
          <mc:Fallback xmlns="">
            <p:pic>
              <p:nvPicPr>
                <p:cNvPr id="174159" name="Freihand 174158">
                  <a:extLst>
                    <a:ext uri="{FF2B5EF4-FFF2-40B4-BE49-F238E27FC236}">
                      <a16:creationId xmlns:a16="http://schemas.microsoft.com/office/drawing/2014/main" id="{ED46B3A8-7102-AF3C-06C0-4D77F8F512D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256709" y="1908622"/>
                  <a:ext cx="85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161" name="Freihand 174160">
                  <a:extLst>
                    <a:ext uri="{FF2B5EF4-FFF2-40B4-BE49-F238E27FC236}">
                      <a16:creationId xmlns:a16="http://schemas.microsoft.com/office/drawing/2014/main" id="{603763EF-CACD-261D-5DF4-AA32EA7F2E51}"/>
                    </a:ext>
                  </a:extLst>
                </p14:cNvPr>
                <p14:cNvContentPartPr/>
                <p14:nvPr/>
              </p14:nvContentPartPr>
              <p14:xfrm>
                <a:off x="5518669" y="2245582"/>
                <a:ext cx="161280" cy="146520"/>
              </p14:xfrm>
            </p:contentPart>
          </mc:Choice>
          <mc:Fallback xmlns="">
            <p:pic>
              <p:nvPicPr>
                <p:cNvPr id="174161" name="Freihand 174160">
                  <a:extLst>
                    <a:ext uri="{FF2B5EF4-FFF2-40B4-BE49-F238E27FC236}">
                      <a16:creationId xmlns:a16="http://schemas.microsoft.com/office/drawing/2014/main" id="{603763EF-CACD-261D-5DF4-AA32EA7F2E5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09669" y="2236942"/>
                  <a:ext cx="178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162" name="Freihand 174161">
                  <a:extLst>
                    <a:ext uri="{FF2B5EF4-FFF2-40B4-BE49-F238E27FC236}">
                      <a16:creationId xmlns:a16="http://schemas.microsoft.com/office/drawing/2014/main" id="{40174932-6169-C769-FFF9-71F4981F9594}"/>
                    </a:ext>
                  </a:extLst>
                </p14:cNvPr>
                <p14:cNvContentPartPr/>
                <p14:nvPr/>
              </p14:nvContentPartPr>
              <p14:xfrm>
                <a:off x="5695069" y="2137222"/>
                <a:ext cx="113400" cy="326880"/>
              </p14:xfrm>
            </p:contentPart>
          </mc:Choice>
          <mc:Fallback xmlns="">
            <p:pic>
              <p:nvPicPr>
                <p:cNvPr id="174162" name="Freihand 174161">
                  <a:extLst>
                    <a:ext uri="{FF2B5EF4-FFF2-40B4-BE49-F238E27FC236}">
                      <a16:creationId xmlns:a16="http://schemas.microsoft.com/office/drawing/2014/main" id="{40174932-6169-C769-FFF9-71F4981F959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86069" y="2128222"/>
                  <a:ext cx="1310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164" name="Freihand 174163">
                  <a:extLst>
                    <a:ext uri="{FF2B5EF4-FFF2-40B4-BE49-F238E27FC236}">
                      <a16:creationId xmlns:a16="http://schemas.microsoft.com/office/drawing/2014/main" id="{9F7B0AC9-98C2-2746-8614-A9697015C236}"/>
                    </a:ext>
                  </a:extLst>
                </p14:cNvPr>
                <p14:cNvContentPartPr/>
                <p14:nvPr/>
              </p14:nvContentPartPr>
              <p14:xfrm>
                <a:off x="6007549" y="2221102"/>
                <a:ext cx="99360" cy="178560"/>
              </p14:xfrm>
            </p:contentPart>
          </mc:Choice>
          <mc:Fallback xmlns="">
            <p:pic>
              <p:nvPicPr>
                <p:cNvPr id="174164" name="Freihand 174163">
                  <a:extLst>
                    <a:ext uri="{FF2B5EF4-FFF2-40B4-BE49-F238E27FC236}">
                      <a16:creationId xmlns:a16="http://schemas.microsoft.com/office/drawing/2014/main" id="{9F7B0AC9-98C2-2746-8614-A9697015C23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98909" y="2212102"/>
                  <a:ext cx="117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165" name="Freihand 174164">
                  <a:extLst>
                    <a:ext uri="{FF2B5EF4-FFF2-40B4-BE49-F238E27FC236}">
                      <a16:creationId xmlns:a16="http://schemas.microsoft.com/office/drawing/2014/main" id="{F08A5593-F422-4268-5F52-86F2EE4AC2D4}"/>
                    </a:ext>
                  </a:extLst>
                </p14:cNvPr>
                <p14:cNvContentPartPr/>
                <p14:nvPr/>
              </p14:nvContentPartPr>
              <p14:xfrm>
                <a:off x="6025189" y="2219662"/>
                <a:ext cx="145440" cy="184680"/>
              </p14:xfrm>
            </p:contentPart>
          </mc:Choice>
          <mc:Fallback xmlns="">
            <p:pic>
              <p:nvPicPr>
                <p:cNvPr id="174165" name="Freihand 174164">
                  <a:extLst>
                    <a:ext uri="{FF2B5EF4-FFF2-40B4-BE49-F238E27FC236}">
                      <a16:creationId xmlns:a16="http://schemas.microsoft.com/office/drawing/2014/main" id="{F08A5593-F422-4268-5F52-86F2EE4AC2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16189" y="2210662"/>
                  <a:ext cx="163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166" name="Freihand 174165">
                  <a:extLst>
                    <a:ext uri="{FF2B5EF4-FFF2-40B4-BE49-F238E27FC236}">
                      <a16:creationId xmlns:a16="http://schemas.microsoft.com/office/drawing/2014/main" id="{9A854BD3-F5F0-6A87-6C10-5807FB8BFC07}"/>
                    </a:ext>
                  </a:extLst>
                </p14:cNvPr>
                <p14:cNvContentPartPr/>
                <p14:nvPr/>
              </p14:nvContentPartPr>
              <p14:xfrm>
                <a:off x="6222109" y="2232262"/>
                <a:ext cx="234360" cy="217440"/>
              </p14:xfrm>
            </p:contentPart>
          </mc:Choice>
          <mc:Fallback xmlns="">
            <p:pic>
              <p:nvPicPr>
                <p:cNvPr id="174166" name="Freihand 174165">
                  <a:extLst>
                    <a:ext uri="{FF2B5EF4-FFF2-40B4-BE49-F238E27FC236}">
                      <a16:creationId xmlns:a16="http://schemas.microsoft.com/office/drawing/2014/main" id="{9A854BD3-F5F0-6A87-6C10-5807FB8BFC0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13109" y="2223262"/>
                  <a:ext cx="252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168" name="Freihand 174167">
                  <a:extLst>
                    <a:ext uri="{FF2B5EF4-FFF2-40B4-BE49-F238E27FC236}">
                      <a16:creationId xmlns:a16="http://schemas.microsoft.com/office/drawing/2014/main" id="{115FC102-6C36-A292-60B4-74217390039F}"/>
                    </a:ext>
                  </a:extLst>
                </p14:cNvPr>
                <p14:cNvContentPartPr/>
                <p14:nvPr/>
              </p14:nvContentPartPr>
              <p14:xfrm>
                <a:off x="6653029" y="2311462"/>
                <a:ext cx="187560" cy="7560"/>
              </p14:xfrm>
            </p:contentPart>
          </mc:Choice>
          <mc:Fallback xmlns="">
            <p:pic>
              <p:nvPicPr>
                <p:cNvPr id="174168" name="Freihand 174167">
                  <a:extLst>
                    <a:ext uri="{FF2B5EF4-FFF2-40B4-BE49-F238E27FC236}">
                      <a16:creationId xmlns:a16="http://schemas.microsoft.com/office/drawing/2014/main" id="{115FC102-6C36-A292-60B4-74217390039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44389" y="2302822"/>
                  <a:ext cx="20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169" name="Freihand 174168">
                  <a:extLst>
                    <a:ext uri="{FF2B5EF4-FFF2-40B4-BE49-F238E27FC236}">
                      <a16:creationId xmlns:a16="http://schemas.microsoft.com/office/drawing/2014/main" id="{0FE7EBB8-3726-02A9-476D-D23806CAD080}"/>
                    </a:ext>
                  </a:extLst>
                </p14:cNvPr>
                <p14:cNvContentPartPr/>
                <p14:nvPr/>
              </p14:nvContentPartPr>
              <p14:xfrm>
                <a:off x="6639709" y="2382742"/>
                <a:ext cx="149040" cy="12600"/>
              </p14:xfrm>
            </p:contentPart>
          </mc:Choice>
          <mc:Fallback xmlns="">
            <p:pic>
              <p:nvPicPr>
                <p:cNvPr id="174169" name="Freihand 174168">
                  <a:extLst>
                    <a:ext uri="{FF2B5EF4-FFF2-40B4-BE49-F238E27FC236}">
                      <a16:creationId xmlns:a16="http://schemas.microsoft.com/office/drawing/2014/main" id="{0FE7EBB8-3726-02A9-476D-D23806CAD08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30709" y="2374102"/>
                  <a:ext cx="166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4171" name="Freihand 174170">
                  <a:extLst>
                    <a:ext uri="{FF2B5EF4-FFF2-40B4-BE49-F238E27FC236}">
                      <a16:creationId xmlns:a16="http://schemas.microsoft.com/office/drawing/2014/main" id="{2C61EEE6-8F4D-FA0F-D697-41B28BF475BD}"/>
                    </a:ext>
                  </a:extLst>
                </p14:cNvPr>
                <p14:cNvContentPartPr/>
                <p14:nvPr/>
              </p14:nvContentPartPr>
              <p14:xfrm>
                <a:off x="6960469" y="2170702"/>
                <a:ext cx="126360" cy="261720"/>
              </p14:xfrm>
            </p:contentPart>
          </mc:Choice>
          <mc:Fallback xmlns="">
            <p:pic>
              <p:nvPicPr>
                <p:cNvPr id="174171" name="Freihand 174170">
                  <a:extLst>
                    <a:ext uri="{FF2B5EF4-FFF2-40B4-BE49-F238E27FC236}">
                      <a16:creationId xmlns:a16="http://schemas.microsoft.com/office/drawing/2014/main" id="{2C61EEE6-8F4D-FA0F-D697-41B28BF475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51469" y="2162062"/>
                  <a:ext cx="144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4172" name="Freihand 174171">
                  <a:extLst>
                    <a:ext uri="{FF2B5EF4-FFF2-40B4-BE49-F238E27FC236}">
                      <a16:creationId xmlns:a16="http://schemas.microsoft.com/office/drawing/2014/main" id="{04AD6646-1A16-D8E5-1AE6-45FDF524C86A}"/>
                    </a:ext>
                  </a:extLst>
                </p14:cNvPr>
                <p14:cNvContentPartPr/>
                <p14:nvPr/>
              </p14:nvContentPartPr>
              <p14:xfrm>
                <a:off x="7012309" y="2158822"/>
                <a:ext cx="160920" cy="19440"/>
              </p14:xfrm>
            </p:contentPart>
          </mc:Choice>
          <mc:Fallback xmlns="">
            <p:pic>
              <p:nvPicPr>
                <p:cNvPr id="174172" name="Freihand 174171">
                  <a:extLst>
                    <a:ext uri="{FF2B5EF4-FFF2-40B4-BE49-F238E27FC236}">
                      <a16:creationId xmlns:a16="http://schemas.microsoft.com/office/drawing/2014/main" id="{04AD6646-1A16-D8E5-1AE6-45FDF524C86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03309" y="2150182"/>
                  <a:ext cx="178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4173" name="Freihand 174172">
                  <a:extLst>
                    <a:ext uri="{FF2B5EF4-FFF2-40B4-BE49-F238E27FC236}">
                      <a16:creationId xmlns:a16="http://schemas.microsoft.com/office/drawing/2014/main" id="{4B2F203E-738C-4F6C-2665-BF79CF85C49B}"/>
                    </a:ext>
                  </a:extLst>
                </p14:cNvPr>
                <p14:cNvContentPartPr/>
                <p14:nvPr/>
              </p14:nvContentPartPr>
              <p14:xfrm>
                <a:off x="7176109" y="2162422"/>
                <a:ext cx="176040" cy="180360"/>
              </p14:xfrm>
            </p:contentPart>
          </mc:Choice>
          <mc:Fallback xmlns="">
            <p:pic>
              <p:nvPicPr>
                <p:cNvPr id="174173" name="Freihand 174172">
                  <a:extLst>
                    <a:ext uri="{FF2B5EF4-FFF2-40B4-BE49-F238E27FC236}">
                      <a16:creationId xmlns:a16="http://schemas.microsoft.com/office/drawing/2014/main" id="{4B2F203E-738C-4F6C-2665-BF79CF85C49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67109" y="2153782"/>
                  <a:ext cx="193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4175" name="Freihand 174174">
                  <a:extLst>
                    <a:ext uri="{FF2B5EF4-FFF2-40B4-BE49-F238E27FC236}">
                      <a16:creationId xmlns:a16="http://schemas.microsoft.com/office/drawing/2014/main" id="{5DEB7283-CE7B-89F8-9597-3188CE85AC48}"/>
                    </a:ext>
                  </a:extLst>
                </p14:cNvPr>
                <p14:cNvContentPartPr/>
                <p14:nvPr/>
              </p14:nvContentPartPr>
              <p14:xfrm>
                <a:off x="7603429" y="2332702"/>
                <a:ext cx="135720" cy="7200"/>
              </p14:xfrm>
            </p:contentPart>
          </mc:Choice>
          <mc:Fallback xmlns="">
            <p:pic>
              <p:nvPicPr>
                <p:cNvPr id="174175" name="Freihand 174174">
                  <a:extLst>
                    <a:ext uri="{FF2B5EF4-FFF2-40B4-BE49-F238E27FC236}">
                      <a16:creationId xmlns:a16="http://schemas.microsoft.com/office/drawing/2014/main" id="{5DEB7283-CE7B-89F8-9597-3188CE85AC4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594789" y="2324062"/>
                  <a:ext cx="153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4176" name="Freihand 174175">
                  <a:extLst>
                    <a:ext uri="{FF2B5EF4-FFF2-40B4-BE49-F238E27FC236}">
                      <a16:creationId xmlns:a16="http://schemas.microsoft.com/office/drawing/2014/main" id="{429369B2-1EF8-4CC1-5BEF-7CB074461714}"/>
                    </a:ext>
                  </a:extLst>
                </p14:cNvPr>
                <p14:cNvContentPartPr/>
                <p14:nvPr/>
              </p14:nvContentPartPr>
              <p14:xfrm>
                <a:off x="7600909" y="2375902"/>
                <a:ext cx="209880" cy="13680"/>
              </p14:xfrm>
            </p:contentPart>
          </mc:Choice>
          <mc:Fallback xmlns="">
            <p:pic>
              <p:nvPicPr>
                <p:cNvPr id="174176" name="Freihand 174175">
                  <a:extLst>
                    <a:ext uri="{FF2B5EF4-FFF2-40B4-BE49-F238E27FC236}">
                      <a16:creationId xmlns:a16="http://schemas.microsoft.com/office/drawing/2014/main" id="{429369B2-1EF8-4CC1-5BEF-7CB07446171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92269" y="2367262"/>
                  <a:ext cx="227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4177" name="Freihand 174176">
                  <a:extLst>
                    <a:ext uri="{FF2B5EF4-FFF2-40B4-BE49-F238E27FC236}">
                      <a16:creationId xmlns:a16="http://schemas.microsoft.com/office/drawing/2014/main" id="{07139C8E-5DC1-B95F-6C86-88C212D2DA48}"/>
                    </a:ext>
                  </a:extLst>
                </p14:cNvPr>
                <p14:cNvContentPartPr/>
                <p14:nvPr/>
              </p14:nvContentPartPr>
              <p14:xfrm>
                <a:off x="7820509" y="2270782"/>
                <a:ext cx="84240" cy="152640"/>
              </p14:xfrm>
            </p:contentPart>
          </mc:Choice>
          <mc:Fallback xmlns="">
            <p:pic>
              <p:nvPicPr>
                <p:cNvPr id="174177" name="Freihand 174176">
                  <a:extLst>
                    <a:ext uri="{FF2B5EF4-FFF2-40B4-BE49-F238E27FC236}">
                      <a16:creationId xmlns:a16="http://schemas.microsoft.com/office/drawing/2014/main" id="{07139C8E-5DC1-B95F-6C86-88C212D2DA4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11869" y="2262142"/>
                  <a:ext cx="101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4178" name="Freihand 174177">
                  <a:extLst>
                    <a:ext uri="{FF2B5EF4-FFF2-40B4-BE49-F238E27FC236}">
                      <a16:creationId xmlns:a16="http://schemas.microsoft.com/office/drawing/2014/main" id="{A4E9059E-F253-1CF9-0BB6-4DA7503B44DE}"/>
                    </a:ext>
                  </a:extLst>
                </p14:cNvPr>
                <p14:cNvContentPartPr/>
                <p14:nvPr/>
              </p14:nvContentPartPr>
              <p14:xfrm>
                <a:off x="8081869" y="2321902"/>
                <a:ext cx="143640" cy="67320"/>
              </p14:xfrm>
            </p:contentPart>
          </mc:Choice>
          <mc:Fallback xmlns="">
            <p:pic>
              <p:nvPicPr>
                <p:cNvPr id="174178" name="Freihand 174177">
                  <a:extLst>
                    <a:ext uri="{FF2B5EF4-FFF2-40B4-BE49-F238E27FC236}">
                      <a16:creationId xmlns:a16="http://schemas.microsoft.com/office/drawing/2014/main" id="{A4E9059E-F253-1CF9-0BB6-4DA7503B44D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73229" y="2312902"/>
                  <a:ext cx="161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4180" name="Freihand 174179">
                  <a:extLst>
                    <a:ext uri="{FF2B5EF4-FFF2-40B4-BE49-F238E27FC236}">
                      <a16:creationId xmlns:a16="http://schemas.microsoft.com/office/drawing/2014/main" id="{B4FFBD08-7D27-02F9-8C91-8832270EAE48}"/>
                    </a:ext>
                  </a:extLst>
                </p14:cNvPr>
                <p14:cNvContentPartPr/>
                <p14:nvPr/>
              </p14:nvContentPartPr>
              <p14:xfrm>
                <a:off x="8254669" y="2304262"/>
                <a:ext cx="257760" cy="77760"/>
              </p14:xfrm>
            </p:contentPart>
          </mc:Choice>
          <mc:Fallback xmlns="">
            <p:pic>
              <p:nvPicPr>
                <p:cNvPr id="174180" name="Freihand 174179">
                  <a:extLst>
                    <a:ext uri="{FF2B5EF4-FFF2-40B4-BE49-F238E27FC236}">
                      <a16:creationId xmlns:a16="http://schemas.microsoft.com/office/drawing/2014/main" id="{B4FFBD08-7D27-02F9-8C91-8832270EAE4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46029" y="2295622"/>
                  <a:ext cx="275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4181" name="Freihand 174180">
                  <a:extLst>
                    <a:ext uri="{FF2B5EF4-FFF2-40B4-BE49-F238E27FC236}">
                      <a16:creationId xmlns:a16="http://schemas.microsoft.com/office/drawing/2014/main" id="{B99E749C-AB1A-6F87-9DC0-9A74E7C75962}"/>
                    </a:ext>
                  </a:extLst>
                </p14:cNvPr>
                <p14:cNvContentPartPr/>
                <p14:nvPr/>
              </p14:nvContentPartPr>
              <p14:xfrm>
                <a:off x="8518549" y="2317942"/>
                <a:ext cx="131040" cy="57240"/>
              </p14:xfrm>
            </p:contentPart>
          </mc:Choice>
          <mc:Fallback xmlns="">
            <p:pic>
              <p:nvPicPr>
                <p:cNvPr id="174181" name="Freihand 174180">
                  <a:extLst>
                    <a:ext uri="{FF2B5EF4-FFF2-40B4-BE49-F238E27FC236}">
                      <a16:creationId xmlns:a16="http://schemas.microsoft.com/office/drawing/2014/main" id="{B99E749C-AB1A-6F87-9DC0-9A74E7C7596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09549" y="2308942"/>
                  <a:ext cx="148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4182" name="Freihand 174181">
                  <a:extLst>
                    <a:ext uri="{FF2B5EF4-FFF2-40B4-BE49-F238E27FC236}">
                      <a16:creationId xmlns:a16="http://schemas.microsoft.com/office/drawing/2014/main" id="{D4827A16-0B69-5B82-A875-6C30EA0B3EEF}"/>
                    </a:ext>
                  </a:extLst>
                </p14:cNvPr>
                <p14:cNvContentPartPr/>
                <p14:nvPr/>
              </p14:nvContentPartPr>
              <p14:xfrm>
                <a:off x="8814109" y="2257462"/>
                <a:ext cx="111240" cy="102240"/>
              </p14:xfrm>
            </p:contentPart>
          </mc:Choice>
          <mc:Fallback xmlns="">
            <p:pic>
              <p:nvPicPr>
                <p:cNvPr id="174182" name="Freihand 174181">
                  <a:extLst>
                    <a:ext uri="{FF2B5EF4-FFF2-40B4-BE49-F238E27FC236}">
                      <a16:creationId xmlns:a16="http://schemas.microsoft.com/office/drawing/2014/main" id="{D4827A16-0B69-5B82-A875-6C30EA0B3EE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05109" y="2248462"/>
                  <a:ext cx="128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4183" name="Freihand 174182">
                  <a:extLst>
                    <a:ext uri="{FF2B5EF4-FFF2-40B4-BE49-F238E27FC236}">
                      <a16:creationId xmlns:a16="http://schemas.microsoft.com/office/drawing/2014/main" id="{EB3B1C4A-A026-2F3C-9CAE-DCFC34A4B138}"/>
                    </a:ext>
                  </a:extLst>
                </p14:cNvPr>
                <p14:cNvContentPartPr/>
                <p14:nvPr/>
              </p14:nvContentPartPr>
              <p14:xfrm>
                <a:off x="8840389" y="2311462"/>
                <a:ext cx="81720" cy="8640"/>
              </p14:xfrm>
            </p:contentPart>
          </mc:Choice>
          <mc:Fallback xmlns="">
            <p:pic>
              <p:nvPicPr>
                <p:cNvPr id="174183" name="Freihand 174182">
                  <a:extLst>
                    <a:ext uri="{FF2B5EF4-FFF2-40B4-BE49-F238E27FC236}">
                      <a16:creationId xmlns:a16="http://schemas.microsoft.com/office/drawing/2014/main" id="{EB3B1C4A-A026-2F3C-9CAE-DCFC34A4B13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31389" y="2302822"/>
                  <a:ext cx="99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4184" name="Freihand 174183">
                  <a:extLst>
                    <a:ext uri="{FF2B5EF4-FFF2-40B4-BE49-F238E27FC236}">
                      <a16:creationId xmlns:a16="http://schemas.microsoft.com/office/drawing/2014/main" id="{1444C827-BF0A-3D93-70BB-BEDE5161A5AB}"/>
                    </a:ext>
                  </a:extLst>
                </p14:cNvPr>
                <p14:cNvContentPartPr/>
                <p14:nvPr/>
              </p14:nvContentPartPr>
              <p14:xfrm>
                <a:off x="8836789" y="2274382"/>
                <a:ext cx="114840" cy="67320"/>
              </p14:xfrm>
            </p:contentPart>
          </mc:Choice>
          <mc:Fallback xmlns="">
            <p:pic>
              <p:nvPicPr>
                <p:cNvPr id="174184" name="Freihand 174183">
                  <a:extLst>
                    <a:ext uri="{FF2B5EF4-FFF2-40B4-BE49-F238E27FC236}">
                      <a16:creationId xmlns:a16="http://schemas.microsoft.com/office/drawing/2014/main" id="{1444C827-BF0A-3D93-70BB-BEDE5161A5A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27789" y="2265742"/>
                  <a:ext cx="132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4185" name="Freihand 174184">
                  <a:extLst>
                    <a:ext uri="{FF2B5EF4-FFF2-40B4-BE49-F238E27FC236}">
                      <a16:creationId xmlns:a16="http://schemas.microsoft.com/office/drawing/2014/main" id="{65468ED0-6440-C682-226F-A98CF49C338A}"/>
                    </a:ext>
                  </a:extLst>
                </p14:cNvPr>
                <p14:cNvContentPartPr/>
                <p14:nvPr/>
              </p14:nvContentPartPr>
              <p14:xfrm>
                <a:off x="8891869" y="2245942"/>
                <a:ext cx="88560" cy="248400"/>
              </p14:xfrm>
            </p:contentPart>
          </mc:Choice>
          <mc:Fallback xmlns="">
            <p:pic>
              <p:nvPicPr>
                <p:cNvPr id="174185" name="Freihand 174184">
                  <a:extLst>
                    <a:ext uri="{FF2B5EF4-FFF2-40B4-BE49-F238E27FC236}">
                      <a16:creationId xmlns:a16="http://schemas.microsoft.com/office/drawing/2014/main" id="{65468ED0-6440-C682-226F-A98CF49C338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82869" y="2237302"/>
                  <a:ext cx="106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4186" name="Freihand 174185">
                  <a:extLst>
                    <a:ext uri="{FF2B5EF4-FFF2-40B4-BE49-F238E27FC236}">
                      <a16:creationId xmlns:a16="http://schemas.microsoft.com/office/drawing/2014/main" id="{0CD97E43-B50A-7EAB-A525-232F304EA54F}"/>
                    </a:ext>
                  </a:extLst>
                </p14:cNvPr>
                <p14:cNvContentPartPr/>
                <p14:nvPr/>
              </p14:nvContentPartPr>
              <p14:xfrm>
                <a:off x="9022549" y="2142982"/>
                <a:ext cx="109800" cy="166680"/>
              </p14:xfrm>
            </p:contentPart>
          </mc:Choice>
          <mc:Fallback xmlns="">
            <p:pic>
              <p:nvPicPr>
                <p:cNvPr id="174186" name="Freihand 174185">
                  <a:extLst>
                    <a:ext uri="{FF2B5EF4-FFF2-40B4-BE49-F238E27FC236}">
                      <a16:creationId xmlns:a16="http://schemas.microsoft.com/office/drawing/2014/main" id="{0CD97E43-B50A-7EAB-A525-232F304EA54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013549" y="2133982"/>
                  <a:ext cx="127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4187" name="Freihand 174186">
                  <a:extLst>
                    <a:ext uri="{FF2B5EF4-FFF2-40B4-BE49-F238E27FC236}">
                      <a16:creationId xmlns:a16="http://schemas.microsoft.com/office/drawing/2014/main" id="{3C4AC6CE-8187-BBBE-BD7C-409C93140CB1}"/>
                    </a:ext>
                  </a:extLst>
                </p14:cNvPr>
                <p14:cNvContentPartPr/>
                <p14:nvPr/>
              </p14:nvContentPartPr>
              <p14:xfrm>
                <a:off x="9154669" y="2336302"/>
                <a:ext cx="120600" cy="19080"/>
              </p14:xfrm>
            </p:contentPart>
          </mc:Choice>
          <mc:Fallback xmlns="">
            <p:pic>
              <p:nvPicPr>
                <p:cNvPr id="174187" name="Freihand 174186">
                  <a:extLst>
                    <a:ext uri="{FF2B5EF4-FFF2-40B4-BE49-F238E27FC236}">
                      <a16:creationId xmlns:a16="http://schemas.microsoft.com/office/drawing/2014/main" id="{3C4AC6CE-8187-BBBE-BD7C-409C93140CB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45669" y="2327662"/>
                  <a:ext cx="138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4188" name="Freihand 174187">
                  <a:extLst>
                    <a:ext uri="{FF2B5EF4-FFF2-40B4-BE49-F238E27FC236}">
                      <a16:creationId xmlns:a16="http://schemas.microsoft.com/office/drawing/2014/main" id="{C27986E4-3E57-F478-A6E6-56737E48AE69}"/>
                    </a:ext>
                  </a:extLst>
                </p14:cNvPr>
                <p14:cNvContentPartPr/>
                <p14:nvPr/>
              </p14:nvContentPartPr>
              <p14:xfrm>
                <a:off x="9407029" y="2261422"/>
                <a:ext cx="143640" cy="128520"/>
              </p14:xfrm>
            </p:contentPart>
          </mc:Choice>
          <mc:Fallback xmlns="">
            <p:pic>
              <p:nvPicPr>
                <p:cNvPr id="174188" name="Freihand 174187">
                  <a:extLst>
                    <a:ext uri="{FF2B5EF4-FFF2-40B4-BE49-F238E27FC236}">
                      <a16:creationId xmlns:a16="http://schemas.microsoft.com/office/drawing/2014/main" id="{C27986E4-3E57-F478-A6E6-56737E48AE6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398029" y="2252782"/>
                  <a:ext cx="161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4189" name="Freihand 174188">
                  <a:extLst>
                    <a:ext uri="{FF2B5EF4-FFF2-40B4-BE49-F238E27FC236}">
                      <a16:creationId xmlns:a16="http://schemas.microsoft.com/office/drawing/2014/main" id="{733BFE85-1279-37C2-5307-99CD9D076198}"/>
                    </a:ext>
                  </a:extLst>
                </p14:cNvPr>
                <p14:cNvContentPartPr/>
                <p14:nvPr/>
              </p14:nvContentPartPr>
              <p14:xfrm>
                <a:off x="9461029" y="2309302"/>
                <a:ext cx="464400" cy="71280"/>
              </p14:xfrm>
            </p:contentPart>
          </mc:Choice>
          <mc:Fallback xmlns="">
            <p:pic>
              <p:nvPicPr>
                <p:cNvPr id="174189" name="Freihand 174188">
                  <a:extLst>
                    <a:ext uri="{FF2B5EF4-FFF2-40B4-BE49-F238E27FC236}">
                      <a16:creationId xmlns:a16="http://schemas.microsoft.com/office/drawing/2014/main" id="{733BFE85-1279-37C2-5307-99CD9D07619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452389" y="2300302"/>
                  <a:ext cx="482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4192" name="Freihand 174191">
                  <a:extLst>
                    <a:ext uri="{FF2B5EF4-FFF2-40B4-BE49-F238E27FC236}">
                      <a16:creationId xmlns:a16="http://schemas.microsoft.com/office/drawing/2014/main" id="{D0F5D652-3076-5D13-4514-E094DD9C16AD}"/>
                    </a:ext>
                  </a:extLst>
                </p14:cNvPr>
                <p14:cNvContentPartPr/>
                <p14:nvPr/>
              </p14:nvContentPartPr>
              <p14:xfrm>
                <a:off x="6318589" y="2730142"/>
                <a:ext cx="151200" cy="68400"/>
              </p14:xfrm>
            </p:contentPart>
          </mc:Choice>
          <mc:Fallback xmlns="">
            <p:pic>
              <p:nvPicPr>
                <p:cNvPr id="174192" name="Freihand 174191">
                  <a:extLst>
                    <a:ext uri="{FF2B5EF4-FFF2-40B4-BE49-F238E27FC236}">
                      <a16:creationId xmlns:a16="http://schemas.microsoft.com/office/drawing/2014/main" id="{D0F5D652-3076-5D13-4514-E094DD9C16A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09949" y="2721142"/>
                  <a:ext cx="168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4193" name="Freihand 174192">
                  <a:extLst>
                    <a:ext uri="{FF2B5EF4-FFF2-40B4-BE49-F238E27FC236}">
                      <a16:creationId xmlns:a16="http://schemas.microsoft.com/office/drawing/2014/main" id="{0C2169D1-B768-E6C3-6857-5791385E18AE}"/>
                    </a:ext>
                  </a:extLst>
                </p14:cNvPr>
                <p14:cNvContentPartPr/>
                <p14:nvPr/>
              </p14:nvContentPartPr>
              <p14:xfrm>
                <a:off x="6422989" y="2707822"/>
                <a:ext cx="71640" cy="217440"/>
              </p14:xfrm>
            </p:contentPart>
          </mc:Choice>
          <mc:Fallback xmlns="">
            <p:pic>
              <p:nvPicPr>
                <p:cNvPr id="174193" name="Freihand 174192">
                  <a:extLst>
                    <a:ext uri="{FF2B5EF4-FFF2-40B4-BE49-F238E27FC236}">
                      <a16:creationId xmlns:a16="http://schemas.microsoft.com/office/drawing/2014/main" id="{0C2169D1-B768-E6C3-6857-5791385E18A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13989" y="2698822"/>
                  <a:ext cx="89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4194" name="Freihand 174193">
                  <a:extLst>
                    <a:ext uri="{FF2B5EF4-FFF2-40B4-BE49-F238E27FC236}">
                      <a16:creationId xmlns:a16="http://schemas.microsoft.com/office/drawing/2014/main" id="{E2019C4C-A5DC-0418-1817-6B9061997693}"/>
                    </a:ext>
                  </a:extLst>
                </p14:cNvPr>
                <p14:cNvContentPartPr/>
                <p14:nvPr/>
              </p14:nvContentPartPr>
              <p14:xfrm>
                <a:off x="6553669" y="2618182"/>
                <a:ext cx="56520" cy="158400"/>
              </p14:xfrm>
            </p:contentPart>
          </mc:Choice>
          <mc:Fallback xmlns="">
            <p:pic>
              <p:nvPicPr>
                <p:cNvPr id="174194" name="Freihand 174193">
                  <a:extLst>
                    <a:ext uri="{FF2B5EF4-FFF2-40B4-BE49-F238E27FC236}">
                      <a16:creationId xmlns:a16="http://schemas.microsoft.com/office/drawing/2014/main" id="{E2019C4C-A5DC-0418-1817-6B906199769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544669" y="2609182"/>
                  <a:ext cx="74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4195" name="Freihand 174194">
                  <a:extLst>
                    <a:ext uri="{FF2B5EF4-FFF2-40B4-BE49-F238E27FC236}">
                      <a16:creationId xmlns:a16="http://schemas.microsoft.com/office/drawing/2014/main" id="{7574A4DD-B4FF-C916-E713-62F26C38347D}"/>
                    </a:ext>
                  </a:extLst>
                </p14:cNvPr>
                <p14:cNvContentPartPr/>
                <p14:nvPr/>
              </p14:nvContentPartPr>
              <p14:xfrm>
                <a:off x="6538549" y="2559142"/>
                <a:ext cx="250560" cy="207360"/>
              </p14:xfrm>
            </p:contentPart>
          </mc:Choice>
          <mc:Fallback xmlns="">
            <p:pic>
              <p:nvPicPr>
                <p:cNvPr id="174195" name="Freihand 174194">
                  <a:extLst>
                    <a:ext uri="{FF2B5EF4-FFF2-40B4-BE49-F238E27FC236}">
                      <a16:creationId xmlns:a16="http://schemas.microsoft.com/office/drawing/2014/main" id="{7574A4DD-B4FF-C916-E713-62F26C38347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529549" y="2550502"/>
                  <a:ext cx="268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4196" name="Freihand 174195">
                  <a:extLst>
                    <a:ext uri="{FF2B5EF4-FFF2-40B4-BE49-F238E27FC236}">
                      <a16:creationId xmlns:a16="http://schemas.microsoft.com/office/drawing/2014/main" id="{1BE0A34A-C5DF-AEC5-1894-9DFAB4BF47AC}"/>
                    </a:ext>
                  </a:extLst>
                </p14:cNvPr>
                <p14:cNvContentPartPr/>
                <p14:nvPr/>
              </p14:nvContentPartPr>
              <p14:xfrm>
                <a:off x="6962629" y="2775502"/>
                <a:ext cx="199440" cy="14760"/>
              </p14:xfrm>
            </p:contentPart>
          </mc:Choice>
          <mc:Fallback xmlns="">
            <p:pic>
              <p:nvPicPr>
                <p:cNvPr id="174196" name="Freihand 174195">
                  <a:extLst>
                    <a:ext uri="{FF2B5EF4-FFF2-40B4-BE49-F238E27FC236}">
                      <a16:creationId xmlns:a16="http://schemas.microsoft.com/office/drawing/2014/main" id="{1BE0A34A-C5DF-AEC5-1894-9DFAB4BF47A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53989" y="2766502"/>
                  <a:ext cx="217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74197" name="Freihand 174196">
                  <a:extLst>
                    <a:ext uri="{FF2B5EF4-FFF2-40B4-BE49-F238E27FC236}">
                      <a16:creationId xmlns:a16="http://schemas.microsoft.com/office/drawing/2014/main" id="{6CDD9E8D-A727-9895-1FE5-5FD468B60515}"/>
                    </a:ext>
                  </a:extLst>
                </p14:cNvPr>
                <p14:cNvContentPartPr/>
                <p14:nvPr/>
              </p14:nvContentPartPr>
              <p14:xfrm>
                <a:off x="6981709" y="2841022"/>
                <a:ext cx="167040" cy="4320"/>
              </p14:xfrm>
            </p:contentPart>
          </mc:Choice>
          <mc:Fallback xmlns="">
            <p:pic>
              <p:nvPicPr>
                <p:cNvPr id="174197" name="Freihand 174196">
                  <a:extLst>
                    <a:ext uri="{FF2B5EF4-FFF2-40B4-BE49-F238E27FC236}">
                      <a16:creationId xmlns:a16="http://schemas.microsoft.com/office/drawing/2014/main" id="{6CDD9E8D-A727-9895-1FE5-5FD468B6051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73069" y="2832022"/>
                  <a:ext cx="184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4200" name="Freihand 174199">
                  <a:extLst>
                    <a:ext uri="{FF2B5EF4-FFF2-40B4-BE49-F238E27FC236}">
                      <a16:creationId xmlns:a16="http://schemas.microsoft.com/office/drawing/2014/main" id="{BFDE06F2-4610-A6DE-11A7-3C0C8EF30F4C}"/>
                    </a:ext>
                  </a:extLst>
                </p14:cNvPr>
                <p14:cNvContentPartPr/>
                <p14:nvPr/>
              </p14:nvContentPartPr>
              <p14:xfrm>
                <a:off x="7352869" y="2699182"/>
                <a:ext cx="104040" cy="193320"/>
              </p14:xfrm>
            </p:contentPart>
          </mc:Choice>
          <mc:Fallback xmlns="">
            <p:pic>
              <p:nvPicPr>
                <p:cNvPr id="174200" name="Freihand 174199">
                  <a:extLst>
                    <a:ext uri="{FF2B5EF4-FFF2-40B4-BE49-F238E27FC236}">
                      <a16:creationId xmlns:a16="http://schemas.microsoft.com/office/drawing/2014/main" id="{BFDE06F2-4610-A6DE-11A7-3C0C8EF30F4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43869" y="2690542"/>
                  <a:ext cx="121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74201" name="Freihand 174200">
                  <a:extLst>
                    <a:ext uri="{FF2B5EF4-FFF2-40B4-BE49-F238E27FC236}">
                      <a16:creationId xmlns:a16="http://schemas.microsoft.com/office/drawing/2014/main" id="{7BF5E349-6F8D-3F70-509F-0A0183DE4AF7}"/>
                    </a:ext>
                  </a:extLst>
                </p14:cNvPr>
                <p14:cNvContentPartPr/>
                <p14:nvPr/>
              </p14:nvContentPartPr>
              <p14:xfrm>
                <a:off x="7607029" y="2717902"/>
                <a:ext cx="162000" cy="103320"/>
              </p14:xfrm>
            </p:contentPart>
          </mc:Choice>
          <mc:Fallback xmlns="">
            <p:pic>
              <p:nvPicPr>
                <p:cNvPr id="174201" name="Freihand 174200">
                  <a:extLst>
                    <a:ext uri="{FF2B5EF4-FFF2-40B4-BE49-F238E27FC236}">
                      <a16:creationId xmlns:a16="http://schemas.microsoft.com/office/drawing/2014/main" id="{7BF5E349-6F8D-3F70-509F-0A0183DE4AF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98029" y="2709262"/>
                  <a:ext cx="179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4202" name="Freihand 174201">
                  <a:extLst>
                    <a:ext uri="{FF2B5EF4-FFF2-40B4-BE49-F238E27FC236}">
                      <a16:creationId xmlns:a16="http://schemas.microsoft.com/office/drawing/2014/main" id="{9433752D-78D9-0532-6A71-6DF457A5C042}"/>
                    </a:ext>
                  </a:extLst>
                </p14:cNvPr>
                <p14:cNvContentPartPr/>
                <p14:nvPr/>
              </p14:nvContentPartPr>
              <p14:xfrm>
                <a:off x="7849669" y="2688742"/>
                <a:ext cx="148680" cy="112680"/>
              </p14:xfrm>
            </p:contentPart>
          </mc:Choice>
          <mc:Fallback xmlns="">
            <p:pic>
              <p:nvPicPr>
                <p:cNvPr id="174202" name="Freihand 174201">
                  <a:extLst>
                    <a:ext uri="{FF2B5EF4-FFF2-40B4-BE49-F238E27FC236}">
                      <a16:creationId xmlns:a16="http://schemas.microsoft.com/office/drawing/2014/main" id="{9433752D-78D9-0532-6A71-6DF457A5C04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40669" y="2679742"/>
                  <a:ext cx="166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4203" name="Freihand 174202">
                  <a:extLst>
                    <a:ext uri="{FF2B5EF4-FFF2-40B4-BE49-F238E27FC236}">
                      <a16:creationId xmlns:a16="http://schemas.microsoft.com/office/drawing/2014/main" id="{BE7E3F27-F16F-96B6-C90F-356220ADE957}"/>
                    </a:ext>
                  </a:extLst>
                </p14:cNvPr>
                <p14:cNvContentPartPr/>
                <p14:nvPr/>
              </p14:nvContentPartPr>
              <p14:xfrm>
                <a:off x="8084389" y="2698102"/>
                <a:ext cx="151560" cy="120960"/>
              </p14:xfrm>
            </p:contentPart>
          </mc:Choice>
          <mc:Fallback xmlns="">
            <p:pic>
              <p:nvPicPr>
                <p:cNvPr id="174203" name="Freihand 174202">
                  <a:extLst>
                    <a:ext uri="{FF2B5EF4-FFF2-40B4-BE49-F238E27FC236}">
                      <a16:creationId xmlns:a16="http://schemas.microsoft.com/office/drawing/2014/main" id="{BE7E3F27-F16F-96B6-C90F-356220ADE95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075749" y="2689102"/>
                  <a:ext cx="169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4204" name="Freihand 174203">
                  <a:extLst>
                    <a:ext uri="{FF2B5EF4-FFF2-40B4-BE49-F238E27FC236}">
                      <a16:creationId xmlns:a16="http://schemas.microsoft.com/office/drawing/2014/main" id="{6F099D7A-48FF-B4D2-5FB1-78DEFB99EB8A}"/>
                    </a:ext>
                  </a:extLst>
                </p14:cNvPr>
                <p14:cNvContentPartPr/>
                <p14:nvPr/>
              </p14:nvContentPartPr>
              <p14:xfrm>
                <a:off x="8351149" y="2688382"/>
                <a:ext cx="159120" cy="100440"/>
              </p14:xfrm>
            </p:contentPart>
          </mc:Choice>
          <mc:Fallback xmlns="">
            <p:pic>
              <p:nvPicPr>
                <p:cNvPr id="174204" name="Freihand 174203">
                  <a:extLst>
                    <a:ext uri="{FF2B5EF4-FFF2-40B4-BE49-F238E27FC236}">
                      <a16:creationId xmlns:a16="http://schemas.microsoft.com/office/drawing/2014/main" id="{6F099D7A-48FF-B4D2-5FB1-78DEFB99EB8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42509" y="2679742"/>
                  <a:ext cx="176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74205" name="Freihand 174204">
                  <a:extLst>
                    <a:ext uri="{FF2B5EF4-FFF2-40B4-BE49-F238E27FC236}">
                      <a16:creationId xmlns:a16="http://schemas.microsoft.com/office/drawing/2014/main" id="{E2E21A10-CD9F-CBAF-8B64-75A7BEC74EA2}"/>
                    </a:ext>
                  </a:extLst>
                </p14:cNvPr>
                <p14:cNvContentPartPr/>
                <p14:nvPr/>
              </p14:nvContentPartPr>
              <p14:xfrm>
                <a:off x="8680549" y="2749582"/>
                <a:ext cx="44640" cy="100440"/>
              </p14:xfrm>
            </p:contentPart>
          </mc:Choice>
          <mc:Fallback xmlns="">
            <p:pic>
              <p:nvPicPr>
                <p:cNvPr id="174205" name="Freihand 174204">
                  <a:extLst>
                    <a:ext uri="{FF2B5EF4-FFF2-40B4-BE49-F238E27FC236}">
                      <a16:creationId xmlns:a16="http://schemas.microsoft.com/office/drawing/2014/main" id="{E2E21A10-CD9F-CBAF-8B64-75A7BEC74EA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71549" y="2740942"/>
                  <a:ext cx="62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74206" name="Freihand 174205">
                  <a:extLst>
                    <a:ext uri="{FF2B5EF4-FFF2-40B4-BE49-F238E27FC236}">
                      <a16:creationId xmlns:a16="http://schemas.microsoft.com/office/drawing/2014/main" id="{A61B5787-D763-D8A6-E7F1-26AC47795C9B}"/>
                    </a:ext>
                  </a:extLst>
                </p14:cNvPr>
                <p14:cNvContentPartPr/>
                <p14:nvPr/>
              </p14:nvContentPartPr>
              <p14:xfrm>
                <a:off x="8774869" y="2631862"/>
                <a:ext cx="100080" cy="176040"/>
              </p14:xfrm>
            </p:contentPart>
          </mc:Choice>
          <mc:Fallback xmlns="">
            <p:pic>
              <p:nvPicPr>
                <p:cNvPr id="174206" name="Freihand 174205">
                  <a:extLst>
                    <a:ext uri="{FF2B5EF4-FFF2-40B4-BE49-F238E27FC236}">
                      <a16:creationId xmlns:a16="http://schemas.microsoft.com/office/drawing/2014/main" id="{A61B5787-D763-D8A6-E7F1-26AC47795C9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766229" y="2623222"/>
                  <a:ext cx="117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4207" name="Freihand 174206">
                  <a:extLst>
                    <a:ext uri="{FF2B5EF4-FFF2-40B4-BE49-F238E27FC236}">
                      <a16:creationId xmlns:a16="http://schemas.microsoft.com/office/drawing/2014/main" id="{CDA50FD0-E3AF-25D5-5A56-79D4D0552407}"/>
                    </a:ext>
                  </a:extLst>
                </p14:cNvPr>
                <p14:cNvContentPartPr/>
                <p14:nvPr/>
              </p14:nvContentPartPr>
              <p14:xfrm>
                <a:off x="8991229" y="2693782"/>
                <a:ext cx="118080" cy="180360"/>
              </p14:xfrm>
            </p:contentPart>
          </mc:Choice>
          <mc:Fallback xmlns="">
            <p:pic>
              <p:nvPicPr>
                <p:cNvPr id="174207" name="Freihand 174206">
                  <a:extLst>
                    <a:ext uri="{FF2B5EF4-FFF2-40B4-BE49-F238E27FC236}">
                      <a16:creationId xmlns:a16="http://schemas.microsoft.com/office/drawing/2014/main" id="{CDA50FD0-E3AF-25D5-5A56-79D4D055240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982589" y="2685142"/>
                  <a:ext cx="135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74210" name="Freihand 174209">
                  <a:extLst>
                    <a:ext uri="{FF2B5EF4-FFF2-40B4-BE49-F238E27FC236}">
                      <a16:creationId xmlns:a16="http://schemas.microsoft.com/office/drawing/2014/main" id="{3EAE7D81-DF76-8615-7872-9907C15385D4}"/>
                    </a:ext>
                  </a:extLst>
                </p14:cNvPr>
                <p14:cNvContentPartPr/>
                <p14:nvPr/>
              </p14:nvContentPartPr>
              <p14:xfrm>
                <a:off x="6317869" y="3184102"/>
                <a:ext cx="135720" cy="13680"/>
              </p14:xfrm>
            </p:contentPart>
          </mc:Choice>
          <mc:Fallback xmlns="">
            <p:pic>
              <p:nvPicPr>
                <p:cNvPr id="174210" name="Freihand 174209">
                  <a:extLst>
                    <a:ext uri="{FF2B5EF4-FFF2-40B4-BE49-F238E27FC236}">
                      <a16:creationId xmlns:a16="http://schemas.microsoft.com/office/drawing/2014/main" id="{3EAE7D81-DF76-8615-7872-9907C15385D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08869" y="3175102"/>
                  <a:ext cx="153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74211" name="Freihand 174210">
                  <a:extLst>
                    <a:ext uri="{FF2B5EF4-FFF2-40B4-BE49-F238E27FC236}">
                      <a16:creationId xmlns:a16="http://schemas.microsoft.com/office/drawing/2014/main" id="{03B25A52-B5D1-8BD4-F8BB-48901EFEA7C3}"/>
                    </a:ext>
                  </a:extLst>
                </p14:cNvPr>
                <p14:cNvContentPartPr/>
                <p14:nvPr/>
              </p14:nvContentPartPr>
              <p14:xfrm>
                <a:off x="6312109" y="3242782"/>
                <a:ext cx="172800" cy="12600"/>
              </p14:xfrm>
            </p:contentPart>
          </mc:Choice>
          <mc:Fallback xmlns="">
            <p:pic>
              <p:nvPicPr>
                <p:cNvPr id="174211" name="Freihand 174210">
                  <a:extLst>
                    <a:ext uri="{FF2B5EF4-FFF2-40B4-BE49-F238E27FC236}">
                      <a16:creationId xmlns:a16="http://schemas.microsoft.com/office/drawing/2014/main" id="{03B25A52-B5D1-8BD4-F8BB-48901EFEA7C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03109" y="3234142"/>
                  <a:ext cx="190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74212" name="Freihand 174211">
                  <a:extLst>
                    <a:ext uri="{FF2B5EF4-FFF2-40B4-BE49-F238E27FC236}">
                      <a16:creationId xmlns:a16="http://schemas.microsoft.com/office/drawing/2014/main" id="{95FBF392-E499-0A50-37BA-CD13BFAE284C}"/>
                    </a:ext>
                  </a:extLst>
                </p14:cNvPr>
                <p14:cNvContentPartPr/>
                <p14:nvPr/>
              </p14:nvContentPartPr>
              <p14:xfrm>
                <a:off x="6506509" y="3134422"/>
                <a:ext cx="59760" cy="153720"/>
              </p14:xfrm>
            </p:contentPart>
          </mc:Choice>
          <mc:Fallback xmlns="">
            <p:pic>
              <p:nvPicPr>
                <p:cNvPr id="174212" name="Freihand 174211">
                  <a:extLst>
                    <a:ext uri="{FF2B5EF4-FFF2-40B4-BE49-F238E27FC236}">
                      <a16:creationId xmlns:a16="http://schemas.microsoft.com/office/drawing/2014/main" id="{95FBF392-E499-0A50-37BA-CD13BFAE284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497869" y="3125782"/>
                  <a:ext cx="77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4213" name="Freihand 174212">
                  <a:extLst>
                    <a:ext uri="{FF2B5EF4-FFF2-40B4-BE49-F238E27FC236}">
                      <a16:creationId xmlns:a16="http://schemas.microsoft.com/office/drawing/2014/main" id="{9C72D860-DBC6-699B-CBF4-0B4EFACFA9C7}"/>
                    </a:ext>
                  </a:extLst>
                </p14:cNvPr>
                <p14:cNvContentPartPr/>
                <p14:nvPr/>
              </p14:nvContentPartPr>
              <p14:xfrm>
                <a:off x="6761389" y="3148822"/>
                <a:ext cx="173880" cy="163080"/>
              </p14:xfrm>
            </p:contentPart>
          </mc:Choice>
          <mc:Fallback xmlns="">
            <p:pic>
              <p:nvPicPr>
                <p:cNvPr id="174213" name="Freihand 174212">
                  <a:extLst>
                    <a:ext uri="{FF2B5EF4-FFF2-40B4-BE49-F238E27FC236}">
                      <a16:creationId xmlns:a16="http://schemas.microsoft.com/office/drawing/2014/main" id="{9C72D860-DBC6-699B-CBF4-0B4EFACFA9C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52749" y="3140182"/>
                  <a:ext cx="191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74214" name="Freihand 174213">
                  <a:extLst>
                    <a:ext uri="{FF2B5EF4-FFF2-40B4-BE49-F238E27FC236}">
                      <a16:creationId xmlns:a16="http://schemas.microsoft.com/office/drawing/2014/main" id="{FFDA9B02-C29A-9105-3E9B-75183ABDE69F}"/>
                    </a:ext>
                  </a:extLst>
                </p14:cNvPr>
                <p14:cNvContentPartPr/>
                <p14:nvPr/>
              </p14:nvContentPartPr>
              <p14:xfrm>
                <a:off x="7022029" y="3055582"/>
                <a:ext cx="11160" cy="121680"/>
              </p14:xfrm>
            </p:contentPart>
          </mc:Choice>
          <mc:Fallback xmlns="">
            <p:pic>
              <p:nvPicPr>
                <p:cNvPr id="174214" name="Freihand 174213">
                  <a:extLst>
                    <a:ext uri="{FF2B5EF4-FFF2-40B4-BE49-F238E27FC236}">
                      <a16:creationId xmlns:a16="http://schemas.microsoft.com/office/drawing/2014/main" id="{FFDA9B02-C29A-9105-3E9B-75183ABDE69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13389" y="3046582"/>
                  <a:ext cx="28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4215" name="Freihand 174214">
                  <a:extLst>
                    <a:ext uri="{FF2B5EF4-FFF2-40B4-BE49-F238E27FC236}">
                      <a16:creationId xmlns:a16="http://schemas.microsoft.com/office/drawing/2014/main" id="{2536525D-110D-5EDB-A4E6-5DE0B2A9C19A}"/>
                    </a:ext>
                  </a:extLst>
                </p14:cNvPr>
                <p14:cNvContentPartPr/>
                <p14:nvPr/>
              </p14:nvContentPartPr>
              <p14:xfrm>
                <a:off x="6960829" y="3064222"/>
                <a:ext cx="108360" cy="144720"/>
              </p14:xfrm>
            </p:contentPart>
          </mc:Choice>
          <mc:Fallback xmlns="">
            <p:pic>
              <p:nvPicPr>
                <p:cNvPr id="174215" name="Freihand 174214">
                  <a:extLst>
                    <a:ext uri="{FF2B5EF4-FFF2-40B4-BE49-F238E27FC236}">
                      <a16:creationId xmlns:a16="http://schemas.microsoft.com/office/drawing/2014/main" id="{2536525D-110D-5EDB-A4E6-5DE0B2A9C1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51829" y="3055222"/>
                  <a:ext cx="126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4216" name="Freihand 174215">
                  <a:extLst>
                    <a:ext uri="{FF2B5EF4-FFF2-40B4-BE49-F238E27FC236}">
                      <a16:creationId xmlns:a16="http://schemas.microsoft.com/office/drawing/2014/main" id="{D6687BF1-F664-CBF3-9C9A-536A48E1022A}"/>
                    </a:ext>
                  </a:extLst>
                </p14:cNvPr>
                <p14:cNvContentPartPr/>
                <p14:nvPr/>
              </p14:nvContentPartPr>
              <p14:xfrm>
                <a:off x="7124269" y="3006982"/>
                <a:ext cx="16920" cy="79920"/>
              </p14:xfrm>
            </p:contentPart>
          </mc:Choice>
          <mc:Fallback xmlns="">
            <p:pic>
              <p:nvPicPr>
                <p:cNvPr id="174216" name="Freihand 174215">
                  <a:extLst>
                    <a:ext uri="{FF2B5EF4-FFF2-40B4-BE49-F238E27FC236}">
                      <a16:creationId xmlns:a16="http://schemas.microsoft.com/office/drawing/2014/main" id="{D6687BF1-F664-CBF3-9C9A-536A48E1022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115269" y="2998342"/>
                  <a:ext cx="34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4217" name="Freihand 174216">
                  <a:extLst>
                    <a:ext uri="{FF2B5EF4-FFF2-40B4-BE49-F238E27FC236}">
                      <a16:creationId xmlns:a16="http://schemas.microsoft.com/office/drawing/2014/main" id="{F98AD571-7C31-C8CB-03E5-9BF6D479335C}"/>
                    </a:ext>
                  </a:extLst>
                </p14:cNvPr>
                <p14:cNvContentPartPr/>
                <p14:nvPr/>
              </p14:nvContentPartPr>
              <p14:xfrm>
                <a:off x="7293109" y="3161782"/>
                <a:ext cx="112320" cy="13320"/>
              </p14:xfrm>
            </p:contentPart>
          </mc:Choice>
          <mc:Fallback xmlns="">
            <p:pic>
              <p:nvPicPr>
                <p:cNvPr id="174217" name="Freihand 174216">
                  <a:extLst>
                    <a:ext uri="{FF2B5EF4-FFF2-40B4-BE49-F238E27FC236}">
                      <a16:creationId xmlns:a16="http://schemas.microsoft.com/office/drawing/2014/main" id="{F98AD571-7C31-C8CB-03E5-9BF6D479335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284109" y="3153142"/>
                  <a:ext cx="129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4218" name="Freihand 174217">
                  <a:extLst>
                    <a:ext uri="{FF2B5EF4-FFF2-40B4-BE49-F238E27FC236}">
                      <a16:creationId xmlns:a16="http://schemas.microsoft.com/office/drawing/2014/main" id="{3DD1FE17-0560-2816-3131-5FBE47ECF2DF}"/>
                    </a:ext>
                  </a:extLst>
                </p14:cNvPr>
                <p14:cNvContentPartPr/>
                <p14:nvPr/>
              </p14:nvContentPartPr>
              <p14:xfrm>
                <a:off x="7293469" y="3237742"/>
                <a:ext cx="149040" cy="14400"/>
              </p14:xfrm>
            </p:contentPart>
          </mc:Choice>
          <mc:Fallback xmlns="">
            <p:pic>
              <p:nvPicPr>
                <p:cNvPr id="174218" name="Freihand 174217">
                  <a:extLst>
                    <a:ext uri="{FF2B5EF4-FFF2-40B4-BE49-F238E27FC236}">
                      <a16:creationId xmlns:a16="http://schemas.microsoft.com/office/drawing/2014/main" id="{3DD1FE17-0560-2816-3131-5FBE47ECF2D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284469" y="3228742"/>
                  <a:ext cx="166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74219" name="Freihand 174218">
                  <a:extLst>
                    <a:ext uri="{FF2B5EF4-FFF2-40B4-BE49-F238E27FC236}">
                      <a16:creationId xmlns:a16="http://schemas.microsoft.com/office/drawing/2014/main" id="{1C3CD676-8BEE-9A92-0D36-93DC9157C6AF}"/>
                    </a:ext>
                  </a:extLst>
                </p14:cNvPr>
                <p14:cNvContentPartPr/>
                <p14:nvPr/>
              </p14:nvContentPartPr>
              <p14:xfrm>
                <a:off x="7523869" y="3152422"/>
                <a:ext cx="140760" cy="146520"/>
              </p14:xfrm>
            </p:contentPart>
          </mc:Choice>
          <mc:Fallback xmlns="">
            <p:pic>
              <p:nvPicPr>
                <p:cNvPr id="174219" name="Freihand 174218">
                  <a:extLst>
                    <a:ext uri="{FF2B5EF4-FFF2-40B4-BE49-F238E27FC236}">
                      <a16:creationId xmlns:a16="http://schemas.microsoft.com/office/drawing/2014/main" id="{1C3CD676-8BEE-9A92-0D36-93DC9157C6A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14869" y="3143422"/>
                  <a:ext cx="158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74220" name="Freihand 174219">
                  <a:extLst>
                    <a:ext uri="{FF2B5EF4-FFF2-40B4-BE49-F238E27FC236}">
                      <a16:creationId xmlns:a16="http://schemas.microsoft.com/office/drawing/2014/main" id="{019096DE-D2A0-9699-2C5B-3B4044E1F880}"/>
                    </a:ext>
                  </a:extLst>
                </p14:cNvPr>
                <p14:cNvContentPartPr/>
                <p14:nvPr/>
              </p14:nvContentPartPr>
              <p14:xfrm>
                <a:off x="7992589" y="3183022"/>
                <a:ext cx="169200" cy="19800"/>
              </p14:xfrm>
            </p:contentPart>
          </mc:Choice>
          <mc:Fallback xmlns="">
            <p:pic>
              <p:nvPicPr>
                <p:cNvPr id="174220" name="Freihand 174219">
                  <a:extLst>
                    <a:ext uri="{FF2B5EF4-FFF2-40B4-BE49-F238E27FC236}">
                      <a16:creationId xmlns:a16="http://schemas.microsoft.com/office/drawing/2014/main" id="{019096DE-D2A0-9699-2C5B-3B4044E1F88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83949" y="3174022"/>
                  <a:ext cx="186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74221" name="Freihand 174220">
                  <a:extLst>
                    <a:ext uri="{FF2B5EF4-FFF2-40B4-BE49-F238E27FC236}">
                      <a16:creationId xmlns:a16="http://schemas.microsoft.com/office/drawing/2014/main" id="{ED3369BB-BC8D-925D-E82A-9D85EE076692}"/>
                    </a:ext>
                  </a:extLst>
                </p14:cNvPr>
                <p14:cNvContentPartPr/>
                <p14:nvPr/>
              </p14:nvContentPartPr>
              <p14:xfrm>
                <a:off x="8014909" y="3124702"/>
                <a:ext cx="242280" cy="145440"/>
              </p14:xfrm>
            </p:contentPart>
          </mc:Choice>
          <mc:Fallback xmlns="">
            <p:pic>
              <p:nvPicPr>
                <p:cNvPr id="174221" name="Freihand 174220">
                  <a:extLst>
                    <a:ext uri="{FF2B5EF4-FFF2-40B4-BE49-F238E27FC236}">
                      <a16:creationId xmlns:a16="http://schemas.microsoft.com/office/drawing/2014/main" id="{ED3369BB-BC8D-925D-E82A-9D85EE07669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05909" y="3116062"/>
                  <a:ext cx="259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74222" name="Freihand 174221">
                  <a:extLst>
                    <a:ext uri="{FF2B5EF4-FFF2-40B4-BE49-F238E27FC236}">
                      <a16:creationId xmlns:a16="http://schemas.microsoft.com/office/drawing/2014/main" id="{6C19CDD3-02B3-AC27-9C7A-AE58F70DC88A}"/>
                    </a:ext>
                  </a:extLst>
                </p14:cNvPr>
                <p14:cNvContentPartPr/>
                <p14:nvPr/>
              </p14:nvContentPartPr>
              <p14:xfrm>
                <a:off x="8721589" y="3066382"/>
                <a:ext cx="117000" cy="170280"/>
              </p14:xfrm>
            </p:contentPart>
          </mc:Choice>
          <mc:Fallback xmlns="">
            <p:pic>
              <p:nvPicPr>
                <p:cNvPr id="174222" name="Freihand 174221">
                  <a:extLst>
                    <a:ext uri="{FF2B5EF4-FFF2-40B4-BE49-F238E27FC236}">
                      <a16:creationId xmlns:a16="http://schemas.microsoft.com/office/drawing/2014/main" id="{6C19CDD3-02B3-AC27-9C7A-AE58F70DC88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712949" y="3057382"/>
                  <a:ext cx="134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4223" name="Freihand 174222">
                  <a:extLst>
                    <a:ext uri="{FF2B5EF4-FFF2-40B4-BE49-F238E27FC236}">
                      <a16:creationId xmlns:a16="http://schemas.microsoft.com/office/drawing/2014/main" id="{DC82FCDF-F2DE-610C-E130-E6B16AF6C1C7}"/>
                    </a:ext>
                  </a:extLst>
                </p14:cNvPr>
                <p14:cNvContentPartPr/>
                <p14:nvPr/>
              </p14:nvContentPartPr>
              <p14:xfrm>
                <a:off x="8847589" y="3093022"/>
                <a:ext cx="120600" cy="124200"/>
              </p14:xfrm>
            </p:contentPart>
          </mc:Choice>
          <mc:Fallback xmlns="">
            <p:pic>
              <p:nvPicPr>
                <p:cNvPr id="174223" name="Freihand 174222">
                  <a:extLst>
                    <a:ext uri="{FF2B5EF4-FFF2-40B4-BE49-F238E27FC236}">
                      <a16:creationId xmlns:a16="http://schemas.microsoft.com/office/drawing/2014/main" id="{DC82FCDF-F2DE-610C-E130-E6B16AF6C1C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838589" y="3084382"/>
                  <a:ext cx="138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4224" name="Freihand 174223">
                  <a:extLst>
                    <a:ext uri="{FF2B5EF4-FFF2-40B4-BE49-F238E27FC236}">
                      <a16:creationId xmlns:a16="http://schemas.microsoft.com/office/drawing/2014/main" id="{07168091-9F6E-1B18-1368-BD852021BF3E}"/>
                    </a:ext>
                  </a:extLst>
                </p14:cNvPr>
                <p14:cNvContentPartPr/>
                <p14:nvPr/>
              </p14:nvContentPartPr>
              <p14:xfrm>
                <a:off x="8993389" y="3062782"/>
                <a:ext cx="290520" cy="162000"/>
              </p14:xfrm>
            </p:contentPart>
          </mc:Choice>
          <mc:Fallback xmlns="">
            <p:pic>
              <p:nvPicPr>
                <p:cNvPr id="174224" name="Freihand 174223">
                  <a:extLst>
                    <a:ext uri="{FF2B5EF4-FFF2-40B4-BE49-F238E27FC236}">
                      <a16:creationId xmlns:a16="http://schemas.microsoft.com/office/drawing/2014/main" id="{07168091-9F6E-1B18-1368-BD852021BF3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984749" y="3054142"/>
                  <a:ext cx="308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74225" name="Freihand 174224">
                  <a:extLst>
                    <a:ext uri="{FF2B5EF4-FFF2-40B4-BE49-F238E27FC236}">
                      <a16:creationId xmlns:a16="http://schemas.microsoft.com/office/drawing/2014/main" id="{0947D9D3-719A-5FF2-E077-534AC131A27D}"/>
                    </a:ext>
                  </a:extLst>
                </p14:cNvPr>
                <p14:cNvContentPartPr/>
                <p14:nvPr/>
              </p14:nvContentPartPr>
              <p14:xfrm>
                <a:off x="9220189" y="3099502"/>
                <a:ext cx="181440" cy="14400"/>
              </p14:xfrm>
            </p:contentPart>
          </mc:Choice>
          <mc:Fallback xmlns="">
            <p:pic>
              <p:nvPicPr>
                <p:cNvPr id="174225" name="Freihand 174224">
                  <a:extLst>
                    <a:ext uri="{FF2B5EF4-FFF2-40B4-BE49-F238E27FC236}">
                      <a16:creationId xmlns:a16="http://schemas.microsoft.com/office/drawing/2014/main" id="{0947D9D3-719A-5FF2-E077-534AC131A27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211189" y="3090502"/>
                  <a:ext cx="199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74226" name="Freihand 174225">
                  <a:extLst>
                    <a:ext uri="{FF2B5EF4-FFF2-40B4-BE49-F238E27FC236}">
                      <a16:creationId xmlns:a16="http://schemas.microsoft.com/office/drawing/2014/main" id="{DC534E8E-DA56-7EFF-2655-EB107DB1B44E}"/>
                    </a:ext>
                  </a:extLst>
                </p14:cNvPr>
                <p14:cNvContentPartPr/>
                <p14:nvPr/>
              </p14:nvContentPartPr>
              <p14:xfrm>
                <a:off x="9404869" y="3019942"/>
                <a:ext cx="198000" cy="237600"/>
              </p14:xfrm>
            </p:contentPart>
          </mc:Choice>
          <mc:Fallback xmlns="">
            <p:pic>
              <p:nvPicPr>
                <p:cNvPr id="174226" name="Freihand 174225">
                  <a:extLst>
                    <a:ext uri="{FF2B5EF4-FFF2-40B4-BE49-F238E27FC236}">
                      <a16:creationId xmlns:a16="http://schemas.microsoft.com/office/drawing/2014/main" id="{DC534E8E-DA56-7EFF-2655-EB107DB1B44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396229" y="3011302"/>
                  <a:ext cx="215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74227" name="Freihand 174226">
                  <a:extLst>
                    <a:ext uri="{FF2B5EF4-FFF2-40B4-BE49-F238E27FC236}">
                      <a16:creationId xmlns:a16="http://schemas.microsoft.com/office/drawing/2014/main" id="{4D3A4B2A-315E-A6B9-9704-2911AD275B96}"/>
                    </a:ext>
                  </a:extLst>
                </p14:cNvPr>
                <p14:cNvContentPartPr/>
                <p14:nvPr/>
              </p14:nvContentPartPr>
              <p14:xfrm>
                <a:off x="9679909" y="3016342"/>
                <a:ext cx="59760" cy="92160"/>
              </p14:xfrm>
            </p:contentPart>
          </mc:Choice>
          <mc:Fallback xmlns="">
            <p:pic>
              <p:nvPicPr>
                <p:cNvPr id="174227" name="Freihand 174226">
                  <a:extLst>
                    <a:ext uri="{FF2B5EF4-FFF2-40B4-BE49-F238E27FC236}">
                      <a16:creationId xmlns:a16="http://schemas.microsoft.com/office/drawing/2014/main" id="{4D3A4B2A-315E-A6B9-9704-2911AD275B9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670909" y="3007342"/>
                  <a:ext cx="77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74228" name="Freihand 174227">
                  <a:extLst>
                    <a:ext uri="{FF2B5EF4-FFF2-40B4-BE49-F238E27FC236}">
                      <a16:creationId xmlns:a16="http://schemas.microsoft.com/office/drawing/2014/main" id="{A0B9D377-7088-0729-B4B8-9154E261BBE2}"/>
                    </a:ext>
                  </a:extLst>
                </p14:cNvPr>
                <p14:cNvContentPartPr/>
                <p14:nvPr/>
              </p14:nvContentPartPr>
              <p14:xfrm>
                <a:off x="9651469" y="3030022"/>
                <a:ext cx="165240" cy="174240"/>
              </p14:xfrm>
            </p:contentPart>
          </mc:Choice>
          <mc:Fallback xmlns="">
            <p:pic>
              <p:nvPicPr>
                <p:cNvPr id="174228" name="Freihand 174227">
                  <a:extLst>
                    <a:ext uri="{FF2B5EF4-FFF2-40B4-BE49-F238E27FC236}">
                      <a16:creationId xmlns:a16="http://schemas.microsoft.com/office/drawing/2014/main" id="{A0B9D377-7088-0729-B4B8-9154E261BBE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642829" y="3021022"/>
                  <a:ext cx="182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74229" name="Freihand 174228">
                  <a:extLst>
                    <a:ext uri="{FF2B5EF4-FFF2-40B4-BE49-F238E27FC236}">
                      <a16:creationId xmlns:a16="http://schemas.microsoft.com/office/drawing/2014/main" id="{8BFF0E30-3486-C08B-30FA-861B915E2D04}"/>
                    </a:ext>
                  </a:extLst>
                </p14:cNvPr>
                <p14:cNvContentPartPr/>
                <p14:nvPr/>
              </p14:nvContentPartPr>
              <p14:xfrm>
                <a:off x="9882589" y="3053062"/>
                <a:ext cx="159840" cy="196560"/>
              </p14:xfrm>
            </p:contentPart>
          </mc:Choice>
          <mc:Fallback xmlns="">
            <p:pic>
              <p:nvPicPr>
                <p:cNvPr id="174229" name="Freihand 174228">
                  <a:extLst>
                    <a:ext uri="{FF2B5EF4-FFF2-40B4-BE49-F238E27FC236}">
                      <a16:creationId xmlns:a16="http://schemas.microsoft.com/office/drawing/2014/main" id="{8BFF0E30-3486-C08B-30FA-861B915E2D0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873949" y="3044062"/>
                  <a:ext cx="177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74230" name="Freihand 174229">
                  <a:extLst>
                    <a:ext uri="{FF2B5EF4-FFF2-40B4-BE49-F238E27FC236}">
                      <a16:creationId xmlns:a16="http://schemas.microsoft.com/office/drawing/2014/main" id="{60792D61-4A20-E875-039A-7E162D49F8F6}"/>
                    </a:ext>
                  </a:extLst>
                </p14:cNvPr>
                <p14:cNvContentPartPr/>
                <p14:nvPr/>
              </p14:nvContentPartPr>
              <p14:xfrm>
                <a:off x="10226389" y="3051982"/>
                <a:ext cx="156600" cy="11880"/>
              </p14:xfrm>
            </p:contentPart>
          </mc:Choice>
          <mc:Fallback xmlns="">
            <p:pic>
              <p:nvPicPr>
                <p:cNvPr id="174230" name="Freihand 174229">
                  <a:extLst>
                    <a:ext uri="{FF2B5EF4-FFF2-40B4-BE49-F238E27FC236}">
                      <a16:creationId xmlns:a16="http://schemas.microsoft.com/office/drawing/2014/main" id="{60792D61-4A20-E875-039A-7E162D49F8F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217389" y="3042982"/>
                  <a:ext cx="174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74231" name="Freihand 174230">
                  <a:extLst>
                    <a:ext uri="{FF2B5EF4-FFF2-40B4-BE49-F238E27FC236}">
                      <a16:creationId xmlns:a16="http://schemas.microsoft.com/office/drawing/2014/main" id="{BE935DE7-BE54-FAD5-6135-4970F3C4335E}"/>
                    </a:ext>
                  </a:extLst>
                </p14:cNvPr>
                <p14:cNvContentPartPr/>
                <p14:nvPr/>
              </p14:nvContentPartPr>
              <p14:xfrm>
                <a:off x="10212349" y="3109222"/>
                <a:ext cx="218520" cy="34920"/>
              </p14:xfrm>
            </p:contentPart>
          </mc:Choice>
          <mc:Fallback xmlns="">
            <p:pic>
              <p:nvPicPr>
                <p:cNvPr id="174231" name="Freihand 174230">
                  <a:extLst>
                    <a:ext uri="{FF2B5EF4-FFF2-40B4-BE49-F238E27FC236}">
                      <a16:creationId xmlns:a16="http://schemas.microsoft.com/office/drawing/2014/main" id="{BE935DE7-BE54-FAD5-6135-4970F3C4335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203709" y="3100582"/>
                  <a:ext cx="23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74232" name="Freihand 174231">
                  <a:extLst>
                    <a:ext uri="{FF2B5EF4-FFF2-40B4-BE49-F238E27FC236}">
                      <a16:creationId xmlns:a16="http://schemas.microsoft.com/office/drawing/2014/main" id="{6EB08A07-B59E-24A7-C030-67F81B5EC6BB}"/>
                    </a:ext>
                  </a:extLst>
                </p14:cNvPr>
                <p14:cNvContentPartPr/>
                <p14:nvPr/>
              </p14:nvContentPartPr>
              <p14:xfrm>
                <a:off x="10586389" y="3024262"/>
                <a:ext cx="195480" cy="216720"/>
              </p14:xfrm>
            </p:contentPart>
          </mc:Choice>
          <mc:Fallback xmlns="">
            <p:pic>
              <p:nvPicPr>
                <p:cNvPr id="174232" name="Freihand 174231">
                  <a:extLst>
                    <a:ext uri="{FF2B5EF4-FFF2-40B4-BE49-F238E27FC236}">
                      <a16:creationId xmlns:a16="http://schemas.microsoft.com/office/drawing/2014/main" id="{6EB08A07-B59E-24A7-C030-67F81B5EC6B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577749" y="3015262"/>
                  <a:ext cx="213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74239" name="Freihand 174238">
                  <a:extLst>
                    <a:ext uri="{FF2B5EF4-FFF2-40B4-BE49-F238E27FC236}">
                      <a16:creationId xmlns:a16="http://schemas.microsoft.com/office/drawing/2014/main" id="{184F5F26-C582-D394-C2D1-FBF381F18735}"/>
                    </a:ext>
                  </a:extLst>
                </p14:cNvPr>
                <p14:cNvContentPartPr/>
                <p14:nvPr/>
              </p14:nvContentPartPr>
              <p14:xfrm>
                <a:off x="8892589" y="3523582"/>
                <a:ext cx="204840" cy="7200"/>
              </p14:xfrm>
            </p:contentPart>
          </mc:Choice>
          <mc:Fallback xmlns="">
            <p:pic>
              <p:nvPicPr>
                <p:cNvPr id="174239" name="Freihand 174238">
                  <a:extLst>
                    <a:ext uri="{FF2B5EF4-FFF2-40B4-BE49-F238E27FC236}">
                      <a16:creationId xmlns:a16="http://schemas.microsoft.com/office/drawing/2014/main" id="{184F5F26-C582-D394-C2D1-FBF381F1873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883589" y="3514582"/>
                  <a:ext cx="222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74240" name="Freihand 174239">
                  <a:extLst>
                    <a:ext uri="{FF2B5EF4-FFF2-40B4-BE49-F238E27FC236}">
                      <a16:creationId xmlns:a16="http://schemas.microsoft.com/office/drawing/2014/main" id="{6632DF81-1721-9E2D-9F60-772D6B37B99F}"/>
                    </a:ext>
                  </a:extLst>
                </p14:cNvPr>
                <p14:cNvContentPartPr/>
                <p14:nvPr/>
              </p14:nvContentPartPr>
              <p14:xfrm>
                <a:off x="8904829" y="3496222"/>
                <a:ext cx="266760" cy="166680"/>
              </p14:xfrm>
            </p:contentPart>
          </mc:Choice>
          <mc:Fallback xmlns="">
            <p:pic>
              <p:nvPicPr>
                <p:cNvPr id="174240" name="Freihand 174239">
                  <a:extLst>
                    <a:ext uri="{FF2B5EF4-FFF2-40B4-BE49-F238E27FC236}">
                      <a16:creationId xmlns:a16="http://schemas.microsoft.com/office/drawing/2014/main" id="{6632DF81-1721-9E2D-9F60-772D6B37B99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896189" y="3487222"/>
                  <a:ext cx="284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74242" name="Freihand 174241">
                  <a:extLst>
                    <a:ext uri="{FF2B5EF4-FFF2-40B4-BE49-F238E27FC236}">
                      <a16:creationId xmlns:a16="http://schemas.microsoft.com/office/drawing/2014/main" id="{3E06EBB7-B9D4-9EE1-7366-3B6D76DD6545}"/>
                    </a:ext>
                  </a:extLst>
                </p14:cNvPr>
                <p14:cNvContentPartPr/>
                <p14:nvPr/>
              </p14:nvContentPartPr>
              <p14:xfrm>
                <a:off x="9655789" y="3540502"/>
                <a:ext cx="162000" cy="56520"/>
              </p14:xfrm>
            </p:contentPart>
          </mc:Choice>
          <mc:Fallback xmlns="">
            <p:pic>
              <p:nvPicPr>
                <p:cNvPr id="174242" name="Freihand 174241">
                  <a:extLst>
                    <a:ext uri="{FF2B5EF4-FFF2-40B4-BE49-F238E27FC236}">
                      <a16:creationId xmlns:a16="http://schemas.microsoft.com/office/drawing/2014/main" id="{3E06EBB7-B9D4-9EE1-7366-3B6D76DD654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646789" y="3531862"/>
                  <a:ext cx="179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74243" name="Freihand 174242">
                  <a:extLst>
                    <a:ext uri="{FF2B5EF4-FFF2-40B4-BE49-F238E27FC236}">
                      <a16:creationId xmlns:a16="http://schemas.microsoft.com/office/drawing/2014/main" id="{EA9E22A1-2568-159D-9A0E-500F34F4B7F2}"/>
                    </a:ext>
                  </a:extLst>
                </p14:cNvPr>
                <p14:cNvContentPartPr/>
                <p14:nvPr/>
              </p14:nvContentPartPr>
              <p14:xfrm>
                <a:off x="9764509" y="3517462"/>
                <a:ext cx="65880" cy="178200"/>
              </p14:xfrm>
            </p:contentPart>
          </mc:Choice>
          <mc:Fallback xmlns="">
            <p:pic>
              <p:nvPicPr>
                <p:cNvPr id="174243" name="Freihand 174242">
                  <a:extLst>
                    <a:ext uri="{FF2B5EF4-FFF2-40B4-BE49-F238E27FC236}">
                      <a16:creationId xmlns:a16="http://schemas.microsoft.com/office/drawing/2014/main" id="{EA9E22A1-2568-159D-9A0E-500F34F4B7F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755509" y="3508462"/>
                  <a:ext cx="83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74244" name="Freihand 174243">
                  <a:extLst>
                    <a:ext uri="{FF2B5EF4-FFF2-40B4-BE49-F238E27FC236}">
                      <a16:creationId xmlns:a16="http://schemas.microsoft.com/office/drawing/2014/main" id="{CF5EF7C0-1C09-E489-DBED-C93D7A463948}"/>
                    </a:ext>
                  </a:extLst>
                </p14:cNvPr>
                <p14:cNvContentPartPr/>
                <p14:nvPr/>
              </p14:nvContentPartPr>
              <p14:xfrm>
                <a:off x="9896629" y="3449422"/>
                <a:ext cx="182520" cy="100440"/>
              </p14:xfrm>
            </p:contentPart>
          </mc:Choice>
          <mc:Fallback xmlns="">
            <p:pic>
              <p:nvPicPr>
                <p:cNvPr id="174244" name="Freihand 174243">
                  <a:extLst>
                    <a:ext uri="{FF2B5EF4-FFF2-40B4-BE49-F238E27FC236}">
                      <a16:creationId xmlns:a16="http://schemas.microsoft.com/office/drawing/2014/main" id="{CF5EF7C0-1C09-E489-DBED-C93D7A46394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87989" y="3440422"/>
                  <a:ext cx="20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74245" name="Freihand 174244">
                  <a:extLst>
                    <a:ext uri="{FF2B5EF4-FFF2-40B4-BE49-F238E27FC236}">
                      <a16:creationId xmlns:a16="http://schemas.microsoft.com/office/drawing/2014/main" id="{75990FD7-F8BA-FD82-E2CD-FA76303994D4}"/>
                    </a:ext>
                  </a:extLst>
                </p14:cNvPr>
                <p14:cNvContentPartPr/>
                <p14:nvPr/>
              </p14:nvContentPartPr>
              <p14:xfrm>
                <a:off x="10156549" y="3492262"/>
                <a:ext cx="182520" cy="126720"/>
              </p14:xfrm>
            </p:contentPart>
          </mc:Choice>
          <mc:Fallback xmlns="">
            <p:pic>
              <p:nvPicPr>
                <p:cNvPr id="174245" name="Freihand 174244">
                  <a:extLst>
                    <a:ext uri="{FF2B5EF4-FFF2-40B4-BE49-F238E27FC236}">
                      <a16:creationId xmlns:a16="http://schemas.microsoft.com/office/drawing/2014/main" id="{75990FD7-F8BA-FD82-E2CD-FA76303994D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47909" y="3483262"/>
                  <a:ext cx="200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74246" name="Freihand 174245">
                  <a:extLst>
                    <a:ext uri="{FF2B5EF4-FFF2-40B4-BE49-F238E27FC236}">
                      <a16:creationId xmlns:a16="http://schemas.microsoft.com/office/drawing/2014/main" id="{08077D38-DF8C-F79B-E80C-E66234F7B3D1}"/>
                    </a:ext>
                  </a:extLst>
                </p14:cNvPr>
                <p14:cNvContentPartPr/>
                <p14:nvPr/>
              </p14:nvContentPartPr>
              <p14:xfrm>
                <a:off x="10072669" y="3359062"/>
                <a:ext cx="44280" cy="82440"/>
              </p14:xfrm>
            </p:contentPart>
          </mc:Choice>
          <mc:Fallback xmlns="">
            <p:pic>
              <p:nvPicPr>
                <p:cNvPr id="174246" name="Freihand 174245">
                  <a:extLst>
                    <a:ext uri="{FF2B5EF4-FFF2-40B4-BE49-F238E27FC236}">
                      <a16:creationId xmlns:a16="http://schemas.microsoft.com/office/drawing/2014/main" id="{08077D38-DF8C-F79B-E80C-E66234F7B3D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63669" y="3350062"/>
                  <a:ext cx="61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74247" name="Freihand 174246">
                  <a:extLst>
                    <a:ext uri="{FF2B5EF4-FFF2-40B4-BE49-F238E27FC236}">
                      <a16:creationId xmlns:a16="http://schemas.microsoft.com/office/drawing/2014/main" id="{A6C6F9F4-F597-CBFE-0469-328E5F5EBDB9}"/>
                    </a:ext>
                  </a:extLst>
                </p14:cNvPr>
                <p14:cNvContentPartPr/>
                <p14:nvPr/>
              </p14:nvContentPartPr>
              <p14:xfrm>
                <a:off x="10579909" y="3420622"/>
                <a:ext cx="203760" cy="166680"/>
              </p14:xfrm>
            </p:contentPart>
          </mc:Choice>
          <mc:Fallback xmlns="">
            <p:pic>
              <p:nvPicPr>
                <p:cNvPr id="174247" name="Freihand 174246">
                  <a:extLst>
                    <a:ext uri="{FF2B5EF4-FFF2-40B4-BE49-F238E27FC236}">
                      <a16:creationId xmlns:a16="http://schemas.microsoft.com/office/drawing/2014/main" id="{A6C6F9F4-F597-CBFE-0469-328E5F5EBDB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570909" y="3411622"/>
                  <a:ext cx="221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74248" name="Freihand 174247">
                  <a:extLst>
                    <a:ext uri="{FF2B5EF4-FFF2-40B4-BE49-F238E27FC236}">
                      <a16:creationId xmlns:a16="http://schemas.microsoft.com/office/drawing/2014/main" id="{11E10B05-7B76-DB6C-026C-1680BDF4B36D}"/>
                    </a:ext>
                  </a:extLst>
                </p14:cNvPr>
                <p14:cNvContentPartPr/>
                <p14:nvPr/>
              </p14:nvContentPartPr>
              <p14:xfrm>
                <a:off x="10804189" y="3454462"/>
                <a:ext cx="134280" cy="61920"/>
              </p14:xfrm>
            </p:contentPart>
          </mc:Choice>
          <mc:Fallback xmlns="">
            <p:pic>
              <p:nvPicPr>
                <p:cNvPr id="174248" name="Freihand 174247">
                  <a:extLst>
                    <a:ext uri="{FF2B5EF4-FFF2-40B4-BE49-F238E27FC236}">
                      <a16:creationId xmlns:a16="http://schemas.microsoft.com/office/drawing/2014/main" id="{11E10B05-7B76-DB6C-026C-1680BDF4B36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795549" y="3445822"/>
                  <a:ext cx="151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74249" name="Freihand 174248">
                  <a:extLst>
                    <a:ext uri="{FF2B5EF4-FFF2-40B4-BE49-F238E27FC236}">
                      <a16:creationId xmlns:a16="http://schemas.microsoft.com/office/drawing/2014/main" id="{D425CA9A-BE54-6E4E-4DD6-FFD6B57FF9F6}"/>
                    </a:ext>
                  </a:extLst>
                </p14:cNvPr>
                <p14:cNvContentPartPr/>
                <p14:nvPr/>
              </p14:nvContentPartPr>
              <p14:xfrm>
                <a:off x="11001469" y="3426382"/>
                <a:ext cx="177480" cy="91800"/>
              </p14:xfrm>
            </p:contentPart>
          </mc:Choice>
          <mc:Fallback xmlns="">
            <p:pic>
              <p:nvPicPr>
                <p:cNvPr id="174249" name="Freihand 174248">
                  <a:extLst>
                    <a:ext uri="{FF2B5EF4-FFF2-40B4-BE49-F238E27FC236}">
                      <a16:creationId xmlns:a16="http://schemas.microsoft.com/office/drawing/2014/main" id="{D425CA9A-BE54-6E4E-4DD6-FFD6B57FF9F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992469" y="3417742"/>
                  <a:ext cx="195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74250" name="Freihand 174249">
                  <a:extLst>
                    <a:ext uri="{FF2B5EF4-FFF2-40B4-BE49-F238E27FC236}">
                      <a16:creationId xmlns:a16="http://schemas.microsoft.com/office/drawing/2014/main" id="{FEA73A60-D510-1EDA-AB3D-5D99A270D79E}"/>
                    </a:ext>
                  </a:extLst>
                </p14:cNvPr>
                <p14:cNvContentPartPr/>
                <p14:nvPr/>
              </p14:nvContentPartPr>
              <p14:xfrm>
                <a:off x="10560829" y="3416662"/>
                <a:ext cx="1017000" cy="306720"/>
              </p14:xfrm>
            </p:contentPart>
          </mc:Choice>
          <mc:Fallback xmlns="">
            <p:pic>
              <p:nvPicPr>
                <p:cNvPr id="174250" name="Freihand 174249">
                  <a:extLst>
                    <a:ext uri="{FF2B5EF4-FFF2-40B4-BE49-F238E27FC236}">
                      <a16:creationId xmlns:a16="http://schemas.microsoft.com/office/drawing/2014/main" id="{FEA73A60-D510-1EDA-AB3D-5D99A270D79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51829" y="3408022"/>
                  <a:ext cx="1034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74285" name="Freihand 174284">
                  <a:extLst>
                    <a:ext uri="{FF2B5EF4-FFF2-40B4-BE49-F238E27FC236}">
                      <a16:creationId xmlns:a16="http://schemas.microsoft.com/office/drawing/2014/main" id="{791F9A4D-E7EE-090E-6E67-2723F98B9CF2}"/>
                    </a:ext>
                  </a:extLst>
                </p14:cNvPr>
                <p14:cNvContentPartPr/>
                <p14:nvPr/>
              </p14:nvContentPartPr>
              <p14:xfrm>
                <a:off x="6328309" y="3644542"/>
                <a:ext cx="148320" cy="90720"/>
              </p14:xfrm>
            </p:contentPart>
          </mc:Choice>
          <mc:Fallback xmlns="">
            <p:pic>
              <p:nvPicPr>
                <p:cNvPr id="174285" name="Freihand 174284">
                  <a:extLst>
                    <a:ext uri="{FF2B5EF4-FFF2-40B4-BE49-F238E27FC236}">
                      <a16:creationId xmlns:a16="http://schemas.microsoft.com/office/drawing/2014/main" id="{791F9A4D-E7EE-090E-6E67-2723F98B9CF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319669" y="3635542"/>
                  <a:ext cx="165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74286" name="Freihand 174285">
                  <a:extLst>
                    <a:ext uri="{FF2B5EF4-FFF2-40B4-BE49-F238E27FC236}">
                      <a16:creationId xmlns:a16="http://schemas.microsoft.com/office/drawing/2014/main" id="{107A9310-C0CC-9505-6A6C-C6BDD39D7C68}"/>
                    </a:ext>
                  </a:extLst>
                </p14:cNvPr>
                <p14:cNvContentPartPr/>
                <p14:nvPr/>
              </p14:nvContentPartPr>
              <p14:xfrm>
                <a:off x="6505789" y="3577582"/>
                <a:ext cx="399240" cy="157680"/>
              </p14:xfrm>
            </p:contentPart>
          </mc:Choice>
          <mc:Fallback xmlns="">
            <p:pic>
              <p:nvPicPr>
                <p:cNvPr id="174286" name="Freihand 174285">
                  <a:extLst>
                    <a:ext uri="{FF2B5EF4-FFF2-40B4-BE49-F238E27FC236}">
                      <a16:creationId xmlns:a16="http://schemas.microsoft.com/office/drawing/2014/main" id="{107A9310-C0CC-9505-6A6C-C6BDD39D7C6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496789" y="3568942"/>
                  <a:ext cx="416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74287" name="Freihand 174286">
                  <a:extLst>
                    <a:ext uri="{FF2B5EF4-FFF2-40B4-BE49-F238E27FC236}">
                      <a16:creationId xmlns:a16="http://schemas.microsoft.com/office/drawing/2014/main" id="{F77F8B2A-D44D-75E8-30F2-6F17C7DF3D4F}"/>
                    </a:ext>
                  </a:extLst>
                </p14:cNvPr>
                <p14:cNvContentPartPr/>
                <p14:nvPr/>
              </p14:nvContentPartPr>
              <p14:xfrm>
                <a:off x="7012669" y="3565702"/>
                <a:ext cx="144000" cy="215280"/>
              </p14:xfrm>
            </p:contentPart>
          </mc:Choice>
          <mc:Fallback xmlns="">
            <p:pic>
              <p:nvPicPr>
                <p:cNvPr id="174287" name="Freihand 174286">
                  <a:extLst>
                    <a:ext uri="{FF2B5EF4-FFF2-40B4-BE49-F238E27FC236}">
                      <a16:creationId xmlns:a16="http://schemas.microsoft.com/office/drawing/2014/main" id="{F77F8B2A-D44D-75E8-30F2-6F17C7DF3D4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04029" y="3557062"/>
                  <a:ext cx="161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74288" name="Freihand 174287">
                  <a:extLst>
                    <a:ext uri="{FF2B5EF4-FFF2-40B4-BE49-F238E27FC236}">
                      <a16:creationId xmlns:a16="http://schemas.microsoft.com/office/drawing/2014/main" id="{A2B55FC7-6A0F-2B84-D249-B3DEAA7B9FCB}"/>
                    </a:ext>
                  </a:extLst>
                </p14:cNvPr>
                <p14:cNvContentPartPr/>
                <p14:nvPr/>
              </p14:nvContentPartPr>
              <p14:xfrm>
                <a:off x="7173949" y="3553822"/>
                <a:ext cx="124200" cy="189720"/>
              </p14:xfrm>
            </p:contentPart>
          </mc:Choice>
          <mc:Fallback xmlns="">
            <p:pic>
              <p:nvPicPr>
                <p:cNvPr id="174288" name="Freihand 174287">
                  <a:extLst>
                    <a:ext uri="{FF2B5EF4-FFF2-40B4-BE49-F238E27FC236}">
                      <a16:creationId xmlns:a16="http://schemas.microsoft.com/office/drawing/2014/main" id="{A2B55FC7-6A0F-2B84-D249-B3DEAA7B9FC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65309" y="3545182"/>
                  <a:ext cx="141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74289" name="Freihand 174288">
                  <a:extLst>
                    <a:ext uri="{FF2B5EF4-FFF2-40B4-BE49-F238E27FC236}">
                      <a16:creationId xmlns:a16="http://schemas.microsoft.com/office/drawing/2014/main" id="{F705436D-ED53-A971-46DA-A3871F4E88DC}"/>
                    </a:ext>
                  </a:extLst>
                </p14:cNvPr>
                <p14:cNvContentPartPr/>
                <p14:nvPr/>
              </p14:nvContentPartPr>
              <p14:xfrm>
                <a:off x="7266469" y="3664342"/>
                <a:ext cx="105120" cy="71280"/>
              </p14:xfrm>
            </p:contentPart>
          </mc:Choice>
          <mc:Fallback xmlns="">
            <p:pic>
              <p:nvPicPr>
                <p:cNvPr id="174289" name="Freihand 174288">
                  <a:extLst>
                    <a:ext uri="{FF2B5EF4-FFF2-40B4-BE49-F238E27FC236}">
                      <a16:creationId xmlns:a16="http://schemas.microsoft.com/office/drawing/2014/main" id="{F705436D-ED53-A971-46DA-A3871F4E88D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57829" y="3655702"/>
                  <a:ext cx="122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74290" name="Freihand 174289">
                  <a:extLst>
                    <a:ext uri="{FF2B5EF4-FFF2-40B4-BE49-F238E27FC236}">
                      <a16:creationId xmlns:a16="http://schemas.microsoft.com/office/drawing/2014/main" id="{06180CA7-E761-892C-1D00-36BFDC8417BC}"/>
                    </a:ext>
                  </a:extLst>
                </p14:cNvPr>
                <p14:cNvContentPartPr/>
                <p14:nvPr/>
              </p14:nvContentPartPr>
              <p14:xfrm>
                <a:off x="7392469" y="3568222"/>
                <a:ext cx="223200" cy="168840"/>
              </p14:xfrm>
            </p:contentPart>
          </mc:Choice>
          <mc:Fallback xmlns="">
            <p:pic>
              <p:nvPicPr>
                <p:cNvPr id="174290" name="Freihand 174289">
                  <a:extLst>
                    <a:ext uri="{FF2B5EF4-FFF2-40B4-BE49-F238E27FC236}">
                      <a16:creationId xmlns:a16="http://schemas.microsoft.com/office/drawing/2014/main" id="{06180CA7-E761-892C-1D00-36BFDC8417B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83829" y="3559582"/>
                  <a:ext cx="240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74291" name="Freihand 174290">
                  <a:extLst>
                    <a:ext uri="{FF2B5EF4-FFF2-40B4-BE49-F238E27FC236}">
                      <a16:creationId xmlns:a16="http://schemas.microsoft.com/office/drawing/2014/main" id="{7DCE5D1C-607B-B5C5-3669-F3B2BED31188}"/>
                    </a:ext>
                  </a:extLst>
                </p14:cNvPr>
                <p14:cNvContentPartPr/>
                <p14:nvPr/>
              </p14:nvContentPartPr>
              <p14:xfrm>
                <a:off x="7627189" y="3628702"/>
                <a:ext cx="58320" cy="103680"/>
              </p14:xfrm>
            </p:contentPart>
          </mc:Choice>
          <mc:Fallback xmlns="">
            <p:pic>
              <p:nvPicPr>
                <p:cNvPr id="174291" name="Freihand 174290">
                  <a:extLst>
                    <a:ext uri="{FF2B5EF4-FFF2-40B4-BE49-F238E27FC236}">
                      <a16:creationId xmlns:a16="http://schemas.microsoft.com/office/drawing/2014/main" id="{7DCE5D1C-607B-B5C5-3669-F3B2BED3118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618189" y="3620062"/>
                  <a:ext cx="75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74292" name="Freihand 174291">
                  <a:extLst>
                    <a:ext uri="{FF2B5EF4-FFF2-40B4-BE49-F238E27FC236}">
                      <a16:creationId xmlns:a16="http://schemas.microsoft.com/office/drawing/2014/main" id="{5D8447A3-66C5-32F5-404B-C81B901471B4}"/>
                    </a:ext>
                  </a:extLst>
                </p14:cNvPr>
                <p14:cNvContentPartPr/>
                <p14:nvPr/>
              </p14:nvContentPartPr>
              <p14:xfrm>
                <a:off x="7745269" y="3642022"/>
                <a:ext cx="234360" cy="82440"/>
              </p14:xfrm>
            </p:contentPart>
          </mc:Choice>
          <mc:Fallback xmlns="">
            <p:pic>
              <p:nvPicPr>
                <p:cNvPr id="174292" name="Freihand 174291">
                  <a:extLst>
                    <a:ext uri="{FF2B5EF4-FFF2-40B4-BE49-F238E27FC236}">
                      <a16:creationId xmlns:a16="http://schemas.microsoft.com/office/drawing/2014/main" id="{5D8447A3-66C5-32F5-404B-C81B901471B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736269" y="3633022"/>
                  <a:ext cx="252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74293" name="Freihand 174292">
                  <a:extLst>
                    <a:ext uri="{FF2B5EF4-FFF2-40B4-BE49-F238E27FC236}">
                      <a16:creationId xmlns:a16="http://schemas.microsoft.com/office/drawing/2014/main" id="{B43B26C7-C073-EB11-2587-2900800411C1}"/>
                    </a:ext>
                  </a:extLst>
                </p14:cNvPr>
                <p14:cNvContentPartPr/>
                <p14:nvPr/>
              </p14:nvContentPartPr>
              <p14:xfrm>
                <a:off x="8003389" y="3634102"/>
                <a:ext cx="52560" cy="89280"/>
              </p14:xfrm>
            </p:contentPart>
          </mc:Choice>
          <mc:Fallback xmlns="">
            <p:pic>
              <p:nvPicPr>
                <p:cNvPr id="174293" name="Freihand 174292">
                  <a:extLst>
                    <a:ext uri="{FF2B5EF4-FFF2-40B4-BE49-F238E27FC236}">
                      <a16:creationId xmlns:a16="http://schemas.microsoft.com/office/drawing/2014/main" id="{B43B26C7-C073-EB11-2587-2900800411C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994389" y="3625102"/>
                  <a:ext cx="70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74294" name="Freihand 174293">
                  <a:extLst>
                    <a:ext uri="{FF2B5EF4-FFF2-40B4-BE49-F238E27FC236}">
                      <a16:creationId xmlns:a16="http://schemas.microsoft.com/office/drawing/2014/main" id="{43961AC7-EF6F-113E-D064-B4C10A656277}"/>
                    </a:ext>
                  </a:extLst>
                </p14:cNvPr>
                <p14:cNvContentPartPr/>
                <p14:nvPr/>
              </p14:nvContentPartPr>
              <p14:xfrm>
                <a:off x="8058109" y="3551662"/>
                <a:ext cx="281160" cy="323280"/>
              </p14:xfrm>
            </p:contentPart>
          </mc:Choice>
          <mc:Fallback xmlns="">
            <p:pic>
              <p:nvPicPr>
                <p:cNvPr id="174294" name="Freihand 174293">
                  <a:extLst>
                    <a:ext uri="{FF2B5EF4-FFF2-40B4-BE49-F238E27FC236}">
                      <a16:creationId xmlns:a16="http://schemas.microsoft.com/office/drawing/2014/main" id="{43961AC7-EF6F-113E-D064-B4C10A65627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049469" y="3543022"/>
                  <a:ext cx="298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74295" name="Freihand 174294">
                  <a:extLst>
                    <a:ext uri="{FF2B5EF4-FFF2-40B4-BE49-F238E27FC236}">
                      <a16:creationId xmlns:a16="http://schemas.microsoft.com/office/drawing/2014/main" id="{7FA4DB48-F337-155C-B82D-5161931BC13B}"/>
                    </a:ext>
                  </a:extLst>
                </p14:cNvPr>
                <p14:cNvContentPartPr/>
                <p14:nvPr/>
              </p14:nvContentPartPr>
              <p14:xfrm>
                <a:off x="8382829" y="3649582"/>
                <a:ext cx="155520" cy="55080"/>
              </p14:xfrm>
            </p:contentPart>
          </mc:Choice>
          <mc:Fallback xmlns="">
            <p:pic>
              <p:nvPicPr>
                <p:cNvPr id="174295" name="Freihand 174294">
                  <a:extLst>
                    <a:ext uri="{FF2B5EF4-FFF2-40B4-BE49-F238E27FC236}">
                      <a16:creationId xmlns:a16="http://schemas.microsoft.com/office/drawing/2014/main" id="{7FA4DB48-F337-155C-B82D-5161931BC13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73829" y="3640582"/>
                  <a:ext cx="173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74296" name="Freihand 174295">
                  <a:extLst>
                    <a:ext uri="{FF2B5EF4-FFF2-40B4-BE49-F238E27FC236}">
                      <a16:creationId xmlns:a16="http://schemas.microsoft.com/office/drawing/2014/main" id="{C2752890-8BA9-5E58-82E3-0BABC7792274}"/>
                    </a:ext>
                  </a:extLst>
                </p14:cNvPr>
                <p14:cNvContentPartPr/>
                <p14:nvPr/>
              </p14:nvContentPartPr>
              <p14:xfrm>
                <a:off x="8591629" y="3688822"/>
                <a:ext cx="80280" cy="7200"/>
              </p14:xfrm>
            </p:contentPart>
          </mc:Choice>
          <mc:Fallback xmlns="">
            <p:pic>
              <p:nvPicPr>
                <p:cNvPr id="174296" name="Freihand 174295">
                  <a:extLst>
                    <a:ext uri="{FF2B5EF4-FFF2-40B4-BE49-F238E27FC236}">
                      <a16:creationId xmlns:a16="http://schemas.microsoft.com/office/drawing/2014/main" id="{C2752890-8BA9-5E58-82E3-0BABC779227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582989" y="3679822"/>
                  <a:ext cx="97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74297" name="Freihand 174296">
                  <a:extLst>
                    <a:ext uri="{FF2B5EF4-FFF2-40B4-BE49-F238E27FC236}">
                      <a16:creationId xmlns:a16="http://schemas.microsoft.com/office/drawing/2014/main" id="{6C504EFD-90BF-6965-7DC6-11C3C99564E2}"/>
                    </a:ext>
                  </a:extLst>
                </p14:cNvPr>
                <p14:cNvContentPartPr/>
                <p14:nvPr/>
              </p14:nvContentPartPr>
              <p14:xfrm>
                <a:off x="6572029" y="3834982"/>
                <a:ext cx="618840" cy="173880"/>
              </p14:xfrm>
            </p:contentPart>
          </mc:Choice>
          <mc:Fallback xmlns="">
            <p:pic>
              <p:nvPicPr>
                <p:cNvPr id="174297" name="Freihand 174296">
                  <a:extLst>
                    <a:ext uri="{FF2B5EF4-FFF2-40B4-BE49-F238E27FC236}">
                      <a16:creationId xmlns:a16="http://schemas.microsoft.com/office/drawing/2014/main" id="{6C504EFD-90BF-6965-7DC6-11C3C99564E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563389" y="3825982"/>
                  <a:ext cx="636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74298" name="Freihand 174297">
                  <a:extLst>
                    <a:ext uri="{FF2B5EF4-FFF2-40B4-BE49-F238E27FC236}">
                      <a16:creationId xmlns:a16="http://schemas.microsoft.com/office/drawing/2014/main" id="{19EF1B72-9FEE-E613-E75B-245A9302E326}"/>
                    </a:ext>
                  </a:extLst>
                </p14:cNvPr>
                <p14:cNvContentPartPr/>
                <p14:nvPr/>
              </p14:nvContentPartPr>
              <p14:xfrm>
                <a:off x="7215709" y="3837862"/>
                <a:ext cx="21600" cy="38880"/>
              </p14:xfrm>
            </p:contentPart>
          </mc:Choice>
          <mc:Fallback xmlns="">
            <p:pic>
              <p:nvPicPr>
                <p:cNvPr id="174298" name="Freihand 174297">
                  <a:extLst>
                    <a:ext uri="{FF2B5EF4-FFF2-40B4-BE49-F238E27FC236}">
                      <a16:creationId xmlns:a16="http://schemas.microsoft.com/office/drawing/2014/main" id="{19EF1B72-9FEE-E613-E75B-245A9302E32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206709" y="3828862"/>
                  <a:ext cx="39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74299" name="Freihand 174298">
                  <a:extLst>
                    <a:ext uri="{FF2B5EF4-FFF2-40B4-BE49-F238E27FC236}">
                      <a16:creationId xmlns:a16="http://schemas.microsoft.com/office/drawing/2014/main" id="{A2AE819E-6D29-1F63-7348-9C2F5D25408C}"/>
                    </a:ext>
                  </a:extLst>
                </p14:cNvPr>
                <p14:cNvContentPartPr/>
                <p14:nvPr/>
              </p14:nvContentPartPr>
              <p14:xfrm>
                <a:off x="7214269" y="3887182"/>
                <a:ext cx="114480" cy="180720"/>
              </p14:xfrm>
            </p:contentPart>
          </mc:Choice>
          <mc:Fallback xmlns="">
            <p:pic>
              <p:nvPicPr>
                <p:cNvPr id="174299" name="Freihand 174298">
                  <a:extLst>
                    <a:ext uri="{FF2B5EF4-FFF2-40B4-BE49-F238E27FC236}">
                      <a16:creationId xmlns:a16="http://schemas.microsoft.com/office/drawing/2014/main" id="{A2AE819E-6D29-1F63-7348-9C2F5D25408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205629" y="3878542"/>
                  <a:ext cx="132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74300" name="Freihand 174299">
                  <a:extLst>
                    <a:ext uri="{FF2B5EF4-FFF2-40B4-BE49-F238E27FC236}">
                      <a16:creationId xmlns:a16="http://schemas.microsoft.com/office/drawing/2014/main" id="{A734F76F-187A-4488-EFAC-A85A7F434015}"/>
                    </a:ext>
                  </a:extLst>
                </p14:cNvPr>
                <p14:cNvContentPartPr/>
                <p14:nvPr/>
              </p14:nvContentPartPr>
              <p14:xfrm>
                <a:off x="7376269" y="3792502"/>
                <a:ext cx="130680" cy="182880"/>
              </p14:xfrm>
            </p:contentPart>
          </mc:Choice>
          <mc:Fallback xmlns="">
            <p:pic>
              <p:nvPicPr>
                <p:cNvPr id="174300" name="Freihand 174299">
                  <a:extLst>
                    <a:ext uri="{FF2B5EF4-FFF2-40B4-BE49-F238E27FC236}">
                      <a16:creationId xmlns:a16="http://schemas.microsoft.com/office/drawing/2014/main" id="{A734F76F-187A-4488-EFAC-A85A7F43401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367629" y="3783502"/>
                  <a:ext cx="148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74301" name="Freihand 174300">
                  <a:extLst>
                    <a:ext uri="{FF2B5EF4-FFF2-40B4-BE49-F238E27FC236}">
                      <a16:creationId xmlns:a16="http://schemas.microsoft.com/office/drawing/2014/main" id="{7B828C77-4E7F-0327-1354-F7F89681BDE8}"/>
                    </a:ext>
                  </a:extLst>
                </p14:cNvPr>
                <p14:cNvContentPartPr/>
                <p14:nvPr/>
              </p14:nvContentPartPr>
              <p14:xfrm>
                <a:off x="7494709" y="3808342"/>
                <a:ext cx="99360" cy="180000"/>
              </p14:xfrm>
            </p:contentPart>
          </mc:Choice>
          <mc:Fallback xmlns="">
            <p:pic>
              <p:nvPicPr>
                <p:cNvPr id="174301" name="Freihand 174300">
                  <a:extLst>
                    <a:ext uri="{FF2B5EF4-FFF2-40B4-BE49-F238E27FC236}">
                      <a16:creationId xmlns:a16="http://schemas.microsoft.com/office/drawing/2014/main" id="{7B828C77-4E7F-0327-1354-F7F89681BDE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485709" y="3799702"/>
                  <a:ext cx="117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74302" name="Freihand 174301">
                  <a:extLst>
                    <a:ext uri="{FF2B5EF4-FFF2-40B4-BE49-F238E27FC236}">
                      <a16:creationId xmlns:a16="http://schemas.microsoft.com/office/drawing/2014/main" id="{0022F5CD-2409-A29C-506A-56B1ED52A080}"/>
                    </a:ext>
                  </a:extLst>
                </p14:cNvPr>
                <p14:cNvContentPartPr/>
                <p14:nvPr/>
              </p14:nvContentPartPr>
              <p14:xfrm>
                <a:off x="7484989" y="3838942"/>
                <a:ext cx="45360" cy="24480"/>
              </p14:xfrm>
            </p:contentPart>
          </mc:Choice>
          <mc:Fallback xmlns="">
            <p:pic>
              <p:nvPicPr>
                <p:cNvPr id="174302" name="Freihand 174301">
                  <a:extLst>
                    <a:ext uri="{FF2B5EF4-FFF2-40B4-BE49-F238E27FC236}">
                      <a16:creationId xmlns:a16="http://schemas.microsoft.com/office/drawing/2014/main" id="{0022F5CD-2409-A29C-506A-56B1ED52A08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475989" y="3829942"/>
                  <a:ext cx="63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74303" name="Freihand 174302">
                  <a:extLst>
                    <a:ext uri="{FF2B5EF4-FFF2-40B4-BE49-F238E27FC236}">
                      <a16:creationId xmlns:a16="http://schemas.microsoft.com/office/drawing/2014/main" id="{02488769-BD5D-9B42-ABE1-1D359DE8EB5B}"/>
                    </a:ext>
                  </a:extLst>
                </p14:cNvPr>
                <p14:cNvContentPartPr/>
                <p14:nvPr/>
              </p14:nvContentPartPr>
              <p14:xfrm>
                <a:off x="7622149" y="3928222"/>
                <a:ext cx="138600" cy="57960"/>
              </p14:xfrm>
            </p:contentPart>
          </mc:Choice>
          <mc:Fallback xmlns="">
            <p:pic>
              <p:nvPicPr>
                <p:cNvPr id="174303" name="Freihand 174302">
                  <a:extLst>
                    <a:ext uri="{FF2B5EF4-FFF2-40B4-BE49-F238E27FC236}">
                      <a16:creationId xmlns:a16="http://schemas.microsoft.com/office/drawing/2014/main" id="{02488769-BD5D-9B42-ABE1-1D359DE8EB5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613509" y="3919222"/>
                  <a:ext cx="156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74304" name="Freihand 174303">
                  <a:extLst>
                    <a:ext uri="{FF2B5EF4-FFF2-40B4-BE49-F238E27FC236}">
                      <a16:creationId xmlns:a16="http://schemas.microsoft.com/office/drawing/2014/main" id="{78298FC9-ED3F-CE76-5040-03688B54E733}"/>
                    </a:ext>
                  </a:extLst>
                </p14:cNvPr>
                <p14:cNvContentPartPr/>
                <p14:nvPr/>
              </p14:nvContentPartPr>
              <p14:xfrm>
                <a:off x="7773709" y="3788182"/>
                <a:ext cx="278640" cy="220680"/>
              </p14:xfrm>
            </p:contentPart>
          </mc:Choice>
          <mc:Fallback xmlns="">
            <p:pic>
              <p:nvPicPr>
                <p:cNvPr id="174304" name="Freihand 174303">
                  <a:extLst>
                    <a:ext uri="{FF2B5EF4-FFF2-40B4-BE49-F238E27FC236}">
                      <a16:creationId xmlns:a16="http://schemas.microsoft.com/office/drawing/2014/main" id="{78298FC9-ED3F-CE76-5040-03688B54E73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764709" y="3779542"/>
                  <a:ext cx="296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74306" name="Freihand 174305">
                  <a:extLst>
                    <a:ext uri="{FF2B5EF4-FFF2-40B4-BE49-F238E27FC236}">
                      <a16:creationId xmlns:a16="http://schemas.microsoft.com/office/drawing/2014/main" id="{F8392438-F9EF-9CE3-BD4A-84FABF44C453}"/>
                    </a:ext>
                  </a:extLst>
                </p14:cNvPr>
                <p14:cNvContentPartPr/>
                <p14:nvPr/>
              </p14:nvContentPartPr>
              <p14:xfrm>
                <a:off x="8209669" y="3936862"/>
                <a:ext cx="128160" cy="18000"/>
              </p14:xfrm>
            </p:contentPart>
          </mc:Choice>
          <mc:Fallback xmlns="">
            <p:pic>
              <p:nvPicPr>
                <p:cNvPr id="174306" name="Freihand 174305">
                  <a:extLst>
                    <a:ext uri="{FF2B5EF4-FFF2-40B4-BE49-F238E27FC236}">
                      <a16:creationId xmlns:a16="http://schemas.microsoft.com/office/drawing/2014/main" id="{F8392438-F9EF-9CE3-BD4A-84FABF44C45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01029" y="3927862"/>
                  <a:ext cx="145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74307" name="Freihand 174306">
                  <a:extLst>
                    <a:ext uri="{FF2B5EF4-FFF2-40B4-BE49-F238E27FC236}">
                      <a16:creationId xmlns:a16="http://schemas.microsoft.com/office/drawing/2014/main" id="{F7C5B419-2996-9BE0-D4B1-5B6D787785DE}"/>
                    </a:ext>
                  </a:extLst>
                </p14:cNvPr>
                <p14:cNvContentPartPr/>
                <p14:nvPr/>
              </p14:nvContentPartPr>
              <p14:xfrm>
                <a:off x="8199589" y="3893662"/>
                <a:ext cx="238680" cy="131040"/>
              </p14:xfrm>
            </p:contentPart>
          </mc:Choice>
          <mc:Fallback xmlns="">
            <p:pic>
              <p:nvPicPr>
                <p:cNvPr id="174307" name="Freihand 174306">
                  <a:extLst>
                    <a:ext uri="{FF2B5EF4-FFF2-40B4-BE49-F238E27FC236}">
                      <a16:creationId xmlns:a16="http://schemas.microsoft.com/office/drawing/2014/main" id="{F7C5B419-2996-9BE0-D4B1-5B6D787785D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190589" y="3884662"/>
                  <a:ext cx="256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74309" name="Freihand 174308">
                  <a:extLst>
                    <a:ext uri="{FF2B5EF4-FFF2-40B4-BE49-F238E27FC236}">
                      <a16:creationId xmlns:a16="http://schemas.microsoft.com/office/drawing/2014/main" id="{29525EA7-7EBE-A634-320A-AA9AFDD7DC46}"/>
                    </a:ext>
                  </a:extLst>
                </p14:cNvPr>
                <p14:cNvContentPartPr/>
                <p14:nvPr/>
              </p14:nvContentPartPr>
              <p14:xfrm>
                <a:off x="8673709" y="3804742"/>
                <a:ext cx="93600" cy="134640"/>
              </p14:xfrm>
            </p:contentPart>
          </mc:Choice>
          <mc:Fallback xmlns="">
            <p:pic>
              <p:nvPicPr>
                <p:cNvPr id="174309" name="Freihand 174308">
                  <a:extLst>
                    <a:ext uri="{FF2B5EF4-FFF2-40B4-BE49-F238E27FC236}">
                      <a16:creationId xmlns:a16="http://schemas.microsoft.com/office/drawing/2014/main" id="{29525EA7-7EBE-A634-320A-AA9AFDD7DC4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665069" y="3796102"/>
                  <a:ext cx="111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74310" name="Freihand 174309">
                  <a:extLst>
                    <a:ext uri="{FF2B5EF4-FFF2-40B4-BE49-F238E27FC236}">
                      <a16:creationId xmlns:a16="http://schemas.microsoft.com/office/drawing/2014/main" id="{E25A8D91-7131-DB79-5CA2-4037D735248E}"/>
                    </a:ext>
                  </a:extLst>
                </p14:cNvPr>
                <p14:cNvContentPartPr/>
                <p14:nvPr/>
              </p14:nvContentPartPr>
              <p14:xfrm>
                <a:off x="8699629" y="3777382"/>
                <a:ext cx="131760" cy="163800"/>
              </p14:xfrm>
            </p:contentPart>
          </mc:Choice>
          <mc:Fallback xmlns="">
            <p:pic>
              <p:nvPicPr>
                <p:cNvPr id="174310" name="Freihand 174309">
                  <a:extLst>
                    <a:ext uri="{FF2B5EF4-FFF2-40B4-BE49-F238E27FC236}">
                      <a16:creationId xmlns:a16="http://schemas.microsoft.com/office/drawing/2014/main" id="{E25A8D91-7131-DB79-5CA2-4037D735248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690629" y="3768742"/>
                  <a:ext cx="149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74311" name="Freihand 174310">
                  <a:extLst>
                    <a:ext uri="{FF2B5EF4-FFF2-40B4-BE49-F238E27FC236}">
                      <a16:creationId xmlns:a16="http://schemas.microsoft.com/office/drawing/2014/main" id="{51FD81D7-9A3F-2B53-1AA6-BC81E843A9E4}"/>
                    </a:ext>
                  </a:extLst>
                </p14:cNvPr>
                <p14:cNvContentPartPr/>
                <p14:nvPr/>
              </p14:nvContentPartPr>
              <p14:xfrm>
                <a:off x="8837869" y="3821302"/>
                <a:ext cx="135360" cy="138240"/>
              </p14:xfrm>
            </p:contentPart>
          </mc:Choice>
          <mc:Fallback xmlns="">
            <p:pic>
              <p:nvPicPr>
                <p:cNvPr id="174311" name="Freihand 174310">
                  <a:extLst>
                    <a:ext uri="{FF2B5EF4-FFF2-40B4-BE49-F238E27FC236}">
                      <a16:creationId xmlns:a16="http://schemas.microsoft.com/office/drawing/2014/main" id="{51FD81D7-9A3F-2B53-1AA6-BC81E843A9E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829229" y="3812662"/>
                  <a:ext cx="153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74312" name="Freihand 174311">
                  <a:extLst>
                    <a:ext uri="{FF2B5EF4-FFF2-40B4-BE49-F238E27FC236}">
                      <a16:creationId xmlns:a16="http://schemas.microsoft.com/office/drawing/2014/main" id="{A175AD13-79DA-E086-0D1B-507F69AF165F}"/>
                    </a:ext>
                  </a:extLst>
                </p14:cNvPr>
                <p14:cNvContentPartPr/>
                <p14:nvPr/>
              </p14:nvContentPartPr>
              <p14:xfrm>
                <a:off x="8565709" y="3939022"/>
                <a:ext cx="512280" cy="48240"/>
              </p14:xfrm>
            </p:contentPart>
          </mc:Choice>
          <mc:Fallback xmlns="">
            <p:pic>
              <p:nvPicPr>
                <p:cNvPr id="174312" name="Freihand 174311">
                  <a:extLst>
                    <a:ext uri="{FF2B5EF4-FFF2-40B4-BE49-F238E27FC236}">
                      <a16:creationId xmlns:a16="http://schemas.microsoft.com/office/drawing/2014/main" id="{A175AD13-79DA-E086-0D1B-507F69AF165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557069" y="3930382"/>
                  <a:ext cx="529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74313" name="Freihand 174312">
                  <a:extLst>
                    <a:ext uri="{FF2B5EF4-FFF2-40B4-BE49-F238E27FC236}">
                      <a16:creationId xmlns:a16="http://schemas.microsoft.com/office/drawing/2014/main" id="{DEDF866D-1048-691F-3422-48DFA6EF9C53}"/>
                    </a:ext>
                  </a:extLst>
                </p14:cNvPr>
                <p14:cNvContentPartPr/>
                <p14:nvPr/>
              </p14:nvContentPartPr>
              <p14:xfrm>
                <a:off x="8662549" y="4002382"/>
                <a:ext cx="92160" cy="146520"/>
              </p14:xfrm>
            </p:contentPart>
          </mc:Choice>
          <mc:Fallback xmlns="">
            <p:pic>
              <p:nvPicPr>
                <p:cNvPr id="174313" name="Freihand 174312">
                  <a:extLst>
                    <a:ext uri="{FF2B5EF4-FFF2-40B4-BE49-F238E27FC236}">
                      <a16:creationId xmlns:a16="http://schemas.microsoft.com/office/drawing/2014/main" id="{DEDF866D-1048-691F-3422-48DFA6EF9C5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653549" y="3993382"/>
                  <a:ext cx="109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74314" name="Freihand 174313">
                  <a:extLst>
                    <a:ext uri="{FF2B5EF4-FFF2-40B4-BE49-F238E27FC236}">
                      <a16:creationId xmlns:a16="http://schemas.microsoft.com/office/drawing/2014/main" id="{22F0888F-1FAA-8DE4-B766-E12BF0BDA5C5}"/>
                    </a:ext>
                  </a:extLst>
                </p14:cNvPr>
                <p14:cNvContentPartPr/>
                <p14:nvPr/>
              </p14:nvContentPartPr>
              <p14:xfrm>
                <a:off x="8677309" y="4128382"/>
                <a:ext cx="138600" cy="34560"/>
              </p14:xfrm>
            </p:contentPart>
          </mc:Choice>
          <mc:Fallback xmlns="">
            <p:pic>
              <p:nvPicPr>
                <p:cNvPr id="174314" name="Freihand 174313">
                  <a:extLst>
                    <a:ext uri="{FF2B5EF4-FFF2-40B4-BE49-F238E27FC236}">
                      <a16:creationId xmlns:a16="http://schemas.microsoft.com/office/drawing/2014/main" id="{22F0888F-1FAA-8DE4-B766-E12BF0BDA5C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668669" y="4119382"/>
                  <a:ext cx="156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74315" name="Freihand 174314">
                  <a:extLst>
                    <a:ext uri="{FF2B5EF4-FFF2-40B4-BE49-F238E27FC236}">
                      <a16:creationId xmlns:a16="http://schemas.microsoft.com/office/drawing/2014/main" id="{AF037935-1F56-D9F4-D558-56903909BCEA}"/>
                    </a:ext>
                  </a:extLst>
                </p14:cNvPr>
                <p14:cNvContentPartPr/>
                <p14:nvPr/>
              </p14:nvContentPartPr>
              <p14:xfrm>
                <a:off x="8825629" y="4032622"/>
                <a:ext cx="160560" cy="151560"/>
              </p14:xfrm>
            </p:contentPart>
          </mc:Choice>
          <mc:Fallback xmlns="">
            <p:pic>
              <p:nvPicPr>
                <p:cNvPr id="174315" name="Freihand 174314">
                  <a:extLst>
                    <a:ext uri="{FF2B5EF4-FFF2-40B4-BE49-F238E27FC236}">
                      <a16:creationId xmlns:a16="http://schemas.microsoft.com/office/drawing/2014/main" id="{AF037935-1F56-D9F4-D558-56903909BCE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816989" y="4023982"/>
                  <a:ext cx="178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74316" name="Freihand 174315">
                  <a:extLst>
                    <a:ext uri="{FF2B5EF4-FFF2-40B4-BE49-F238E27FC236}">
                      <a16:creationId xmlns:a16="http://schemas.microsoft.com/office/drawing/2014/main" id="{728D4587-660B-527F-CC03-D722CE4E8F66}"/>
                    </a:ext>
                  </a:extLst>
                </p14:cNvPr>
                <p14:cNvContentPartPr/>
                <p14:nvPr/>
              </p14:nvContentPartPr>
              <p14:xfrm>
                <a:off x="9193189" y="3968182"/>
                <a:ext cx="122040" cy="7200"/>
              </p14:xfrm>
            </p:contentPart>
          </mc:Choice>
          <mc:Fallback xmlns="">
            <p:pic>
              <p:nvPicPr>
                <p:cNvPr id="174316" name="Freihand 174315">
                  <a:extLst>
                    <a:ext uri="{FF2B5EF4-FFF2-40B4-BE49-F238E27FC236}">
                      <a16:creationId xmlns:a16="http://schemas.microsoft.com/office/drawing/2014/main" id="{728D4587-660B-527F-CC03-D722CE4E8F6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184549" y="3959542"/>
                  <a:ext cx="139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74317" name="Freihand 174316">
                  <a:extLst>
                    <a:ext uri="{FF2B5EF4-FFF2-40B4-BE49-F238E27FC236}">
                      <a16:creationId xmlns:a16="http://schemas.microsoft.com/office/drawing/2014/main" id="{1D0EBF54-F0BF-57FA-03A8-6E8473687382}"/>
                    </a:ext>
                  </a:extLst>
                </p14:cNvPr>
                <p14:cNvContentPartPr/>
                <p14:nvPr/>
              </p14:nvContentPartPr>
              <p14:xfrm>
                <a:off x="9176629" y="4024702"/>
                <a:ext cx="173160" cy="29160"/>
              </p14:xfrm>
            </p:contentPart>
          </mc:Choice>
          <mc:Fallback xmlns="">
            <p:pic>
              <p:nvPicPr>
                <p:cNvPr id="174317" name="Freihand 174316">
                  <a:extLst>
                    <a:ext uri="{FF2B5EF4-FFF2-40B4-BE49-F238E27FC236}">
                      <a16:creationId xmlns:a16="http://schemas.microsoft.com/office/drawing/2014/main" id="{1D0EBF54-F0BF-57FA-03A8-6E847368738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167989" y="4015702"/>
                  <a:ext cx="190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74318" name="Freihand 174317">
                  <a:extLst>
                    <a:ext uri="{FF2B5EF4-FFF2-40B4-BE49-F238E27FC236}">
                      <a16:creationId xmlns:a16="http://schemas.microsoft.com/office/drawing/2014/main" id="{7496CEB4-9CAA-D831-6774-F83AB92DBD55}"/>
                    </a:ext>
                  </a:extLst>
                </p14:cNvPr>
                <p14:cNvContentPartPr/>
                <p14:nvPr/>
              </p14:nvContentPartPr>
              <p14:xfrm>
                <a:off x="9464629" y="3737062"/>
                <a:ext cx="195840" cy="193680"/>
              </p14:xfrm>
            </p:contentPart>
          </mc:Choice>
          <mc:Fallback xmlns="">
            <p:pic>
              <p:nvPicPr>
                <p:cNvPr id="174318" name="Freihand 174317">
                  <a:extLst>
                    <a:ext uri="{FF2B5EF4-FFF2-40B4-BE49-F238E27FC236}">
                      <a16:creationId xmlns:a16="http://schemas.microsoft.com/office/drawing/2014/main" id="{7496CEB4-9CAA-D831-6774-F83AB92DBD5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455989" y="3728422"/>
                  <a:ext cx="213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74319" name="Freihand 174318">
                  <a:extLst>
                    <a:ext uri="{FF2B5EF4-FFF2-40B4-BE49-F238E27FC236}">
                      <a16:creationId xmlns:a16="http://schemas.microsoft.com/office/drawing/2014/main" id="{189C1A56-BA6B-CCC5-4EE0-5B47F1F96E4B}"/>
                    </a:ext>
                  </a:extLst>
                </p14:cNvPr>
                <p14:cNvContentPartPr/>
                <p14:nvPr/>
              </p14:nvContentPartPr>
              <p14:xfrm>
                <a:off x="9440509" y="3918142"/>
                <a:ext cx="299160" cy="36000"/>
              </p14:xfrm>
            </p:contentPart>
          </mc:Choice>
          <mc:Fallback xmlns="">
            <p:pic>
              <p:nvPicPr>
                <p:cNvPr id="174319" name="Freihand 174318">
                  <a:extLst>
                    <a:ext uri="{FF2B5EF4-FFF2-40B4-BE49-F238E27FC236}">
                      <a16:creationId xmlns:a16="http://schemas.microsoft.com/office/drawing/2014/main" id="{189C1A56-BA6B-CCC5-4EE0-5B47F1F96E4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431509" y="3909502"/>
                  <a:ext cx="316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74320" name="Freihand 174319">
                  <a:extLst>
                    <a:ext uri="{FF2B5EF4-FFF2-40B4-BE49-F238E27FC236}">
                      <a16:creationId xmlns:a16="http://schemas.microsoft.com/office/drawing/2014/main" id="{C8D58C7B-239B-9770-8B7D-3786B059A59B}"/>
                    </a:ext>
                  </a:extLst>
                </p14:cNvPr>
                <p14:cNvContentPartPr/>
                <p14:nvPr/>
              </p14:nvContentPartPr>
              <p14:xfrm>
                <a:off x="9363469" y="4025782"/>
                <a:ext cx="137520" cy="131760"/>
              </p14:xfrm>
            </p:contentPart>
          </mc:Choice>
          <mc:Fallback xmlns="">
            <p:pic>
              <p:nvPicPr>
                <p:cNvPr id="174320" name="Freihand 174319">
                  <a:extLst>
                    <a:ext uri="{FF2B5EF4-FFF2-40B4-BE49-F238E27FC236}">
                      <a16:creationId xmlns:a16="http://schemas.microsoft.com/office/drawing/2014/main" id="{C8D58C7B-239B-9770-8B7D-3786B059A59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354469" y="4017142"/>
                  <a:ext cx="155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74321" name="Freihand 174320">
                  <a:extLst>
                    <a:ext uri="{FF2B5EF4-FFF2-40B4-BE49-F238E27FC236}">
                      <a16:creationId xmlns:a16="http://schemas.microsoft.com/office/drawing/2014/main" id="{8D45892D-05FA-AC98-5D71-53EFA24A58E4}"/>
                    </a:ext>
                  </a:extLst>
                </p14:cNvPr>
                <p14:cNvContentPartPr/>
                <p14:nvPr/>
              </p14:nvContentPartPr>
              <p14:xfrm>
                <a:off x="9534469" y="4072582"/>
                <a:ext cx="81000" cy="30240"/>
              </p14:xfrm>
            </p:contentPart>
          </mc:Choice>
          <mc:Fallback xmlns="">
            <p:pic>
              <p:nvPicPr>
                <p:cNvPr id="174321" name="Freihand 174320">
                  <a:extLst>
                    <a:ext uri="{FF2B5EF4-FFF2-40B4-BE49-F238E27FC236}">
                      <a16:creationId xmlns:a16="http://schemas.microsoft.com/office/drawing/2014/main" id="{8D45892D-05FA-AC98-5D71-53EFA24A58E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525469" y="4063582"/>
                  <a:ext cx="98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74322" name="Freihand 174321">
                  <a:extLst>
                    <a:ext uri="{FF2B5EF4-FFF2-40B4-BE49-F238E27FC236}">
                      <a16:creationId xmlns:a16="http://schemas.microsoft.com/office/drawing/2014/main" id="{31D90925-634C-DA16-756D-C52AA28EA549}"/>
                    </a:ext>
                  </a:extLst>
                </p14:cNvPr>
                <p14:cNvContentPartPr/>
                <p14:nvPr/>
              </p14:nvContentPartPr>
              <p14:xfrm>
                <a:off x="9652189" y="4047022"/>
                <a:ext cx="105480" cy="118800"/>
              </p14:xfrm>
            </p:contentPart>
          </mc:Choice>
          <mc:Fallback xmlns="">
            <p:pic>
              <p:nvPicPr>
                <p:cNvPr id="174322" name="Freihand 174321">
                  <a:extLst>
                    <a:ext uri="{FF2B5EF4-FFF2-40B4-BE49-F238E27FC236}">
                      <a16:creationId xmlns:a16="http://schemas.microsoft.com/office/drawing/2014/main" id="{31D90925-634C-DA16-756D-C52AA28EA54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643189" y="4038022"/>
                  <a:ext cx="123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74323" name="Freihand 174322">
                  <a:extLst>
                    <a:ext uri="{FF2B5EF4-FFF2-40B4-BE49-F238E27FC236}">
                      <a16:creationId xmlns:a16="http://schemas.microsoft.com/office/drawing/2014/main" id="{1F6F799F-AF50-D961-D777-B72DBED3ED73}"/>
                    </a:ext>
                  </a:extLst>
                </p14:cNvPr>
                <p14:cNvContentPartPr/>
                <p14:nvPr/>
              </p14:nvContentPartPr>
              <p14:xfrm>
                <a:off x="9740029" y="4109662"/>
                <a:ext cx="88200" cy="92520"/>
              </p14:xfrm>
            </p:contentPart>
          </mc:Choice>
          <mc:Fallback xmlns="">
            <p:pic>
              <p:nvPicPr>
                <p:cNvPr id="174323" name="Freihand 174322">
                  <a:extLst>
                    <a:ext uri="{FF2B5EF4-FFF2-40B4-BE49-F238E27FC236}">
                      <a16:creationId xmlns:a16="http://schemas.microsoft.com/office/drawing/2014/main" id="{1F6F799F-AF50-D961-D777-B72DBED3ED7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731389" y="4101022"/>
                  <a:ext cx="105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74325" name="Freihand 174324">
                  <a:extLst>
                    <a:ext uri="{FF2B5EF4-FFF2-40B4-BE49-F238E27FC236}">
                      <a16:creationId xmlns:a16="http://schemas.microsoft.com/office/drawing/2014/main" id="{5C0D455E-72A0-161E-4FA8-B62FEC25F31C}"/>
                    </a:ext>
                  </a:extLst>
                </p14:cNvPr>
                <p14:cNvContentPartPr/>
                <p14:nvPr/>
              </p14:nvContentPartPr>
              <p14:xfrm>
                <a:off x="9896989" y="3963142"/>
                <a:ext cx="195480" cy="30240"/>
              </p14:xfrm>
            </p:contentPart>
          </mc:Choice>
          <mc:Fallback xmlns="">
            <p:pic>
              <p:nvPicPr>
                <p:cNvPr id="174325" name="Freihand 174324">
                  <a:extLst>
                    <a:ext uri="{FF2B5EF4-FFF2-40B4-BE49-F238E27FC236}">
                      <a16:creationId xmlns:a16="http://schemas.microsoft.com/office/drawing/2014/main" id="{5C0D455E-72A0-161E-4FA8-B62FEC25F31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888349" y="3954502"/>
                  <a:ext cx="213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74326" name="Freihand 174325">
                  <a:extLst>
                    <a:ext uri="{FF2B5EF4-FFF2-40B4-BE49-F238E27FC236}">
                      <a16:creationId xmlns:a16="http://schemas.microsoft.com/office/drawing/2014/main" id="{12037E4A-3810-DCA5-4019-ACE09AAB6863}"/>
                    </a:ext>
                  </a:extLst>
                </p14:cNvPr>
                <p14:cNvContentPartPr/>
                <p14:nvPr/>
              </p14:nvContentPartPr>
              <p14:xfrm>
                <a:off x="9935869" y="4008142"/>
                <a:ext cx="170280" cy="38160"/>
              </p14:xfrm>
            </p:contentPart>
          </mc:Choice>
          <mc:Fallback xmlns="">
            <p:pic>
              <p:nvPicPr>
                <p:cNvPr id="174326" name="Freihand 174325">
                  <a:extLst>
                    <a:ext uri="{FF2B5EF4-FFF2-40B4-BE49-F238E27FC236}">
                      <a16:creationId xmlns:a16="http://schemas.microsoft.com/office/drawing/2014/main" id="{12037E4A-3810-DCA5-4019-ACE09AAB686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926869" y="3999142"/>
                  <a:ext cx="187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74327" name="Freihand 174326">
                  <a:extLst>
                    <a:ext uri="{FF2B5EF4-FFF2-40B4-BE49-F238E27FC236}">
                      <a16:creationId xmlns:a16="http://schemas.microsoft.com/office/drawing/2014/main" id="{8708F68E-DF40-12FD-AEB1-541EE5CEE73D}"/>
                    </a:ext>
                  </a:extLst>
                </p14:cNvPr>
                <p14:cNvContentPartPr/>
                <p14:nvPr/>
              </p14:nvContentPartPr>
              <p14:xfrm>
                <a:off x="10264189" y="3742462"/>
                <a:ext cx="176040" cy="154800"/>
              </p14:xfrm>
            </p:contentPart>
          </mc:Choice>
          <mc:Fallback xmlns="">
            <p:pic>
              <p:nvPicPr>
                <p:cNvPr id="174327" name="Freihand 174326">
                  <a:extLst>
                    <a:ext uri="{FF2B5EF4-FFF2-40B4-BE49-F238E27FC236}">
                      <a16:creationId xmlns:a16="http://schemas.microsoft.com/office/drawing/2014/main" id="{8708F68E-DF40-12FD-AEB1-541EE5CEE73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255189" y="3733462"/>
                  <a:ext cx="193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74328" name="Freihand 174327">
                  <a:extLst>
                    <a:ext uri="{FF2B5EF4-FFF2-40B4-BE49-F238E27FC236}">
                      <a16:creationId xmlns:a16="http://schemas.microsoft.com/office/drawing/2014/main" id="{CF10D156-9086-590B-397F-16FB59F8413E}"/>
                    </a:ext>
                  </a:extLst>
                </p14:cNvPr>
                <p14:cNvContentPartPr/>
                <p14:nvPr/>
              </p14:nvContentPartPr>
              <p14:xfrm>
                <a:off x="10192189" y="3867742"/>
                <a:ext cx="363600" cy="67320"/>
              </p14:xfrm>
            </p:contentPart>
          </mc:Choice>
          <mc:Fallback xmlns="">
            <p:pic>
              <p:nvPicPr>
                <p:cNvPr id="174328" name="Freihand 174327">
                  <a:extLst>
                    <a:ext uri="{FF2B5EF4-FFF2-40B4-BE49-F238E27FC236}">
                      <a16:creationId xmlns:a16="http://schemas.microsoft.com/office/drawing/2014/main" id="{CF10D156-9086-590B-397F-16FB59F8413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183549" y="3858742"/>
                  <a:ext cx="381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74329" name="Freihand 174328">
                  <a:extLst>
                    <a:ext uri="{FF2B5EF4-FFF2-40B4-BE49-F238E27FC236}">
                      <a16:creationId xmlns:a16="http://schemas.microsoft.com/office/drawing/2014/main" id="{CCE2D0F5-5351-8965-12B9-109164167483}"/>
                    </a:ext>
                  </a:extLst>
                </p14:cNvPr>
                <p14:cNvContentPartPr/>
                <p14:nvPr/>
              </p14:nvContentPartPr>
              <p14:xfrm>
                <a:off x="10142869" y="4029382"/>
                <a:ext cx="122040" cy="137160"/>
              </p14:xfrm>
            </p:contentPart>
          </mc:Choice>
          <mc:Fallback xmlns="">
            <p:pic>
              <p:nvPicPr>
                <p:cNvPr id="174329" name="Freihand 174328">
                  <a:extLst>
                    <a:ext uri="{FF2B5EF4-FFF2-40B4-BE49-F238E27FC236}">
                      <a16:creationId xmlns:a16="http://schemas.microsoft.com/office/drawing/2014/main" id="{CCE2D0F5-5351-8965-12B9-10916416748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133869" y="4020382"/>
                  <a:ext cx="139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74330" name="Freihand 174329">
                  <a:extLst>
                    <a:ext uri="{FF2B5EF4-FFF2-40B4-BE49-F238E27FC236}">
                      <a16:creationId xmlns:a16="http://schemas.microsoft.com/office/drawing/2014/main" id="{860E4211-DA5C-65B6-B677-06619ABF0AEB}"/>
                    </a:ext>
                  </a:extLst>
                </p14:cNvPr>
                <p14:cNvContentPartPr/>
                <p14:nvPr/>
              </p14:nvContentPartPr>
              <p14:xfrm>
                <a:off x="10296949" y="4102462"/>
                <a:ext cx="58320" cy="18000"/>
              </p14:xfrm>
            </p:contentPart>
          </mc:Choice>
          <mc:Fallback xmlns="">
            <p:pic>
              <p:nvPicPr>
                <p:cNvPr id="174330" name="Freihand 174329">
                  <a:extLst>
                    <a:ext uri="{FF2B5EF4-FFF2-40B4-BE49-F238E27FC236}">
                      <a16:creationId xmlns:a16="http://schemas.microsoft.com/office/drawing/2014/main" id="{860E4211-DA5C-65B6-B677-06619ABF0AE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288309" y="4093822"/>
                  <a:ext cx="75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74331" name="Freihand 174330">
                  <a:extLst>
                    <a:ext uri="{FF2B5EF4-FFF2-40B4-BE49-F238E27FC236}">
                      <a16:creationId xmlns:a16="http://schemas.microsoft.com/office/drawing/2014/main" id="{DE3681CA-E214-6A5F-03E5-4F32BCFADA6D}"/>
                    </a:ext>
                  </a:extLst>
                </p14:cNvPr>
                <p14:cNvContentPartPr/>
                <p14:nvPr/>
              </p14:nvContentPartPr>
              <p14:xfrm>
                <a:off x="10389109" y="4018942"/>
                <a:ext cx="129960" cy="118080"/>
              </p14:xfrm>
            </p:contentPart>
          </mc:Choice>
          <mc:Fallback xmlns="">
            <p:pic>
              <p:nvPicPr>
                <p:cNvPr id="174331" name="Freihand 174330">
                  <a:extLst>
                    <a:ext uri="{FF2B5EF4-FFF2-40B4-BE49-F238E27FC236}">
                      <a16:creationId xmlns:a16="http://schemas.microsoft.com/office/drawing/2014/main" id="{DE3681CA-E214-6A5F-03E5-4F32BCFADA6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380469" y="4010302"/>
                  <a:ext cx="147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74332" name="Freihand 174331">
                  <a:extLst>
                    <a:ext uri="{FF2B5EF4-FFF2-40B4-BE49-F238E27FC236}">
                      <a16:creationId xmlns:a16="http://schemas.microsoft.com/office/drawing/2014/main" id="{98F2E7A6-D056-CB2A-E2F4-FA08AE7D34E8}"/>
                    </a:ext>
                  </a:extLst>
                </p14:cNvPr>
                <p14:cNvContentPartPr/>
                <p14:nvPr/>
              </p14:nvContentPartPr>
              <p14:xfrm>
                <a:off x="10479109" y="4126222"/>
                <a:ext cx="28800" cy="68400"/>
              </p14:xfrm>
            </p:contentPart>
          </mc:Choice>
          <mc:Fallback xmlns="">
            <p:pic>
              <p:nvPicPr>
                <p:cNvPr id="174332" name="Freihand 174331">
                  <a:extLst>
                    <a:ext uri="{FF2B5EF4-FFF2-40B4-BE49-F238E27FC236}">
                      <a16:creationId xmlns:a16="http://schemas.microsoft.com/office/drawing/2014/main" id="{98F2E7A6-D056-CB2A-E2F4-FA08AE7D34E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470469" y="4117222"/>
                  <a:ext cx="46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74333" name="Freihand 174332">
                  <a:extLst>
                    <a:ext uri="{FF2B5EF4-FFF2-40B4-BE49-F238E27FC236}">
                      <a16:creationId xmlns:a16="http://schemas.microsoft.com/office/drawing/2014/main" id="{FE8B6626-2F7F-60C0-3A48-172B204F9B92}"/>
                    </a:ext>
                  </a:extLst>
                </p14:cNvPr>
                <p14:cNvContentPartPr/>
                <p14:nvPr/>
              </p14:nvContentPartPr>
              <p14:xfrm>
                <a:off x="10549309" y="4013182"/>
                <a:ext cx="93600" cy="153000"/>
              </p14:xfrm>
            </p:contentPart>
          </mc:Choice>
          <mc:Fallback xmlns="">
            <p:pic>
              <p:nvPicPr>
                <p:cNvPr id="174333" name="Freihand 174332">
                  <a:extLst>
                    <a:ext uri="{FF2B5EF4-FFF2-40B4-BE49-F238E27FC236}">
                      <a16:creationId xmlns:a16="http://schemas.microsoft.com/office/drawing/2014/main" id="{FE8B6626-2F7F-60C0-3A48-172B204F9B9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540309" y="4004542"/>
                  <a:ext cx="111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74334" name="Freihand 174333">
                  <a:extLst>
                    <a:ext uri="{FF2B5EF4-FFF2-40B4-BE49-F238E27FC236}">
                      <a16:creationId xmlns:a16="http://schemas.microsoft.com/office/drawing/2014/main" id="{4425AFC2-2579-4BCA-3A1D-14A5A7D36670}"/>
                    </a:ext>
                  </a:extLst>
                </p14:cNvPr>
                <p14:cNvContentPartPr/>
                <p14:nvPr/>
              </p14:nvContentPartPr>
              <p14:xfrm>
                <a:off x="10718509" y="3913102"/>
                <a:ext cx="200160" cy="52560"/>
              </p14:xfrm>
            </p:contentPart>
          </mc:Choice>
          <mc:Fallback xmlns="">
            <p:pic>
              <p:nvPicPr>
                <p:cNvPr id="174334" name="Freihand 174333">
                  <a:extLst>
                    <a:ext uri="{FF2B5EF4-FFF2-40B4-BE49-F238E27FC236}">
                      <a16:creationId xmlns:a16="http://schemas.microsoft.com/office/drawing/2014/main" id="{4425AFC2-2579-4BCA-3A1D-14A5A7D3667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709869" y="3904462"/>
                  <a:ext cx="217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74335" name="Freihand 174334">
                  <a:extLst>
                    <a:ext uri="{FF2B5EF4-FFF2-40B4-BE49-F238E27FC236}">
                      <a16:creationId xmlns:a16="http://schemas.microsoft.com/office/drawing/2014/main" id="{1E3AC8D6-C399-6A32-F12F-A0DDBA7DE6BE}"/>
                    </a:ext>
                  </a:extLst>
                </p14:cNvPr>
                <p14:cNvContentPartPr/>
                <p14:nvPr/>
              </p14:nvContentPartPr>
              <p14:xfrm>
                <a:off x="10992109" y="3871702"/>
                <a:ext cx="34560" cy="97200"/>
              </p14:xfrm>
            </p:contentPart>
          </mc:Choice>
          <mc:Fallback xmlns="">
            <p:pic>
              <p:nvPicPr>
                <p:cNvPr id="174335" name="Freihand 174334">
                  <a:extLst>
                    <a:ext uri="{FF2B5EF4-FFF2-40B4-BE49-F238E27FC236}">
                      <a16:creationId xmlns:a16="http://schemas.microsoft.com/office/drawing/2014/main" id="{1E3AC8D6-C399-6A32-F12F-A0DDBA7DE6B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983109" y="3863062"/>
                  <a:ext cx="52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74336" name="Freihand 174335">
                  <a:extLst>
                    <a:ext uri="{FF2B5EF4-FFF2-40B4-BE49-F238E27FC236}">
                      <a16:creationId xmlns:a16="http://schemas.microsoft.com/office/drawing/2014/main" id="{7AA14677-9D56-D80D-B01D-88C341C5D23E}"/>
                    </a:ext>
                  </a:extLst>
                </p14:cNvPr>
                <p14:cNvContentPartPr/>
                <p14:nvPr/>
              </p14:nvContentPartPr>
              <p14:xfrm>
                <a:off x="11110909" y="3865222"/>
                <a:ext cx="182520" cy="109080"/>
              </p14:xfrm>
            </p:contentPart>
          </mc:Choice>
          <mc:Fallback xmlns="">
            <p:pic>
              <p:nvPicPr>
                <p:cNvPr id="174336" name="Freihand 174335">
                  <a:extLst>
                    <a:ext uri="{FF2B5EF4-FFF2-40B4-BE49-F238E27FC236}">
                      <a16:creationId xmlns:a16="http://schemas.microsoft.com/office/drawing/2014/main" id="{7AA14677-9D56-D80D-B01D-88C341C5D23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102269" y="3856222"/>
                  <a:ext cx="200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74338" name="Freihand 174337">
                  <a:extLst>
                    <a:ext uri="{FF2B5EF4-FFF2-40B4-BE49-F238E27FC236}">
                      <a16:creationId xmlns:a16="http://schemas.microsoft.com/office/drawing/2014/main" id="{68BFC9C6-1765-CA6F-C2E0-0F21B6D4FFD4}"/>
                    </a:ext>
                  </a:extLst>
                </p14:cNvPr>
                <p14:cNvContentPartPr/>
                <p14:nvPr/>
              </p14:nvContentPartPr>
              <p14:xfrm>
                <a:off x="6192229" y="4405942"/>
                <a:ext cx="149400" cy="2880"/>
              </p14:xfrm>
            </p:contentPart>
          </mc:Choice>
          <mc:Fallback xmlns="">
            <p:pic>
              <p:nvPicPr>
                <p:cNvPr id="174338" name="Freihand 174337">
                  <a:extLst>
                    <a:ext uri="{FF2B5EF4-FFF2-40B4-BE49-F238E27FC236}">
                      <a16:creationId xmlns:a16="http://schemas.microsoft.com/office/drawing/2014/main" id="{68BFC9C6-1765-CA6F-C2E0-0F21B6D4FFD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183589" y="4396942"/>
                  <a:ext cx="167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74339" name="Freihand 174338">
                  <a:extLst>
                    <a:ext uri="{FF2B5EF4-FFF2-40B4-BE49-F238E27FC236}">
                      <a16:creationId xmlns:a16="http://schemas.microsoft.com/office/drawing/2014/main" id="{301DF298-AF6F-38E4-463A-707181555BB4}"/>
                    </a:ext>
                  </a:extLst>
                </p14:cNvPr>
                <p14:cNvContentPartPr/>
                <p14:nvPr/>
              </p14:nvContentPartPr>
              <p14:xfrm>
                <a:off x="6171349" y="4428622"/>
                <a:ext cx="146520" cy="23400"/>
              </p14:xfrm>
            </p:contentPart>
          </mc:Choice>
          <mc:Fallback xmlns="">
            <p:pic>
              <p:nvPicPr>
                <p:cNvPr id="174339" name="Freihand 174338">
                  <a:extLst>
                    <a:ext uri="{FF2B5EF4-FFF2-40B4-BE49-F238E27FC236}">
                      <a16:creationId xmlns:a16="http://schemas.microsoft.com/office/drawing/2014/main" id="{301DF298-AF6F-38E4-463A-707181555BB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162349" y="4419622"/>
                  <a:ext cx="164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74340" name="Freihand 174339">
                  <a:extLst>
                    <a:ext uri="{FF2B5EF4-FFF2-40B4-BE49-F238E27FC236}">
                      <a16:creationId xmlns:a16="http://schemas.microsoft.com/office/drawing/2014/main" id="{159E0141-D355-2C6A-0152-45558A589079}"/>
                    </a:ext>
                  </a:extLst>
                </p14:cNvPr>
                <p14:cNvContentPartPr/>
                <p14:nvPr/>
              </p14:nvContentPartPr>
              <p14:xfrm>
                <a:off x="6362509" y="4355182"/>
                <a:ext cx="81000" cy="130320"/>
              </p14:xfrm>
            </p:contentPart>
          </mc:Choice>
          <mc:Fallback xmlns="">
            <p:pic>
              <p:nvPicPr>
                <p:cNvPr id="174340" name="Freihand 174339">
                  <a:extLst>
                    <a:ext uri="{FF2B5EF4-FFF2-40B4-BE49-F238E27FC236}">
                      <a16:creationId xmlns:a16="http://schemas.microsoft.com/office/drawing/2014/main" id="{159E0141-D355-2C6A-0152-45558A58907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353869" y="4346542"/>
                  <a:ext cx="98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74341" name="Freihand 174340">
                  <a:extLst>
                    <a:ext uri="{FF2B5EF4-FFF2-40B4-BE49-F238E27FC236}">
                      <a16:creationId xmlns:a16="http://schemas.microsoft.com/office/drawing/2014/main" id="{CE5DE0B3-3577-C574-D680-A4187C2E8C11}"/>
                    </a:ext>
                  </a:extLst>
                </p14:cNvPr>
                <p14:cNvContentPartPr/>
                <p14:nvPr/>
              </p14:nvContentPartPr>
              <p14:xfrm>
                <a:off x="6598669" y="4372822"/>
                <a:ext cx="201600" cy="102960"/>
              </p14:xfrm>
            </p:contentPart>
          </mc:Choice>
          <mc:Fallback xmlns="">
            <p:pic>
              <p:nvPicPr>
                <p:cNvPr id="174341" name="Freihand 174340">
                  <a:extLst>
                    <a:ext uri="{FF2B5EF4-FFF2-40B4-BE49-F238E27FC236}">
                      <a16:creationId xmlns:a16="http://schemas.microsoft.com/office/drawing/2014/main" id="{CE5DE0B3-3577-C574-D680-A4187C2E8C1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589669" y="4364182"/>
                  <a:ext cx="219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74342" name="Freihand 174341">
                  <a:extLst>
                    <a:ext uri="{FF2B5EF4-FFF2-40B4-BE49-F238E27FC236}">
                      <a16:creationId xmlns:a16="http://schemas.microsoft.com/office/drawing/2014/main" id="{6E0EC293-9B01-3BD5-634F-39BEC87D26C4}"/>
                    </a:ext>
                  </a:extLst>
                </p14:cNvPr>
                <p14:cNvContentPartPr/>
                <p14:nvPr/>
              </p14:nvContentPartPr>
              <p14:xfrm>
                <a:off x="6865069" y="4378942"/>
                <a:ext cx="325080" cy="70920"/>
              </p14:xfrm>
            </p:contentPart>
          </mc:Choice>
          <mc:Fallback xmlns="">
            <p:pic>
              <p:nvPicPr>
                <p:cNvPr id="174342" name="Freihand 174341">
                  <a:extLst>
                    <a:ext uri="{FF2B5EF4-FFF2-40B4-BE49-F238E27FC236}">
                      <a16:creationId xmlns:a16="http://schemas.microsoft.com/office/drawing/2014/main" id="{6E0EC293-9B01-3BD5-634F-39BEC87D26C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856429" y="4370302"/>
                  <a:ext cx="342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74343" name="Freihand 174342">
                  <a:extLst>
                    <a:ext uri="{FF2B5EF4-FFF2-40B4-BE49-F238E27FC236}">
                      <a16:creationId xmlns:a16="http://schemas.microsoft.com/office/drawing/2014/main" id="{E8D1A466-283B-AD60-2F81-7016D954DF48}"/>
                    </a:ext>
                  </a:extLst>
                </p14:cNvPr>
                <p14:cNvContentPartPr/>
                <p14:nvPr/>
              </p14:nvContentPartPr>
              <p14:xfrm>
                <a:off x="7232989" y="4387222"/>
                <a:ext cx="135720" cy="34920"/>
              </p14:xfrm>
            </p:contentPart>
          </mc:Choice>
          <mc:Fallback xmlns="">
            <p:pic>
              <p:nvPicPr>
                <p:cNvPr id="174343" name="Freihand 174342">
                  <a:extLst>
                    <a:ext uri="{FF2B5EF4-FFF2-40B4-BE49-F238E27FC236}">
                      <a16:creationId xmlns:a16="http://schemas.microsoft.com/office/drawing/2014/main" id="{E8D1A466-283B-AD60-2F81-7016D954DF4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224349" y="4378222"/>
                  <a:ext cx="153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74345" name="Freihand 174344">
                  <a:extLst>
                    <a:ext uri="{FF2B5EF4-FFF2-40B4-BE49-F238E27FC236}">
                      <a16:creationId xmlns:a16="http://schemas.microsoft.com/office/drawing/2014/main" id="{8316C884-86A1-2A18-47E6-DE41799293C7}"/>
                    </a:ext>
                  </a:extLst>
                </p14:cNvPr>
                <p14:cNvContentPartPr/>
                <p14:nvPr/>
              </p14:nvContentPartPr>
              <p14:xfrm>
                <a:off x="7615309" y="4315582"/>
                <a:ext cx="119880" cy="166320"/>
              </p14:xfrm>
            </p:contentPart>
          </mc:Choice>
          <mc:Fallback xmlns="">
            <p:pic>
              <p:nvPicPr>
                <p:cNvPr id="174345" name="Freihand 174344">
                  <a:extLst>
                    <a:ext uri="{FF2B5EF4-FFF2-40B4-BE49-F238E27FC236}">
                      <a16:creationId xmlns:a16="http://schemas.microsoft.com/office/drawing/2014/main" id="{8316C884-86A1-2A18-47E6-DE41799293C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606309" y="4306942"/>
                  <a:ext cx="137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74346" name="Freihand 174345">
                  <a:extLst>
                    <a:ext uri="{FF2B5EF4-FFF2-40B4-BE49-F238E27FC236}">
                      <a16:creationId xmlns:a16="http://schemas.microsoft.com/office/drawing/2014/main" id="{877C5438-56CE-3E83-F4FE-EB7076B1C5D1}"/>
                    </a:ext>
                  </a:extLst>
                </p14:cNvPr>
                <p14:cNvContentPartPr/>
                <p14:nvPr/>
              </p14:nvContentPartPr>
              <p14:xfrm>
                <a:off x="7627189" y="4441582"/>
                <a:ext cx="142920" cy="8640"/>
              </p14:xfrm>
            </p:contentPart>
          </mc:Choice>
          <mc:Fallback xmlns="">
            <p:pic>
              <p:nvPicPr>
                <p:cNvPr id="174346" name="Freihand 174345">
                  <a:extLst>
                    <a:ext uri="{FF2B5EF4-FFF2-40B4-BE49-F238E27FC236}">
                      <a16:creationId xmlns:a16="http://schemas.microsoft.com/office/drawing/2014/main" id="{877C5438-56CE-3E83-F4FE-EB7076B1C5D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618549" y="4432582"/>
                  <a:ext cx="160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74347" name="Freihand 174346">
                  <a:extLst>
                    <a:ext uri="{FF2B5EF4-FFF2-40B4-BE49-F238E27FC236}">
                      <a16:creationId xmlns:a16="http://schemas.microsoft.com/office/drawing/2014/main" id="{81012588-945B-00B2-C3D7-2FEC055E4C93}"/>
                    </a:ext>
                  </a:extLst>
                </p14:cNvPr>
                <p14:cNvContentPartPr/>
                <p14:nvPr/>
              </p14:nvContentPartPr>
              <p14:xfrm>
                <a:off x="7830229" y="4306222"/>
                <a:ext cx="140040" cy="166680"/>
              </p14:xfrm>
            </p:contentPart>
          </mc:Choice>
          <mc:Fallback xmlns="">
            <p:pic>
              <p:nvPicPr>
                <p:cNvPr id="174347" name="Freihand 174346">
                  <a:extLst>
                    <a:ext uri="{FF2B5EF4-FFF2-40B4-BE49-F238E27FC236}">
                      <a16:creationId xmlns:a16="http://schemas.microsoft.com/office/drawing/2014/main" id="{81012588-945B-00B2-C3D7-2FEC055E4C9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821589" y="4297582"/>
                  <a:ext cx="157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74348" name="Freihand 174347">
                  <a:extLst>
                    <a:ext uri="{FF2B5EF4-FFF2-40B4-BE49-F238E27FC236}">
                      <a16:creationId xmlns:a16="http://schemas.microsoft.com/office/drawing/2014/main" id="{C1B48738-8140-A86B-D3A6-E068B8A2C921}"/>
                    </a:ext>
                  </a:extLst>
                </p14:cNvPr>
                <p14:cNvContentPartPr/>
                <p14:nvPr/>
              </p14:nvContentPartPr>
              <p14:xfrm>
                <a:off x="8029669" y="4369582"/>
                <a:ext cx="129960" cy="56520"/>
              </p14:xfrm>
            </p:contentPart>
          </mc:Choice>
          <mc:Fallback xmlns="">
            <p:pic>
              <p:nvPicPr>
                <p:cNvPr id="174348" name="Freihand 174347">
                  <a:extLst>
                    <a:ext uri="{FF2B5EF4-FFF2-40B4-BE49-F238E27FC236}">
                      <a16:creationId xmlns:a16="http://schemas.microsoft.com/office/drawing/2014/main" id="{C1B48738-8140-A86B-D3A6-E068B8A2C92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021029" y="4360942"/>
                  <a:ext cx="147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74349" name="Freihand 174348">
                  <a:extLst>
                    <a:ext uri="{FF2B5EF4-FFF2-40B4-BE49-F238E27FC236}">
                      <a16:creationId xmlns:a16="http://schemas.microsoft.com/office/drawing/2014/main" id="{3016A135-B7A0-CFB2-541B-A87F6A929CCE}"/>
                    </a:ext>
                  </a:extLst>
                </p14:cNvPr>
                <p14:cNvContentPartPr/>
                <p14:nvPr/>
              </p14:nvContentPartPr>
              <p14:xfrm>
                <a:off x="8285269" y="4332142"/>
                <a:ext cx="97560" cy="131040"/>
              </p14:xfrm>
            </p:contentPart>
          </mc:Choice>
          <mc:Fallback xmlns="">
            <p:pic>
              <p:nvPicPr>
                <p:cNvPr id="174349" name="Freihand 174348">
                  <a:extLst>
                    <a:ext uri="{FF2B5EF4-FFF2-40B4-BE49-F238E27FC236}">
                      <a16:creationId xmlns:a16="http://schemas.microsoft.com/office/drawing/2014/main" id="{3016A135-B7A0-CFB2-541B-A87F6A929CC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276629" y="4323142"/>
                  <a:ext cx="115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74350" name="Freihand 174349">
                  <a:extLst>
                    <a:ext uri="{FF2B5EF4-FFF2-40B4-BE49-F238E27FC236}">
                      <a16:creationId xmlns:a16="http://schemas.microsoft.com/office/drawing/2014/main" id="{89718727-7A6B-C57C-5FA8-63F94E7B5132}"/>
                    </a:ext>
                  </a:extLst>
                </p14:cNvPr>
                <p14:cNvContentPartPr/>
                <p14:nvPr/>
              </p14:nvContentPartPr>
              <p14:xfrm>
                <a:off x="8316589" y="4337902"/>
                <a:ext cx="95400" cy="16200"/>
              </p14:xfrm>
            </p:contentPart>
          </mc:Choice>
          <mc:Fallback xmlns="">
            <p:pic>
              <p:nvPicPr>
                <p:cNvPr id="174350" name="Freihand 174349">
                  <a:extLst>
                    <a:ext uri="{FF2B5EF4-FFF2-40B4-BE49-F238E27FC236}">
                      <a16:creationId xmlns:a16="http://schemas.microsoft.com/office/drawing/2014/main" id="{89718727-7A6B-C57C-5FA8-63F94E7B513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07949" y="4328902"/>
                  <a:ext cx="113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74351" name="Freihand 174350">
                  <a:extLst>
                    <a:ext uri="{FF2B5EF4-FFF2-40B4-BE49-F238E27FC236}">
                      <a16:creationId xmlns:a16="http://schemas.microsoft.com/office/drawing/2014/main" id="{6E8A8BA2-6DB1-442A-08A0-ACA993BE1C61}"/>
                    </a:ext>
                  </a:extLst>
                </p14:cNvPr>
                <p14:cNvContentPartPr/>
                <p14:nvPr/>
              </p14:nvContentPartPr>
              <p14:xfrm>
                <a:off x="8434669" y="4341142"/>
                <a:ext cx="116640" cy="85680"/>
              </p14:xfrm>
            </p:contentPart>
          </mc:Choice>
          <mc:Fallback xmlns="">
            <p:pic>
              <p:nvPicPr>
                <p:cNvPr id="174351" name="Freihand 174350">
                  <a:extLst>
                    <a:ext uri="{FF2B5EF4-FFF2-40B4-BE49-F238E27FC236}">
                      <a16:creationId xmlns:a16="http://schemas.microsoft.com/office/drawing/2014/main" id="{6E8A8BA2-6DB1-442A-08A0-ACA993BE1C6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25669" y="4332142"/>
                  <a:ext cx="134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74352" name="Freihand 174351">
                  <a:extLst>
                    <a:ext uri="{FF2B5EF4-FFF2-40B4-BE49-F238E27FC236}">
                      <a16:creationId xmlns:a16="http://schemas.microsoft.com/office/drawing/2014/main" id="{E1729781-D4E1-7F74-33B0-7DBD0FF9CB89}"/>
                    </a:ext>
                  </a:extLst>
                </p14:cNvPr>
                <p14:cNvContentPartPr/>
                <p14:nvPr/>
              </p14:nvContentPartPr>
              <p14:xfrm>
                <a:off x="6331549" y="4734622"/>
                <a:ext cx="183960" cy="73080"/>
              </p14:xfrm>
            </p:contentPart>
          </mc:Choice>
          <mc:Fallback xmlns="">
            <p:pic>
              <p:nvPicPr>
                <p:cNvPr id="174352" name="Freihand 174351">
                  <a:extLst>
                    <a:ext uri="{FF2B5EF4-FFF2-40B4-BE49-F238E27FC236}">
                      <a16:creationId xmlns:a16="http://schemas.microsoft.com/office/drawing/2014/main" id="{E1729781-D4E1-7F74-33B0-7DBD0FF9CB8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322909" y="4725622"/>
                  <a:ext cx="201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74353" name="Freihand 174352">
                  <a:extLst>
                    <a:ext uri="{FF2B5EF4-FFF2-40B4-BE49-F238E27FC236}">
                      <a16:creationId xmlns:a16="http://schemas.microsoft.com/office/drawing/2014/main" id="{901C8469-2ABC-435D-F373-459BCEFE14C4}"/>
                    </a:ext>
                  </a:extLst>
                </p14:cNvPr>
                <p14:cNvContentPartPr/>
                <p14:nvPr/>
              </p14:nvContentPartPr>
              <p14:xfrm>
                <a:off x="6519469" y="4655422"/>
                <a:ext cx="74520" cy="197280"/>
              </p14:xfrm>
            </p:contentPart>
          </mc:Choice>
          <mc:Fallback xmlns="">
            <p:pic>
              <p:nvPicPr>
                <p:cNvPr id="174353" name="Freihand 174352">
                  <a:extLst>
                    <a:ext uri="{FF2B5EF4-FFF2-40B4-BE49-F238E27FC236}">
                      <a16:creationId xmlns:a16="http://schemas.microsoft.com/office/drawing/2014/main" id="{901C8469-2ABC-435D-F373-459BCEFE14C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10829" y="4646782"/>
                  <a:ext cx="92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74354" name="Freihand 174353">
                  <a:extLst>
                    <a:ext uri="{FF2B5EF4-FFF2-40B4-BE49-F238E27FC236}">
                      <a16:creationId xmlns:a16="http://schemas.microsoft.com/office/drawing/2014/main" id="{6C9940C8-B050-A77A-5A61-0FB2C545F052}"/>
                    </a:ext>
                  </a:extLst>
                </p14:cNvPr>
                <p14:cNvContentPartPr/>
                <p14:nvPr/>
              </p14:nvContentPartPr>
              <p14:xfrm>
                <a:off x="6851029" y="4725982"/>
                <a:ext cx="307080" cy="91080"/>
              </p14:xfrm>
            </p:contentPart>
          </mc:Choice>
          <mc:Fallback xmlns="">
            <p:pic>
              <p:nvPicPr>
                <p:cNvPr id="174354" name="Freihand 174353">
                  <a:extLst>
                    <a:ext uri="{FF2B5EF4-FFF2-40B4-BE49-F238E27FC236}">
                      <a16:creationId xmlns:a16="http://schemas.microsoft.com/office/drawing/2014/main" id="{6C9940C8-B050-A77A-5A61-0FB2C545F05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842029" y="4716982"/>
                  <a:ext cx="324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74355" name="Freihand 174354">
                  <a:extLst>
                    <a:ext uri="{FF2B5EF4-FFF2-40B4-BE49-F238E27FC236}">
                      <a16:creationId xmlns:a16="http://schemas.microsoft.com/office/drawing/2014/main" id="{B7DC4977-F7D0-AF74-F7A7-68CABB46EF50}"/>
                    </a:ext>
                  </a:extLst>
                </p14:cNvPr>
                <p14:cNvContentPartPr/>
                <p14:nvPr/>
              </p14:nvContentPartPr>
              <p14:xfrm>
                <a:off x="7187269" y="4625902"/>
                <a:ext cx="231120" cy="285840"/>
              </p14:xfrm>
            </p:contentPart>
          </mc:Choice>
          <mc:Fallback xmlns="">
            <p:pic>
              <p:nvPicPr>
                <p:cNvPr id="174355" name="Freihand 174354">
                  <a:extLst>
                    <a:ext uri="{FF2B5EF4-FFF2-40B4-BE49-F238E27FC236}">
                      <a16:creationId xmlns:a16="http://schemas.microsoft.com/office/drawing/2014/main" id="{B7DC4977-F7D0-AF74-F7A7-68CABB46EF5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178629" y="4617262"/>
                  <a:ext cx="248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74356" name="Freihand 174355">
                  <a:extLst>
                    <a:ext uri="{FF2B5EF4-FFF2-40B4-BE49-F238E27FC236}">
                      <a16:creationId xmlns:a16="http://schemas.microsoft.com/office/drawing/2014/main" id="{29D7A426-34EB-DBD8-1AF8-0055D70D5FE1}"/>
                    </a:ext>
                  </a:extLst>
                </p14:cNvPr>
                <p14:cNvContentPartPr/>
                <p14:nvPr/>
              </p14:nvContentPartPr>
              <p14:xfrm>
                <a:off x="7600909" y="4643542"/>
                <a:ext cx="96840" cy="168840"/>
              </p14:xfrm>
            </p:contentPart>
          </mc:Choice>
          <mc:Fallback xmlns="">
            <p:pic>
              <p:nvPicPr>
                <p:cNvPr id="174356" name="Freihand 174355">
                  <a:extLst>
                    <a:ext uri="{FF2B5EF4-FFF2-40B4-BE49-F238E27FC236}">
                      <a16:creationId xmlns:a16="http://schemas.microsoft.com/office/drawing/2014/main" id="{29D7A426-34EB-DBD8-1AF8-0055D70D5FE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591909" y="4634902"/>
                  <a:ext cx="114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74357" name="Freihand 174356">
                  <a:extLst>
                    <a:ext uri="{FF2B5EF4-FFF2-40B4-BE49-F238E27FC236}">
                      <a16:creationId xmlns:a16="http://schemas.microsoft.com/office/drawing/2014/main" id="{075F205F-CB2C-B55B-3F8C-DFEBE73F6787}"/>
                    </a:ext>
                  </a:extLst>
                </p14:cNvPr>
                <p14:cNvContentPartPr/>
                <p14:nvPr/>
              </p14:nvContentPartPr>
              <p14:xfrm>
                <a:off x="7623229" y="4638502"/>
                <a:ext cx="183600" cy="183600"/>
              </p14:xfrm>
            </p:contentPart>
          </mc:Choice>
          <mc:Fallback xmlns="">
            <p:pic>
              <p:nvPicPr>
                <p:cNvPr id="174357" name="Freihand 174356">
                  <a:extLst>
                    <a:ext uri="{FF2B5EF4-FFF2-40B4-BE49-F238E27FC236}">
                      <a16:creationId xmlns:a16="http://schemas.microsoft.com/office/drawing/2014/main" id="{075F205F-CB2C-B55B-3F8C-DFEBE73F678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614229" y="4629502"/>
                  <a:ext cx="201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74358" name="Freihand 174357">
                  <a:extLst>
                    <a:ext uri="{FF2B5EF4-FFF2-40B4-BE49-F238E27FC236}">
                      <a16:creationId xmlns:a16="http://schemas.microsoft.com/office/drawing/2014/main" id="{6200ACDC-3E89-086B-D90C-7C55785EFC72}"/>
                    </a:ext>
                  </a:extLst>
                </p14:cNvPr>
                <p14:cNvContentPartPr/>
                <p14:nvPr/>
              </p14:nvContentPartPr>
              <p14:xfrm>
                <a:off x="7828789" y="4717342"/>
                <a:ext cx="136440" cy="183240"/>
              </p14:xfrm>
            </p:contentPart>
          </mc:Choice>
          <mc:Fallback xmlns="">
            <p:pic>
              <p:nvPicPr>
                <p:cNvPr id="174358" name="Freihand 174357">
                  <a:extLst>
                    <a:ext uri="{FF2B5EF4-FFF2-40B4-BE49-F238E27FC236}">
                      <a16:creationId xmlns:a16="http://schemas.microsoft.com/office/drawing/2014/main" id="{6200ACDC-3E89-086B-D90C-7C55785EFC7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819789" y="4708702"/>
                  <a:ext cx="154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74359" name="Freihand 174358">
                  <a:extLst>
                    <a:ext uri="{FF2B5EF4-FFF2-40B4-BE49-F238E27FC236}">
                      <a16:creationId xmlns:a16="http://schemas.microsoft.com/office/drawing/2014/main" id="{65CB3A03-C7BC-3E8D-72A7-D2BFB25B5735}"/>
                    </a:ext>
                  </a:extLst>
                </p14:cNvPr>
                <p14:cNvContentPartPr/>
                <p14:nvPr/>
              </p14:nvContentPartPr>
              <p14:xfrm>
                <a:off x="8003389" y="4734622"/>
                <a:ext cx="128880" cy="79920"/>
              </p14:xfrm>
            </p:contentPart>
          </mc:Choice>
          <mc:Fallback xmlns="">
            <p:pic>
              <p:nvPicPr>
                <p:cNvPr id="174359" name="Freihand 174358">
                  <a:extLst>
                    <a:ext uri="{FF2B5EF4-FFF2-40B4-BE49-F238E27FC236}">
                      <a16:creationId xmlns:a16="http://schemas.microsoft.com/office/drawing/2014/main" id="{65CB3A03-C7BC-3E8D-72A7-D2BFB25B573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994749" y="4725622"/>
                  <a:ext cx="146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74360" name="Freihand 174359">
                  <a:extLst>
                    <a:ext uri="{FF2B5EF4-FFF2-40B4-BE49-F238E27FC236}">
                      <a16:creationId xmlns:a16="http://schemas.microsoft.com/office/drawing/2014/main" id="{39898214-D9BC-2FCC-90B3-70BD575B055A}"/>
                    </a:ext>
                  </a:extLst>
                </p14:cNvPr>
                <p14:cNvContentPartPr/>
                <p14:nvPr/>
              </p14:nvContentPartPr>
              <p14:xfrm>
                <a:off x="8221549" y="4643542"/>
                <a:ext cx="124200" cy="168840"/>
              </p14:xfrm>
            </p:contentPart>
          </mc:Choice>
          <mc:Fallback xmlns="">
            <p:pic>
              <p:nvPicPr>
                <p:cNvPr id="174360" name="Freihand 174359">
                  <a:extLst>
                    <a:ext uri="{FF2B5EF4-FFF2-40B4-BE49-F238E27FC236}">
                      <a16:creationId xmlns:a16="http://schemas.microsoft.com/office/drawing/2014/main" id="{39898214-D9BC-2FCC-90B3-70BD575B055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212909" y="4634902"/>
                  <a:ext cx="141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74361" name="Freihand 174360">
                  <a:extLst>
                    <a:ext uri="{FF2B5EF4-FFF2-40B4-BE49-F238E27FC236}">
                      <a16:creationId xmlns:a16="http://schemas.microsoft.com/office/drawing/2014/main" id="{F2A1F3A2-E4CD-CDE8-87B5-A9733F83A38C}"/>
                    </a:ext>
                  </a:extLst>
                </p14:cNvPr>
                <p14:cNvContentPartPr/>
                <p14:nvPr/>
              </p14:nvContentPartPr>
              <p14:xfrm>
                <a:off x="8269069" y="4642102"/>
                <a:ext cx="126720" cy="9000"/>
              </p14:xfrm>
            </p:contentPart>
          </mc:Choice>
          <mc:Fallback xmlns="">
            <p:pic>
              <p:nvPicPr>
                <p:cNvPr id="174361" name="Freihand 174360">
                  <a:extLst>
                    <a:ext uri="{FF2B5EF4-FFF2-40B4-BE49-F238E27FC236}">
                      <a16:creationId xmlns:a16="http://schemas.microsoft.com/office/drawing/2014/main" id="{F2A1F3A2-E4CD-CDE8-87B5-A9733F83A38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260429" y="4633462"/>
                  <a:ext cx="144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74362" name="Freihand 174361">
                  <a:extLst>
                    <a:ext uri="{FF2B5EF4-FFF2-40B4-BE49-F238E27FC236}">
                      <a16:creationId xmlns:a16="http://schemas.microsoft.com/office/drawing/2014/main" id="{A5855788-99F7-0A77-5890-72C7D62C79C6}"/>
                    </a:ext>
                  </a:extLst>
                </p14:cNvPr>
                <p14:cNvContentPartPr/>
                <p14:nvPr/>
              </p14:nvContentPartPr>
              <p14:xfrm>
                <a:off x="8353669" y="4625182"/>
                <a:ext cx="271440" cy="146520"/>
              </p14:xfrm>
            </p:contentPart>
          </mc:Choice>
          <mc:Fallback xmlns="">
            <p:pic>
              <p:nvPicPr>
                <p:cNvPr id="174362" name="Freihand 174361">
                  <a:extLst>
                    <a:ext uri="{FF2B5EF4-FFF2-40B4-BE49-F238E27FC236}">
                      <a16:creationId xmlns:a16="http://schemas.microsoft.com/office/drawing/2014/main" id="{A5855788-99F7-0A77-5890-72C7D62C79C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345029" y="4616182"/>
                  <a:ext cx="289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74367" name="Freihand 174366">
                  <a:extLst>
                    <a:ext uri="{FF2B5EF4-FFF2-40B4-BE49-F238E27FC236}">
                      <a16:creationId xmlns:a16="http://schemas.microsoft.com/office/drawing/2014/main" id="{C7B43648-FE8E-4CEC-B598-8259B3873899}"/>
                    </a:ext>
                  </a:extLst>
                </p14:cNvPr>
                <p14:cNvContentPartPr/>
                <p14:nvPr/>
              </p14:nvContentPartPr>
              <p14:xfrm>
                <a:off x="230269" y="2032822"/>
                <a:ext cx="149400" cy="140400"/>
              </p14:xfrm>
            </p:contentPart>
          </mc:Choice>
          <mc:Fallback xmlns="">
            <p:pic>
              <p:nvPicPr>
                <p:cNvPr id="174367" name="Freihand 174366">
                  <a:extLst>
                    <a:ext uri="{FF2B5EF4-FFF2-40B4-BE49-F238E27FC236}">
                      <a16:creationId xmlns:a16="http://schemas.microsoft.com/office/drawing/2014/main" id="{C7B43648-FE8E-4CEC-B598-8259B387389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21269" y="2024182"/>
                  <a:ext cx="167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74368" name="Freihand 174367">
                  <a:extLst>
                    <a:ext uri="{FF2B5EF4-FFF2-40B4-BE49-F238E27FC236}">
                      <a16:creationId xmlns:a16="http://schemas.microsoft.com/office/drawing/2014/main" id="{83D9F64F-2512-509A-8A32-E5948CEAA9F9}"/>
                    </a:ext>
                  </a:extLst>
                </p14:cNvPr>
                <p14:cNvContentPartPr/>
                <p14:nvPr/>
              </p14:nvContentPartPr>
              <p14:xfrm>
                <a:off x="366349" y="1943542"/>
                <a:ext cx="106920" cy="377640"/>
              </p14:xfrm>
            </p:contentPart>
          </mc:Choice>
          <mc:Fallback xmlns="">
            <p:pic>
              <p:nvPicPr>
                <p:cNvPr id="174368" name="Freihand 174367">
                  <a:extLst>
                    <a:ext uri="{FF2B5EF4-FFF2-40B4-BE49-F238E27FC236}">
                      <a16:creationId xmlns:a16="http://schemas.microsoft.com/office/drawing/2014/main" id="{83D9F64F-2512-509A-8A32-E5948CEAA9F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57709" y="1934902"/>
                  <a:ext cx="1245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74370" name="Freihand 174369">
                  <a:extLst>
                    <a:ext uri="{FF2B5EF4-FFF2-40B4-BE49-F238E27FC236}">
                      <a16:creationId xmlns:a16="http://schemas.microsoft.com/office/drawing/2014/main" id="{825AC1BA-FF16-5B4D-4E48-ACB139C22315}"/>
                    </a:ext>
                  </a:extLst>
                </p14:cNvPr>
                <p14:cNvContentPartPr/>
                <p14:nvPr/>
              </p14:nvContentPartPr>
              <p14:xfrm>
                <a:off x="717349" y="2186902"/>
                <a:ext cx="89280" cy="64440"/>
              </p14:xfrm>
            </p:contentPart>
          </mc:Choice>
          <mc:Fallback xmlns="">
            <p:pic>
              <p:nvPicPr>
                <p:cNvPr id="174370" name="Freihand 174369">
                  <a:extLst>
                    <a:ext uri="{FF2B5EF4-FFF2-40B4-BE49-F238E27FC236}">
                      <a16:creationId xmlns:a16="http://schemas.microsoft.com/office/drawing/2014/main" id="{825AC1BA-FF16-5B4D-4E48-ACB139C2231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08349" y="2178262"/>
                  <a:ext cx="106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74371" name="Freihand 174370">
                  <a:extLst>
                    <a:ext uri="{FF2B5EF4-FFF2-40B4-BE49-F238E27FC236}">
                      <a16:creationId xmlns:a16="http://schemas.microsoft.com/office/drawing/2014/main" id="{E2FA5B3C-6CB4-A687-898F-10DB0AF3C0C1}"/>
                    </a:ext>
                  </a:extLst>
                </p14:cNvPr>
                <p14:cNvContentPartPr/>
                <p14:nvPr/>
              </p14:nvContentPartPr>
              <p14:xfrm>
                <a:off x="843709" y="2095462"/>
                <a:ext cx="60480" cy="240840"/>
              </p14:xfrm>
            </p:contentPart>
          </mc:Choice>
          <mc:Fallback xmlns="">
            <p:pic>
              <p:nvPicPr>
                <p:cNvPr id="174371" name="Freihand 174370">
                  <a:extLst>
                    <a:ext uri="{FF2B5EF4-FFF2-40B4-BE49-F238E27FC236}">
                      <a16:creationId xmlns:a16="http://schemas.microsoft.com/office/drawing/2014/main" id="{E2FA5B3C-6CB4-A687-898F-10DB0AF3C0C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34709" y="2086462"/>
                  <a:ext cx="78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74387" name="Freihand 174386">
                  <a:extLst>
                    <a:ext uri="{FF2B5EF4-FFF2-40B4-BE49-F238E27FC236}">
                      <a16:creationId xmlns:a16="http://schemas.microsoft.com/office/drawing/2014/main" id="{E1A7307E-9A01-F6DA-B334-EFC0A534A0B5}"/>
                    </a:ext>
                  </a:extLst>
                </p14:cNvPr>
                <p14:cNvContentPartPr/>
                <p14:nvPr/>
              </p14:nvContentPartPr>
              <p14:xfrm>
                <a:off x="721309" y="2527462"/>
                <a:ext cx="96840" cy="133200"/>
              </p14:xfrm>
            </p:contentPart>
          </mc:Choice>
          <mc:Fallback xmlns="">
            <p:pic>
              <p:nvPicPr>
                <p:cNvPr id="174387" name="Freihand 174386">
                  <a:extLst>
                    <a:ext uri="{FF2B5EF4-FFF2-40B4-BE49-F238E27FC236}">
                      <a16:creationId xmlns:a16="http://schemas.microsoft.com/office/drawing/2014/main" id="{E1A7307E-9A01-F6DA-B334-EFC0A534A0B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12309" y="2518462"/>
                  <a:ext cx="114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74388" name="Freihand 174387">
                  <a:extLst>
                    <a:ext uri="{FF2B5EF4-FFF2-40B4-BE49-F238E27FC236}">
                      <a16:creationId xmlns:a16="http://schemas.microsoft.com/office/drawing/2014/main" id="{3A9A4D0E-081A-B85F-2D0E-652970198221}"/>
                    </a:ext>
                  </a:extLst>
                </p14:cNvPr>
                <p14:cNvContentPartPr/>
                <p14:nvPr/>
              </p14:nvContentPartPr>
              <p14:xfrm>
                <a:off x="834349" y="2491462"/>
                <a:ext cx="73440" cy="261000"/>
              </p14:xfrm>
            </p:contentPart>
          </mc:Choice>
          <mc:Fallback xmlns="">
            <p:pic>
              <p:nvPicPr>
                <p:cNvPr id="174388" name="Freihand 174387">
                  <a:extLst>
                    <a:ext uri="{FF2B5EF4-FFF2-40B4-BE49-F238E27FC236}">
                      <a16:creationId xmlns:a16="http://schemas.microsoft.com/office/drawing/2014/main" id="{3A9A4D0E-081A-B85F-2D0E-65297019822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25709" y="2482822"/>
                  <a:ext cx="91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74426" name="Freihand 174425">
                  <a:extLst>
                    <a:ext uri="{FF2B5EF4-FFF2-40B4-BE49-F238E27FC236}">
                      <a16:creationId xmlns:a16="http://schemas.microsoft.com/office/drawing/2014/main" id="{F49CA443-341D-3806-528F-69D27C287301}"/>
                    </a:ext>
                  </a:extLst>
                </p14:cNvPr>
                <p14:cNvContentPartPr/>
                <p14:nvPr/>
              </p14:nvContentPartPr>
              <p14:xfrm>
                <a:off x="751189" y="2907622"/>
                <a:ext cx="70560" cy="160920"/>
              </p14:xfrm>
            </p:contentPart>
          </mc:Choice>
          <mc:Fallback xmlns="">
            <p:pic>
              <p:nvPicPr>
                <p:cNvPr id="174426" name="Freihand 174425">
                  <a:extLst>
                    <a:ext uri="{FF2B5EF4-FFF2-40B4-BE49-F238E27FC236}">
                      <a16:creationId xmlns:a16="http://schemas.microsoft.com/office/drawing/2014/main" id="{F49CA443-341D-3806-528F-69D27C28730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42549" y="2898622"/>
                  <a:ext cx="88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74427" name="Freihand 174426">
                  <a:extLst>
                    <a:ext uri="{FF2B5EF4-FFF2-40B4-BE49-F238E27FC236}">
                      <a16:creationId xmlns:a16="http://schemas.microsoft.com/office/drawing/2014/main" id="{F6B9388B-6E79-BFD2-C6B1-95BEA93DEB0A}"/>
                    </a:ext>
                  </a:extLst>
                </p14:cNvPr>
                <p14:cNvContentPartPr/>
                <p14:nvPr/>
              </p14:nvContentPartPr>
              <p14:xfrm>
                <a:off x="833269" y="2888542"/>
                <a:ext cx="57240" cy="214920"/>
              </p14:xfrm>
            </p:contentPart>
          </mc:Choice>
          <mc:Fallback xmlns="">
            <p:pic>
              <p:nvPicPr>
                <p:cNvPr id="174427" name="Freihand 174426">
                  <a:extLst>
                    <a:ext uri="{FF2B5EF4-FFF2-40B4-BE49-F238E27FC236}">
                      <a16:creationId xmlns:a16="http://schemas.microsoft.com/office/drawing/2014/main" id="{F6B9388B-6E79-BFD2-C6B1-95BEA93DEB0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24629" y="2879542"/>
                  <a:ext cx="74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74373" name="Freihand 174372">
                  <a:extLst>
                    <a:ext uri="{FF2B5EF4-FFF2-40B4-BE49-F238E27FC236}">
                      <a16:creationId xmlns:a16="http://schemas.microsoft.com/office/drawing/2014/main" id="{EE9A506A-A11C-917C-7556-38E3837880EC}"/>
                    </a:ext>
                  </a:extLst>
                </p14:cNvPr>
                <p14:cNvContentPartPr/>
                <p14:nvPr/>
              </p14:nvContentPartPr>
              <p14:xfrm>
                <a:off x="1247989" y="2124262"/>
                <a:ext cx="90000" cy="119880"/>
              </p14:xfrm>
            </p:contentPart>
          </mc:Choice>
          <mc:Fallback xmlns="">
            <p:pic>
              <p:nvPicPr>
                <p:cNvPr id="174373" name="Freihand 174372">
                  <a:extLst>
                    <a:ext uri="{FF2B5EF4-FFF2-40B4-BE49-F238E27FC236}">
                      <a16:creationId xmlns:a16="http://schemas.microsoft.com/office/drawing/2014/main" id="{EE9A506A-A11C-917C-7556-38E3837880E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239349" y="2115622"/>
                  <a:ext cx="107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74374" name="Freihand 174373">
                  <a:extLst>
                    <a:ext uri="{FF2B5EF4-FFF2-40B4-BE49-F238E27FC236}">
                      <a16:creationId xmlns:a16="http://schemas.microsoft.com/office/drawing/2014/main" id="{606D11F0-3656-C2F2-4642-BCF96B0D6E07}"/>
                    </a:ext>
                  </a:extLst>
                </p14:cNvPr>
                <p14:cNvContentPartPr/>
                <p14:nvPr/>
              </p14:nvContentPartPr>
              <p14:xfrm>
                <a:off x="1315669" y="2116702"/>
                <a:ext cx="36720" cy="122760"/>
              </p14:xfrm>
            </p:contentPart>
          </mc:Choice>
          <mc:Fallback xmlns="">
            <p:pic>
              <p:nvPicPr>
                <p:cNvPr id="174374" name="Freihand 174373">
                  <a:extLst>
                    <a:ext uri="{FF2B5EF4-FFF2-40B4-BE49-F238E27FC236}">
                      <a16:creationId xmlns:a16="http://schemas.microsoft.com/office/drawing/2014/main" id="{606D11F0-3656-C2F2-4642-BCF96B0D6E0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307029" y="2108062"/>
                  <a:ext cx="54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74375" name="Freihand 174374">
                  <a:extLst>
                    <a:ext uri="{FF2B5EF4-FFF2-40B4-BE49-F238E27FC236}">
                      <a16:creationId xmlns:a16="http://schemas.microsoft.com/office/drawing/2014/main" id="{6C56B847-92FF-3F10-3D55-137662FDB05E}"/>
                    </a:ext>
                  </a:extLst>
                </p14:cNvPr>
                <p14:cNvContentPartPr/>
                <p14:nvPr/>
              </p14:nvContentPartPr>
              <p14:xfrm>
                <a:off x="1250869" y="2255662"/>
                <a:ext cx="84600" cy="13320"/>
              </p14:xfrm>
            </p:contentPart>
          </mc:Choice>
          <mc:Fallback xmlns="">
            <p:pic>
              <p:nvPicPr>
                <p:cNvPr id="174375" name="Freihand 174374">
                  <a:extLst>
                    <a:ext uri="{FF2B5EF4-FFF2-40B4-BE49-F238E27FC236}">
                      <a16:creationId xmlns:a16="http://schemas.microsoft.com/office/drawing/2014/main" id="{6C56B847-92FF-3F10-3D55-137662FDB05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241869" y="2247022"/>
                  <a:ext cx="102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74376" name="Freihand 174375">
                  <a:extLst>
                    <a:ext uri="{FF2B5EF4-FFF2-40B4-BE49-F238E27FC236}">
                      <a16:creationId xmlns:a16="http://schemas.microsoft.com/office/drawing/2014/main" id="{EAC5CB42-D54B-0F25-7C95-50CF521B1657}"/>
                    </a:ext>
                  </a:extLst>
                </p14:cNvPr>
                <p14:cNvContentPartPr/>
                <p14:nvPr/>
              </p14:nvContentPartPr>
              <p14:xfrm>
                <a:off x="1456069" y="2159902"/>
                <a:ext cx="72000" cy="142200"/>
              </p14:xfrm>
            </p:contentPart>
          </mc:Choice>
          <mc:Fallback xmlns="">
            <p:pic>
              <p:nvPicPr>
                <p:cNvPr id="174376" name="Freihand 174375">
                  <a:extLst>
                    <a:ext uri="{FF2B5EF4-FFF2-40B4-BE49-F238E27FC236}">
                      <a16:creationId xmlns:a16="http://schemas.microsoft.com/office/drawing/2014/main" id="{EAC5CB42-D54B-0F25-7C95-50CF521B165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447429" y="2150902"/>
                  <a:ext cx="89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74377" name="Freihand 174376">
                  <a:extLst>
                    <a:ext uri="{FF2B5EF4-FFF2-40B4-BE49-F238E27FC236}">
                      <a16:creationId xmlns:a16="http://schemas.microsoft.com/office/drawing/2014/main" id="{7F013684-3E38-BB46-9C20-4052423D3258}"/>
                    </a:ext>
                  </a:extLst>
                </p14:cNvPr>
                <p14:cNvContentPartPr/>
                <p14:nvPr/>
              </p14:nvContentPartPr>
              <p14:xfrm>
                <a:off x="1539229" y="2265742"/>
                <a:ext cx="86400" cy="62280"/>
              </p14:xfrm>
            </p:contentPart>
          </mc:Choice>
          <mc:Fallback xmlns="">
            <p:pic>
              <p:nvPicPr>
                <p:cNvPr id="174377" name="Freihand 174376">
                  <a:extLst>
                    <a:ext uri="{FF2B5EF4-FFF2-40B4-BE49-F238E27FC236}">
                      <a16:creationId xmlns:a16="http://schemas.microsoft.com/office/drawing/2014/main" id="{7F013684-3E38-BB46-9C20-4052423D325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530229" y="2256742"/>
                  <a:ext cx="104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74378" name="Freihand 174377">
                  <a:extLst>
                    <a:ext uri="{FF2B5EF4-FFF2-40B4-BE49-F238E27FC236}">
                      <a16:creationId xmlns:a16="http://schemas.microsoft.com/office/drawing/2014/main" id="{A633AED0-710C-59A8-EAE1-3B23ED98DF41}"/>
                    </a:ext>
                  </a:extLst>
                </p14:cNvPr>
                <p14:cNvContentPartPr/>
                <p14:nvPr/>
              </p14:nvContentPartPr>
              <p14:xfrm>
                <a:off x="1714189" y="2175742"/>
                <a:ext cx="105480" cy="69120"/>
              </p14:xfrm>
            </p:contentPart>
          </mc:Choice>
          <mc:Fallback xmlns="">
            <p:pic>
              <p:nvPicPr>
                <p:cNvPr id="174378" name="Freihand 174377">
                  <a:extLst>
                    <a:ext uri="{FF2B5EF4-FFF2-40B4-BE49-F238E27FC236}">
                      <a16:creationId xmlns:a16="http://schemas.microsoft.com/office/drawing/2014/main" id="{A633AED0-710C-59A8-EAE1-3B23ED98DF4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705189" y="2167102"/>
                  <a:ext cx="123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74379" name="Freihand 174378">
                  <a:extLst>
                    <a:ext uri="{FF2B5EF4-FFF2-40B4-BE49-F238E27FC236}">
                      <a16:creationId xmlns:a16="http://schemas.microsoft.com/office/drawing/2014/main" id="{361CF858-0C45-F816-4135-012731713250}"/>
                    </a:ext>
                  </a:extLst>
                </p14:cNvPr>
                <p14:cNvContentPartPr/>
                <p14:nvPr/>
              </p14:nvContentPartPr>
              <p14:xfrm>
                <a:off x="1938109" y="2115622"/>
                <a:ext cx="70200" cy="120960"/>
              </p14:xfrm>
            </p:contentPart>
          </mc:Choice>
          <mc:Fallback xmlns="">
            <p:pic>
              <p:nvPicPr>
                <p:cNvPr id="174379" name="Freihand 174378">
                  <a:extLst>
                    <a:ext uri="{FF2B5EF4-FFF2-40B4-BE49-F238E27FC236}">
                      <a16:creationId xmlns:a16="http://schemas.microsoft.com/office/drawing/2014/main" id="{361CF858-0C45-F816-4135-01273171325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929109" y="2106622"/>
                  <a:ext cx="8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74380" name="Freihand 174379">
                  <a:extLst>
                    <a:ext uri="{FF2B5EF4-FFF2-40B4-BE49-F238E27FC236}">
                      <a16:creationId xmlns:a16="http://schemas.microsoft.com/office/drawing/2014/main" id="{A7EC8779-8C5B-DFB9-2DA9-3D9F92E7D5FB}"/>
                    </a:ext>
                  </a:extLst>
                </p14:cNvPr>
                <p14:cNvContentPartPr/>
                <p14:nvPr/>
              </p14:nvContentPartPr>
              <p14:xfrm>
                <a:off x="1949269" y="2098342"/>
                <a:ext cx="115560" cy="163440"/>
              </p14:xfrm>
            </p:contentPart>
          </mc:Choice>
          <mc:Fallback xmlns="">
            <p:pic>
              <p:nvPicPr>
                <p:cNvPr id="174380" name="Freihand 174379">
                  <a:extLst>
                    <a:ext uri="{FF2B5EF4-FFF2-40B4-BE49-F238E27FC236}">
                      <a16:creationId xmlns:a16="http://schemas.microsoft.com/office/drawing/2014/main" id="{A7EC8779-8C5B-DFB9-2DA9-3D9F92E7D5F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940629" y="2089702"/>
                  <a:ext cx="133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74381" name="Freihand 174380">
                  <a:extLst>
                    <a:ext uri="{FF2B5EF4-FFF2-40B4-BE49-F238E27FC236}">
                      <a16:creationId xmlns:a16="http://schemas.microsoft.com/office/drawing/2014/main" id="{95E8EC84-924B-72F5-4230-6FBD620097B1}"/>
                    </a:ext>
                  </a:extLst>
                </p14:cNvPr>
                <p14:cNvContentPartPr/>
                <p14:nvPr/>
              </p14:nvContentPartPr>
              <p14:xfrm>
                <a:off x="2140429" y="2112022"/>
                <a:ext cx="103320" cy="215640"/>
              </p14:xfrm>
            </p:contentPart>
          </mc:Choice>
          <mc:Fallback xmlns="">
            <p:pic>
              <p:nvPicPr>
                <p:cNvPr id="174381" name="Freihand 174380">
                  <a:extLst>
                    <a:ext uri="{FF2B5EF4-FFF2-40B4-BE49-F238E27FC236}">
                      <a16:creationId xmlns:a16="http://schemas.microsoft.com/office/drawing/2014/main" id="{95E8EC84-924B-72F5-4230-6FBD620097B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131789" y="2103022"/>
                  <a:ext cx="120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74382" name="Freihand 174381">
                  <a:extLst>
                    <a:ext uri="{FF2B5EF4-FFF2-40B4-BE49-F238E27FC236}">
                      <a16:creationId xmlns:a16="http://schemas.microsoft.com/office/drawing/2014/main" id="{A03D347E-E801-B298-940C-392A5B18E4B2}"/>
                    </a:ext>
                  </a:extLst>
                </p14:cNvPr>
                <p14:cNvContentPartPr/>
                <p14:nvPr/>
              </p14:nvContentPartPr>
              <p14:xfrm>
                <a:off x="2395669" y="2140102"/>
                <a:ext cx="150480" cy="8640"/>
              </p14:xfrm>
            </p:contentPart>
          </mc:Choice>
          <mc:Fallback xmlns="">
            <p:pic>
              <p:nvPicPr>
                <p:cNvPr id="174382" name="Freihand 174381">
                  <a:extLst>
                    <a:ext uri="{FF2B5EF4-FFF2-40B4-BE49-F238E27FC236}">
                      <a16:creationId xmlns:a16="http://schemas.microsoft.com/office/drawing/2014/main" id="{A03D347E-E801-B298-940C-392A5B18E4B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387029" y="2131462"/>
                  <a:ext cx="168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74383" name="Freihand 174382">
                  <a:extLst>
                    <a:ext uri="{FF2B5EF4-FFF2-40B4-BE49-F238E27FC236}">
                      <a16:creationId xmlns:a16="http://schemas.microsoft.com/office/drawing/2014/main" id="{DD461F10-42BA-4E7F-AB7A-31194F7267CB}"/>
                    </a:ext>
                  </a:extLst>
                </p14:cNvPr>
                <p14:cNvContentPartPr/>
                <p14:nvPr/>
              </p14:nvContentPartPr>
              <p14:xfrm>
                <a:off x="2424469" y="2173222"/>
                <a:ext cx="159120" cy="43560"/>
              </p14:xfrm>
            </p:contentPart>
          </mc:Choice>
          <mc:Fallback xmlns="">
            <p:pic>
              <p:nvPicPr>
                <p:cNvPr id="174383" name="Freihand 174382">
                  <a:extLst>
                    <a:ext uri="{FF2B5EF4-FFF2-40B4-BE49-F238E27FC236}">
                      <a16:creationId xmlns:a16="http://schemas.microsoft.com/office/drawing/2014/main" id="{DD461F10-42BA-4E7F-AB7A-31194F7267C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415829" y="2164582"/>
                  <a:ext cx="176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74384" name="Freihand 174383">
                  <a:extLst>
                    <a:ext uri="{FF2B5EF4-FFF2-40B4-BE49-F238E27FC236}">
                      <a16:creationId xmlns:a16="http://schemas.microsoft.com/office/drawing/2014/main" id="{91265DB9-13E3-7570-5C8B-0E72F606EF59}"/>
                    </a:ext>
                  </a:extLst>
                </p14:cNvPr>
                <p14:cNvContentPartPr/>
                <p14:nvPr/>
              </p14:nvContentPartPr>
              <p14:xfrm>
                <a:off x="2648389" y="2083582"/>
                <a:ext cx="209160" cy="169200"/>
              </p14:xfrm>
            </p:contentPart>
          </mc:Choice>
          <mc:Fallback xmlns="">
            <p:pic>
              <p:nvPicPr>
                <p:cNvPr id="174384" name="Freihand 174383">
                  <a:extLst>
                    <a:ext uri="{FF2B5EF4-FFF2-40B4-BE49-F238E27FC236}">
                      <a16:creationId xmlns:a16="http://schemas.microsoft.com/office/drawing/2014/main" id="{91265DB9-13E3-7570-5C8B-0E72F606EF5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639749" y="2074582"/>
                  <a:ext cx="226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74385" name="Freihand 174384">
                  <a:extLst>
                    <a:ext uri="{FF2B5EF4-FFF2-40B4-BE49-F238E27FC236}">
                      <a16:creationId xmlns:a16="http://schemas.microsoft.com/office/drawing/2014/main" id="{0E4437F7-BC0E-02D4-0272-C94D7137BD2B}"/>
                    </a:ext>
                  </a:extLst>
                </p14:cNvPr>
                <p14:cNvContentPartPr/>
                <p14:nvPr/>
              </p14:nvContentPartPr>
              <p14:xfrm>
                <a:off x="2849269" y="2077462"/>
                <a:ext cx="172440" cy="111960"/>
              </p14:xfrm>
            </p:contentPart>
          </mc:Choice>
          <mc:Fallback xmlns="">
            <p:pic>
              <p:nvPicPr>
                <p:cNvPr id="174385" name="Freihand 174384">
                  <a:extLst>
                    <a:ext uri="{FF2B5EF4-FFF2-40B4-BE49-F238E27FC236}">
                      <a16:creationId xmlns:a16="http://schemas.microsoft.com/office/drawing/2014/main" id="{0E4437F7-BC0E-02D4-0272-C94D7137BD2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840629" y="2068462"/>
                  <a:ext cx="190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74390" name="Freihand 174389">
                  <a:extLst>
                    <a:ext uri="{FF2B5EF4-FFF2-40B4-BE49-F238E27FC236}">
                      <a16:creationId xmlns:a16="http://schemas.microsoft.com/office/drawing/2014/main" id="{59888E38-AB3E-02DD-AEB1-9A6A6FE6A2B7}"/>
                    </a:ext>
                  </a:extLst>
                </p14:cNvPr>
                <p14:cNvContentPartPr/>
                <p14:nvPr/>
              </p14:nvContentPartPr>
              <p14:xfrm>
                <a:off x="1061509" y="2536462"/>
                <a:ext cx="128520" cy="135360"/>
              </p14:xfrm>
            </p:contentPart>
          </mc:Choice>
          <mc:Fallback xmlns="">
            <p:pic>
              <p:nvPicPr>
                <p:cNvPr id="174390" name="Freihand 174389">
                  <a:extLst>
                    <a:ext uri="{FF2B5EF4-FFF2-40B4-BE49-F238E27FC236}">
                      <a16:creationId xmlns:a16="http://schemas.microsoft.com/office/drawing/2014/main" id="{59888E38-AB3E-02DD-AEB1-9A6A6FE6A2B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2869" y="2527822"/>
                  <a:ext cx="146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74391" name="Freihand 174390">
                  <a:extLst>
                    <a:ext uri="{FF2B5EF4-FFF2-40B4-BE49-F238E27FC236}">
                      <a16:creationId xmlns:a16="http://schemas.microsoft.com/office/drawing/2014/main" id="{587A325F-F028-46A5-F2E8-B49A8FC2D764}"/>
                    </a:ext>
                  </a:extLst>
                </p14:cNvPr>
                <p14:cNvContentPartPr/>
                <p14:nvPr/>
              </p14:nvContentPartPr>
              <p14:xfrm>
                <a:off x="1073389" y="2688382"/>
                <a:ext cx="124200" cy="13680"/>
              </p14:xfrm>
            </p:contentPart>
          </mc:Choice>
          <mc:Fallback xmlns="">
            <p:pic>
              <p:nvPicPr>
                <p:cNvPr id="174391" name="Freihand 174390">
                  <a:extLst>
                    <a:ext uri="{FF2B5EF4-FFF2-40B4-BE49-F238E27FC236}">
                      <a16:creationId xmlns:a16="http://schemas.microsoft.com/office/drawing/2014/main" id="{587A325F-F028-46A5-F2E8-B49A8FC2D76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64389" y="2679382"/>
                  <a:ext cx="141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74392" name="Freihand 174391">
                  <a:extLst>
                    <a:ext uri="{FF2B5EF4-FFF2-40B4-BE49-F238E27FC236}">
                      <a16:creationId xmlns:a16="http://schemas.microsoft.com/office/drawing/2014/main" id="{740B9C27-FCCE-8954-3D26-2AB2D6728F09}"/>
                    </a:ext>
                  </a:extLst>
                </p14:cNvPr>
                <p14:cNvContentPartPr/>
                <p14:nvPr/>
              </p14:nvContentPartPr>
              <p14:xfrm>
                <a:off x="1273189" y="2561662"/>
                <a:ext cx="87120" cy="97560"/>
              </p14:xfrm>
            </p:contentPart>
          </mc:Choice>
          <mc:Fallback xmlns="">
            <p:pic>
              <p:nvPicPr>
                <p:cNvPr id="174392" name="Freihand 174391">
                  <a:extLst>
                    <a:ext uri="{FF2B5EF4-FFF2-40B4-BE49-F238E27FC236}">
                      <a16:creationId xmlns:a16="http://schemas.microsoft.com/office/drawing/2014/main" id="{740B9C27-FCCE-8954-3D26-2AB2D6728F0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264549" y="2552662"/>
                  <a:ext cx="104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74394" name="Freihand 174393">
                  <a:extLst>
                    <a:ext uri="{FF2B5EF4-FFF2-40B4-BE49-F238E27FC236}">
                      <a16:creationId xmlns:a16="http://schemas.microsoft.com/office/drawing/2014/main" id="{929DE01C-1A8C-6A55-4087-295443984CC1}"/>
                    </a:ext>
                  </a:extLst>
                </p14:cNvPr>
                <p14:cNvContentPartPr/>
                <p14:nvPr/>
              </p14:nvContentPartPr>
              <p14:xfrm>
                <a:off x="1389469" y="2628622"/>
                <a:ext cx="78480" cy="113040"/>
              </p14:xfrm>
            </p:contentPart>
          </mc:Choice>
          <mc:Fallback xmlns="">
            <p:pic>
              <p:nvPicPr>
                <p:cNvPr id="174394" name="Freihand 174393">
                  <a:extLst>
                    <a:ext uri="{FF2B5EF4-FFF2-40B4-BE49-F238E27FC236}">
                      <a16:creationId xmlns:a16="http://schemas.microsoft.com/office/drawing/2014/main" id="{929DE01C-1A8C-6A55-4087-295443984CC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380469" y="2619982"/>
                  <a:ext cx="96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74396" name="Freihand 174395">
                  <a:extLst>
                    <a:ext uri="{FF2B5EF4-FFF2-40B4-BE49-F238E27FC236}">
                      <a16:creationId xmlns:a16="http://schemas.microsoft.com/office/drawing/2014/main" id="{277E7E05-0E11-1B8E-4B91-94A252E37668}"/>
                    </a:ext>
                  </a:extLst>
                </p14:cNvPr>
                <p14:cNvContentPartPr/>
                <p14:nvPr/>
              </p14:nvContentPartPr>
              <p14:xfrm>
                <a:off x="1564069" y="2563822"/>
                <a:ext cx="99000" cy="7560"/>
              </p14:xfrm>
            </p:contentPart>
          </mc:Choice>
          <mc:Fallback xmlns="">
            <p:pic>
              <p:nvPicPr>
                <p:cNvPr id="174396" name="Freihand 174395">
                  <a:extLst>
                    <a:ext uri="{FF2B5EF4-FFF2-40B4-BE49-F238E27FC236}">
                      <a16:creationId xmlns:a16="http://schemas.microsoft.com/office/drawing/2014/main" id="{277E7E05-0E11-1B8E-4B91-94A252E3766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555069" y="2555182"/>
                  <a:ext cx="11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74397" name="Freihand 174396">
                  <a:extLst>
                    <a:ext uri="{FF2B5EF4-FFF2-40B4-BE49-F238E27FC236}">
                      <a16:creationId xmlns:a16="http://schemas.microsoft.com/office/drawing/2014/main" id="{643BC832-923E-1356-9B33-6C4BD6A48179}"/>
                    </a:ext>
                  </a:extLst>
                </p14:cNvPr>
                <p14:cNvContentPartPr/>
                <p14:nvPr/>
              </p14:nvContentPartPr>
              <p14:xfrm>
                <a:off x="1558309" y="2600902"/>
                <a:ext cx="100440" cy="17280"/>
              </p14:xfrm>
            </p:contentPart>
          </mc:Choice>
          <mc:Fallback xmlns="">
            <p:pic>
              <p:nvPicPr>
                <p:cNvPr id="174397" name="Freihand 174396">
                  <a:extLst>
                    <a:ext uri="{FF2B5EF4-FFF2-40B4-BE49-F238E27FC236}">
                      <a16:creationId xmlns:a16="http://schemas.microsoft.com/office/drawing/2014/main" id="{643BC832-923E-1356-9B33-6C4BD6A4817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549309" y="2592262"/>
                  <a:ext cx="118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74399" name="Freihand 174398">
                  <a:extLst>
                    <a:ext uri="{FF2B5EF4-FFF2-40B4-BE49-F238E27FC236}">
                      <a16:creationId xmlns:a16="http://schemas.microsoft.com/office/drawing/2014/main" id="{D4B9162E-0A60-3C2A-F141-B51DE296160D}"/>
                    </a:ext>
                  </a:extLst>
                </p14:cNvPr>
                <p14:cNvContentPartPr/>
                <p14:nvPr/>
              </p14:nvContentPartPr>
              <p14:xfrm>
                <a:off x="1755589" y="2523862"/>
                <a:ext cx="87120" cy="87120"/>
              </p14:xfrm>
            </p:contentPart>
          </mc:Choice>
          <mc:Fallback xmlns="">
            <p:pic>
              <p:nvPicPr>
                <p:cNvPr id="174399" name="Freihand 174398">
                  <a:extLst>
                    <a:ext uri="{FF2B5EF4-FFF2-40B4-BE49-F238E27FC236}">
                      <a16:creationId xmlns:a16="http://schemas.microsoft.com/office/drawing/2014/main" id="{D4B9162E-0A60-3C2A-F141-B51DE296160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746949" y="2515222"/>
                  <a:ext cx="10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74400" name="Freihand 174399">
                  <a:extLst>
                    <a:ext uri="{FF2B5EF4-FFF2-40B4-BE49-F238E27FC236}">
                      <a16:creationId xmlns:a16="http://schemas.microsoft.com/office/drawing/2014/main" id="{CC16A7D7-6CEA-93BA-30FA-31158A41689F}"/>
                    </a:ext>
                  </a:extLst>
                </p14:cNvPr>
                <p14:cNvContentPartPr/>
                <p14:nvPr/>
              </p14:nvContentPartPr>
              <p14:xfrm>
                <a:off x="1855669" y="2574622"/>
                <a:ext cx="99720" cy="169560"/>
              </p14:xfrm>
            </p:contentPart>
          </mc:Choice>
          <mc:Fallback xmlns="">
            <p:pic>
              <p:nvPicPr>
                <p:cNvPr id="174400" name="Freihand 174399">
                  <a:extLst>
                    <a:ext uri="{FF2B5EF4-FFF2-40B4-BE49-F238E27FC236}">
                      <a16:creationId xmlns:a16="http://schemas.microsoft.com/office/drawing/2014/main" id="{CC16A7D7-6CEA-93BA-30FA-31158A41689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846669" y="2565622"/>
                  <a:ext cx="117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74401" name="Freihand 174400">
                  <a:extLst>
                    <a:ext uri="{FF2B5EF4-FFF2-40B4-BE49-F238E27FC236}">
                      <a16:creationId xmlns:a16="http://schemas.microsoft.com/office/drawing/2014/main" id="{EA200965-5529-96F8-3B3A-EFE9030504AB}"/>
                    </a:ext>
                  </a:extLst>
                </p14:cNvPr>
                <p14:cNvContentPartPr/>
                <p14:nvPr/>
              </p14:nvContentPartPr>
              <p14:xfrm>
                <a:off x="2028829" y="2565982"/>
                <a:ext cx="11160" cy="13680"/>
              </p14:xfrm>
            </p:contentPart>
          </mc:Choice>
          <mc:Fallback xmlns="">
            <p:pic>
              <p:nvPicPr>
                <p:cNvPr id="174401" name="Freihand 174400">
                  <a:extLst>
                    <a:ext uri="{FF2B5EF4-FFF2-40B4-BE49-F238E27FC236}">
                      <a16:creationId xmlns:a16="http://schemas.microsoft.com/office/drawing/2014/main" id="{EA200965-5529-96F8-3B3A-EFE9030504A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020189" y="2556982"/>
                  <a:ext cx="28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74402" name="Freihand 174401">
                  <a:extLst>
                    <a:ext uri="{FF2B5EF4-FFF2-40B4-BE49-F238E27FC236}">
                      <a16:creationId xmlns:a16="http://schemas.microsoft.com/office/drawing/2014/main" id="{B67A3A50-3FFE-7E00-5620-9B64EBFD3AC4}"/>
                    </a:ext>
                  </a:extLst>
                </p14:cNvPr>
                <p14:cNvContentPartPr/>
                <p14:nvPr/>
              </p14:nvContentPartPr>
              <p14:xfrm>
                <a:off x="2094709" y="2525302"/>
                <a:ext cx="78840" cy="119520"/>
              </p14:xfrm>
            </p:contentPart>
          </mc:Choice>
          <mc:Fallback xmlns="">
            <p:pic>
              <p:nvPicPr>
                <p:cNvPr id="174402" name="Freihand 174401">
                  <a:extLst>
                    <a:ext uri="{FF2B5EF4-FFF2-40B4-BE49-F238E27FC236}">
                      <a16:creationId xmlns:a16="http://schemas.microsoft.com/office/drawing/2014/main" id="{B67A3A50-3FFE-7E00-5620-9B64EBFD3AC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086069" y="2516302"/>
                  <a:ext cx="96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74403" name="Freihand 174402">
                  <a:extLst>
                    <a:ext uri="{FF2B5EF4-FFF2-40B4-BE49-F238E27FC236}">
                      <a16:creationId xmlns:a16="http://schemas.microsoft.com/office/drawing/2014/main" id="{68407052-25D6-3749-2954-3DC79C91A34E}"/>
                    </a:ext>
                  </a:extLst>
                </p14:cNvPr>
                <p14:cNvContentPartPr/>
                <p14:nvPr/>
              </p14:nvContentPartPr>
              <p14:xfrm>
                <a:off x="2136829" y="2494342"/>
                <a:ext cx="207360" cy="96120"/>
              </p14:xfrm>
            </p:contentPart>
          </mc:Choice>
          <mc:Fallback xmlns="">
            <p:pic>
              <p:nvPicPr>
                <p:cNvPr id="174403" name="Freihand 174402">
                  <a:extLst>
                    <a:ext uri="{FF2B5EF4-FFF2-40B4-BE49-F238E27FC236}">
                      <a16:creationId xmlns:a16="http://schemas.microsoft.com/office/drawing/2014/main" id="{68407052-25D6-3749-2954-3DC79C91A34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127829" y="2485342"/>
                  <a:ext cx="225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74406" name="Freihand 174405">
                  <a:extLst>
                    <a:ext uri="{FF2B5EF4-FFF2-40B4-BE49-F238E27FC236}">
                      <a16:creationId xmlns:a16="http://schemas.microsoft.com/office/drawing/2014/main" id="{129AA494-42DC-A6B5-E758-E9599EE2E018}"/>
                    </a:ext>
                  </a:extLst>
                </p14:cNvPr>
                <p14:cNvContentPartPr/>
                <p14:nvPr/>
              </p14:nvContentPartPr>
              <p14:xfrm>
                <a:off x="2472709" y="2511622"/>
                <a:ext cx="127080" cy="14760"/>
              </p14:xfrm>
            </p:contentPart>
          </mc:Choice>
          <mc:Fallback xmlns="">
            <p:pic>
              <p:nvPicPr>
                <p:cNvPr id="174406" name="Freihand 174405">
                  <a:extLst>
                    <a:ext uri="{FF2B5EF4-FFF2-40B4-BE49-F238E27FC236}">
                      <a16:creationId xmlns:a16="http://schemas.microsoft.com/office/drawing/2014/main" id="{129AA494-42DC-A6B5-E758-E9599EE2E01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463709" y="2502982"/>
                  <a:ext cx="144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74407" name="Freihand 174406">
                  <a:extLst>
                    <a:ext uri="{FF2B5EF4-FFF2-40B4-BE49-F238E27FC236}">
                      <a16:creationId xmlns:a16="http://schemas.microsoft.com/office/drawing/2014/main" id="{3E86CF18-9B67-D656-D166-C96B53D1D518}"/>
                    </a:ext>
                  </a:extLst>
                </p14:cNvPr>
                <p14:cNvContentPartPr/>
                <p14:nvPr/>
              </p14:nvContentPartPr>
              <p14:xfrm>
                <a:off x="2476309" y="2546902"/>
                <a:ext cx="151920" cy="15480"/>
              </p14:xfrm>
            </p:contentPart>
          </mc:Choice>
          <mc:Fallback xmlns="">
            <p:pic>
              <p:nvPicPr>
                <p:cNvPr id="174407" name="Freihand 174406">
                  <a:extLst>
                    <a:ext uri="{FF2B5EF4-FFF2-40B4-BE49-F238E27FC236}">
                      <a16:creationId xmlns:a16="http://schemas.microsoft.com/office/drawing/2014/main" id="{3E86CF18-9B67-D656-D166-C96B53D1D51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467309" y="2537902"/>
                  <a:ext cx="169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74409" name="Freihand 174408">
                  <a:extLst>
                    <a:ext uri="{FF2B5EF4-FFF2-40B4-BE49-F238E27FC236}">
                      <a16:creationId xmlns:a16="http://schemas.microsoft.com/office/drawing/2014/main" id="{EDF8E128-C36D-10EB-DDA3-F48F0CF7BFBA}"/>
                    </a:ext>
                  </a:extLst>
                </p14:cNvPr>
                <p14:cNvContentPartPr/>
                <p14:nvPr/>
              </p14:nvContentPartPr>
              <p14:xfrm>
                <a:off x="2710669" y="2472022"/>
                <a:ext cx="92520" cy="89640"/>
              </p14:xfrm>
            </p:contentPart>
          </mc:Choice>
          <mc:Fallback xmlns="">
            <p:pic>
              <p:nvPicPr>
                <p:cNvPr id="174409" name="Freihand 174408">
                  <a:extLst>
                    <a:ext uri="{FF2B5EF4-FFF2-40B4-BE49-F238E27FC236}">
                      <a16:creationId xmlns:a16="http://schemas.microsoft.com/office/drawing/2014/main" id="{EDF8E128-C36D-10EB-DDA3-F48F0CF7BFB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702029" y="2463382"/>
                  <a:ext cx="110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74410" name="Freihand 174409">
                  <a:extLst>
                    <a:ext uri="{FF2B5EF4-FFF2-40B4-BE49-F238E27FC236}">
                      <a16:creationId xmlns:a16="http://schemas.microsoft.com/office/drawing/2014/main" id="{B0BF74DA-0F60-4F5E-05B5-F873D7FD5290}"/>
                    </a:ext>
                  </a:extLst>
                </p14:cNvPr>
                <p14:cNvContentPartPr/>
                <p14:nvPr/>
              </p14:nvContentPartPr>
              <p14:xfrm>
                <a:off x="2795269" y="2561662"/>
                <a:ext cx="25560" cy="58680"/>
              </p14:xfrm>
            </p:contentPart>
          </mc:Choice>
          <mc:Fallback xmlns="">
            <p:pic>
              <p:nvPicPr>
                <p:cNvPr id="174410" name="Freihand 174409">
                  <a:extLst>
                    <a:ext uri="{FF2B5EF4-FFF2-40B4-BE49-F238E27FC236}">
                      <a16:creationId xmlns:a16="http://schemas.microsoft.com/office/drawing/2014/main" id="{B0BF74DA-0F60-4F5E-05B5-F873D7FD529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786269" y="2553022"/>
                  <a:ext cx="43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74411" name="Freihand 174410">
                  <a:extLst>
                    <a:ext uri="{FF2B5EF4-FFF2-40B4-BE49-F238E27FC236}">
                      <a16:creationId xmlns:a16="http://schemas.microsoft.com/office/drawing/2014/main" id="{5C762ECD-BC98-9A21-7AA5-5E787D067FEF}"/>
                    </a:ext>
                  </a:extLst>
                </p14:cNvPr>
                <p14:cNvContentPartPr/>
                <p14:nvPr/>
              </p14:nvContentPartPr>
              <p14:xfrm>
                <a:off x="2875549" y="2449342"/>
                <a:ext cx="95760" cy="144720"/>
              </p14:xfrm>
            </p:contentPart>
          </mc:Choice>
          <mc:Fallback xmlns="">
            <p:pic>
              <p:nvPicPr>
                <p:cNvPr id="174411" name="Freihand 174410">
                  <a:extLst>
                    <a:ext uri="{FF2B5EF4-FFF2-40B4-BE49-F238E27FC236}">
                      <a16:creationId xmlns:a16="http://schemas.microsoft.com/office/drawing/2014/main" id="{5C762ECD-BC98-9A21-7AA5-5E787D067FE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866909" y="2440342"/>
                  <a:ext cx="113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74412" name="Freihand 174411">
                  <a:extLst>
                    <a:ext uri="{FF2B5EF4-FFF2-40B4-BE49-F238E27FC236}">
                      <a16:creationId xmlns:a16="http://schemas.microsoft.com/office/drawing/2014/main" id="{84ECF413-C4CE-25D7-366E-47AEE020BF32}"/>
                    </a:ext>
                  </a:extLst>
                </p14:cNvPr>
                <p14:cNvContentPartPr/>
                <p14:nvPr/>
              </p14:nvContentPartPr>
              <p14:xfrm>
                <a:off x="3052669" y="2519902"/>
                <a:ext cx="13680" cy="6120"/>
              </p14:xfrm>
            </p:contentPart>
          </mc:Choice>
          <mc:Fallback xmlns="">
            <p:pic>
              <p:nvPicPr>
                <p:cNvPr id="174412" name="Freihand 174411">
                  <a:extLst>
                    <a:ext uri="{FF2B5EF4-FFF2-40B4-BE49-F238E27FC236}">
                      <a16:creationId xmlns:a16="http://schemas.microsoft.com/office/drawing/2014/main" id="{84ECF413-C4CE-25D7-366E-47AEE020BF3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043669" y="2511262"/>
                  <a:ext cx="31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74413" name="Freihand 174412">
                  <a:extLst>
                    <a:ext uri="{FF2B5EF4-FFF2-40B4-BE49-F238E27FC236}">
                      <a16:creationId xmlns:a16="http://schemas.microsoft.com/office/drawing/2014/main" id="{CE3CE2C2-B379-55A8-53D7-E9D4D4460C50}"/>
                    </a:ext>
                  </a:extLst>
                </p14:cNvPr>
                <p14:cNvContentPartPr/>
                <p14:nvPr/>
              </p14:nvContentPartPr>
              <p14:xfrm>
                <a:off x="3123229" y="2395702"/>
                <a:ext cx="152640" cy="179280"/>
              </p14:xfrm>
            </p:contentPart>
          </mc:Choice>
          <mc:Fallback xmlns="">
            <p:pic>
              <p:nvPicPr>
                <p:cNvPr id="174413" name="Freihand 174412">
                  <a:extLst>
                    <a:ext uri="{FF2B5EF4-FFF2-40B4-BE49-F238E27FC236}">
                      <a16:creationId xmlns:a16="http://schemas.microsoft.com/office/drawing/2014/main" id="{CE3CE2C2-B379-55A8-53D7-E9D4D4460C5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114589" y="2386702"/>
                  <a:ext cx="170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74414" name="Freihand 174413">
                  <a:extLst>
                    <a:ext uri="{FF2B5EF4-FFF2-40B4-BE49-F238E27FC236}">
                      <a16:creationId xmlns:a16="http://schemas.microsoft.com/office/drawing/2014/main" id="{97763E94-49F9-E99C-A966-51BE57F0599E}"/>
                    </a:ext>
                  </a:extLst>
                </p14:cNvPr>
                <p14:cNvContentPartPr/>
                <p14:nvPr/>
              </p14:nvContentPartPr>
              <p14:xfrm>
                <a:off x="3266869" y="2399662"/>
                <a:ext cx="308160" cy="137880"/>
              </p14:xfrm>
            </p:contentPart>
          </mc:Choice>
          <mc:Fallback xmlns="">
            <p:pic>
              <p:nvPicPr>
                <p:cNvPr id="174414" name="Freihand 174413">
                  <a:extLst>
                    <a:ext uri="{FF2B5EF4-FFF2-40B4-BE49-F238E27FC236}">
                      <a16:creationId xmlns:a16="http://schemas.microsoft.com/office/drawing/2014/main" id="{97763E94-49F9-E99C-A966-51BE57F0599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257869" y="2391022"/>
                  <a:ext cx="325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74415" name="Freihand 174414">
                  <a:extLst>
                    <a:ext uri="{FF2B5EF4-FFF2-40B4-BE49-F238E27FC236}">
                      <a16:creationId xmlns:a16="http://schemas.microsoft.com/office/drawing/2014/main" id="{FD278E39-18C2-9690-9EC0-FD99E66C9911}"/>
                    </a:ext>
                  </a:extLst>
                </p14:cNvPr>
                <p14:cNvContentPartPr/>
                <p14:nvPr/>
              </p14:nvContentPartPr>
              <p14:xfrm>
                <a:off x="3446149" y="2498302"/>
                <a:ext cx="135000" cy="32400"/>
              </p14:xfrm>
            </p:contentPart>
          </mc:Choice>
          <mc:Fallback xmlns="">
            <p:pic>
              <p:nvPicPr>
                <p:cNvPr id="174415" name="Freihand 174414">
                  <a:extLst>
                    <a:ext uri="{FF2B5EF4-FFF2-40B4-BE49-F238E27FC236}">
                      <a16:creationId xmlns:a16="http://schemas.microsoft.com/office/drawing/2014/main" id="{FD278E39-18C2-9690-9EC0-FD99E66C991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437509" y="2489662"/>
                  <a:ext cx="152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174416" name="Freihand 174415">
                  <a:extLst>
                    <a:ext uri="{FF2B5EF4-FFF2-40B4-BE49-F238E27FC236}">
                      <a16:creationId xmlns:a16="http://schemas.microsoft.com/office/drawing/2014/main" id="{DF02E4E3-D3A3-DDF9-F5FD-806C594D456F}"/>
                    </a:ext>
                  </a:extLst>
                </p14:cNvPr>
                <p14:cNvContentPartPr/>
                <p14:nvPr/>
              </p14:nvContentPartPr>
              <p14:xfrm>
                <a:off x="3614269" y="2405422"/>
                <a:ext cx="102960" cy="146880"/>
              </p14:xfrm>
            </p:contentPart>
          </mc:Choice>
          <mc:Fallback xmlns="">
            <p:pic>
              <p:nvPicPr>
                <p:cNvPr id="174416" name="Freihand 174415">
                  <a:extLst>
                    <a:ext uri="{FF2B5EF4-FFF2-40B4-BE49-F238E27FC236}">
                      <a16:creationId xmlns:a16="http://schemas.microsoft.com/office/drawing/2014/main" id="{DF02E4E3-D3A3-DDF9-F5FD-806C594D456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605269" y="2396782"/>
                  <a:ext cx="120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74417" name="Freihand 174416">
                  <a:extLst>
                    <a:ext uri="{FF2B5EF4-FFF2-40B4-BE49-F238E27FC236}">
                      <a16:creationId xmlns:a16="http://schemas.microsoft.com/office/drawing/2014/main" id="{9F41AE52-252D-5E3A-5794-1DA0CB3E5FE1}"/>
                    </a:ext>
                  </a:extLst>
                </p14:cNvPr>
                <p14:cNvContentPartPr/>
                <p14:nvPr/>
              </p14:nvContentPartPr>
              <p14:xfrm>
                <a:off x="3770509" y="2403262"/>
                <a:ext cx="130680" cy="163440"/>
              </p14:xfrm>
            </p:contentPart>
          </mc:Choice>
          <mc:Fallback xmlns="">
            <p:pic>
              <p:nvPicPr>
                <p:cNvPr id="174417" name="Freihand 174416">
                  <a:extLst>
                    <a:ext uri="{FF2B5EF4-FFF2-40B4-BE49-F238E27FC236}">
                      <a16:creationId xmlns:a16="http://schemas.microsoft.com/office/drawing/2014/main" id="{9F41AE52-252D-5E3A-5794-1DA0CB3E5FE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761869" y="2394622"/>
                  <a:ext cx="148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74419" name="Freihand 174418">
                  <a:extLst>
                    <a:ext uri="{FF2B5EF4-FFF2-40B4-BE49-F238E27FC236}">
                      <a16:creationId xmlns:a16="http://schemas.microsoft.com/office/drawing/2014/main" id="{B9C48EFD-68CB-11B7-0F9C-CB7FA8D8634D}"/>
                    </a:ext>
                  </a:extLst>
                </p14:cNvPr>
                <p14:cNvContentPartPr/>
                <p14:nvPr/>
              </p14:nvContentPartPr>
              <p14:xfrm>
                <a:off x="3981829" y="2452582"/>
                <a:ext cx="163080" cy="30600"/>
              </p14:xfrm>
            </p:contentPart>
          </mc:Choice>
          <mc:Fallback xmlns="">
            <p:pic>
              <p:nvPicPr>
                <p:cNvPr id="174419" name="Freihand 174418">
                  <a:extLst>
                    <a:ext uri="{FF2B5EF4-FFF2-40B4-BE49-F238E27FC236}">
                      <a16:creationId xmlns:a16="http://schemas.microsoft.com/office/drawing/2014/main" id="{B9C48EFD-68CB-11B7-0F9C-CB7FA8D8634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972829" y="2443582"/>
                  <a:ext cx="180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74420" name="Freihand 174419">
                  <a:extLst>
                    <a:ext uri="{FF2B5EF4-FFF2-40B4-BE49-F238E27FC236}">
                      <a16:creationId xmlns:a16="http://schemas.microsoft.com/office/drawing/2014/main" id="{FD8606CC-9F51-5C8F-8EAE-AEF939033588}"/>
                    </a:ext>
                  </a:extLst>
                </p14:cNvPr>
                <p14:cNvContentPartPr/>
                <p14:nvPr/>
              </p14:nvContentPartPr>
              <p14:xfrm>
                <a:off x="3994069" y="2489662"/>
                <a:ext cx="160920" cy="38160"/>
              </p14:xfrm>
            </p:contentPart>
          </mc:Choice>
          <mc:Fallback xmlns="">
            <p:pic>
              <p:nvPicPr>
                <p:cNvPr id="174420" name="Freihand 174419">
                  <a:extLst>
                    <a:ext uri="{FF2B5EF4-FFF2-40B4-BE49-F238E27FC236}">
                      <a16:creationId xmlns:a16="http://schemas.microsoft.com/office/drawing/2014/main" id="{FD8606CC-9F51-5C8F-8EAE-AEF93903358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985429" y="2480662"/>
                  <a:ext cx="178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74421" name="Freihand 174420">
                  <a:extLst>
                    <a:ext uri="{FF2B5EF4-FFF2-40B4-BE49-F238E27FC236}">
                      <a16:creationId xmlns:a16="http://schemas.microsoft.com/office/drawing/2014/main" id="{08156BC7-D895-B00C-0239-7B244323A527}"/>
                    </a:ext>
                  </a:extLst>
                </p14:cNvPr>
                <p14:cNvContentPartPr/>
                <p14:nvPr/>
              </p14:nvContentPartPr>
              <p14:xfrm>
                <a:off x="4240669" y="2362222"/>
                <a:ext cx="134640" cy="150480"/>
              </p14:xfrm>
            </p:contentPart>
          </mc:Choice>
          <mc:Fallback xmlns="">
            <p:pic>
              <p:nvPicPr>
                <p:cNvPr id="174421" name="Freihand 174420">
                  <a:extLst>
                    <a:ext uri="{FF2B5EF4-FFF2-40B4-BE49-F238E27FC236}">
                      <a16:creationId xmlns:a16="http://schemas.microsoft.com/office/drawing/2014/main" id="{08156BC7-D895-B00C-0239-7B244323A52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232029" y="2353222"/>
                  <a:ext cx="152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74422" name="Freihand 174421">
                  <a:extLst>
                    <a:ext uri="{FF2B5EF4-FFF2-40B4-BE49-F238E27FC236}">
                      <a16:creationId xmlns:a16="http://schemas.microsoft.com/office/drawing/2014/main" id="{50D5806A-85EE-B7E9-B14D-9A6CAEDC7D91}"/>
                    </a:ext>
                  </a:extLst>
                </p14:cNvPr>
                <p14:cNvContentPartPr/>
                <p14:nvPr/>
              </p14:nvContentPartPr>
              <p14:xfrm>
                <a:off x="4245709" y="2398582"/>
                <a:ext cx="294120" cy="112320"/>
              </p14:xfrm>
            </p:contentPart>
          </mc:Choice>
          <mc:Fallback xmlns="">
            <p:pic>
              <p:nvPicPr>
                <p:cNvPr id="174422" name="Freihand 174421">
                  <a:extLst>
                    <a:ext uri="{FF2B5EF4-FFF2-40B4-BE49-F238E27FC236}">
                      <a16:creationId xmlns:a16="http://schemas.microsoft.com/office/drawing/2014/main" id="{50D5806A-85EE-B7E9-B14D-9A6CAEDC7D9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236709" y="2389942"/>
                  <a:ext cx="311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74423" name="Freihand 174422">
                  <a:extLst>
                    <a:ext uri="{FF2B5EF4-FFF2-40B4-BE49-F238E27FC236}">
                      <a16:creationId xmlns:a16="http://schemas.microsoft.com/office/drawing/2014/main" id="{A0E41BEA-0B21-8780-3F48-51601BD6A42B}"/>
                    </a:ext>
                  </a:extLst>
                </p14:cNvPr>
                <p14:cNvContentPartPr/>
                <p14:nvPr/>
              </p14:nvContentPartPr>
              <p14:xfrm>
                <a:off x="4492309" y="2388862"/>
                <a:ext cx="79920" cy="175320"/>
              </p14:xfrm>
            </p:contentPart>
          </mc:Choice>
          <mc:Fallback xmlns="">
            <p:pic>
              <p:nvPicPr>
                <p:cNvPr id="174423" name="Freihand 174422">
                  <a:extLst>
                    <a:ext uri="{FF2B5EF4-FFF2-40B4-BE49-F238E27FC236}">
                      <a16:creationId xmlns:a16="http://schemas.microsoft.com/office/drawing/2014/main" id="{A0E41BEA-0B21-8780-3F48-51601BD6A42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483309" y="2380222"/>
                  <a:ext cx="97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74424" name="Freihand 174423">
                  <a:extLst>
                    <a:ext uri="{FF2B5EF4-FFF2-40B4-BE49-F238E27FC236}">
                      <a16:creationId xmlns:a16="http://schemas.microsoft.com/office/drawing/2014/main" id="{E5E55562-3629-1330-FB16-43FDC48476B0}"/>
                    </a:ext>
                  </a:extLst>
                </p14:cNvPr>
                <p14:cNvContentPartPr/>
                <p14:nvPr/>
              </p14:nvContentPartPr>
              <p14:xfrm>
                <a:off x="4566829" y="2493622"/>
                <a:ext cx="96480" cy="102960"/>
              </p14:xfrm>
            </p:contentPart>
          </mc:Choice>
          <mc:Fallback xmlns="">
            <p:pic>
              <p:nvPicPr>
                <p:cNvPr id="174424" name="Freihand 174423">
                  <a:extLst>
                    <a:ext uri="{FF2B5EF4-FFF2-40B4-BE49-F238E27FC236}">
                      <a16:creationId xmlns:a16="http://schemas.microsoft.com/office/drawing/2014/main" id="{E5E55562-3629-1330-FB16-43FDC48476B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557829" y="2484982"/>
                  <a:ext cx="114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74428" name="Freihand 174427">
                  <a:extLst>
                    <a:ext uri="{FF2B5EF4-FFF2-40B4-BE49-F238E27FC236}">
                      <a16:creationId xmlns:a16="http://schemas.microsoft.com/office/drawing/2014/main" id="{0D7918B3-A9E8-8B3A-7D8A-D82A306E3467}"/>
                    </a:ext>
                  </a:extLst>
                </p14:cNvPr>
                <p14:cNvContentPartPr/>
                <p14:nvPr/>
              </p14:nvContentPartPr>
              <p14:xfrm>
                <a:off x="1067629" y="2887102"/>
                <a:ext cx="93240" cy="144720"/>
              </p14:xfrm>
            </p:contentPart>
          </mc:Choice>
          <mc:Fallback xmlns="">
            <p:pic>
              <p:nvPicPr>
                <p:cNvPr id="174428" name="Freihand 174427">
                  <a:extLst>
                    <a:ext uri="{FF2B5EF4-FFF2-40B4-BE49-F238E27FC236}">
                      <a16:creationId xmlns:a16="http://schemas.microsoft.com/office/drawing/2014/main" id="{0D7918B3-A9E8-8B3A-7D8A-D82A306E346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58629" y="2878462"/>
                  <a:ext cx="110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174429" name="Freihand 174428">
                  <a:extLst>
                    <a:ext uri="{FF2B5EF4-FFF2-40B4-BE49-F238E27FC236}">
                      <a16:creationId xmlns:a16="http://schemas.microsoft.com/office/drawing/2014/main" id="{01E1C5BE-89C0-49AB-4F11-F4BC16932CB2}"/>
                    </a:ext>
                  </a:extLst>
                </p14:cNvPr>
                <p14:cNvContentPartPr/>
                <p14:nvPr/>
              </p14:nvContentPartPr>
              <p14:xfrm>
                <a:off x="1070149" y="3016342"/>
                <a:ext cx="136080" cy="7920"/>
              </p14:xfrm>
            </p:contentPart>
          </mc:Choice>
          <mc:Fallback xmlns="">
            <p:pic>
              <p:nvPicPr>
                <p:cNvPr id="174429" name="Freihand 174428">
                  <a:extLst>
                    <a:ext uri="{FF2B5EF4-FFF2-40B4-BE49-F238E27FC236}">
                      <a16:creationId xmlns:a16="http://schemas.microsoft.com/office/drawing/2014/main" id="{01E1C5BE-89C0-49AB-4F11-F4BC16932CB2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61509" y="3007702"/>
                  <a:ext cx="153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174430" name="Freihand 174429">
                  <a:extLst>
                    <a:ext uri="{FF2B5EF4-FFF2-40B4-BE49-F238E27FC236}">
                      <a16:creationId xmlns:a16="http://schemas.microsoft.com/office/drawing/2014/main" id="{78E5CD1F-BE3B-6814-ABAE-C191C775E37D}"/>
                    </a:ext>
                  </a:extLst>
                </p14:cNvPr>
                <p14:cNvContentPartPr/>
                <p14:nvPr/>
              </p14:nvContentPartPr>
              <p14:xfrm>
                <a:off x="1281469" y="2904742"/>
                <a:ext cx="120240" cy="115200"/>
              </p14:xfrm>
            </p:contentPart>
          </mc:Choice>
          <mc:Fallback xmlns="">
            <p:pic>
              <p:nvPicPr>
                <p:cNvPr id="174430" name="Freihand 174429">
                  <a:extLst>
                    <a:ext uri="{FF2B5EF4-FFF2-40B4-BE49-F238E27FC236}">
                      <a16:creationId xmlns:a16="http://schemas.microsoft.com/office/drawing/2014/main" id="{78E5CD1F-BE3B-6814-ABAE-C191C775E37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272829" y="2896102"/>
                  <a:ext cx="137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174431" name="Freihand 174430">
                  <a:extLst>
                    <a:ext uri="{FF2B5EF4-FFF2-40B4-BE49-F238E27FC236}">
                      <a16:creationId xmlns:a16="http://schemas.microsoft.com/office/drawing/2014/main" id="{DD5A9B2B-1D15-14C5-C6A6-4E5CDE594F69}"/>
                    </a:ext>
                  </a:extLst>
                </p14:cNvPr>
                <p14:cNvContentPartPr/>
                <p14:nvPr/>
              </p14:nvContentPartPr>
              <p14:xfrm>
                <a:off x="1420069" y="2949742"/>
                <a:ext cx="307800" cy="168840"/>
              </p14:xfrm>
            </p:contentPart>
          </mc:Choice>
          <mc:Fallback xmlns="">
            <p:pic>
              <p:nvPicPr>
                <p:cNvPr id="174431" name="Freihand 174430">
                  <a:extLst>
                    <a:ext uri="{FF2B5EF4-FFF2-40B4-BE49-F238E27FC236}">
                      <a16:creationId xmlns:a16="http://schemas.microsoft.com/office/drawing/2014/main" id="{DD5A9B2B-1D15-14C5-C6A6-4E5CDE594F6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411429" y="2941102"/>
                  <a:ext cx="325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74432" name="Freihand 174431">
                  <a:extLst>
                    <a:ext uri="{FF2B5EF4-FFF2-40B4-BE49-F238E27FC236}">
                      <a16:creationId xmlns:a16="http://schemas.microsoft.com/office/drawing/2014/main" id="{EC1D1FBF-7852-2113-42FF-3A7C89916F41}"/>
                    </a:ext>
                  </a:extLst>
                </p14:cNvPr>
                <p14:cNvContentPartPr/>
                <p14:nvPr/>
              </p14:nvContentPartPr>
              <p14:xfrm>
                <a:off x="1619149" y="2989702"/>
                <a:ext cx="103680" cy="15480"/>
              </p14:xfrm>
            </p:contentPart>
          </mc:Choice>
          <mc:Fallback xmlns="">
            <p:pic>
              <p:nvPicPr>
                <p:cNvPr id="174432" name="Freihand 174431">
                  <a:extLst>
                    <a:ext uri="{FF2B5EF4-FFF2-40B4-BE49-F238E27FC236}">
                      <a16:creationId xmlns:a16="http://schemas.microsoft.com/office/drawing/2014/main" id="{EC1D1FBF-7852-2113-42FF-3A7C89916F4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610509" y="2980702"/>
                  <a:ext cx="12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74433" name="Freihand 174432">
                  <a:extLst>
                    <a:ext uri="{FF2B5EF4-FFF2-40B4-BE49-F238E27FC236}">
                      <a16:creationId xmlns:a16="http://schemas.microsoft.com/office/drawing/2014/main" id="{870D3DF2-8A0F-452A-B23F-895371B4FA87}"/>
                    </a:ext>
                  </a:extLst>
                </p14:cNvPr>
                <p14:cNvContentPartPr/>
                <p14:nvPr/>
              </p14:nvContentPartPr>
              <p14:xfrm>
                <a:off x="1822549" y="2873062"/>
                <a:ext cx="86040" cy="117000"/>
              </p14:xfrm>
            </p:contentPart>
          </mc:Choice>
          <mc:Fallback xmlns="">
            <p:pic>
              <p:nvPicPr>
                <p:cNvPr id="174433" name="Freihand 174432">
                  <a:extLst>
                    <a:ext uri="{FF2B5EF4-FFF2-40B4-BE49-F238E27FC236}">
                      <a16:creationId xmlns:a16="http://schemas.microsoft.com/office/drawing/2014/main" id="{870D3DF2-8A0F-452A-B23F-895371B4FA8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813909" y="2864422"/>
                  <a:ext cx="103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74434" name="Freihand 174433">
                  <a:extLst>
                    <a:ext uri="{FF2B5EF4-FFF2-40B4-BE49-F238E27FC236}">
                      <a16:creationId xmlns:a16="http://schemas.microsoft.com/office/drawing/2014/main" id="{96ADCAD7-BAE2-B79F-1E36-3FE0FFDD62CA}"/>
                    </a:ext>
                  </a:extLst>
                </p14:cNvPr>
                <p14:cNvContentPartPr/>
                <p14:nvPr/>
              </p14:nvContentPartPr>
              <p14:xfrm>
                <a:off x="1938109" y="2959462"/>
                <a:ext cx="97560" cy="116280"/>
              </p14:xfrm>
            </p:contentPart>
          </mc:Choice>
          <mc:Fallback xmlns="">
            <p:pic>
              <p:nvPicPr>
                <p:cNvPr id="174434" name="Freihand 174433">
                  <a:extLst>
                    <a:ext uri="{FF2B5EF4-FFF2-40B4-BE49-F238E27FC236}">
                      <a16:creationId xmlns:a16="http://schemas.microsoft.com/office/drawing/2014/main" id="{96ADCAD7-BAE2-B79F-1E36-3FE0FFDD62CA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929109" y="2950822"/>
                  <a:ext cx="115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74435" name="Freihand 174434">
                  <a:extLst>
                    <a:ext uri="{FF2B5EF4-FFF2-40B4-BE49-F238E27FC236}">
                      <a16:creationId xmlns:a16="http://schemas.microsoft.com/office/drawing/2014/main" id="{16510DFB-3CBA-C370-B5DE-E2FA4C292855}"/>
                    </a:ext>
                  </a:extLst>
                </p14:cNvPr>
                <p14:cNvContentPartPr/>
                <p14:nvPr/>
              </p14:nvContentPartPr>
              <p14:xfrm>
                <a:off x="2154109" y="2927062"/>
                <a:ext cx="25200" cy="25560"/>
              </p14:xfrm>
            </p:contentPart>
          </mc:Choice>
          <mc:Fallback xmlns="">
            <p:pic>
              <p:nvPicPr>
                <p:cNvPr id="174435" name="Freihand 174434">
                  <a:extLst>
                    <a:ext uri="{FF2B5EF4-FFF2-40B4-BE49-F238E27FC236}">
                      <a16:creationId xmlns:a16="http://schemas.microsoft.com/office/drawing/2014/main" id="{16510DFB-3CBA-C370-B5DE-E2FA4C29285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145469" y="2918422"/>
                  <a:ext cx="42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74436" name="Freihand 174435">
                  <a:extLst>
                    <a:ext uri="{FF2B5EF4-FFF2-40B4-BE49-F238E27FC236}">
                      <a16:creationId xmlns:a16="http://schemas.microsoft.com/office/drawing/2014/main" id="{0BBF05CC-C529-83CC-B90C-3F01C37A881E}"/>
                    </a:ext>
                  </a:extLst>
                </p14:cNvPr>
                <p14:cNvContentPartPr/>
                <p14:nvPr/>
              </p14:nvContentPartPr>
              <p14:xfrm>
                <a:off x="2206669" y="2826622"/>
                <a:ext cx="109080" cy="174600"/>
              </p14:xfrm>
            </p:contentPart>
          </mc:Choice>
          <mc:Fallback xmlns="">
            <p:pic>
              <p:nvPicPr>
                <p:cNvPr id="174436" name="Freihand 174435">
                  <a:extLst>
                    <a:ext uri="{FF2B5EF4-FFF2-40B4-BE49-F238E27FC236}">
                      <a16:creationId xmlns:a16="http://schemas.microsoft.com/office/drawing/2014/main" id="{0BBF05CC-C529-83CC-B90C-3F01C37A881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197669" y="2817622"/>
                  <a:ext cx="126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74437" name="Freihand 174436">
                  <a:extLst>
                    <a:ext uri="{FF2B5EF4-FFF2-40B4-BE49-F238E27FC236}">
                      <a16:creationId xmlns:a16="http://schemas.microsoft.com/office/drawing/2014/main" id="{E65D0AF2-7050-5748-3B25-D7F9ADD88840}"/>
                    </a:ext>
                  </a:extLst>
                </p14:cNvPr>
                <p14:cNvContentPartPr/>
                <p14:nvPr/>
              </p14:nvContentPartPr>
              <p14:xfrm>
                <a:off x="2341669" y="2836342"/>
                <a:ext cx="160920" cy="165600"/>
              </p14:xfrm>
            </p:contentPart>
          </mc:Choice>
          <mc:Fallback xmlns="">
            <p:pic>
              <p:nvPicPr>
                <p:cNvPr id="174437" name="Freihand 174436">
                  <a:extLst>
                    <a:ext uri="{FF2B5EF4-FFF2-40B4-BE49-F238E27FC236}">
                      <a16:creationId xmlns:a16="http://schemas.microsoft.com/office/drawing/2014/main" id="{E65D0AF2-7050-5748-3B25-D7F9ADD8884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332669" y="2827342"/>
                  <a:ext cx="178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74440" name="Freihand 174439">
                  <a:extLst>
                    <a:ext uri="{FF2B5EF4-FFF2-40B4-BE49-F238E27FC236}">
                      <a16:creationId xmlns:a16="http://schemas.microsoft.com/office/drawing/2014/main" id="{70E691F9-76A3-D935-EB05-FA479A46E105}"/>
                    </a:ext>
                  </a:extLst>
                </p14:cNvPr>
                <p14:cNvContentPartPr/>
                <p14:nvPr/>
              </p14:nvContentPartPr>
              <p14:xfrm>
                <a:off x="2624989" y="2883862"/>
                <a:ext cx="111240" cy="28080"/>
              </p14:xfrm>
            </p:contentPart>
          </mc:Choice>
          <mc:Fallback xmlns="">
            <p:pic>
              <p:nvPicPr>
                <p:cNvPr id="174440" name="Freihand 174439">
                  <a:extLst>
                    <a:ext uri="{FF2B5EF4-FFF2-40B4-BE49-F238E27FC236}">
                      <a16:creationId xmlns:a16="http://schemas.microsoft.com/office/drawing/2014/main" id="{70E691F9-76A3-D935-EB05-FA479A46E10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615989" y="2874862"/>
                  <a:ext cx="128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74441" name="Freihand 174440">
                  <a:extLst>
                    <a:ext uri="{FF2B5EF4-FFF2-40B4-BE49-F238E27FC236}">
                      <a16:creationId xmlns:a16="http://schemas.microsoft.com/office/drawing/2014/main" id="{A58472DB-FD9D-6366-E3FF-3D74DF7D90E8}"/>
                    </a:ext>
                  </a:extLst>
                </p14:cNvPr>
                <p14:cNvContentPartPr/>
                <p14:nvPr/>
              </p14:nvContentPartPr>
              <p14:xfrm>
                <a:off x="2617069" y="2943982"/>
                <a:ext cx="136440" cy="21960"/>
              </p14:xfrm>
            </p:contentPart>
          </mc:Choice>
          <mc:Fallback xmlns="">
            <p:pic>
              <p:nvPicPr>
                <p:cNvPr id="174441" name="Freihand 174440">
                  <a:extLst>
                    <a:ext uri="{FF2B5EF4-FFF2-40B4-BE49-F238E27FC236}">
                      <a16:creationId xmlns:a16="http://schemas.microsoft.com/office/drawing/2014/main" id="{A58472DB-FD9D-6366-E3FF-3D74DF7D90E8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608429" y="2935342"/>
                  <a:ext cx="154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74443" name="Freihand 174442">
                  <a:extLst>
                    <a:ext uri="{FF2B5EF4-FFF2-40B4-BE49-F238E27FC236}">
                      <a16:creationId xmlns:a16="http://schemas.microsoft.com/office/drawing/2014/main" id="{2E0BE67C-ED5E-FB7B-3C60-2098CA91FF40}"/>
                    </a:ext>
                  </a:extLst>
                </p14:cNvPr>
                <p14:cNvContentPartPr/>
                <p14:nvPr/>
              </p14:nvContentPartPr>
              <p14:xfrm>
                <a:off x="2813269" y="2858302"/>
                <a:ext cx="71640" cy="83880"/>
              </p14:xfrm>
            </p:contentPart>
          </mc:Choice>
          <mc:Fallback xmlns="">
            <p:pic>
              <p:nvPicPr>
                <p:cNvPr id="174443" name="Freihand 174442">
                  <a:extLst>
                    <a:ext uri="{FF2B5EF4-FFF2-40B4-BE49-F238E27FC236}">
                      <a16:creationId xmlns:a16="http://schemas.microsoft.com/office/drawing/2014/main" id="{2E0BE67C-ED5E-FB7B-3C60-2098CA91FF4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804269" y="2849302"/>
                  <a:ext cx="89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74444" name="Freihand 174443">
                  <a:extLst>
                    <a:ext uri="{FF2B5EF4-FFF2-40B4-BE49-F238E27FC236}">
                      <a16:creationId xmlns:a16="http://schemas.microsoft.com/office/drawing/2014/main" id="{4D1ECC93-4261-4D7A-8F9C-6AE3657F3F24}"/>
                    </a:ext>
                  </a:extLst>
                </p14:cNvPr>
                <p14:cNvContentPartPr/>
                <p14:nvPr/>
              </p14:nvContentPartPr>
              <p14:xfrm>
                <a:off x="2881309" y="2955862"/>
                <a:ext cx="41040" cy="75600"/>
              </p14:xfrm>
            </p:contentPart>
          </mc:Choice>
          <mc:Fallback xmlns="">
            <p:pic>
              <p:nvPicPr>
                <p:cNvPr id="174444" name="Freihand 174443">
                  <a:extLst>
                    <a:ext uri="{FF2B5EF4-FFF2-40B4-BE49-F238E27FC236}">
                      <a16:creationId xmlns:a16="http://schemas.microsoft.com/office/drawing/2014/main" id="{4D1ECC93-4261-4D7A-8F9C-6AE3657F3F2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872309" y="2947222"/>
                  <a:ext cx="58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174445" name="Freihand 174444">
                  <a:extLst>
                    <a:ext uri="{FF2B5EF4-FFF2-40B4-BE49-F238E27FC236}">
                      <a16:creationId xmlns:a16="http://schemas.microsoft.com/office/drawing/2014/main" id="{AA9BD726-D211-51DC-C709-0F153F52139C}"/>
                    </a:ext>
                  </a:extLst>
                </p14:cNvPr>
                <p14:cNvContentPartPr/>
                <p14:nvPr/>
              </p14:nvContentPartPr>
              <p14:xfrm>
                <a:off x="2966269" y="2823742"/>
                <a:ext cx="93960" cy="159840"/>
              </p14:xfrm>
            </p:contentPart>
          </mc:Choice>
          <mc:Fallback xmlns="">
            <p:pic>
              <p:nvPicPr>
                <p:cNvPr id="174445" name="Freihand 174444">
                  <a:extLst>
                    <a:ext uri="{FF2B5EF4-FFF2-40B4-BE49-F238E27FC236}">
                      <a16:creationId xmlns:a16="http://schemas.microsoft.com/office/drawing/2014/main" id="{AA9BD726-D211-51DC-C709-0F153F52139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957629" y="2815102"/>
                  <a:ext cx="111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174446" name="Freihand 174445">
                  <a:extLst>
                    <a:ext uri="{FF2B5EF4-FFF2-40B4-BE49-F238E27FC236}">
                      <a16:creationId xmlns:a16="http://schemas.microsoft.com/office/drawing/2014/main" id="{D320CE4A-9A85-02E1-DD13-749369AC0AF4}"/>
                    </a:ext>
                  </a:extLst>
                </p14:cNvPr>
                <p14:cNvContentPartPr/>
                <p14:nvPr/>
              </p14:nvContentPartPr>
              <p14:xfrm>
                <a:off x="3183709" y="2797822"/>
                <a:ext cx="100080" cy="118080"/>
              </p14:xfrm>
            </p:contentPart>
          </mc:Choice>
          <mc:Fallback xmlns="">
            <p:pic>
              <p:nvPicPr>
                <p:cNvPr id="174446" name="Freihand 174445">
                  <a:extLst>
                    <a:ext uri="{FF2B5EF4-FFF2-40B4-BE49-F238E27FC236}">
                      <a16:creationId xmlns:a16="http://schemas.microsoft.com/office/drawing/2014/main" id="{D320CE4A-9A85-02E1-DD13-749369AC0AF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3174709" y="2789182"/>
                  <a:ext cx="117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174447" name="Freihand 174446">
                  <a:extLst>
                    <a:ext uri="{FF2B5EF4-FFF2-40B4-BE49-F238E27FC236}">
                      <a16:creationId xmlns:a16="http://schemas.microsoft.com/office/drawing/2014/main" id="{F3EDCD07-ACF6-0531-85BE-B0C6DA4E6317}"/>
                    </a:ext>
                  </a:extLst>
                </p14:cNvPr>
                <p14:cNvContentPartPr/>
                <p14:nvPr/>
              </p14:nvContentPartPr>
              <p14:xfrm>
                <a:off x="3271189" y="2881702"/>
                <a:ext cx="31320" cy="84600"/>
              </p14:xfrm>
            </p:contentPart>
          </mc:Choice>
          <mc:Fallback xmlns="">
            <p:pic>
              <p:nvPicPr>
                <p:cNvPr id="174447" name="Freihand 174446">
                  <a:extLst>
                    <a:ext uri="{FF2B5EF4-FFF2-40B4-BE49-F238E27FC236}">
                      <a16:creationId xmlns:a16="http://schemas.microsoft.com/office/drawing/2014/main" id="{F3EDCD07-ACF6-0531-85BE-B0C6DA4E631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3262549" y="2872702"/>
                  <a:ext cx="48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74448" name="Freihand 174447">
                  <a:extLst>
                    <a:ext uri="{FF2B5EF4-FFF2-40B4-BE49-F238E27FC236}">
                      <a16:creationId xmlns:a16="http://schemas.microsoft.com/office/drawing/2014/main" id="{5C6447B3-72AA-49BE-990C-B0183D6307D2}"/>
                    </a:ext>
                  </a:extLst>
                </p14:cNvPr>
                <p14:cNvContentPartPr/>
                <p14:nvPr/>
              </p14:nvContentPartPr>
              <p14:xfrm>
                <a:off x="3345709" y="2799262"/>
                <a:ext cx="255240" cy="160920"/>
              </p14:xfrm>
            </p:contentPart>
          </mc:Choice>
          <mc:Fallback xmlns="">
            <p:pic>
              <p:nvPicPr>
                <p:cNvPr id="174448" name="Freihand 174447">
                  <a:extLst>
                    <a:ext uri="{FF2B5EF4-FFF2-40B4-BE49-F238E27FC236}">
                      <a16:creationId xmlns:a16="http://schemas.microsoft.com/office/drawing/2014/main" id="{5C6447B3-72AA-49BE-990C-B0183D6307D2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336709" y="2790262"/>
                  <a:ext cx="272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174449" name="Freihand 174448">
                  <a:extLst>
                    <a:ext uri="{FF2B5EF4-FFF2-40B4-BE49-F238E27FC236}">
                      <a16:creationId xmlns:a16="http://schemas.microsoft.com/office/drawing/2014/main" id="{34B4BE1A-A7DC-AA4A-6523-570D23B31AC4}"/>
                    </a:ext>
                  </a:extLst>
                </p14:cNvPr>
                <p14:cNvContentPartPr/>
                <p14:nvPr/>
              </p14:nvContentPartPr>
              <p14:xfrm>
                <a:off x="3503029" y="2884942"/>
                <a:ext cx="106200" cy="27720"/>
              </p14:xfrm>
            </p:contentPart>
          </mc:Choice>
          <mc:Fallback xmlns="">
            <p:pic>
              <p:nvPicPr>
                <p:cNvPr id="174449" name="Freihand 174448">
                  <a:extLst>
                    <a:ext uri="{FF2B5EF4-FFF2-40B4-BE49-F238E27FC236}">
                      <a16:creationId xmlns:a16="http://schemas.microsoft.com/office/drawing/2014/main" id="{34B4BE1A-A7DC-AA4A-6523-570D23B31AC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3494029" y="2875942"/>
                  <a:ext cx="123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174450" name="Freihand 174449">
                  <a:extLst>
                    <a:ext uri="{FF2B5EF4-FFF2-40B4-BE49-F238E27FC236}">
                      <a16:creationId xmlns:a16="http://schemas.microsoft.com/office/drawing/2014/main" id="{A8E7C464-BC21-8291-101E-0CE3C6F60E6A}"/>
                    </a:ext>
                  </a:extLst>
                </p14:cNvPr>
                <p14:cNvContentPartPr/>
                <p14:nvPr/>
              </p14:nvContentPartPr>
              <p14:xfrm>
                <a:off x="3715429" y="2782702"/>
                <a:ext cx="82440" cy="115920"/>
              </p14:xfrm>
            </p:contentPart>
          </mc:Choice>
          <mc:Fallback xmlns="">
            <p:pic>
              <p:nvPicPr>
                <p:cNvPr id="174450" name="Freihand 174449">
                  <a:extLst>
                    <a:ext uri="{FF2B5EF4-FFF2-40B4-BE49-F238E27FC236}">
                      <a16:creationId xmlns:a16="http://schemas.microsoft.com/office/drawing/2014/main" id="{A8E7C464-BC21-8291-101E-0CE3C6F60E6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706789" y="2773702"/>
                  <a:ext cx="100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74451" name="Freihand 174450">
                  <a:extLst>
                    <a:ext uri="{FF2B5EF4-FFF2-40B4-BE49-F238E27FC236}">
                      <a16:creationId xmlns:a16="http://schemas.microsoft.com/office/drawing/2014/main" id="{97630207-56FA-C54C-0B34-F43DE6704672}"/>
                    </a:ext>
                  </a:extLst>
                </p14:cNvPr>
                <p14:cNvContentPartPr/>
                <p14:nvPr/>
              </p14:nvContentPartPr>
              <p14:xfrm>
                <a:off x="3778429" y="2828422"/>
                <a:ext cx="26640" cy="82440"/>
              </p14:xfrm>
            </p:contentPart>
          </mc:Choice>
          <mc:Fallback xmlns="">
            <p:pic>
              <p:nvPicPr>
                <p:cNvPr id="174451" name="Freihand 174450">
                  <a:extLst>
                    <a:ext uri="{FF2B5EF4-FFF2-40B4-BE49-F238E27FC236}">
                      <a16:creationId xmlns:a16="http://schemas.microsoft.com/office/drawing/2014/main" id="{97630207-56FA-C54C-0B34-F43DE6704672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769789" y="2819782"/>
                  <a:ext cx="44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74452" name="Freihand 174451">
                  <a:extLst>
                    <a:ext uri="{FF2B5EF4-FFF2-40B4-BE49-F238E27FC236}">
                      <a16:creationId xmlns:a16="http://schemas.microsoft.com/office/drawing/2014/main" id="{C2DA64B1-F0F2-ADDA-3A05-220547DE2788}"/>
                    </a:ext>
                  </a:extLst>
                </p14:cNvPr>
                <p14:cNvContentPartPr/>
                <p14:nvPr/>
              </p14:nvContentPartPr>
              <p14:xfrm>
                <a:off x="3876349" y="2798902"/>
                <a:ext cx="104400" cy="206280"/>
              </p14:xfrm>
            </p:contentPart>
          </mc:Choice>
          <mc:Fallback xmlns="">
            <p:pic>
              <p:nvPicPr>
                <p:cNvPr id="174452" name="Freihand 174451">
                  <a:extLst>
                    <a:ext uri="{FF2B5EF4-FFF2-40B4-BE49-F238E27FC236}">
                      <a16:creationId xmlns:a16="http://schemas.microsoft.com/office/drawing/2014/main" id="{C2DA64B1-F0F2-ADDA-3A05-220547DE278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867349" y="2790262"/>
                  <a:ext cx="122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174454" name="Freihand 174453">
                  <a:extLst>
                    <a:ext uri="{FF2B5EF4-FFF2-40B4-BE49-F238E27FC236}">
                      <a16:creationId xmlns:a16="http://schemas.microsoft.com/office/drawing/2014/main" id="{59D53298-E689-8F33-84FD-6D0F36819A59}"/>
                    </a:ext>
                  </a:extLst>
                </p14:cNvPr>
                <p14:cNvContentPartPr/>
                <p14:nvPr/>
              </p14:nvContentPartPr>
              <p14:xfrm>
                <a:off x="4041229" y="2789902"/>
                <a:ext cx="95040" cy="108360"/>
              </p14:xfrm>
            </p:contentPart>
          </mc:Choice>
          <mc:Fallback xmlns="">
            <p:pic>
              <p:nvPicPr>
                <p:cNvPr id="174454" name="Freihand 174453">
                  <a:extLst>
                    <a:ext uri="{FF2B5EF4-FFF2-40B4-BE49-F238E27FC236}">
                      <a16:creationId xmlns:a16="http://schemas.microsoft.com/office/drawing/2014/main" id="{59D53298-E689-8F33-84FD-6D0F36819A59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032229" y="2781262"/>
                  <a:ext cx="112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174455" name="Freihand 174454">
                  <a:extLst>
                    <a:ext uri="{FF2B5EF4-FFF2-40B4-BE49-F238E27FC236}">
                      <a16:creationId xmlns:a16="http://schemas.microsoft.com/office/drawing/2014/main" id="{183BDA9C-AE3B-B44F-2AEE-D234AC57CC5F}"/>
                    </a:ext>
                  </a:extLst>
                </p14:cNvPr>
                <p14:cNvContentPartPr/>
                <p14:nvPr/>
              </p14:nvContentPartPr>
              <p14:xfrm>
                <a:off x="4086949" y="2726902"/>
                <a:ext cx="129240" cy="38520"/>
              </p14:xfrm>
            </p:contentPart>
          </mc:Choice>
          <mc:Fallback xmlns="">
            <p:pic>
              <p:nvPicPr>
                <p:cNvPr id="174455" name="Freihand 174454">
                  <a:extLst>
                    <a:ext uri="{FF2B5EF4-FFF2-40B4-BE49-F238E27FC236}">
                      <a16:creationId xmlns:a16="http://schemas.microsoft.com/office/drawing/2014/main" id="{183BDA9C-AE3B-B44F-2AEE-D234AC57CC5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078309" y="2718262"/>
                  <a:ext cx="146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174457" name="Freihand 174456">
                  <a:extLst>
                    <a:ext uri="{FF2B5EF4-FFF2-40B4-BE49-F238E27FC236}">
                      <a16:creationId xmlns:a16="http://schemas.microsoft.com/office/drawing/2014/main" id="{F5E95AC0-CEA9-0817-9845-9C94F95C8C93}"/>
                    </a:ext>
                  </a:extLst>
                </p14:cNvPr>
                <p14:cNvContentPartPr/>
                <p14:nvPr/>
              </p14:nvContentPartPr>
              <p14:xfrm>
                <a:off x="4301149" y="2804662"/>
                <a:ext cx="136440" cy="16920"/>
              </p14:xfrm>
            </p:contentPart>
          </mc:Choice>
          <mc:Fallback xmlns="">
            <p:pic>
              <p:nvPicPr>
                <p:cNvPr id="174457" name="Freihand 174456">
                  <a:extLst>
                    <a:ext uri="{FF2B5EF4-FFF2-40B4-BE49-F238E27FC236}">
                      <a16:creationId xmlns:a16="http://schemas.microsoft.com/office/drawing/2014/main" id="{F5E95AC0-CEA9-0817-9845-9C94F95C8C93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292509" y="2796022"/>
                  <a:ext cx="154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174458" name="Freihand 174457">
                  <a:extLst>
                    <a:ext uri="{FF2B5EF4-FFF2-40B4-BE49-F238E27FC236}">
                      <a16:creationId xmlns:a16="http://schemas.microsoft.com/office/drawing/2014/main" id="{5D208579-C51E-6D3C-4719-6B076010013F}"/>
                    </a:ext>
                  </a:extLst>
                </p14:cNvPr>
                <p14:cNvContentPartPr/>
                <p14:nvPr/>
              </p14:nvContentPartPr>
              <p14:xfrm>
                <a:off x="4317349" y="2736262"/>
                <a:ext cx="316800" cy="149040"/>
              </p14:xfrm>
            </p:contentPart>
          </mc:Choice>
          <mc:Fallback xmlns="">
            <p:pic>
              <p:nvPicPr>
                <p:cNvPr id="174458" name="Freihand 174457">
                  <a:extLst>
                    <a:ext uri="{FF2B5EF4-FFF2-40B4-BE49-F238E27FC236}">
                      <a16:creationId xmlns:a16="http://schemas.microsoft.com/office/drawing/2014/main" id="{5D208579-C51E-6D3C-4719-6B076010013F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308349" y="2727262"/>
                  <a:ext cx="334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174459" name="Freihand 174458">
                  <a:extLst>
                    <a:ext uri="{FF2B5EF4-FFF2-40B4-BE49-F238E27FC236}">
                      <a16:creationId xmlns:a16="http://schemas.microsoft.com/office/drawing/2014/main" id="{2802B2EE-E84B-A988-FD47-9C7A659699ED}"/>
                    </a:ext>
                  </a:extLst>
                </p14:cNvPr>
                <p14:cNvContentPartPr/>
                <p14:nvPr/>
              </p14:nvContentPartPr>
              <p14:xfrm>
                <a:off x="4523269" y="2756422"/>
                <a:ext cx="155160" cy="113760"/>
              </p14:xfrm>
            </p:contentPart>
          </mc:Choice>
          <mc:Fallback xmlns="">
            <p:pic>
              <p:nvPicPr>
                <p:cNvPr id="174459" name="Freihand 174458">
                  <a:extLst>
                    <a:ext uri="{FF2B5EF4-FFF2-40B4-BE49-F238E27FC236}">
                      <a16:creationId xmlns:a16="http://schemas.microsoft.com/office/drawing/2014/main" id="{2802B2EE-E84B-A988-FD47-9C7A659699ED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514269" y="2747422"/>
                  <a:ext cx="172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174460" name="Freihand 174459">
                  <a:extLst>
                    <a:ext uri="{FF2B5EF4-FFF2-40B4-BE49-F238E27FC236}">
                      <a16:creationId xmlns:a16="http://schemas.microsoft.com/office/drawing/2014/main" id="{88E12B51-64F5-B760-EDB2-01C4851EFB51}"/>
                    </a:ext>
                  </a:extLst>
                </p14:cNvPr>
                <p14:cNvContentPartPr/>
                <p14:nvPr/>
              </p14:nvContentPartPr>
              <p14:xfrm>
                <a:off x="4685269" y="2790262"/>
                <a:ext cx="113400" cy="127080"/>
              </p14:xfrm>
            </p:contentPart>
          </mc:Choice>
          <mc:Fallback xmlns="">
            <p:pic>
              <p:nvPicPr>
                <p:cNvPr id="174460" name="Freihand 174459">
                  <a:extLst>
                    <a:ext uri="{FF2B5EF4-FFF2-40B4-BE49-F238E27FC236}">
                      <a16:creationId xmlns:a16="http://schemas.microsoft.com/office/drawing/2014/main" id="{88E12B51-64F5-B760-EDB2-01C4851EFB5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676629" y="2781622"/>
                  <a:ext cx="131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174461" name="Freihand 174460">
                  <a:extLst>
                    <a:ext uri="{FF2B5EF4-FFF2-40B4-BE49-F238E27FC236}">
                      <a16:creationId xmlns:a16="http://schemas.microsoft.com/office/drawing/2014/main" id="{311E63C3-D068-9DB8-D675-33FCB94DA87A}"/>
                    </a:ext>
                  </a:extLst>
                </p14:cNvPr>
                <p14:cNvContentPartPr/>
                <p14:nvPr/>
              </p14:nvContentPartPr>
              <p14:xfrm>
                <a:off x="4790749" y="2837062"/>
                <a:ext cx="107640" cy="150120"/>
              </p14:xfrm>
            </p:contentPart>
          </mc:Choice>
          <mc:Fallback xmlns="">
            <p:pic>
              <p:nvPicPr>
                <p:cNvPr id="174461" name="Freihand 174460">
                  <a:extLst>
                    <a:ext uri="{FF2B5EF4-FFF2-40B4-BE49-F238E27FC236}">
                      <a16:creationId xmlns:a16="http://schemas.microsoft.com/office/drawing/2014/main" id="{311E63C3-D068-9DB8-D675-33FCB94DA87A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782109" y="2828422"/>
                  <a:ext cx="125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174463" name="Freihand 174462">
                  <a:extLst>
                    <a:ext uri="{FF2B5EF4-FFF2-40B4-BE49-F238E27FC236}">
                      <a16:creationId xmlns:a16="http://schemas.microsoft.com/office/drawing/2014/main" id="{122F1D00-1F2F-6D03-266F-4CDBE32135D2}"/>
                    </a:ext>
                  </a:extLst>
                </p14:cNvPr>
                <p14:cNvContentPartPr/>
                <p14:nvPr/>
              </p14:nvContentPartPr>
              <p14:xfrm>
                <a:off x="2388469" y="3119662"/>
                <a:ext cx="27360" cy="76320"/>
              </p14:xfrm>
            </p:contentPart>
          </mc:Choice>
          <mc:Fallback xmlns="">
            <p:pic>
              <p:nvPicPr>
                <p:cNvPr id="174463" name="Freihand 174462">
                  <a:extLst>
                    <a:ext uri="{FF2B5EF4-FFF2-40B4-BE49-F238E27FC236}">
                      <a16:creationId xmlns:a16="http://schemas.microsoft.com/office/drawing/2014/main" id="{122F1D00-1F2F-6D03-266F-4CDBE32135D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2379829" y="3110662"/>
                  <a:ext cx="45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74464" name="Freihand 174463">
                  <a:extLst>
                    <a:ext uri="{FF2B5EF4-FFF2-40B4-BE49-F238E27FC236}">
                      <a16:creationId xmlns:a16="http://schemas.microsoft.com/office/drawing/2014/main" id="{F1927A1B-4319-869B-3995-3DBC92EB665E}"/>
                    </a:ext>
                  </a:extLst>
                </p14:cNvPr>
                <p14:cNvContentPartPr/>
                <p14:nvPr/>
              </p14:nvContentPartPr>
              <p14:xfrm>
                <a:off x="2412589" y="3255742"/>
                <a:ext cx="29160" cy="216000"/>
              </p14:xfrm>
            </p:contentPart>
          </mc:Choice>
          <mc:Fallback xmlns="">
            <p:pic>
              <p:nvPicPr>
                <p:cNvPr id="174464" name="Freihand 174463">
                  <a:extLst>
                    <a:ext uri="{FF2B5EF4-FFF2-40B4-BE49-F238E27FC236}">
                      <a16:creationId xmlns:a16="http://schemas.microsoft.com/office/drawing/2014/main" id="{F1927A1B-4319-869B-3995-3DBC92EB665E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2403949" y="3247102"/>
                  <a:ext cx="46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74466" name="Freihand 174465">
                  <a:extLst>
                    <a:ext uri="{FF2B5EF4-FFF2-40B4-BE49-F238E27FC236}">
                      <a16:creationId xmlns:a16="http://schemas.microsoft.com/office/drawing/2014/main" id="{196FA015-A80E-D69D-A53D-641612AF4D4F}"/>
                    </a:ext>
                  </a:extLst>
                </p14:cNvPr>
                <p14:cNvContentPartPr/>
                <p14:nvPr/>
              </p14:nvContentPartPr>
              <p14:xfrm>
                <a:off x="143149" y="3642022"/>
                <a:ext cx="121320" cy="124920"/>
              </p14:xfrm>
            </p:contentPart>
          </mc:Choice>
          <mc:Fallback xmlns="">
            <p:pic>
              <p:nvPicPr>
                <p:cNvPr id="174466" name="Freihand 174465">
                  <a:extLst>
                    <a:ext uri="{FF2B5EF4-FFF2-40B4-BE49-F238E27FC236}">
                      <a16:creationId xmlns:a16="http://schemas.microsoft.com/office/drawing/2014/main" id="{196FA015-A80E-D69D-A53D-641612AF4D4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34149" y="3633022"/>
                  <a:ext cx="138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74467" name="Freihand 174466">
                  <a:extLst>
                    <a:ext uri="{FF2B5EF4-FFF2-40B4-BE49-F238E27FC236}">
                      <a16:creationId xmlns:a16="http://schemas.microsoft.com/office/drawing/2014/main" id="{E9B01F49-3FEB-4316-97AE-71AC29C73344}"/>
                    </a:ext>
                  </a:extLst>
                </p14:cNvPr>
                <p14:cNvContentPartPr/>
                <p14:nvPr/>
              </p14:nvContentPartPr>
              <p14:xfrm>
                <a:off x="142429" y="3637702"/>
                <a:ext cx="145800" cy="171720"/>
              </p14:xfrm>
            </p:contentPart>
          </mc:Choice>
          <mc:Fallback xmlns="">
            <p:pic>
              <p:nvPicPr>
                <p:cNvPr id="174467" name="Freihand 174466">
                  <a:extLst>
                    <a:ext uri="{FF2B5EF4-FFF2-40B4-BE49-F238E27FC236}">
                      <a16:creationId xmlns:a16="http://schemas.microsoft.com/office/drawing/2014/main" id="{E9B01F49-3FEB-4316-97AE-71AC29C7334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33429" y="3628702"/>
                  <a:ext cx="163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174468" name="Freihand 174467">
                  <a:extLst>
                    <a:ext uri="{FF2B5EF4-FFF2-40B4-BE49-F238E27FC236}">
                      <a16:creationId xmlns:a16="http://schemas.microsoft.com/office/drawing/2014/main" id="{9CCB05CF-AD5B-B275-8725-89E4F19E20A9}"/>
                    </a:ext>
                  </a:extLst>
                </p14:cNvPr>
                <p14:cNvContentPartPr/>
                <p14:nvPr/>
              </p14:nvContentPartPr>
              <p14:xfrm>
                <a:off x="321709" y="3716542"/>
                <a:ext cx="100800" cy="148680"/>
              </p14:xfrm>
            </p:contentPart>
          </mc:Choice>
          <mc:Fallback xmlns="">
            <p:pic>
              <p:nvPicPr>
                <p:cNvPr id="174468" name="Freihand 174467">
                  <a:extLst>
                    <a:ext uri="{FF2B5EF4-FFF2-40B4-BE49-F238E27FC236}">
                      <a16:creationId xmlns:a16="http://schemas.microsoft.com/office/drawing/2014/main" id="{9CCB05CF-AD5B-B275-8725-89E4F19E20A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12709" y="3707542"/>
                  <a:ext cx="118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74469" name="Freihand 174468">
                  <a:extLst>
                    <a:ext uri="{FF2B5EF4-FFF2-40B4-BE49-F238E27FC236}">
                      <a16:creationId xmlns:a16="http://schemas.microsoft.com/office/drawing/2014/main" id="{C8227147-A119-EFC1-A9CC-7E991EED7AB1}"/>
                    </a:ext>
                  </a:extLst>
                </p14:cNvPr>
                <p14:cNvContentPartPr/>
                <p14:nvPr/>
              </p14:nvContentPartPr>
              <p14:xfrm>
                <a:off x="535189" y="3724822"/>
                <a:ext cx="99000" cy="55080"/>
              </p14:xfrm>
            </p:contentPart>
          </mc:Choice>
          <mc:Fallback xmlns="">
            <p:pic>
              <p:nvPicPr>
                <p:cNvPr id="174469" name="Freihand 174468">
                  <a:extLst>
                    <a:ext uri="{FF2B5EF4-FFF2-40B4-BE49-F238E27FC236}">
                      <a16:creationId xmlns:a16="http://schemas.microsoft.com/office/drawing/2014/main" id="{C8227147-A119-EFC1-A9CC-7E991EED7AB1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26189" y="3715822"/>
                  <a:ext cx="116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174470" name="Freihand 174469">
                  <a:extLst>
                    <a:ext uri="{FF2B5EF4-FFF2-40B4-BE49-F238E27FC236}">
                      <a16:creationId xmlns:a16="http://schemas.microsoft.com/office/drawing/2014/main" id="{D2387877-C842-2A68-6DE2-29F9C6D016F8}"/>
                    </a:ext>
                  </a:extLst>
                </p14:cNvPr>
                <p14:cNvContentPartPr/>
                <p14:nvPr/>
              </p14:nvContentPartPr>
              <p14:xfrm>
                <a:off x="815629" y="3613222"/>
                <a:ext cx="97920" cy="122040"/>
              </p14:xfrm>
            </p:contentPart>
          </mc:Choice>
          <mc:Fallback xmlns="">
            <p:pic>
              <p:nvPicPr>
                <p:cNvPr id="174470" name="Freihand 174469">
                  <a:extLst>
                    <a:ext uri="{FF2B5EF4-FFF2-40B4-BE49-F238E27FC236}">
                      <a16:creationId xmlns:a16="http://schemas.microsoft.com/office/drawing/2014/main" id="{D2387877-C842-2A68-6DE2-29F9C6D016F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06629" y="3604582"/>
                  <a:ext cx="115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174471" name="Freihand 174470">
                  <a:extLst>
                    <a:ext uri="{FF2B5EF4-FFF2-40B4-BE49-F238E27FC236}">
                      <a16:creationId xmlns:a16="http://schemas.microsoft.com/office/drawing/2014/main" id="{1EF1CBB2-6EAA-FBC3-2D8E-2F0C7FB259EF}"/>
                    </a:ext>
                  </a:extLst>
                </p14:cNvPr>
                <p14:cNvContentPartPr/>
                <p14:nvPr/>
              </p14:nvContentPartPr>
              <p14:xfrm>
                <a:off x="819229" y="3630862"/>
                <a:ext cx="128160" cy="150480"/>
              </p14:xfrm>
            </p:contentPart>
          </mc:Choice>
          <mc:Fallback xmlns="">
            <p:pic>
              <p:nvPicPr>
                <p:cNvPr id="174471" name="Freihand 174470">
                  <a:extLst>
                    <a:ext uri="{FF2B5EF4-FFF2-40B4-BE49-F238E27FC236}">
                      <a16:creationId xmlns:a16="http://schemas.microsoft.com/office/drawing/2014/main" id="{1EF1CBB2-6EAA-FBC3-2D8E-2F0C7FB259EF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10589" y="3622222"/>
                  <a:ext cx="145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174472" name="Freihand 174471">
                  <a:extLst>
                    <a:ext uri="{FF2B5EF4-FFF2-40B4-BE49-F238E27FC236}">
                      <a16:creationId xmlns:a16="http://schemas.microsoft.com/office/drawing/2014/main" id="{7CD29635-C5D2-55ED-B5F1-CBFE739ADFD4}"/>
                    </a:ext>
                  </a:extLst>
                </p14:cNvPr>
                <p14:cNvContentPartPr/>
                <p14:nvPr/>
              </p14:nvContentPartPr>
              <p14:xfrm>
                <a:off x="989149" y="3689542"/>
                <a:ext cx="79560" cy="120960"/>
              </p14:xfrm>
            </p:contentPart>
          </mc:Choice>
          <mc:Fallback xmlns="">
            <p:pic>
              <p:nvPicPr>
                <p:cNvPr id="174472" name="Freihand 174471">
                  <a:extLst>
                    <a:ext uri="{FF2B5EF4-FFF2-40B4-BE49-F238E27FC236}">
                      <a16:creationId xmlns:a16="http://schemas.microsoft.com/office/drawing/2014/main" id="{7CD29635-C5D2-55ED-B5F1-CBFE739ADFD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80149" y="3680902"/>
                  <a:ext cx="97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174473" name="Freihand 174472">
                  <a:extLst>
                    <a:ext uri="{FF2B5EF4-FFF2-40B4-BE49-F238E27FC236}">
                      <a16:creationId xmlns:a16="http://schemas.microsoft.com/office/drawing/2014/main" id="{66E36FE0-2D75-7B6E-8BB6-FF11865EEC15}"/>
                    </a:ext>
                  </a:extLst>
                </p14:cNvPr>
                <p14:cNvContentPartPr/>
                <p14:nvPr/>
              </p14:nvContentPartPr>
              <p14:xfrm>
                <a:off x="1104349" y="3695302"/>
                <a:ext cx="201240" cy="139680"/>
              </p14:xfrm>
            </p:contentPart>
          </mc:Choice>
          <mc:Fallback xmlns="">
            <p:pic>
              <p:nvPicPr>
                <p:cNvPr id="174473" name="Freihand 174472">
                  <a:extLst>
                    <a:ext uri="{FF2B5EF4-FFF2-40B4-BE49-F238E27FC236}">
                      <a16:creationId xmlns:a16="http://schemas.microsoft.com/office/drawing/2014/main" id="{66E36FE0-2D75-7B6E-8BB6-FF11865EEC15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95349" y="3686662"/>
                  <a:ext cx="218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174474" name="Freihand 174473">
                  <a:extLst>
                    <a:ext uri="{FF2B5EF4-FFF2-40B4-BE49-F238E27FC236}">
                      <a16:creationId xmlns:a16="http://schemas.microsoft.com/office/drawing/2014/main" id="{A60A7341-A8DE-84FD-556B-DF992882EE10}"/>
                    </a:ext>
                  </a:extLst>
                </p14:cNvPr>
                <p14:cNvContentPartPr/>
                <p14:nvPr/>
              </p14:nvContentPartPr>
              <p14:xfrm>
                <a:off x="1257349" y="3652102"/>
                <a:ext cx="266760" cy="83880"/>
              </p14:xfrm>
            </p:contentPart>
          </mc:Choice>
          <mc:Fallback xmlns="">
            <p:pic>
              <p:nvPicPr>
                <p:cNvPr id="174474" name="Freihand 174473">
                  <a:extLst>
                    <a:ext uri="{FF2B5EF4-FFF2-40B4-BE49-F238E27FC236}">
                      <a16:creationId xmlns:a16="http://schemas.microsoft.com/office/drawing/2014/main" id="{A60A7341-A8DE-84FD-556B-DF992882EE1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248709" y="3643102"/>
                  <a:ext cx="284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174475" name="Freihand 174474">
                  <a:extLst>
                    <a:ext uri="{FF2B5EF4-FFF2-40B4-BE49-F238E27FC236}">
                      <a16:creationId xmlns:a16="http://schemas.microsoft.com/office/drawing/2014/main" id="{09A93F31-946A-B7BF-EEE2-BD3B4AF1F90F}"/>
                    </a:ext>
                  </a:extLst>
                </p14:cNvPr>
                <p14:cNvContentPartPr/>
                <p14:nvPr/>
              </p14:nvContentPartPr>
              <p14:xfrm>
                <a:off x="1474789" y="3646342"/>
                <a:ext cx="82440" cy="109080"/>
              </p14:xfrm>
            </p:contentPart>
          </mc:Choice>
          <mc:Fallback xmlns="">
            <p:pic>
              <p:nvPicPr>
                <p:cNvPr id="174475" name="Freihand 174474">
                  <a:extLst>
                    <a:ext uri="{FF2B5EF4-FFF2-40B4-BE49-F238E27FC236}">
                      <a16:creationId xmlns:a16="http://schemas.microsoft.com/office/drawing/2014/main" id="{09A93F31-946A-B7BF-EEE2-BD3B4AF1F90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465789" y="3637702"/>
                  <a:ext cx="100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174476" name="Freihand 174475">
                  <a:extLst>
                    <a:ext uri="{FF2B5EF4-FFF2-40B4-BE49-F238E27FC236}">
                      <a16:creationId xmlns:a16="http://schemas.microsoft.com/office/drawing/2014/main" id="{9924DF7A-6175-6C62-B888-348515B50EE9}"/>
                    </a:ext>
                  </a:extLst>
                </p14:cNvPr>
                <p14:cNvContentPartPr/>
                <p14:nvPr/>
              </p14:nvContentPartPr>
              <p14:xfrm>
                <a:off x="1617709" y="3708262"/>
                <a:ext cx="101880" cy="125280"/>
              </p14:xfrm>
            </p:contentPart>
          </mc:Choice>
          <mc:Fallback xmlns="">
            <p:pic>
              <p:nvPicPr>
                <p:cNvPr id="174476" name="Freihand 174475">
                  <a:extLst>
                    <a:ext uri="{FF2B5EF4-FFF2-40B4-BE49-F238E27FC236}">
                      <a16:creationId xmlns:a16="http://schemas.microsoft.com/office/drawing/2014/main" id="{9924DF7A-6175-6C62-B888-348515B50EE9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608709" y="3699622"/>
                  <a:ext cx="119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174477" name="Freihand 174476">
                  <a:extLst>
                    <a:ext uri="{FF2B5EF4-FFF2-40B4-BE49-F238E27FC236}">
                      <a16:creationId xmlns:a16="http://schemas.microsoft.com/office/drawing/2014/main" id="{E1E01603-24A0-627A-3C85-5AA5CE18DF10}"/>
                    </a:ext>
                  </a:extLst>
                </p14:cNvPr>
                <p14:cNvContentPartPr/>
                <p14:nvPr/>
              </p14:nvContentPartPr>
              <p14:xfrm>
                <a:off x="1727509" y="3743902"/>
                <a:ext cx="162360" cy="147600"/>
              </p14:xfrm>
            </p:contentPart>
          </mc:Choice>
          <mc:Fallback xmlns="">
            <p:pic>
              <p:nvPicPr>
                <p:cNvPr id="174477" name="Freihand 174476">
                  <a:extLst>
                    <a:ext uri="{FF2B5EF4-FFF2-40B4-BE49-F238E27FC236}">
                      <a16:creationId xmlns:a16="http://schemas.microsoft.com/office/drawing/2014/main" id="{E1E01603-24A0-627A-3C85-5AA5CE18DF10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718509" y="3734902"/>
                  <a:ext cx="180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174478" name="Freihand 174477">
                  <a:extLst>
                    <a:ext uri="{FF2B5EF4-FFF2-40B4-BE49-F238E27FC236}">
                      <a16:creationId xmlns:a16="http://schemas.microsoft.com/office/drawing/2014/main" id="{BA6E62C4-5706-5B1D-62AF-C0E72EE7F788}"/>
                    </a:ext>
                  </a:extLst>
                </p14:cNvPr>
                <p14:cNvContentPartPr/>
                <p14:nvPr/>
              </p14:nvContentPartPr>
              <p14:xfrm>
                <a:off x="1937389" y="3695302"/>
                <a:ext cx="146880" cy="109800"/>
              </p14:xfrm>
            </p:contentPart>
          </mc:Choice>
          <mc:Fallback xmlns="">
            <p:pic>
              <p:nvPicPr>
                <p:cNvPr id="174478" name="Freihand 174477">
                  <a:extLst>
                    <a:ext uri="{FF2B5EF4-FFF2-40B4-BE49-F238E27FC236}">
                      <a16:creationId xmlns:a16="http://schemas.microsoft.com/office/drawing/2014/main" id="{BA6E62C4-5706-5B1D-62AF-C0E72EE7F78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928749" y="3686662"/>
                  <a:ext cx="164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174479" name="Freihand 174478">
                  <a:extLst>
                    <a:ext uri="{FF2B5EF4-FFF2-40B4-BE49-F238E27FC236}">
                      <a16:creationId xmlns:a16="http://schemas.microsoft.com/office/drawing/2014/main" id="{0DAE5D0C-397E-B0CA-CBC5-DEEFB6679220}"/>
                    </a:ext>
                  </a:extLst>
                </p14:cNvPr>
                <p14:cNvContentPartPr/>
                <p14:nvPr/>
              </p14:nvContentPartPr>
              <p14:xfrm>
                <a:off x="2126749" y="3667942"/>
                <a:ext cx="136440" cy="151200"/>
              </p14:xfrm>
            </p:contentPart>
          </mc:Choice>
          <mc:Fallback xmlns="">
            <p:pic>
              <p:nvPicPr>
                <p:cNvPr id="174479" name="Freihand 174478">
                  <a:extLst>
                    <a:ext uri="{FF2B5EF4-FFF2-40B4-BE49-F238E27FC236}">
                      <a16:creationId xmlns:a16="http://schemas.microsoft.com/office/drawing/2014/main" id="{0DAE5D0C-397E-B0CA-CBC5-DEEFB667922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118109" y="3659302"/>
                  <a:ext cx="154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174480" name="Freihand 174479">
                  <a:extLst>
                    <a:ext uri="{FF2B5EF4-FFF2-40B4-BE49-F238E27FC236}">
                      <a16:creationId xmlns:a16="http://schemas.microsoft.com/office/drawing/2014/main" id="{4F719EB9-DBDF-2FE6-51C3-5714CB179462}"/>
                    </a:ext>
                  </a:extLst>
                </p14:cNvPr>
                <p14:cNvContentPartPr/>
                <p14:nvPr/>
              </p14:nvContentPartPr>
              <p14:xfrm>
                <a:off x="2335189" y="3697462"/>
                <a:ext cx="102960" cy="171000"/>
              </p14:xfrm>
            </p:contentPart>
          </mc:Choice>
          <mc:Fallback xmlns="">
            <p:pic>
              <p:nvPicPr>
                <p:cNvPr id="174480" name="Freihand 174479">
                  <a:extLst>
                    <a:ext uri="{FF2B5EF4-FFF2-40B4-BE49-F238E27FC236}">
                      <a16:creationId xmlns:a16="http://schemas.microsoft.com/office/drawing/2014/main" id="{4F719EB9-DBDF-2FE6-51C3-5714CB17946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326549" y="3688462"/>
                  <a:ext cx="120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174481" name="Freihand 174480">
                  <a:extLst>
                    <a:ext uri="{FF2B5EF4-FFF2-40B4-BE49-F238E27FC236}">
                      <a16:creationId xmlns:a16="http://schemas.microsoft.com/office/drawing/2014/main" id="{BBDE2C7D-217A-1BC5-E5A4-62E170E78D90}"/>
                    </a:ext>
                  </a:extLst>
                </p14:cNvPr>
                <p14:cNvContentPartPr/>
                <p14:nvPr/>
              </p14:nvContentPartPr>
              <p14:xfrm>
                <a:off x="2449309" y="3757582"/>
                <a:ext cx="104040" cy="168840"/>
              </p14:xfrm>
            </p:contentPart>
          </mc:Choice>
          <mc:Fallback xmlns="">
            <p:pic>
              <p:nvPicPr>
                <p:cNvPr id="174481" name="Freihand 174480">
                  <a:extLst>
                    <a:ext uri="{FF2B5EF4-FFF2-40B4-BE49-F238E27FC236}">
                      <a16:creationId xmlns:a16="http://schemas.microsoft.com/office/drawing/2014/main" id="{BBDE2C7D-217A-1BC5-E5A4-62E170E78D90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440669" y="3748942"/>
                  <a:ext cx="121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174482" name="Freihand 174481">
                  <a:extLst>
                    <a:ext uri="{FF2B5EF4-FFF2-40B4-BE49-F238E27FC236}">
                      <a16:creationId xmlns:a16="http://schemas.microsoft.com/office/drawing/2014/main" id="{5582ED73-FE66-41E3-CD0C-6C7A302D35BC}"/>
                    </a:ext>
                  </a:extLst>
                </p14:cNvPr>
                <p14:cNvContentPartPr/>
                <p14:nvPr/>
              </p14:nvContentPartPr>
              <p14:xfrm>
                <a:off x="2648389" y="3705742"/>
                <a:ext cx="172080" cy="110880"/>
              </p14:xfrm>
            </p:contentPart>
          </mc:Choice>
          <mc:Fallback xmlns="">
            <p:pic>
              <p:nvPicPr>
                <p:cNvPr id="174482" name="Freihand 174481">
                  <a:extLst>
                    <a:ext uri="{FF2B5EF4-FFF2-40B4-BE49-F238E27FC236}">
                      <a16:creationId xmlns:a16="http://schemas.microsoft.com/office/drawing/2014/main" id="{5582ED73-FE66-41E3-CD0C-6C7A302D35B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639749" y="3696742"/>
                  <a:ext cx="18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174483" name="Freihand 174482">
                  <a:extLst>
                    <a:ext uri="{FF2B5EF4-FFF2-40B4-BE49-F238E27FC236}">
                      <a16:creationId xmlns:a16="http://schemas.microsoft.com/office/drawing/2014/main" id="{86BD3169-8CCA-FF9E-6A87-10BABA22FB9E}"/>
                    </a:ext>
                  </a:extLst>
                </p14:cNvPr>
                <p14:cNvContentPartPr/>
                <p14:nvPr/>
              </p14:nvContentPartPr>
              <p14:xfrm>
                <a:off x="3072829" y="3722662"/>
                <a:ext cx="468720" cy="47880"/>
              </p14:xfrm>
            </p:contentPart>
          </mc:Choice>
          <mc:Fallback xmlns="">
            <p:pic>
              <p:nvPicPr>
                <p:cNvPr id="174483" name="Freihand 174482">
                  <a:extLst>
                    <a:ext uri="{FF2B5EF4-FFF2-40B4-BE49-F238E27FC236}">
                      <a16:creationId xmlns:a16="http://schemas.microsoft.com/office/drawing/2014/main" id="{86BD3169-8CCA-FF9E-6A87-10BABA22FB9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063829" y="3713662"/>
                  <a:ext cx="486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174486" name="Freihand 174485">
                  <a:extLst>
                    <a:ext uri="{FF2B5EF4-FFF2-40B4-BE49-F238E27FC236}">
                      <a16:creationId xmlns:a16="http://schemas.microsoft.com/office/drawing/2014/main" id="{B7394CDA-FC0B-6A24-D4C9-A7C0E5985090}"/>
                    </a:ext>
                  </a:extLst>
                </p14:cNvPr>
                <p14:cNvContentPartPr/>
                <p14:nvPr/>
              </p14:nvContentPartPr>
              <p14:xfrm>
                <a:off x="606829" y="4185982"/>
                <a:ext cx="104040" cy="5040"/>
              </p14:xfrm>
            </p:contentPart>
          </mc:Choice>
          <mc:Fallback xmlns="">
            <p:pic>
              <p:nvPicPr>
                <p:cNvPr id="174486" name="Freihand 174485">
                  <a:extLst>
                    <a:ext uri="{FF2B5EF4-FFF2-40B4-BE49-F238E27FC236}">
                      <a16:creationId xmlns:a16="http://schemas.microsoft.com/office/drawing/2014/main" id="{B7394CDA-FC0B-6A24-D4C9-A7C0E598509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97829" y="4177342"/>
                  <a:ext cx="121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174487" name="Freihand 174486">
                  <a:extLst>
                    <a:ext uri="{FF2B5EF4-FFF2-40B4-BE49-F238E27FC236}">
                      <a16:creationId xmlns:a16="http://schemas.microsoft.com/office/drawing/2014/main" id="{A7761731-2FA5-CE0D-837B-3796B8AF2545}"/>
                    </a:ext>
                  </a:extLst>
                </p14:cNvPr>
                <p14:cNvContentPartPr/>
                <p14:nvPr/>
              </p14:nvContentPartPr>
              <p14:xfrm>
                <a:off x="585229" y="4218382"/>
                <a:ext cx="162000" cy="19440"/>
              </p14:xfrm>
            </p:contentPart>
          </mc:Choice>
          <mc:Fallback xmlns="">
            <p:pic>
              <p:nvPicPr>
                <p:cNvPr id="174487" name="Freihand 174486">
                  <a:extLst>
                    <a:ext uri="{FF2B5EF4-FFF2-40B4-BE49-F238E27FC236}">
                      <a16:creationId xmlns:a16="http://schemas.microsoft.com/office/drawing/2014/main" id="{A7761731-2FA5-CE0D-837B-3796B8AF2545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76229" y="4209742"/>
                  <a:ext cx="179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174489" name="Freihand 174488">
                  <a:extLst>
                    <a:ext uri="{FF2B5EF4-FFF2-40B4-BE49-F238E27FC236}">
                      <a16:creationId xmlns:a16="http://schemas.microsoft.com/office/drawing/2014/main" id="{F8BCC86E-219F-3303-A14C-A938A1BA09FC}"/>
                    </a:ext>
                  </a:extLst>
                </p14:cNvPr>
                <p14:cNvContentPartPr/>
                <p14:nvPr/>
              </p14:nvContentPartPr>
              <p14:xfrm>
                <a:off x="950629" y="4101022"/>
                <a:ext cx="113760" cy="182160"/>
              </p14:xfrm>
            </p:contentPart>
          </mc:Choice>
          <mc:Fallback xmlns="">
            <p:pic>
              <p:nvPicPr>
                <p:cNvPr id="174489" name="Freihand 174488">
                  <a:extLst>
                    <a:ext uri="{FF2B5EF4-FFF2-40B4-BE49-F238E27FC236}">
                      <a16:creationId xmlns:a16="http://schemas.microsoft.com/office/drawing/2014/main" id="{F8BCC86E-219F-3303-A14C-A938A1BA09F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41629" y="4092382"/>
                  <a:ext cx="131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174490" name="Freihand 174489">
                  <a:extLst>
                    <a:ext uri="{FF2B5EF4-FFF2-40B4-BE49-F238E27FC236}">
                      <a16:creationId xmlns:a16="http://schemas.microsoft.com/office/drawing/2014/main" id="{8D274F59-2180-E31E-D640-844A918BAE05}"/>
                    </a:ext>
                  </a:extLst>
                </p14:cNvPr>
                <p14:cNvContentPartPr/>
                <p14:nvPr/>
              </p14:nvContentPartPr>
              <p14:xfrm>
                <a:off x="1019029" y="4074742"/>
                <a:ext cx="132840" cy="23400"/>
              </p14:xfrm>
            </p:contentPart>
          </mc:Choice>
          <mc:Fallback xmlns="">
            <p:pic>
              <p:nvPicPr>
                <p:cNvPr id="174490" name="Freihand 174489">
                  <a:extLst>
                    <a:ext uri="{FF2B5EF4-FFF2-40B4-BE49-F238E27FC236}">
                      <a16:creationId xmlns:a16="http://schemas.microsoft.com/office/drawing/2014/main" id="{8D274F59-2180-E31E-D640-844A918BAE0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10389" y="4065742"/>
                  <a:ext cx="150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174491" name="Freihand 174490">
                  <a:extLst>
                    <a:ext uri="{FF2B5EF4-FFF2-40B4-BE49-F238E27FC236}">
                      <a16:creationId xmlns:a16="http://schemas.microsoft.com/office/drawing/2014/main" id="{3A3DE086-F092-4432-E1E6-93699FCE6A7C}"/>
                    </a:ext>
                  </a:extLst>
                </p14:cNvPr>
                <p14:cNvContentPartPr/>
                <p14:nvPr/>
              </p14:nvContentPartPr>
              <p14:xfrm>
                <a:off x="1178149" y="4075102"/>
                <a:ext cx="135000" cy="162360"/>
              </p14:xfrm>
            </p:contentPart>
          </mc:Choice>
          <mc:Fallback xmlns="">
            <p:pic>
              <p:nvPicPr>
                <p:cNvPr id="174491" name="Freihand 174490">
                  <a:extLst>
                    <a:ext uri="{FF2B5EF4-FFF2-40B4-BE49-F238E27FC236}">
                      <a16:creationId xmlns:a16="http://schemas.microsoft.com/office/drawing/2014/main" id="{3A3DE086-F092-4432-E1E6-93699FCE6A7C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169149" y="4066462"/>
                  <a:ext cx="152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174492" name="Freihand 174491">
                  <a:extLst>
                    <a:ext uri="{FF2B5EF4-FFF2-40B4-BE49-F238E27FC236}">
                      <a16:creationId xmlns:a16="http://schemas.microsoft.com/office/drawing/2014/main" id="{A19EA9DE-369F-0A2C-EBF6-436EE2917681}"/>
                    </a:ext>
                  </a:extLst>
                </p14:cNvPr>
                <p14:cNvContentPartPr/>
                <p14:nvPr/>
              </p14:nvContentPartPr>
              <p14:xfrm>
                <a:off x="1487749" y="4131262"/>
                <a:ext cx="106560" cy="118080"/>
              </p14:xfrm>
            </p:contentPart>
          </mc:Choice>
          <mc:Fallback xmlns="">
            <p:pic>
              <p:nvPicPr>
                <p:cNvPr id="174492" name="Freihand 174491">
                  <a:extLst>
                    <a:ext uri="{FF2B5EF4-FFF2-40B4-BE49-F238E27FC236}">
                      <a16:creationId xmlns:a16="http://schemas.microsoft.com/office/drawing/2014/main" id="{A19EA9DE-369F-0A2C-EBF6-436EE291768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478749" y="4122622"/>
                  <a:ext cx="124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174493" name="Freihand 174492">
                  <a:extLst>
                    <a:ext uri="{FF2B5EF4-FFF2-40B4-BE49-F238E27FC236}">
                      <a16:creationId xmlns:a16="http://schemas.microsoft.com/office/drawing/2014/main" id="{2C961842-8F72-4452-033C-D6BA5C44F29C}"/>
                    </a:ext>
                  </a:extLst>
                </p14:cNvPr>
                <p14:cNvContentPartPr/>
                <p14:nvPr/>
              </p14:nvContentPartPr>
              <p14:xfrm>
                <a:off x="1722829" y="4125142"/>
                <a:ext cx="107280" cy="91440"/>
              </p14:xfrm>
            </p:contentPart>
          </mc:Choice>
          <mc:Fallback xmlns="">
            <p:pic>
              <p:nvPicPr>
                <p:cNvPr id="174493" name="Freihand 174492">
                  <a:extLst>
                    <a:ext uri="{FF2B5EF4-FFF2-40B4-BE49-F238E27FC236}">
                      <a16:creationId xmlns:a16="http://schemas.microsoft.com/office/drawing/2014/main" id="{2C961842-8F72-4452-033C-D6BA5C44F29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713829" y="4116502"/>
                  <a:ext cx="124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174494" name="Freihand 174493">
                  <a:extLst>
                    <a:ext uri="{FF2B5EF4-FFF2-40B4-BE49-F238E27FC236}">
                      <a16:creationId xmlns:a16="http://schemas.microsoft.com/office/drawing/2014/main" id="{ADF2BEF5-2681-B475-51FA-F2DF56477484}"/>
                    </a:ext>
                  </a:extLst>
                </p14:cNvPr>
                <p14:cNvContentPartPr/>
                <p14:nvPr/>
              </p14:nvContentPartPr>
              <p14:xfrm>
                <a:off x="1851709" y="4202902"/>
                <a:ext cx="26640" cy="125280"/>
              </p14:xfrm>
            </p:contentPart>
          </mc:Choice>
          <mc:Fallback xmlns="">
            <p:pic>
              <p:nvPicPr>
                <p:cNvPr id="174494" name="Freihand 174493">
                  <a:extLst>
                    <a:ext uri="{FF2B5EF4-FFF2-40B4-BE49-F238E27FC236}">
                      <a16:creationId xmlns:a16="http://schemas.microsoft.com/office/drawing/2014/main" id="{ADF2BEF5-2681-B475-51FA-F2DF56477484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843069" y="4194262"/>
                  <a:ext cx="44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174495" name="Freihand 174494">
                  <a:extLst>
                    <a:ext uri="{FF2B5EF4-FFF2-40B4-BE49-F238E27FC236}">
                      <a16:creationId xmlns:a16="http://schemas.microsoft.com/office/drawing/2014/main" id="{C8E2F1CF-8525-D1DA-587B-1F978281B481}"/>
                    </a:ext>
                  </a:extLst>
                </p14:cNvPr>
                <p14:cNvContentPartPr/>
                <p14:nvPr/>
              </p14:nvContentPartPr>
              <p14:xfrm>
                <a:off x="1933429" y="4104622"/>
                <a:ext cx="89280" cy="167040"/>
              </p14:xfrm>
            </p:contentPart>
          </mc:Choice>
          <mc:Fallback xmlns="">
            <p:pic>
              <p:nvPicPr>
                <p:cNvPr id="174495" name="Freihand 174494">
                  <a:extLst>
                    <a:ext uri="{FF2B5EF4-FFF2-40B4-BE49-F238E27FC236}">
                      <a16:creationId xmlns:a16="http://schemas.microsoft.com/office/drawing/2014/main" id="{C8E2F1CF-8525-D1DA-587B-1F978281B48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924789" y="4095622"/>
                  <a:ext cx="106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74496" name="Freihand 174495">
                  <a:extLst>
                    <a:ext uri="{FF2B5EF4-FFF2-40B4-BE49-F238E27FC236}">
                      <a16:creationId xmlns:a16="http://schemas.microsoft.com/office/drawing/2014/main" id="{54F21037-544F-AB96-BB1B-822BF6CEC475}"/>
                    </a:ext>
                  </a:extLst>
                </p14:cNvPr>
                <p14:cNvContentPartPr/>
                <p14:nvPr/>
              </p14:nvContentPartPr>
              <p14:xfrm>
                <a:off x="2124229" y="4183462"/>
                <a:ext cx="38520" cy="27360"/>
              </p14:xfrm>
            </p:contentPart>
          </mc:Choice>
          <mc:Fallback xmlns="">
            <p:pic>
              <p:nvPicPr>
                <p:cNvPr id="174496" name="Freihand 174495">
                  <a:extLst>
                    <a:ext uri="{FF2B5EF4-FFF2-40B4-BE49-F238E27FC236}">
                      <a16:creationId xmlns:a16="http://schemas.microsoft.com/office/drawing/2014/main" id="{54F21037-544F-AB96-BB1B-822BF6CEC475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2115589" y="4174822"/>
                  <a:ext cx="56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74497" name="Freihand 174496">
                  <a:extLst>
                    <a:ext uri="{FF2B5EF4-FFF2-40B4-BE49-F238E27FC236}">
                      <a16:creationId xmlns:a16="http://schemas.microsoft.com/office/drawing/2014/main" id="{FFD2F6FA-BBFA-1381-F05C-13008EB1F090}"/>
                    </a:ext>
                  </a:extLst>
                </p14:cNvPr>
                <p14:cNvContentPartPr/>
                <p14:nvPr/>
              </p14:nvContentPartPr>
              <p14:xfrm>
                <a:off x="2206309" y="4105702"/>
                <a:ext cx="96120" cy="146880"/>
              </p14:xfrm>
            </p:contentPart>
          </mc:Choice>
          <mc:Fallback xmlns="">
            <p:pic>
              <p:nvPicPr>
                <p:cNvPr id="174497" name="Freihand 174496">
                  <a:extLst>
                    <a:ext uri="{FF2B5EF4-FFF2-40B4-BE49-F238E27FC236}">
                      <a16:creationId xmlns:a16="http://schemas.microsoft.com/office/drawing/2014/main" id="{FFD2F6FA-BBFA-1381-F05C-13008EB1F09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197669" y="4096702"/>
                  <a:ext cx="113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74498" name="Freihand 174497">
                  <a:extLst>
                    <a:ext uri="{FF2B5EF4-FFF2-40B4-BE49-F238E27FC236}">
                      <a16:creationId xmlns:a16="http://schemas.microsoft.com/office/drawing/2014/main" id="{76F0783A-17DA-5CB5-A1BD-EEC4ED6D03FF}"/>
                    </a:ext>
                  </a:extLst>
                </p14:cNvPr>
                <p14:cNvContentPartPr/>
                <p14:nvPr/>
              </p14:nvContentPartPr>
              <p14:xfrm>
                <a:off x="2232589" y="4096342"/>
                <a:ext cx="281880" cy="109800"/>
              </p14:xfrm>
            </p:contentPart>
          </mc:Choice>
          <mc:Fallback xmlns="">
            <p:pic>
              <p:nvPicPr>
                <p:cNvPr id="174498" name="Freihand 174497">
                  <a:extLst>
                    <a:ext uri="{FF2B5EF4-FFF2-40B4-BE49-F238E27FC236}">
                      <a16:creationId xmlns:a16="http://schemas.microsoft.com/office/drawing/2014/main" id="{76F0783A-17DA-5CB5-A1BD-EEC4ED6D03FF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223949" y="4087342"/>
                  <a:ext cx="299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74499" name="Freihand 174498">
                  <a:extLst>
                    <a:ext uri="{FF2B5EF4-FFF2-40B4-BE49-F238E27FC236}">
                      <a16:creationId xmlns:a16="http://schemas.microsoft.com/office/drawing/2014/main" id="{B74168FB-9C76-F3BF-45F0-43875F9F9BCB}"/>
                    </a:ext>
                  </a:extLst>
                </p14:cNvPr>
                <p14:cNvContentPartPr/>
                <p14:nvPr/>
              </p14:nvContentPartPr>
              <p14:xfrm>
                <a:off x="2632909" y="4120462"/>
                <a:ext cx="143280" cy="126720"/>
              </p14:xfrm>
            </p:contentPart>
          </mc:Choice>
          <mc:Fallback xmlns="">
            <p:pic>
              <p:nvPicPr>
                <p:cNvPr id="174499" name="Freihand 174498">
                  <a:extLst>
                    <a:ext uri="{FF2B5EF4-FFF2-40B4-BE49-F238E27FC236}">
                      <a16:creationId xmlns:a16="http://schemas.microsoft.com/office/drawing/2014/main" id="{B74168FB-9C76-F3BF-45F0-43875F9F9BCB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624269" y="4111822"/>
                  <a:ext cx="160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74500" name="Freihand 174499">
                  <a:extLst>
                    <a:ext uri="{FF2B5EF4-FFF2-40B4-BE49-F238E27FC236}">
                      <a16:creationId xmlns:a16="http://schemas.microsoft.com/office/drawing/2014/main" id="{7DBB7333-57F6-0244-15D9-58D835D5BB3E}"/>
                    </a:ext>
                  </a:extLst>
                </p14:cNvPr>
                <p14:cNvContentPartPr/>
                <p14:nvPr/>
              </p14:nvContentPartPr>
              <p14:xfrm>
                <a:off x="2902909" y="4056742"/>
                <a:ext cx="175680" cy="113400"/>
              </p14:xfrm>
            </p:contentPart>
          </mc:Choice>
          <mc:Fallback xmlns="">
            <p:pic>
              <p:nvPicPr>
                <p:cNvPr id="174500" name="Freihand 174499">
                  <a:extLst>
                    <a:ext uri="{FF2B5EF4-FFF2-40B4-BE49-F238E27FC236}">
                      <a16:creationId xmlns:a16="http://schemas.microsoft.com/office/drawing/2014/main" id="{7DBB7333-57F6-0244-15D9-58D835D5BB3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893909" y="4048102"/>
                  <a:ext cx="193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74501" name="Freihand 174500">
                  <a:extLst>
                    <a:ext uri="{FF2B5EF4-FFF2-40B4-BE49-F238E27FC236}">
                      <a16:creationId xmlns:a16="http://schemas.microsoft.com/office/drawing/2014/main" id="{31557337-DA07-20AF-A310-3CB1667B048B}"/>
                    </a:ext>
                  </a:extLst>
                </p14:cNvPr>
                <p14:cNvContentPartPr/>
                <p14:nvPr/>
              </p14:nvContentPartPr>
              <p14:xfrm>
                <a:off x="3089749" y="4192822"/>
                <a:ext cx="6120" cy="120600"/>
              </p14:xfrm>
            </p:contentPart>
          </mc:Choice>
          <mc:Fallback xmlns="">
            <p:pic>
              <p:nvPicPr>
                <p:cNvPr id="174501" name="Freihand 174500">
                  <a:extLst>
                    <a:ext uri="{FF2B5EF4-FFF2-40B4-BE49-F238E27FC236}">
                      <a16:creationId xmlns:a16="http://schemas.microsoft.com/office/drawing/2014/main" id="{31557337-DA07-20AF-A310-3CB1667B048B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080749" y="4183822"/>
                  <a:ext cx="23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74502" name="Freihand 174501">
                  <a:extLst>
                    <a:ext uri="{FF2B5EF4-FFF2-40B4-BE49-F238E27FC236}">
                      <a16:creationId xmlns:a16="http://schemas.microsoft.com/office/drawing/2014/main" id="{040BEC63-8BC6-335B-C575-7717275E267C}"/>
                    </a:ext>
                  </a:extLst>
                </p14:cNvPr>
                <p14:cNvContentPartPr/>
                <p14:nvPr/>
              </p14:nvContentPartPr>
              <p14:xfrm>
                <a:off x="3221869" y="4035502"/>
                <a:ext cx="121680" cy="171000"/>
              </p14:xfrm>
            </p:contentPart>
          </mc:Choice>
          <mc:Fallback xmlns="">
            <p:pic>
              <p:nvPicPr>
                <p:cNvPr id="174502" name="Freihand 174501">
                  <a:extLst>
                    <a:ext uri="{FF2B5EF4-FFF2-40B4-BE49-F238E27FC236}">
                      <a16:creationId xmlns:a16="http://schemas.microsoft.com/office/drawing/2014/main" id="{040BEC63-8BC6-335B-C575-7717275E267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213229" y="4026502"/>
                  <a:ext cx="139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74503" name="Freihand 174502">
                  <a:extLst>
                    <a:ext uri="{FF2B5EF4-FFF2-40B4-BE49-F238E27FC236}">
                      <a16:creationId xmlns:a16="http://schemas.microsoft.com/office/drawing/2014/main" id="{AC78353C-C480-FE1E-F7A3-D627F93946C3}"/>
                    </a:ext>
                  </a:extLst>
                </p14:cNvPr>
                <p14:cNvContentPartPr/>
                <p14:nvPr/>
              </p14:nvContentPartPr>
              <p14:xfrm>
                <a:off x="3477469" y="4041262"/>
                <a:ext cx="151200" cy="175680"/>
              </p14:xfrm>
            </p:contentPart>
          </mc:Choice>
          <mc:Fallback xmlns="">
            <p:pic>
              <p:nvPicPr>
                <p:cNvPr id="174503" name="Freihand 174502">
                  <a:extLst>
                    <a:ext uri="{FF2B5EF4-FFF2-40B4-BE49-F238E27FC236}">
                      <a16:creationId xmlns:a16="http://schemas.microsoft.com/office/drawing/2014/main" id="{AC78353C-C480-FE1E-F7A3-D627F93946C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468469" y="4032262"/>
                  <a:ext cx="168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74504" name="Freihand 174503">
                  <a:extLst>
                    <a:ext uri="{FF2B5EF4-FFF2-40B4-BE49-F238E27FC236}">
                      <a16:creationId xmlns:a16="http://schemas.microsoft.com/office/drawing/2014/main" id="{3B8C2C1E-21ED-F238-2A1F-788EC181FB35}"/>
                    </a:ext>
                  </a:extLst>
                </p14:cNvPr>
                <p14:cNvContentPartPr/>
                <p14:nvPr/>
              </p14:nvContentPartPr>
              <p14:xfrm>
                <a:off x="3549469" y="4021462"/>
                <a:ext cx="139320" cy="9000"/>
              </p14:xfrm>
            </p:contentPart>
          </mc:Choice>
          <mc:Fallback xmlns="">
            <p:pic>
              <p:nvPicPr>
                <p:cNvPr id="174504" name="Freihand 174503">
                  <a:extLst>
                    <a:ext uri="{FF2B5EF4-FFF2-40B4-BE49-F238E27FC236}">
                      <a16:creationId xmlns:a16="http://schemas.microsoft.com/office/drawing/2014/main" id="{3B8C2C1E-21ED-F238-2A1F-788EC181FB35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540469" y="4012462"/>
                  <a:ext cx="156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74505" name="Freihand 174504">
                  <a:extLst>
                    <a:ext uri="{FF2B5EF4-FFF2-40B4-BE49-F238E27FC236}">
                      <a16:creationId xmlns:a16="http://schemas.microsoft.com/office/drawing/2014/main" id="{69DC0227-401E-99BC-928D-17DA100ACB8E}"/>
                    </a:ext>
                  </a:extLst>
                </p14:cNvPr>
                <p14:cNvContentPartPr/>
                <p14:nvPr/>
              </p14:nvContentPartPr>
              <p14:xfrm>
                <a:off x="3680869" y="4028662"/>
                <a:ext cx="138960" cy="147960"/>
              </p14:xfrm>
            </p:contentPart>
          </mc:Choice>
          <mc:Fallback xmlns="">
            <p:pic>
              <p:nvPicPr>
                <p:cNvPr id="174505" name="Freihand 174504">
                  <a:extLst>
                    <a:ext uri="{FF2B5EF4-FFF2-40B4-BE49-F238E27FC236}">
                      <a16:creationId xmlns:a16="http://schemas.microsoft.com/office/drawing/2014/main" id="{69DC0227-401E-99BC-928D-17DA100ACB8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672229" y="4020022"/>
                  <a:ext cx="156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174506" name="Freihand 174505">
                  <a:extLst>
                    <a:ext uri="{FF2B5EF4-FFF2-40B4-BE49-F238E27FC236}">
                      <a16:creationId xmlns:a16="http://schemas.microsoft.com/office/drawing/2014/main" id="{10693D29-5C48-00FD-E559-53EDB6758AA8}"/>
                    </a:ext>
                  </a:extLst>
                </p14:cNvPr>
                <p14:cNvContentPartPr/>
                <p14:nvPr/>
              </p14:nvContentPartPr>
              <p14:xfrm>
                <a:off x="3387829" y="3904102"/>
                <a:ext cx="110880" cy="68760"/>
              </p14:xfrm>
            </p:contentPart>
          </mc:Choice>
          <mc:Fallback xmlns="">
            <p:pic>
              <p:nvPicPr>
                <p:cNvPr id="174506" name="Freihand 174505">
                  <a:extLst>
                    <a:ext uri="{FF2B5EF4-FFF2-40B4-BE49-F238E27FC236}">
                      <a16:creationId xmlns:a16="http://schemas.microsoft.com/office/drawing/2014/main" id="{10693D29-5C48-00FD-E559-53EDB6758AA8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3379189" y="3895462"/>
                  <a:ext cx="128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174508" name="Freihand 174507">
                  <a:extLst>
                    <a:ext uri="{FF2B5EF4-FFF2-40B4-BE49-F238E27FC236}">
                      <a16:creationId xmlns:a16="http://schemas.microsoft.com/office/drawing/2014/main" id="{04BED584-F6C4-669D-3E2D-A5D0E05449F4}"/>
                    </a:ext>
                  </a:extLst>
                </p14:cNvPr>
                <p14:cNvContentPartPr/>
                <p14:nvPr/>
              </p14:nvContentPartPr>
              <p14:xfrm>
                <a:off x="4025029" y="4056382"/>
                <a:ext cx="12240" cy="129240"/>
              </p14:xfrm>
            </p:contentPart>
          </mc:Choice>
          <mc:Fallback xmlns="">
            <p:pic>
              <p:nvPicPr>
                <p:cNvPr id="174508" name="Freihand 174507">
                  <a:extLst>
                    <a:ext uri="{FF2B5EF4-FFF2-40B4-BE49-F238E27FC236}">
                      <a16:creationId xmlns:a16="http://schemas.microsoft.com/office/drawing/2014/main" id="{04BED584-F6C4-669D-3E2D-A5D0E05449F4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016389" y="4047742"/>
                  <a:ext cx="29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74509" name="Freihand 174508">
                  <a:extLst>
                    <a:ext uri="{FF2B5EF4-FFF2-40B4-BE49-F238E27FC236}">
                      <a16:creationId xmlns:a16="http://schemas.microsoft.com/office/drawing/2014/main" id="{0413B2BE-DCBF-7479-C8D7-BB6DD2110C85}"/>
                    </a:ext>
                  </a:extLst>
                </p14:cNvPr>
                <p14:cNvContentPartPr/>
                <p14:nvPr/>
              </p14:nvContentPartPr>
              <p14:xfrm>
                <a:off x="3989749" y="4078342"/>
                <a:ext cx="482760" cy="59040"/>
              </p14:xfrm>
            </p:contentPart>
          </mc:Choice>
          <mc:Fallback xmlns="">
            <p:pic>
              <p:nvPicPr>
                <p:cNvPr id="174509" name="Freihand 174508">
                  <a:extLst>
                    <a:ext uri="{FF2B5EF4-FFF2-40B4-BE49-F238E27FC236}">
                      <a16:creationId xmlns:a16="http://schemas.microsoft.com/office/drawing/2014/main" id="{0413B2BE-DCBF-7479-C8D7-BB6DD2110C8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980749" y="4069342"/>
                  <a:ext cx="500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174510" name="Freihand 174509">
                  <a:extLst>
                    <a:ext uri="{FF2B5EF4-FFF2-40B4-BE49-F238E27FC236}">
                      <a16:creationId xmlns:a16="http://schemas.microsoft.com/office/drawing/2014/main" id="{228AAE44-033E-805F-B856-EFF55C9FB6E7}"/>
                    </a:ext>
                  </a:extLst>
                </p14:cNvPr>
                <p14:cNvContentPartPr/>
                <p14:nvPr/>
              </p14:nvContentPartPr>
              <p14:xfrm>
                <a:off x="4633429" y="4084462"/>
                <a:ext cx="167040" cy="27720"/>
              </p14:xfrm>
            </p:contentPart>
          </mc:Choice>
          <mc:Fallback xmlns="">
            <p:pic>
              <p:nvPicPr>
                <p:cNvPr id="174510" name="Freihand 174509">
                  <a:extLst>
                    <a:ext uri="{FF2B5EF4-FFF2-40B4-BE49-F238E27FC236}">
                      <a16:creationId xmlns:a16="http://schemas.microsoft.com/office/drawing/2014/main" id="{228AAE44-033E-805F-B856-EFF55C9FB6E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624789" y="4075462"/>
                  <a:ext cx="184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174512" name="Freihand 174511">
                  <a:extLst>
                    <a:ext uri="{FF2B5EF4-FFF2-40B4-BE49-F238E27FC236}">
                      <a16:creationId xmlns:a16="http://schemas.microsoft.com/office/drawing/2014/main" id="{3EDBD4DF-5AB4-484E-2A45-5DC5F707B713}"/>
                    </a:ext>
                  </a:extLst>
                </p14:cNvPr>
                <p14:cNvContentPartPr/>
                <p14:nvPr/>
              </p14:nvContentPartPr>
              <p14:xfrm>
                <a:off x="608269" y="4576222"/>
                <a:ext cx="145440" cy="5400"/>
              </p14:xfrm>
            </p:contentPart>
          </mc:Choice>
          <mc:Fallback xmlns="">
            <p:pic>
              <p:nvPicPr>
                <p:cNvPr id="174512" name="Freihand 174511">
                  <a:extLst>
                    <a:ext uri="{FF2B5EF4-FFF2-40B4-BE49-F238E27FC236}">
                      <a16:creationId xmlns:a16="http://schemas.microsoft.com/office/drawing/2014/main" id="{3EDBD4DF-5AB4-484E-2A45-5DC5F707B713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99629" y="4567222"/>
                  <a:ext cx="163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74513" name="Freihand 174512">
                  <a:extLst>
                    <a:ext uri="{FF2B5EF4-FFF2-40B4-BE49-F238E27FC236}">
                      <a16:creationId xmlns:a16="http://schemas.microsoft.com/office/drawing/2014/main" id="{B858B8C2-23C0-FAD1-9F52-AEDA058B8030}"/>
                    </a:ext>
                  </a:extLst>
                </p14:cNvPr>
                <p14:cNvContentPartPr/>
                <p14:nvPr/>
              </p14:nvContentPartPr>
              <p14:xfrm>
                <a:off x="634189" y="4624102"/>
                <a:ext cx="169200" cy="20880"/>
              </p14:xfrm>
            </p:contentPart>
          </mc:Choice>
          <mc:Fallback xmlns="">
            <p:pic>
              <p:nvPicPr>
                <p:cNvPr id="174513" name="Freihand 174512">
                  <a:extLst>
                    <a:ext uri="{FF2B5EF4-FFF2-40B4-BE49-F238E27FC236}">
                      <a16:creationId xmlns:a16="http://schemas.microsoft.com/office/drawing/2014/main" id="{B858B8C2-23C0-FAD1-9F52-AEDA058B803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25189" y="4615462"/>
                  <a:ext cx="186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74514" name="Freihand 174513">
                  <a:extLst>
                    <a:ext uri="{FF2B5EF4-FFF2-40B4-BE49-F238E27FC236}">
                      <a16:creationId xmlns:a16="http://schemas.microsoft.com/office/drawing/2014/main" id="{334BAACE-101C-52E9-87D9-B0F95EAE808B}"/>
                    </a:ext>
                  </a:extLst>
                </p14:cNvPr>
                <p14:cNvContentPartPr/>
                <p14:nvPr/>
              </p14:nvContentPartPr>
              <p14:xfrm>
                <a:off x="926149" y="4464262"/>
                <a:ext cx="154080" cy="191160"/>
              </p14:xfrm>
            </p:contentPart>
          </mc:Choice>
          <mc:Fallback xmlns="">
            <p:pic>
              <p:nvPicPr>
                <p:cNvPr id="174514" name="Freihand 174513">
                  <a:extLst>
                    <a:ext uri="{FF2B5EF4-FFF2-40B4-BE49-F238E27FC236}">
                      <a16:creationId xmlns:a16="http://schemas.microsoft.com/office/drawing/2014/main" id="{334BAACE-101C-52E9-87D9-B0F95EAE808B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17509" y="4455262"/>
                  <a:ext cx="171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74515" name="Freihand 174514">
                  <a:extLst>
                    <a:ext uri="{FF2B5EF4-FFF2-40B4-BE49-F238E27FC236}">
                      <a16:creationId xmlns:a16="http://schemas.microsoft.com/office/drawing/2014/main" id="{C097B36C-952E-E76A-96E9-027D94124ED8}"/>
                    </a:ext>
                  </a:extLst>
                </p14:cNvPr>
                <p14:cNvContentPartPr/>
                <p14:nvPr/>
              </p14:nvContentPartPr>
              <p14:xfrm>
                <a:off x="1086709" y="4490542"/>
                <a:ext cx="127080" cy="132840"/>
              </p14:xfrm>
            </p:contentPart>
          </mc:Choice>
          <mc:Fallback xmlns="">
            <p:pic>
              <p:nvPicPr>
                <p:cNvPr id="174515" name="Freihand 174514">
                  <a:extLst>
                    <a:ext uri="{FF2B5EF4-FFF2-40B4-BE49-F238E27FC236}">
                      <a16:creationId xmlns:a16="http://schemas.microsoft.com/office/drawing/2014/main" id="{C097B36C-952E-E76A-96E9-027D94124ED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77709" y="4481542"/>
                  <a:ext cx="144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74516" name="Freihand 174515">
                  <a:extLst>
                    <a:ext uri="{FF2B5EF4-FFF2-40B4-BE49-F238E27FC236}">
                      <a16:creationId xmlns:a16="http://schemas.microsoft.com/office/drawing/2014/main" id="{AC5C9C8B-BC9F-BF09-875B-F7D131415C04}"/>
                    </a:ext>
                  </a:extLst>
                </p14:cNvPr>
                <p14:cNvContentPartPr/>
                <p14:nvPr/>
              </p14:nvContentPartPr>
              <p14:xfrm>
                <a:off x="1281109" y="4419622"/>
                <a:ext cx="102600" cy="228960"/>
              </p14:xfrm>
            </p:contentPart>
          </mc:Choice>
          <mc:Fallback xmlns="">
            <p:pic>
              <p:nvPicPr>
                <p:cNvPr id="174516" name="Freihand 174515">
                  <a:extLst>
                    <a:ext uri="{FF2B5EF4-FFF2-40B4-BE49-F238E27FC236}">
                      <a16:creationId xmlns:a16="http://schemas.microsoft.com/office/drawing/2014/main" id="{AC5C9C8B-BC9F-BF09-875B-F7D131415C04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272469" y="4410982"/>
                  <a:ext cx="120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74517" name="Freihand 174516">
                  <a:extLst>
                    <a:ext uri="{FF2B5EF4-FFF2-40B4-BE49-F238E27FC236}">
                      <a16:creationId xmlns:a16="http://schemas.microsoft.com/office/drawing/2014/main" id="{70302C8A-3341-ABC7-7310-4790E94B63A5}"/>
                    </a:ext>
                  </a:extLst>
                </p14:cNvPr>
                <p14:cNvContentPartPr/>
                <p14:nvPr/>
              </p14:nvContentPartPr>
              <p14:xfrm>
                <a:off x="1530949" y="4487662"/>
                <a:ext cx="96480" cy="113040"/>
              </p14:xfrm>
            </p:contentPart>
          </mc:Choice>
          <mc:Fallback xmlns="">
            <p:pic>
              <p:nvPicPr>
                <p:cNvPr id="174517" name="Freihand 174516">
                  <a:extLst>
                    <a:ext uri="{FF2B5EF4-FFF2-40B4-BE49-F238E27FC236}">
                      <a16:creationId xmlns:a16="http://schemas.microsoft.com/office/drawing/2014/main" id="{70302C8A-3341-ABC7-7310-4790E94B63A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521949" y="4479022"/>
                  <a:ext cx="114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74518" name="Freihand 174517">
                  <a:extLst>
                    <a:ext uri="{FF2B5EF4-FFF2-40B4-BE49-F238E27FC236}">
                      <a16:creationId xmlns:a16="http://schemas.microsoft.com/office/drawing/2014/main" id="{4A742022-3FBE-F4EE-6568-139BCC1431EB}"/>
                    </a:ext>
                  </a:extLst>
                </p14:cNvPr>
                <p14:cNvContentPartPr/>
                <p14:nvPr/>
              </p14:nvContentPartPr>
              <p14:xfrm>
                <a:off x="1679629" y="4614742"/>
                <a:ext cx="13320" cy="63720"/>
              </p14:xfrm>
            </p:contentPart>
          </mc:Choice>
          <mc:Fallback xmlns="">
            <p:pic>
              <p:nvPicPr>
                <p:cNvPr id="174518" name="Freihand 174517">
                  <a:extLst>
                    <a:ext uri="{FF2B5EF4-FFF2-40B4-BE49-F238E27FC236}">
                      <a16:creationId xmlns:a16="http://schemas.microsoft.com/office/drawing/2014/main" id="{4A742022-3FBE-F4EE-6568-139BCC1431EB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670629" y="4606102"/>
                  <a:ext cx="30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74519" name="Freihand 174518">
                  <a:extLst>
                    <a:ext uri="{FF2B5EF4-FFF2-40B4-BE49-F238E27FC236}">
                      <a16:creationId xmlns:a16="http://schemas.microsoft.com/office/drawing/2014/main" id="{60D7B38C-3FA7-8242-FAD8-129FDBDCFB2A}"/>
                    </a:ext>
                  </a:extLst>
                </p14:cNvPr>
                <p14:cNvContentPartPr/>
                <p14:nvPr/>
              </p14:nvContentPartPr>
              <p14:xfrm>
                <a:off x="1784749" y="4445542"/>
                <a:ext cx="107640" cy="183960"/>
              </p14:xfrm>
            </p:contentPart>
          </mc:Choice>
          <mc:Fallback xmlns="">
            <p:pic>
              <p:nvPicPr>
                <p:cNvPr id="174519" name="Freihand 174518">
                  <a:extLst>
                    <a:ext uri="{FF2B5EF4-FFF2-40B4-BE49-F238E27FC236}">
                      <a16:creationId xmlns:a16="http://schemas.microsoft.com/office/drawing/2014/main" id="{60D7B38C-3FA7-8242-FAD8-129FDBDCFB2A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775749" y="4436902"/>
                  <a:ext cx="125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74520" name="Freihand 174519">
                  <a:extLst>
                    <a:ext uri="{FF2B5EF4-FFF2-40B4-BE49-F238E27FC236}">
                      <a16:creationId xmlns:a16="http://schemas.microsoft.com/office/drawing/2014/main" id="{DACF22DC-800D-B33B-2598-9D0BEB5AECD8}"/>
                    </a:ext>
                  </a:extLst>
                </p14:cNvPr>
                <p14:cNvContentPartPr/>
                <p14:nvPr/>
              </p14:nvContentPartPr>
              <p14:xfrm>
                <a:off x="1939549" y="4409182"/>
                <a:ext cx="93960" cy="75960"/>
              </p14:xfrm>
            </p:contentPart>
          </mc:Choice>
          <mc:Fallback xmlns="">
            <p:pic>
              <p:nvPicPr>
                <p:cNvPr id="174520" name="Freihand 174519">
                  <a:extLst>
                    <a:ext uri="{FF2B5EF4-FFF2-40B4-BE49-F238E27FC236}">
                      <a16:creationId xmlns:a16="http://schemas.microsoft.com/office/drawing/2014/main" id="{DACF22DC-800D-B33B-2598-9D0BEB5AECD8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930909" y="4400182"/>
                  <a:ext cx="111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74521" name="Freihand 174520">
                  <a:extLst>
                    <a:ext uri="{FF2B5EF4-FFF2-40B4-BE49-F238E27FC236}">
                      <a16:creationId xmlns:a16="http://schemas.microsoft.com/office/drawing/2014/main" id="{AEBD11F0-5838-66B1-EE45-42594FB9ACF3}"/>
                    </a:ext>
                  </a:extLst>
                </p14:cNvPr>
                <p14:cNvContentPartPr/>
                <p14:nvPr/>
              </p14:nvContentPartPr>
              <p14:xfrm>
                <a:off x="2249149" y="4504942"/>
                <a:ext cx="4320" cy="106560"/>
              </p14:xfrm>
            </p:contentPart>
          </mc:Choice>
          <mc:Fallback xmlns="">
            <p:pic>
              <p:nvPicPr>
                <p:cNvPr id="174521" name="Freihand 174520">
                  <a:extLst>
                    <a:ext uri="{FF2B5EF4-FFF2-40B4-BE49-F238E27FC236}">
                      <a16:creationId xmlns:a16="http://schemas.microsoft.com/office/drawing/2014/main" id="{AEBD11F0-5838-66B1-EE45-42594FB9ACF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2240509" y="4495942"/>
                  <a:ext cx="21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74522" name="Freihand 174521">
                  <a:extLst>
                    <a:ext uri="{FF2B5EF4-FFF2-40B4-BE49-F238E27FC236}">
                      <a16:creationId xmlns:a16="http://schemas.microsoft.com/office/drawing/2014/main" id="{B9A9018C-7BE1-082A-FC85-3A86F447E069}"/>
                    </a:ext>
                  </a:extLst>
                </p14:cNvPr>
                <p14:cNvContentPartPr/>
                <p14:nvPr/>
              </p14:nvContentPartPr>
              <p14:xfrm>
                <a:off x="2201629" y="4527262"/>
                <a:ext cx="151920" cy="41040"/>
              </p14:xfrm>
            </p:contentPart>
          </mc:Choice>
          <mc:Fallback xmlns="">
            <p:pic>
              <p:nvPicPr>
                <p:cNvPr id="174522" name="Freihand 174521">
                  <a:extLst>
                    <a:ext uri="{FF2B5EF4-FFF2-40B4-BE49-F238E27FC236}">
                      <a16:creationId xmlns:a16="http://schemas.microsoft.com/office/drawing/2014/main" id="{B9A9018C-7BE1-082A-FC85-3A86F447E06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192989" y="4518262"/>
                  <a:ext cx="169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174523" name="Freihand 174522">
                  <a:extLst>
                    <a:ext uri="{FF2B5EF4-FFF2-40B4-BE49-F238E27FC236}">
                      <a16:creationId xmlns:a16="http://schemas.microsoft.com/office/drawing/2014/main" id="{5E0AF057-D048-C412-8BDE-36F03965C3EE}"/>
                    </a:ext>
                  </a:extLst>
                </p14:cNvPr>
                <p14:cNvContentPartPr/>
                <p14:nvPr/>
              </p14:nvContentPartPr>
              <p14:xfrm>
                <a:off x="2437429" y="4428982"/>
                <a:ext cx="229320" cy="205920"/>
              </p14:xfrm>
            </p:contentPart>
          </mc:Choice>
          <mc:Fallback xmlns="">
            <p:pic>
              <p:nvPicPr>
                <p:cNvPr id="174523" name="Freihand 174522">
                  <a:extLst>
                    <a:ext uri="{FF2B5EF4-FFF2-40B4-BE49-F238E27FC236}">
                      <a16:creationId xmlns:a16="http://schemas.microsoft.com/office/drawing/2014/main" id="{5E0AF057-D048-C412-8BDE-36F03965C3EE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428789" y="4420342"/>
                  <a:ext cx="246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174524" name="Freihand 174523">
                  <a:extLst>
                    <a:ext uri="{FF2B5EF4-FFF2-40B4-BE49-F238E27FC236}">
                      <a16:creationId xmlns:a16="http://schemas.microsoft.com/office/drawing/2014/main" id="{568FF188-2402-BCF4-30A1-B30214DACC55}"/>
                    </a:ext>
                  </a:extLst>
                </p14:cNvPr>
                <p14:cNvContentPartPr/>
                <p14:nvPr/>
              </p14:nvContentPartPr>
              <p14:xfrm>
                <a:off x="2750269" y="4416742"/>
                <a:ext cx="124200" cy="165960"/>
              </p14:xfrm>
            </p:contentPart>
          </mc:Choice>
          <mc:Fallback xmlns="">
            <p:pic>
              <p:nvPicPr>
                <p:cNvPr id="174524" name="Freihand 174523">
                  <a:extLst>
                    <a:ext uri="{FF2B5EF4-FFF2-40B4-BE49-F238E27FC236}">
                      <a16:creationId xmlns:a16="http://schemas.microsoft.com/office/drawing/2014/main" id="{568FF188-2402-BCF4-30A1-B30214DACC55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741629" y="4407742"/>
                  <a:ext cx="141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174525" name="Freihand 174524">
                  <a:extLst>
                    <a:ext uri="{FF2B5EF4-FFF2-40B4-BE49-F238E27FC236}">
                      <a16:creationId xmlns:a16="http://schemas.microsoft.com/office/drawing/2014/main" id="{BB30C8F0-40A7-A8FE-D8B3-68E08B7A76EF}"/>
                    </a:ext>
                  </a:extLst>
                </p14:cNvPr>
                <p14:cNvContentPartPr/>
                <p14:nvPr/>
              </p14:nvContentPartPr>
              <p14:xfrm>
                <a:off x="2935669" y="4377502"/>
                <a:ext cx="109800" cy="66960"/>
              </p14:xfrm>
            </p:contentPart>
          </mc:Choice>
          <mc:Fallback xmlns="">
            <p:pic>
              <p:nvPicPr>
                <p:cNvPr id="174525" name="Freihand 174524">
                  <a:extLst>
                    <a:ext uri="{FF2B5EF4-FFF2-40B4-BE49-F238E27FC236}">
                      <a16:creationId xmlns:a16="http://schemas.microsoft.com/office/drawing/2014/main" id="{BB30C8F0-40A7-A8FE-D8B3-68E08B7A76E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927029" y="4368502"/>
                  <a:ext cx="127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174526" name="Freihand 174525">
                  <a:extLst>
                    <a:ext uri="{FF2B5EF4-FFF2-40B4-BE49-F238E27FC236}">
                      <a16:creationId xmlns:a16="http://schemas.microsoft.com/office/drawing/2014/main" id="{62B0F478-4F05-B566-6114-892CA5206BAE}"/>
                    </a:ext>
                  </a:extLst>
                </p14:cNvPr>
                <p14:cNvContentPartPr/>
                <p14:nvPr/>
              </p14:nvContentPartPr>
              <p14:xfrm>
                <a:off x="3157429" y="4430782"/>
                <a:ext cx="17280" cy="176400"/>
              </p14:xfrm>
            </p:contentPart>
          </mc:Choice>
          <mc:Fallback xmlns="">
            <p:pic>
              <p:nvPicPr>
                <p:cNvPr id="174526" name="Freihand 174525">
                  <a:extLst>
                    <a:ext uri="{FF2B5EF4-FFF2-40B4-BE49-F238E27FC236}">
                      <a16:creationId xmlns:a16="http://schemas.microsoft.com/office/drawing/2014/main" id="{62B0F478-4F05-B566-6114-892CA5206BAE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148429" y="4421782"/>
                  <a:ext cx="34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174527" name="Freihand 174526">
                  <a:extLst>
                    <a:ext uri="{FF2B5EF4-FFF2-40B4-BE49-F238E27FC236}">
                      <a16:creationId xmlns:a16="http://schemas.microsoft.com/office/drawing/2014/main" id="{6BCD3EBC-06ED-CD0E-1741-19EEFA74CF9E}"/>
                    </a:ext>
                  </a:extLst>
                </p14:cNvPr>
                <p14:cNvContentPartPr/>
                <p14:nvPr/>
              </p14:nvContentPartPr>
              <p14:xfrm>
                <a:off x="3119629" y="4406302"/>
                <a:ext cx="412200" cy="123480"/>
              </p14:xfrm>
            </p:contentPart>
          </mc:Choice>
          <mc:Fallback xmlns="">
            <p:pic>
              <p:nvPicPr>
                <p:cNvPr id="174527" name="Freihand 174526">
                  <a:extLst>
                    <a:ext uri="{FF2B5EF4-FFF2-40B4-BE49-F238E27FC236}">
                      <a16:creationId xmlns:a16="http://schemas.microsoft.com/office/drawing/2014/main" id="{6BCD3EBC-06ED-CD0E-1741-19EEFA74CF9E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110989" y="4397302"/>
                  <a:ext cx="429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174528" name="Freihand 174527">
                  <a:extLst>
                    <a:ext uri="{FF2B5EF4-FFF2-40B4-BE49-F238E27FC236}">
                      <a16:creationId xmlns:a16="http://schemas.microsoft.com/office/drawing/2014/main" id="{A4123805-F04B-4A06-1162-9CBE29201377}"/>
                    </a:ext>
                  </a:extLst>
                </p14:cNvPr>
                <p14:cNvContentPartPr/>
                <p14:nvPr/>
              </p14:nvContentPartPr>
              <p14:xfrm>
                <a:off x="3525709" y="4522942"/>
                <a:ext cx="44640" cy="120240"/>
              </p14:xfrm>
            </p:contentPart>
          </mc:Choice>
          <mc:Fallback xmlns="">
            <p:pic>
              <p:nvPicPr>
                <p:cNvPr id="174528" name="Freihand 174527">
                  <a:extLst>
                    <a:ext uri="{FF2B5EF4-FFF2-40B4-BE49-F238E27FC236}">
                      <a16:creationId xmlns:a16="http://schemas.microsoft.com/office/drawing/2014/main" id="{A4123805-F04B-4A06-1162-9CBE29201377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517069" y="4514302"/>
                  <a:ext cx="62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174532" name="Freihand 174531">
                  <a:extLst>
                    <a:ext uri="{FF2B5EF4-FFF2-40B4-BE49-F238E27FC236}">
                      <a16:creationId xmlns:a16="http://schemas.microsoft.com/office/drawing/2014/main" id="{BA64B434-2103-D684-64A4-D4D3A96C4C15}"/>
                    </a:ext>
                  </a:extLst>
                </p14:cNvPr>
                <p14:cNvContentPartPr/>
                <p14:nvPr/>
              </p14:nvContentPartPr>
              <p14:xfrm>
                <a:off x="3641629" y="4407742"/>
                <a:ext cx="129600" cy="193680"/>
              </p14:xfrm>
            </p:contentPart>
          </mc:Choice>
          <mc:Fallback xmlns="">
            <p:pic>
              <p:nvPicPr>
                <p:cNvPr id="174532" name="Freihand 174531">
                  <a:extLst>
                    <a:ext uri="{FF2B5EF4-FFF2-40B4-BE49-F238E27FC236}">
                      <a16:creationId xmlns:a16="http://schemas.microsoft.com/office/drawing/2014/main" id="{BA64B434-2103-D684-64A4-D4D3A96C4C15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632989" y="4399102"/>
                  <a:ext cx="147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174533" name="Freihand 174532">
                  <a:extLst>
                    <a:ext uri="{FF2B5EF4-FFF2-40B4-BE49-F238E27FC236}">
                      <a16:creationId xmlns:a16="http://schemas.microsoft.com/office/drawing/2014/main" id="{0AEC06E2-F81B-2ED3-7514-AF9486357673}"/>
                    </a:ext>
                  </a:extLst>
                </p14:cNvPr>
                <p14:cNvContentPartPr/>
                <p14:nvPr/>
              </p14:nvContentPartPr>
              <p14:xfrm>
                <a:off x="3841069" y="4334302"/>
                <a:ext cx="130320" cy="87840"/>
              </p14:xfrm>
            </p:contentPart>
          </mc:Choice>
          <mc:Fallback xmlns="">
            <p:pic>
              <p:nvPicPr>
                <p:cNvPr id="174533" name="Freihand 174532">
                  <a:extLst>
                    <a:ext uri="{FF2B5EF4-FFF2-40B4-BE49-F238E27FC236}">
                      <a16:creationId xmlns:a16="http://schemas.microsoft.com/office/drawing/2014/main" id="{0AEC06E2-F81B-2ED3-7514-AF9486357673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832069" y="4325302"/>
                  <a:ext cx="147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174534" name="Freihand 174533">
                  <a:extLst>
                    <a:ext uri="{FF2B5EF4-FFF2-40B4-BE49-F238E27FC236}">
                      <a16:creationId xmlns:a16="http://schemas.microsoft.com/office/drawing/2014/main" id="{BA759216-A223-194E-51A4-3F7047A3E97C}"/>
                    </a:ext>
                  </a:extLst>
                </p14:cNvPr>
                <p14:cNvContentPartPr/>
                <p14:nvPr/>
              </p14:nvContentPartPr>
              <p14:xfrm>
                <a:off x="4076149" y="4430062"/>
                <a:ext cx="11160" cy="147240"/>
              </p14:xfrm>
            </p:contentPart>
          </mc:Choice>
          <mc:Fallback xmlns="">
            <p:pic>
              <p:nvPicPr>
                <p:cNvPr id="174534" name="Freihand 174533">
                  <a:extLst>
                    <a:ext uri="{FF2B5EF4-FFF2-40B4-BE49-F238E27FC236}">
                      <a16:creationId xmlns:a16="http://schemas.microsoft.com/office/drawing/2014/main" id="{BA759216-A223-194E-51A4-3F7047A3E97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067509" y="4421422"/>
                  <a:ext cx="28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174535" name="Freihand 174534">
                  <a:extLst>
                    <a:ext uri="{FF2B5EF4-FFF2-40B4-BE49-F238E27FC236}">
                      <a16:creationId xmlns:a16="http://schemas.microsoft.com/office/drawing/2014/main" id="{6900BE82-7B7F-A0C8-EEBA-637CDC37D923}"/>
                    </a:ext>
                  </a:extLst>
                </p14:cNvPr>
                <p14:cNvContentPartPr/>
                <p14:nvPr/>
              </p14:nvContentPartPr>
              <p14:xfrm>
                <a:off x="4033309" y="4477222"/>
                <a:ext cx="457920" cy="99000"/>
              </p14:xfrm>
            </p:contentPart>
          </mc:Choice>
          <mc:Fallback xmlns="">
            <p:pic>
              <p:nvPicPr>
                <p:cNvPr id="174535" name="Freihand 174534">
                  <a:extLst>
                    <a:ext uri="{FF2B5EF4-FFF2-40B4-BE49-F238E27FC236}">
                      <a16:creationId xmlns:a16="http://schemas.microsoft.com/office/drawing/2014/main" id="{6900BE82-7B7F-A0C8-EEBA-637CDC37D923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024669" y="4468222"/>
                  <a:ext cx="475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174536" name="Freihand 174535">
                  <a:extLst>
                    <a:ext uri="{FF2B5EF4-FFF2-40B4-BE49-F238E27FC236}">
                      <a16:creationId xmlns:a16="http://schemas.microsoft.com/office/drawing/2014/main" id="{91D4F6C9-D177-D0DD-E666-A98C559DC1F3}"/>
                    </a:ext>
                  </a:extLst>
                </p14:cNvPr>
                <p14:cNvContentPartPr/>
                <p14:nvPr/>
              </p14:nvContentPartPr>
              <p14:xfrm>
                <a:off x="4627309" y="4513582"/>
                <a:ext cx="263880" cy="43200"/>
              </p14:xfrm>
            </p:contentPart>
          </mc:Choice>
          <mc:Fallback xmlns="">
            <p:pic>
              <p:nvPicPr>
                <p:cNvPr id="174536" name="Freihand 174535">
                  <a:extLst>
                    <a:ext uri="{FF2B5EF4-FFF2-40B4-BE49-F238E27FC236}">
                      <a16:creationId xmlns:a16="http://schemas.microsoft.com/office/drawing/2014/main" id="{91D4F6C9-D177-D0DD-E666-A98C559DC1F3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618669" y="4504942"/>
                  <a:ext cx="281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174537" name="Freihand 174536">
                  <a:extLst>
                    <a:ext uri="{FF2B5EF4-FFF2-40B4-BE49-F238E27FC236}">
                      <a16:creationId xmlns:a16="http://schemas.microsoft.com/office/drawing/2014/main" id="{2E7F5A0F-CF43-3F2E-BB3D-87D0B3B0366E}"/>
                    </a:ext>
                  </a:extLst>
                </p14:cNvPr>
                <p14:cNvContentPartPr/>
                <p14:nvPr/>
              </p14:nvContentPartPr>
              <p14:xfrm>
                <a:off x="4902349" y="4296502"/>
                <a:ext cx="267120" cy="371880"/>
              </p14:xfrm>
            </p:contentPart>
          </mc:Choice>
          <mc:Fallback xmlns="">
            <p:pic>
              <p:nvPicPr>
                <p:cNvPr id="174537" name="Freihand 174536">
                  <a:extLst>
                    <a:ext uri="{FF2B5EF4-FFF2-40B4-BE49-F238E27FC236}">
                      <a16:creationId xmlns:a16="http://schemas.microsoft.com/office/drawing/2014/main" id="{2E7F5A0F-CF43-3F2E-BB3D-87D0B3B0366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893709" y="4287502"/>
                  <a:ext cx="2847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174539" name="Freihand 174538">
                  <a:extLst>
                    <a:ext uri="{FF2B5EF4-FFF2-40B4-BE49-F238E27FC236}">
                      <a16:creationId xmlns:a16="http://schemas.microsoft.com/office/drawing/2014/main" id="{CD461097-3AF8-95C4-1374-CB98A17D2D95}"/>
                    </a:ext>
                  </a:extLst>
                </p14:cNvPr>
                <p14:cNvContentPartPr/>
                <p14:nvPr/>
              </p14:nvContentPartPr>
              <p14:xfrm>
                <a:off x="1576309" y="4737142"/>
                <a:ext cx="1713600" cy="161280"/>
              </p14:xfrm>
            </p:contentPart>
          </mc:Choice>
          <mc:Fallback xmlns="">
            <p:pic>
              <p:nvPicPr>
                <p:cNvPr id="174539" name="Freihand 174538">
                  <a:extLst>
                    <a:ext uri="{FF2B5EF4-FFF2-40B4-BE49-F238E27FC236}">
                      <a16:creationId xmlns:a16="http://schemas.microsoft.com/office/drawing/2014/main" id="{CD461097-3AF8-95C4-1374-CB98A17D2D9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567669" y="4728502"/>
                  <a:ext cx="1731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174540" name="Freihand 174539">
                  <a:extLst>
                    <a:ext uri="{FF2B5EF4-FFF2-40B4-BE49-F238E27FC236}">
                      <a16:creationId xmlns:a16="http://schemas.microsoft.com/office/drawing/2014/main" id="{09668DD7-603A-5EFC-0988-660506C037F1}"/>
                    </a:ext>
                  </a:extLst>
                </p14:cNvPr>
                <p14:cNvContentPartPr/>
                <p14:nvPr/>
              </p14:nvContentPartPr>
              <p14:xfrm>
                <a:off x="3295669" y="4800502"/>
                <a:ext cx="1416240" cy="84960"/>
              </p14:xfrm>
            </p:contentPart>
          </mc:Choice>
          <mc:Fallback xmlns="">
            <p:pic>
              <p:nvPicPr>
                <p:cNvPr id="174540" name="Freihand 174539">
                  <a:extLst>
                    <a:ext uri="{FF2B5EF4-FFF2-40B4-BE49-F238E27FC236}">
                      <a16:creationId xmlns:a16="http://schemas.microsoft.com/office/drawing/2014/main" id="{09668DD7-603A-5EFC-0988-660506C037F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286669" y="4791502"/>
                  <a:ext cx="1433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174541" name="Freihand 174540">
                  <a:extLst>
                    <a:ext uri="{FF2B5EF4-FFF2-40B4-BE49-F238E27FC236}">
                      <a16:creationId xmlns:a16="http://schemas.microsoft.com/office/drawing/2014/main" id="{1F29FE4E-E9E6-87F5-C72B-4B82EFB43D5C}"/>
                    </a:ext>
                  </a:extLst>
                </p14:cNvPr>
                <p14:cNvContentPartPr/>
                <p14:nvPr/>
              </p14:nvContentPartPr>
              <p14:xfrm>
                <a:off x="3042229" y="4996342"/>
                <a:ext cx="90360" cy="218160"/>
              </p14:xfrm>
            </p:contentPart>
          </mc:Choice>
          <mc:Fallback xmlns="">
            <p:pic>
              <p:nvPicPr>
                <p:cNvPr id="174541" name="Freihand 174540">
                  <a:extLst>
                    <a:ext uri="{FF2B5EF4-FFF2-40B4-BE49-F238E27FC236}">
                      <a16:creationId xmlns:a16="http://schemas.microsoft.com/office/drawing/2014/main" id="{1F29FE4E-E9E6-87F5-C72B-4B82EFB43D5C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033229" y="4987342"/>
                  <a:ext cx="108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174542" name="Freihand 174541">
                  <a:extLst>
                    <a:ext uri="{FF2B5EF4-FFF2-40B4-BE49-F238E27FC236}">
                      <a16:creationId xmlns:a16="http://schemas.microsoft.com/office/drawing/2014/main" id="{66B4D1B5-A5CF-0479-CACE-E2B2B8F90F6B}"/>
                    </a:ext>
                  </a:extLst>
                </p14:cNvPr>
                <p14:cNvContentPartPr/>
                <p14:nvPr/>
              </p14:nvContentPartPr>
              <p14:xfrm>
                <a:off x="3225829" y="5001742"/>
                <a:ext cx="70200" cy="87120"/>
              </p14:xfrm>
            </p:contentPart>
          </mc:Choice>
          <mc:Fallback xmlns="">
            <p:pic>
              <p:nvPicPr>
                <p:cNvPr id="174542" name="Freihand 174541">
                  <a:extLst>
                    <a:ext uri="{FF2B5EF4-FFF2-40B4-BE49-F238E27FC236}">
                      <a16:creationId xmlns:a16="http://schemas.microsoft.com/office/drawing/2014/main" id="{66B4D1B5-A5CF-0479-CACE-E2B2B8F90F6B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216829" y="4992742"/>
                  <a:ext cx="87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174543" name="Freihand 174542">
                  <a:extLst>
                    <a:ext uri="{FF2B5EF4-FFF2-40B4-BE49-F238E27FC236}">
                      <a16:creationId xmlns:a16="http://schemas.microsoft.com/office/drawing/2014/main" id="{A0CEFD5B-4BAB-228C-3EA0-A1009B92D828}"/>
                    </a:ext>
                  </a:extLst>
                </p14:cNvPr>
                <p14:cNvContentPartPr/>
                <p14:nvPr/>
              </p14:nvContentPartPr>
              <p14:xfrm>
                <a:off x="3330589" y="4967902"/>
                <a:ext cx="317160" cy="113400"/>
              </p14:xfrm>
            </p:contentPart>
          </mc:Choice>
          <mc:Fallback xmlns="">
            <p:pic>
              <p:nvPicPr>
                <p:cNvPr id="174543" name="Freihand 174542">
                  <a:extLst>
                    <a:ext uri="{FF2B5EF4-FFF2-40B4-BE49-F238E27FC236}">
                      <a16:creationId xmlns:a16="http://schemas.microsoft.com/office/drawing/2014/main" id="{A0CEFD5B-4BAB-228C-3EA0-A1009B92D828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321949" y="4958902"/>
                  <a:ext cx="334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174544" name="Freihand 174543">
                  <a:extLst>
                    <a:ext uri="{FF2B5EF4-FFF2-40B4-BE49-F238E27FC236}">
                      <a16:creationId xmlns:a16="http://schemas.microsoft.com/office/drawing/2014/main" id="{421641BB-F591-9ADE-37BA-B70C982C0924}"/>
                    </a:ext>
                  </a:extLst>
                </p14:cNvPr>
                <p14:cNvContentPartPr/>
                <p14:nvPr/>
              </p14:nvContentPartPr>
              <p14:xfrm>
                <a:off x="3720829" y="4981222"/>
                <a:ext cx="73440" cy="76680"/>
              </p14:xfrm>
            </p:contentPart>
          </mc:Choice>
          <mc:Fallback xmlns="">
            <p:pic>
              <p:nvPicPr>
                <p:cNvPr id="174544" name="Freihand 174543">
                  <a:extLst>
                    <a:ext uri="{FF2B5EF4-FFF2-40B4-BE49-F238E27FC236}">
                      <a16:creationId xmlns:a16="http://schemas.microsoft.com/office/drawing/2014/main" id="{421641BB-F591-9ADE-37BA-B70C982C0924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711829" y="4972582"/>
                  <a:ext cx="91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174545" name="Freihand 174544">
                  <a:extLst>
                    <a:ext uri="{FF2B5EF4-FFF2-40B4-BE49-F238E27FC236}">
                      <a16:creationId xmlns:a16="http://schemas.microsoft.com/office/drawing/2014/main" id="{C5A83CFF-6B56-CA78-E798-3C5865A32356}"/>
                    </a:ext>
                  </a:extLst>
                </p14:cNvPr>
                <p14:cNvContentPartPr/>
                <p14:nvPr/>
              </p14:nvContentPartPr>
              <p14:xfrm>
                <a:off x="3855829" y="4877902"/>
                <a:ext cx="238320" cy="176040"/>
              </p14:xfrm>
            </p:contentPart>
          </mc:Choice>
          <mc:Fallback xmlns="">
            <p:pic>
              <p:nvPicPr>
                <p:cNvPr id="174545" name="Freihand 174544">
                  <a:extLst>
                    <a:ext uri="{FF2B5EF4-FFF2-40B4-BE49-F238E27FC236}">
                      <a16:creationId xmlns:a16="http://schemas.microsoft.com/office/drawing/2014/main" id="{C5A83CFF-6B56-CA78-E798-3C5865A32356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3846829" y="4869262"/>
                  <a:ext cx="255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174546" name="Freihand 174545">
                  <a:extLst>
                    <a:ext uri="{FF2B5EF4-FFF2-40B4-BE49-F238E27FC236}">
                      <a16:creationId xmlns:a16="http://schemas.microsoft.com/office/drawing/2014/main" id="{DBEFE93F-FA60-1704-D0FA-46E25CF29081}"/>
                    </a:ext>
                  </a:extLst>
                </p14:cNvPr>
                <p14:cNvContentPartPr/>
                <p14:nvPr/>
              </p14:nvContentPartPr>
              <p14:xfrm>
                <a:off x="4097749" y="4927222"/>
                <a:ext cx="120600" cy="115560"/>
              </p14:xfrm>
            </p:contentPart>
          </mc:Choice>
          <mc:Fallback xmlns="">
            <p:pic>
              <p:nvPicPr>
                <p:cNvPr id="174546" name="Freihand 174545">
                  <a:extLst>
                    <a:ext uri="{FF2B5EF4-FFF2-40B4-BE49-F238E27FC236}">
                      <a16:creationId xmlns:a16="http://schemas.microsoft.com/office/drawing/2014/main" id="{DBEFE93F-FA60-1704-D0FA-46E25CF29081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089109" y="4918582"/>
                  <a:ext cx="138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174547" name="Freihand 174546">
                  <a:extLst>
                    <a:ext uri="{FF2B5EF4-FFF2-40B4-BE49-F238E27FC236}">
                      <a16:creationId xmlns:a16="http://schemas.microsoft.com/office/drawing/2014/main" id="{F10A547E-98A6-612C-B447-7EAAC8082900}"/>
                    </a:ext>
                  </a:extLst>
                </p14:cNvPr>
                <p14:cNvContentPartPr/>
                <p14:nvPr/>
              </p14:nvContentPartPr>
              <p14:xfrm>
                <a:off x="4284229" y="4895902"/>
                <a:ext cx="291960" cy="138960"/>
              </p14:xfrm>
            </p:contentPart>
          </mc:Choice>
          <mc:Fallback xmlns="">
            <p:pic>
              <p:nvPicPr>
                <p:cNvPr id="174547" name="Freihand 174546">
                  <a:extLst>
                    <a:ext uri="{FF2B5EF4-FFF2-40B4-BE49-F238E27FC236}">
                      <a16:creationId xmlns:a16="http://schemas.microsoft.com/office/drawing/2014/main" id="{F10A547E-98A6-612C-B447-7EAAC8082900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275229" y="4886902"/>
                  <a:ext cx="309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174548" name="Freihand 174547">
                  <a:extLst>
                    <a:ext uri="{FF2B5EF4-FFF2-40B4-BE49-F238E27FC236}">
                      <a16:creationId xmlns:a16="http://schemas.microsoft.com/office/drawing/2014/main" id="{FF927F4A-8F3B-9288-5754-322792E003A1}"/>
                    </a:ext>
                  </a:extLst>
                </p14:cNvPr>
                <p14:cNvContentPartPr/>
                <p14:nvPr/>
              </p14:nvContentPartPr>
              <p14:xfrm>
                <a:off x="4669069" y="4880062"/>
                <a:ext cx="19800" cy="175320"/>
              </p14:xfrm>
            </p:contentPart>
          </mc:Choice>
          <mc:Fallback xmlns="">
            <p:pic>
              <p:nvPicPr>
                <p:cNvPr id="174548" name="Freihand 174547">
                  <a:extLst>
                    <a:ext uri="{FF2B5EF4-FFF2-40B4-BE49-F238E27FC236}">
                      <a16:creationId xmlns:a16="http://schemas.microsoft.com/office/drawing/2014/main" id="{FF927F4A-8F3B-9288-5754-322792E003A1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660429" y="4871062"/>
                  <a:ext cx="37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174549" name="Freihand 174548">
                  <a:extLst>
                    <a:ext uri="{FF2B5EF4-FFF2-40B4-BE49-F238E27FC236}">
                      <a16:creationId xmlns:a16="http://schemas.microsoft.com/office/drawing/2014/main" id="{B10F4F60-8319-0149-1D0C-226D25016E61}"/>
                    </a:ext>
                  </a:extLst>
                </p14:cNvPr>
                <p14:cNvContentPartPr/>
                <p14:nvPr/>
              </p14:nvContentPartPr>
              <p14:xfrm>
                <a:off x="4664389" y="4874302"/>
                <a:ext cx="208800" cy="183960"/>
              </p14:xfrm>
            </p:contentPart>
          </mc:Choice>
          <mc:Fallback xmlns="">
            <p:pic>
              <p:nvPicPr>
                <p:cNvPr id="174549" name="Freihand 174548">
                  <a:extLst>
                    <a:ext uri="{FF2B5EF4-FFF2-40B4-BE49-F238E27FC236}">
                      <a16:creationId xmlns:a16="http://schemas.microsoft.com/office/drawing/2014/main" id="{B10F4F60-8319-0149-1D0C-226D25016E61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655749" y="4865302"/>
                  <a:ext cx="226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174550" name="Freihand 174549">
                  <a:extLst>
                    <a:ext uri="{FF2B5EF4-FFF2-40B4-BE49-F238E27FC236}">
                      <a16:creationId xmlns:a16="http://schemas.microsoft.com/office/drawing/2014/main" id="{2BC76B2E-1580-B445-1AC0-2052991FACC7}"/>
                    </a:ext>
                  </a:extLst>
                </p14:cNvPr>
                <p14:cNvContentPartPr/>
                <p14:nvPr/>
              </p14:nvContentPartPr>
              <p14:xfrm>
                <a:off x="4886869" y="4912102"/>
                <a:ext cx="189720" cy="124920"/>
              </p14:xfrm>
            </p:contentPart>
          </mc:Choice>
          <mc:Fallback xmlns="">
            <p:pic>
              <p:nvPicPr>
                <p:cNvPr id="174550" name="Freihand 174549">
                  <a:extLst>
                    <a:ext uri="{FF2B5EF4-FFF2-40B4-BE49-F238E27FC236}">
                      <a16:creationId xmlns:a16="http://schemas.microsoft.com/office/drawing/2014/main" id="{2BC76B2E-1580-B445-1AC0-2052991FACC7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4878229" y="4903102"/>
                  <a:ext cx="207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174551" name="Freihand 174550">
                  <a:extLst>
                    <a:ext uri="{FF2B5EF4-FFF2-40B4-BE49-F238E27FC236}">
                      <a16:creationId xmlns:a16="http://schemas.microsoft.com/office/drawing/2014/main" id="{B2F2180D-296E-398F-8451-ECB393F7180A}"/>
                    </a:ext>
                  </a:extLst>
                </p14:cNvPr>
                <p14:cNvContentPartPr/>
                <p14:nvPr/>
              </p14:nvContentPartPr>
              <p14:xfrm>
                <a:off x="5102149" y="4777462"/>
                <a:ext cx="157320" cy="228960"/>
              </p14:xfrm>
            </p:contentPart>
          </mc:Choice>
          <mc:Fallback xmlns="">
            <p:pic>
              <p:nvPicPr>
                <p:cNvPr id="174551" name="Freihand 174550">
                  <a:extLst>
                    <a:ext uri="{FF2B5EF4-FFF2-40B4-BE49-F238E27FC236}">
                      <a16:creationId xmlns:a16="http://schemas.microsoft.com/office/drawing/2014/main" id="{B2F2180D-296E-398F-8451-ECB393F7180A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093149" y="4768462"/>
                  <a:ext cx="174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74552" name="Freihand 174551">
                  <a:extLst>
                    <a:ext uri="{FF2B5EF4-FFF2-40B4-BE49-F238E27FC236}">
                      <a16:creationId xmlns:a16="http://schemas.microsoft.com/office/drawing/2014/main" id="{E5B7F545-CBCC-7EA0-1268-82957B4C46E8}"/>
                    </a:ext>
                  </a:extLst>
                </p14:cNvPr>
                <p14:cNvContentPartPr/>
                <p14:nvPr/>
              </p14:nvContentPartPr>
              <p14:xfrm>
                <a:off x="5290789" y="4873942"/>
                <a:ext cx="137880" cy="136080"/>
              </p14:xfrm>
            </p:contentPart>
          </mc:Choice>
          <mc:Fallback xmlns="">
            <p:pic>
              <p:nvPicPr>
                <p:cNvPr id="174552" name="Freihand 174551">
                  <a:extLst>
                    <a:ext uri="{FF2B5EF4-FFF2-40B4-BE49-F238E27FC236}">
                      <a16:creationId xmlns:a16="http://schemas.microsoft.com/office/drawing/2014/main" id="{E5B7F545-CBCC-7EA0-1268-82957B4C46E8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281789" y="4864942"/>
                  <a:ext cx="155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74553" name="Freihand 174552">
                  <a:extLst>
                    <a:ext uri="{FF2B5EF4-FFF2-40B4-BE49-F238E27FC236}">
                      <a16:creationId xmlns:a16="http://schemas.microsoft.com/office/drawing/2014/main" id="{68FA4ACC-DE76-3803-3B61-487E3AD1752E}"/>
                    </a:ext>
                  </a:extLst>
                </p14:cNvPr>
                <p14:cNvContentPartPr/>
                <p14:nvPr/>
              </p14:nvContentPartPr>
              <p14:xfrm>
                <a:off x="5574109" y="4890862"/>
                <a:ext cx="222840" cy="92160"/>
              </p14:xfrm>
            </p:contentPart>
          </mc:Choice>
          <mc:Fallback xmlns="">
            <p:pic>
              <p:nvPicPr>
                <p:cNvPr id="174553" name="Freihand 174552">
                  <a:extLst>
                    <a:ext uri="{FF2B5EF4-FFF2-40B4-BE49-F238E27FC236}">
                      <a16:creationId xmlns:a16="http://schemas.microsoft.com/office/drawing/2014/main" id="{68FA4ACC-DE76-3803-3B61-487E3AD1752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565469" y="4881862"/>
                  <a:ext cx="240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74554" name="Freihand 174553">
                  <a:extLst>
                    <a:ext uri="{FF2B5EF4-FFF2-40B4-BE49-F238E27FC236}">
                      <a16:creationId xmlns:a16="http://schemas.microsoft.com/office/drawing/2014/main" id="{75ABA508-EC36-C4B0-339E-00AE0AFE672F}"/>
                    </a:ext>
                  </a:extLst>
                </p14:cNvPr>
                <p14:cNvContentPartPr/>
                <p14:nvPr/>
              </p14:nvContentPartPr>
              <p14:xfrm>
                <a:off x="5459629" y="5061862"/>
                <a:ext cx="217440" cy="180000"/>
              </p14:xfrm>
            </p:contentPart>
          </mc:Choice>
          <mc:Fallback xmlns="">
            <p:pic>
              <p:nvPicPr>
                <p:cNvPr id="174554" name="Freihand 174553">
                  <a:extLst>
                    <a:ext uri="{FF2B5EF4-FFF2-40B4-BE49-F238E27FC236}">
                      <a16:creationId xmlns:a16="http://schemas.microsoft.com/office/drawing/2014/main" id="{75ABA508-EC36-C4B0-339E-00AE0AFE672F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450989" y="5053222"/>
                  <a:ext cx="235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74555" name="Freihand 174554">
                  <a:extLst>
                    <a:ext uri="{FF2B5EF4-FFF2-40B4-BE49-F238E27FC236}">
                      <a16:creationId xmlns:a16="http://schemas.microsoft.com/office/drawing/2014/main" id="{88AB3EF7-4425-F011-2704-972395D5FB34}"/>
                    </a:ext>
                  </a:extLst>
                </p14:cNvPr>
                <p14:cNvContentPartPr/>
                <p14:nvPr/>
              </p14:nvContentPartPr>
              <p14:xfrm>
                <a:off x="5419309" y="5273182"/>
                <a:ext cx="483480" cy="51120"/>
              </p14:xfrm>
            </p:contentPart>
          </mc:Choice>
          <mc:Fallback xmlns="">
            <p:pic>
              <p:nvPicPr>
                <p:cNvPr id="174555" name="Freihand 174554">
                  <a:extLst>
                    <a:ext uri="{FF2B5EF4-FFF2-40B4-BE49-F238E27FC236}">
                      <a16:creationId xmlns:a16="http://schemas.microsoft.com/office/drawing/2014/main" id="{88AB3EF7-4425-F011-2704-972395D5FB34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410669" y="5264542"/>
                  <a:ext cx="501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74556" name="Freihand 174555">
                  <a:extLst>
                    <a:ext uri="{FF2B5EF4-FFF2-40B4-BE49-F238E27FC236}">
                      <a16:creationId xmlns:a16="http://schemas.microsoft.com/office/drawing/2014/main" id="{9A7A15A4-1985-D572-82F0-A1165F5846F3}"/>
                    </a:ext>
                  </a:extLst>
                </p14:cNvPr>
                <p14:cNvContentPartPr/>
                <p14:nvPr/>
              </p14:nvContentPartPr>
              <p14:xfrm>
                <a:off x="5265229" y="5451742"/>
                <a:ext cx="156600" cy="132480"/>
              </p14:xfrm>
            </p:contentPart>
          </mc:Choice>
          <mc:Fallback xmlns="">
            <p:pic>
              <p:nvPicPr>
                <p:cNvPr id="174556" name="Freihand 174555">
                  <a:extLst>
                    <a:ext uri="{FF2B5EF4-FFF2-40B4-BE49-F238E27FC236}">
                      <a16:creationId xmlns:a16="http://schemas.microsoft.com/office/drawing/2014/main" id="{9A7A15A4-1985-D572-82F0-A1165F5846F3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5256229" y="5442742"/>
                  <a:ext cx="174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74557" name="Freihand 174556">
                  <a:extLst>
                    <a:ext uri="{FF2B5EF4-FFF2-40B4-BE49-F238E27FC236}">
                      <a16:creationId xmlns:a16="http://schemas.microsoft.com/office/drawing/2014/main" id="{34FD8B12-6F43-C963-7AC4-BC456AD325E3}"/>
                    </a:ext>
                  </a:extLst>
                </p14:cNvPr>
                <p14:cNvContentPartPr/>
                <p14:nvPr/>
              </p14:nvContentPartPr>
              <p14:xfrm>
                <a:off x="5519029" y="5486302"/>
                <a:ext cx="90720" cy="10080"/>
              </p14:xfrm>
            </p:contentPart>
          </mc:Choice>
          <mc:Fallback xmlns="">
            <p:pic>
              <p:nvPicPr>
                <p:cNvPr id="174557" name="Freihand 174556">
                  <a:extLst>
                    <a:ext uri="{FF2B5EF4-FFF2-40B4-BE49-F238E27FC236}">
                      <a16:creationId xmlns:a16="http://schemas.microsoft.com/office/drawing/2014/main" id="{34FD8B12-6F43-C963-7AC4-BC456AD325E3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5510029" y="5477302"/>
                  <a:ext cx="10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74558" name="Freihand 174557">
                  <a:extLst>
                    <a:ext uri="{FF2B5EF4-FFF2-40B4-BE49-F238E27FC236}">
                      <a16:creationId xmlns:a16="http://schemas.microsoft.com/office/drawing/2014/main" id="{EEBE2BC2-481B-F53D-3932-6B5F45C8B2C0}"/>
                    </a:ext>
                  </a:extLst>
                </p14:cNvPr>
                <p14:cNvContentPartPr/>
                <p14:nvPr/>
              </p14:nvContentPartPr>
              <p14:xfrm>
                <a:off x="5686429" y="5427622"/>
                <a:ext cx="124560" cy="119880"/>
              </p14:xfrm>
            </p:contentPart>
          </mc:Choice>
          <mc:Fallback xmlns="">
            <p:pic>
              <p:nvPicPr>
                <p:cNvPr id="174558" name="Freihand 174557">
                  <a:extLst>
                    <a:ext uri="{FF2B5EF4-FFF2-40B4-BE49-F238E27FC236}">
                      <a16:creationId xmlns:a16="http://schemas.microsoft.com/office/drawing/2014/main" id="{EEBE2BC2-481B-F53D-3932-6B5F45C8B2C0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677789" y="5418982"/>
                  <a:ext cx="142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74559" name="Freihand 174558">
                  <a:extLst>
                    <a:ext uri="{FF2B5EF4-FFF2-40B4-BE49-F238E27FC236}">
                      <a16:creationId xmlns:a16="http://schemas.microsoft.com/office/drawing/2014/main" id="{9E975B21-5544-1C9A-C543-D3952A46A896}"/>
                    </a:ext>
                  </a:extLst>
                </p14:cNvPr>
                <p14:cNvContentPartPr/>
                <p14:nvPr/>
              </p14:nvContentPartPr>
              <p14:xfrm>
                <a:off x="5858869" y="5520862"/>
                <a:ext cx="14760" cy="92880"/>
              </p14:xfrm>
            </p:contentPart>
          </mc:Choice>
          <mc:Fallback xmlns="">
            <p:pic>
              <p:nvPicPr>
                <p:cNvPr id="174559" name="Freihand 174558">
                  <a:extLst>
                    <a:ext uri="{FF2B5EF4-FFF2-40B4-BE49-F238E27FC236}">
                      <a16:creationId xmlns:a16="http://schemas.microsoft.com/office/drawing/2014/main" id="{9E975B21-5544-1C9A-C543-D3952A46A89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850229" y="5511862"/>
                  <a:ext cx="32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74560" name="Freihand 174559">
                  <a:extLst>
                    <a:ext uri="{FF2B5EF4-FFF2-40B4-BE49-F238E27FC236}">
                      <a16:creationId xmlns:a16="http://schemas.microsoft.com/office/drawing/2014/main" id="{F95C5E13-A97C-5631-C076-2994E96F3367}"/>
                    </a:ext>
                  </a:extLst>
                </p14:cNvPr>
                <p14:cNvContentPartPr/>
                <p14:nvPr/>
              </p14:nvContentPartPr>
              <p14:xfrm>
                <a:off x="5952829" y="5389102"/>
                <a:ext cx="110880" cy="148680"/>
              </p14:xfrm>
            </p:contentPart>
          </mc:Choice>
          <mc:Fallback xmlns="">
            <p:pic>
              <p:nvPicPr>
                <p:cNvPr id="174560" name="Freihand 174559">
                  <a:extLst>
                    <a:ext uri="{FF2B5EF4-FFF2-40B4-BE49-F238E27FC236}">
                      <a16:creationId xmlns:a16="http://schemas.microsoft.com/office/drawing/2014/main" id="{F95C5E13-A97C-5631-C076-2994E96F336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943829" y="5380462"/>
                  <a:ext cx="128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74562" name="Freihand 174561">
                  <a:extLst>
                    <a:ext uri="{FF2B5EF4-FFF2-40B4-BE49-F238E27FC236}">
                      <a16:creationId xmlns:a16="http://schemas.microsoft.com/office/drawing/2014/main" id="{2918836C-86D8-95F5-AEC3-D63858E2DDE3}"/>
                    </a:ext>
                  </a:extLst>
                </p14:cNvPr>
                <p14:cNvContentPartPr/>
                <p14:nvPr/>
              </p14:nvContentPartPr>
              <p14:xfrm>
                <a:off x="6121669" y="5289742"/>
                <a:ext cx="191880" cy="28080"/>
              </p14:xfrm>
            </p:contentPart>
          </mc:Choice>
          <mc:Fallback xmlns="">
            <p:pic>
              <p:nvPicPr>
                <p:cNvPr id="174562" name="Freihand 174561">
                  <a:extLst>
                    <a:ext uri="{FF2B5EF4-FFF2-40B4-BE49-F238E27FC236}">
                      <a16:creationId xmlns:a16="http://schemas.microsoft.com/office/drawing/2014/main" id="{2918836C-86D8-95F5-AEC3-D63858E2DDE3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6112669" y="5280742"/>
                  <a:ext cx="209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74563" name="Freihand 174562">
                  <a:extLst>
                    <a:ext uri="{FF2B5EF4-FFF2-40B4-BE49-F238E27FC236}">
                      <a16:creationId xmlns:a16="http://schemas.microsoft.com/office/drawing/2014/main" id="{19C73F5F-AE00-9910-5EFB-AB59EDAFF9D4}"/>
                    </a:ext>
                  </a:extLst>
                </p14:cNvPr>
                <p14:cNvContentPartPr/>
                <p14:nvPr/>
              </p14:nvContentPartPr>
              <p14:xfrm>
                <a:off x="6168109" y="5172742"/>
                <a:ext cx="766080" cy="226800"/>
              </p14:xfrm>
            </p:contentPart>
          </mc:Choice>
          <mc:Fallback xmlns="">
            <p:pic>
              <p:nvPicPr>
                <p:cNvPr id="174563" name="Freihand 174562">
                  <a:extLst>
                    <a:ext uri="{FF2B5EF4-FFF2-40B4-BE49-F238E27FC236}">
                      <a16:creationId xmlns:a16="http://schemas.microsoft.com/office/drawing/2014/main" id="{19C73F5F-AE00-9910-5EFB-AB59EDAFF9D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6159109" y="5163742"/>
                  <a:ext cx="783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74565" name="Freihand 174564">
                  <a:extLst>
                    <a:ext uri="{FF2B5EF4-FFF2-40B4-BE49-F238E27FC236}">
                      <a16:creationId xmlns:a16="http://schemas.microsoft.com/office/drawing/2014/main" id="{42E40A93-8237-7EEB-976F-7B3B8343934B}"/>
                    </a:ext>
                  </a:extLst>
                </p14:cNvPr>
                <p14:cNvContentPartPr/>
                <p14:nvPr/>
              </p14:nvContentPartPr>
              <p14:xfrm>
                <a:off x="5668789" y="5402422"/>
                <a:ext cx="129960" cy="142920"/>
              </p14:xfrm>
            </p:contentPart>
          </mc:Choice>
          <mc:Fallback xmlns="">
            <p:pic>
              <p:nvPicPr>
                <p:cNvPr id="174565" name="Freihand 174564">
                  <a:extLst>
                    <a:ext uri="{FF2B5EF4-FFF2-40B4-BE49-F238E27FC236}">
                      <a16:creationId xmlns:a16="http://schemas.microsoft.com/office/drawing/2014/main" id="{42E40A93-8237-7EEB-976F-7B3B8343934B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660149" y="5393422"/>
                  <a:ext cx="147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74567" name="Freihand 174566">
                  <a:extLst>
                    <a:ext uri="{FF2B5EF4-FFF2-40B4-BE49-F238E27FC236}">
                      <a16:creationId xmlns:a16="http://schemas.microsoft.com/office/drawing/2014/main" id="{DDC639C7-87ED-766B-1DA4-35459DDF8C09}"/>
                    </a:ext>
                  </a:extLst>
                </p14:cNvPr>
                <p14:cNvContentPartPr/>
                <p14:nvPr/>
              </p14:nvContentPartPr>
              <p14:xfrm>
                <a:off x="7044349" y="5276782"/>
                <a:ext cx="126720" cy="16920"/>
              </p14:xfrm>
            </p:contentPart>
          </mc:Choice>
          <mc:Fallback xmlns="">
            <p:pic>
              <p:nvPicPr>
                <p:cNvPr id="174567" name="Freihand 174566">
                  <a:extLst>
                    <a:ext uri="{FF2B5EF4-FFF2-40B4-BE49-F238E27FC236}">
                      <a16:creationId xmlns:a16="http://schemas.microsoft.com/office/drawing/2014/main" id="{DDC639C7-87ED-766B-1DA4-35459DDF8C09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035709" y="5267782"/>
                  <a:ext cx="144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74568" name="Freihand 174567">
                  <a:extLst>
                    <a:ext uri="{FF2B5EF4-FFF2-40B4-BE49-F238E27FC236}">
                      <a16:creationId xmlns:a16="http://schemas.microsoft.com/office/drawing/2014/main" id="{37CC8417-83EB-AEDF-097A-3C705E729FC5}"/>
                    </a:ext>
                  </a:extLst>
                </p14:cNvPr>
                <p14:cNvContentPartPr/>
                <p14:nvPr/>
              </p14:nvContentPartPr>
              <p14:xfrm>
                <a:off x="7062349" y="5073382"/>
                <a:ext cx="444240" cy="267480"/>
              </p14:xfrm>
            </p:contentPart>
          </mc:Choice>
          <mc:Fallback xmlns="">
            <p:pic>
              <p:nvPicPr>
                <p:cNvPr id="174568" name="Freihand 174567">
                  <a:extLst>
                    <a:ext uri="{FF2B5EF4-FFF2-40B4-BE49-F238E27FC236}">
                      <a16:creationId xmlns:a16="http://schemas.microsoft.com/office/drawing/2014/main" id="{37CC8417-83EB-AEDF-097A-3C705E729FC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053349" y="5064742"/>
                  <a:ext cx="461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74569" name="Freihand 174568">
                  <a:extLst>
                    <a:ext uri="{FF2B5EF4-FFF2-40B4-BE49-F238E27FC236}">
                      <a16:creationId xmlns:a16="http://schemas.microsoft.com/office/drawing/2014/main" id="{B790CACE-2E6D-FD7D-6F69-53974C6E160C}"/>
                    </a:ext>
                  </a:extLst>
                </p14:cNvPr>
                <p14:cNvContentPartPr/>
                <p14:nvPr/>
              </p14:nvContentPartPr>
              <p14:xfrm>
                <a:off x="7436389" y="5064742"/>
                <a:ext cx="131400" cy="164880"/>
              </p14:xfrm>
            </p:contentPart>
          </mc:Choice>
          <mc:Fallback xmlns="">
            <p:pic>
              <p:nvPicPr>
                <p:cNvPr id="174569" name="Freihand 174568">
                  <a:extLst>
                    <a:ext uri="{FF2B5EF4-FFF2-40B4-BE49-F238E27FC236}">
                      <a16:creationId xmlns:a16="http://schemas.microsoft.com/office/drawing/2014/main" id="{B790CACE-2E6D-FD7D-6F69-53974C6E160C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427389" y="5055742"/>
                  <a:ext cx="149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174570" name="Freihand 174569">
                  <a:extLst>
                    <a:ext uri="{FF2B5EF4-FFF2-40B4-BE49-F238E27FC236}">
                      <a16:creationId xmlns:a16="http://schemas.microsoft.com/office/drawing/2014/main" id="{58EB93C4-5556-E89D-1616-8C78512A7DD1}"/>
                    </a:ext>
                  </a:extLst>
                </p14:cNvPr>
                <p14:cNvContentPartPr/>
                <p14:nvPr/>
              </p14:nvContentPartPr>
              <p14:xfrm>
                <a:off x="7631509" y="5095702"/>
                <a:ext cx="107640" cy="177120"/>
              </p14:xfrm>
            </p:contentPart>
          </mc:Choice>
          <mc:Fallback xmlns="">
            <p:pic>
              <p:nvPicPr>
                <p:cNvPr id="174570" name="Freihand 174569">
                  <a:extLst>
                    <a:ext uri="{FF2B5EF4-FFF2-40B4-BE49-F238E27FC236}">
                      <a16:creationId xmlns:a16="http://schemas.microsoft.com/office/drawing/2014/main" id="{58EB93C4-5556-E89D-1616-8C78512A7DD1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622869" y="5086702"/>
                  <a:ext cx="125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174571" name="Freihand 174570">
                  <a:extLst>
                    <a:ext uri="{FF2B5EF4-FFF2-40B4-BE49-F238E27FC236}">
                      <a16:creationId xmlns:a16="http://schemas.microsoft.com/office/drawing/2014/main" id="{CB18655C-355F-6F3B-9F6D-B28B36C2AFF7}"/>
                    </a:ext>
                  </a:extLst>
                </p14:cNvPr>
                <p14:cNvContentPartPr/>
                <p14:nvPr/>
              </p14:nvContentPartPr>
              <p14:xfrm>
                <a:off x="7388509" y="5289022"/>
                <a:ext cx="398880" cy="49680"/>
              </p14:xfrm>
            </p:contentPart>
          </mc:Choice>
          <mc:Fallback xmlns="">
            <p:pic>
              <p:nvPicPr>
                <p:cNvPr id="174571" name="Freihand 174570">
                  <a:extLst>
                    <a:ext uri="{FF2B5EF4-FFF2-40B4-BE49-F238E27FC236}">
                      <a16:creationId xmlns:a16="http://schemas.microsoft.com/office/drawing/2014/main" id="{CB18655C-355F-6F3B-9F6D-B28B36C2AFF7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379509" y="5280382"/>
                  <a:ext cx="416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174572" name="Freihand 174571">
                  <a:extLst>
                    <a:ext uri="{FF2B5EF4-FFF2-40B4-BE49-F238E27FC236}">
                      <a16:creationId xmlns:a16="http://schemas.microsoft.com/office/drawing/2014/main" id="{697B9FA0-4B3E-6DF5-2E14-92063C32971B}"/>
                    </a:ext>
                  </a:extLst>
                </p14:cNvPr>
                <p14:cNvContentPartPr/>
                <p14:nvPr/>
              </p14:nvContentPartPr>
              <p14:xfrm>
                <a:off x="7374109" y="5390542"/>
                <a:ext cx="131040" cy="175320"/>
              </p14:xfrm>
            </p:contentPart>
          </mc:Choice>
          <mc:Fallback xmlns="">
            <p:pic>
              <p:nvPicPr>
                <p:cNvPr id="174572" name="Freihand 174571">
                  <a:extLst>
                    <a:ext uri="{FF2B5EF4-FFF2-40B4-BE49-F238E27FC236}">
                      <a16:creationId xmlns:a16="http://schemas.microsoft.com/office/drawing/2014/main" id="{697B9FA0-4B3E-6DF5-2E14-92063C32971B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7365109" y="5381902"/>
                  <a:ext cx="148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174573" name="Freihand 174572">
                  <a:extLst>
                    <a:ext uri="{FF2B5EF4-FFF2-40B4-BE49-F238E27FC236}">
                      <a16:creationId xmlns:a16="http://schemas.microsoft.com/office/drawing/2014/main" id="{36DE1CB0-5C95-3FAB-8421-1F01E9858C71}"/>
                    </a:ext>
                  </a:extLst>
                </p14:cNvPr>
                <p14:cNvContentPartPr/>
                <p14:nvPr/>
              </p14:nvContentPartPr>
              <p14:xfrm>
                <a:off x="7390309" y="5535262"/>
                <a:ext cx="194760" cy="28080"/>
              </p14:xfrm>
            </p:contentPart>
          </mc:Choice>
          <mc:Fallback xmlns="">
            <p:pic>
              <p:nvPicPr>
                <p:cNvPr id="174573" name="Freihand 174572">
                  <a:extLst>
                    <a:ext uri="{FF2B5EF4-FFF2-40B4-BE49-F238E27FC236}">
                      <a16:creationId xmlns:a16="http://schemas.microsoft.com/office/drawing/2014/main" id="{36DE1CB0-5C95-3FAB-8421-1F01E9858C71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7381669" y="5526622"/>
                  <a:ext cx="212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174574" name="Freihand 174573">
                  <a:extLst>
                    <a:ext uri="{FF2B5EF4-FFF2-40B4-BE49-F238E27FC236}">
                      <a16:creationId xmlns:a16="http://schemas.microsoft.com/office/drawing/2014/main" id="{C41643BA-FD9A-B8D9-4350-AA9177E5B172}"/>
                    </a:ext>
                  </a:extLst>
                </p14:cNvPr>
                <p14:cNvContentPartPr/>
                <p14:nvPr/>
              </p14:nvContentPartPr>
              <p14:xfrm>
                <a:off x="7630429" y="5370742"/>
                <a:ext cx="122040" cy="232560"/>
              </p14:xfrm>
            </p:contentPart>
          </mc:Choice>
          <mc:Fallback xmlns="">
            <p:pic>
              <p:nvPicPr>
                <p:cNvPr id="174574" name="Freihand 174573">
                  <a:extLst>
                    <a:ext uri="{FF2B5EF4-FFF2-40B4-BE49-F238E27FC236}">
                      <a16:creationId xmlns:a16="http://schemas.microsoft.com/office/drawing/2014/main" id="{C41643BA-FD9A-B8D9-4350-AA9177E5B17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7621789" y="5361742"/>
                  <a:ext cx="139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174577" name="Freihand 174576">
                  <a:extLst>
                    <a:ext uri="{FF2B5EF4-FFF2-40B4-BE49-F238E27FC236}">
                      <a16:creationId xmlns:a16="http://schemas.microsoft.com/office/drawing/2014/main" id="{C3C2A49B-B408-F875-0D2E-0D952BAF1792}"/>
                    </a:ext>
                  </a:extLst>
                </p14:cNvPr>
                <p14:cNvContentPartPr/>
                <p14:nvPr/>
              </p14:nvContentPartPr>
              <p14:xfrm>
                <a:off x="331429" y="5538862"/>
                <a:ext cx="115920" cy="90360"/>
              </p14:xfrm>
            </p:contentPart>
          </mc:Choice>
          <mc:Fallback xmlns="">
            <p:pic>
              <p:nvPicPr>
                <p:cNvPr id="174577" name="Freihand 174576">
                  <a:extLst>
                    <a:ext uri="{FF2B5EF4-FFF2-40B4-BE49-F238E27FC236}">
                      <a16:creationId xmlns:a16="http://schemas.microsoft.com/office/drawing/2014/main" id="{C3C2A49B-B408-F875-0D2E-0D952BAF179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322429" y="5530222"/>
                  <a:ext cx="133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74578" name="Freihand 174577">
                  <a:extLst>
                    <a:ext uri="{FF2B5EF4-FFF2-40B4-BE49-F238E27FC236}">
                      <a16:creationId xmlns:a16="http://schemas.microsoft.com/office/drawing/2014/main" id="{3CAEDFD5-8CDE-3CD1-A2F1-DAA2A748431D}"/>
                    </a:ext>
                  </a:extLst>
                </p14:cNvPr>
                <p14:cNvContentPartPr/>
                <p14:nvPr/>
              </p14:nvContentPartPr>
              <p14:xfrm>
                <a:off x="446629" y="5543902"/>
                <a:ext cx="29160" cy="207720"/>
              </p14:xfrm>
            </p:contentPart>
          </mc:Choice>
          <mc:Fallback xmlns="">
            <p:pic>
              <p:nvPicPr>
                <p:cNvPr id="174578" name="Freihand 174577">
                  <a:extLst>
                    <a:ext uri="{FF2B5EF4-FFF2-40B4-BE49-F238E27FC236}">
                      <a16:creationId xmlns:a16="http://schemas.microsoft.com/office/drawing/2014/main" id="{3CAEDFD5-8CDE-3CD1-A2F1-DAA2A748431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37629" y="5535262"/>
                  <a:ext cx="46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74580" name="Freihand 174579">
                  <a:extLst>
                    <a:ext uri="{FF2B5EF4-FFF2-40B4-BE49-F238E27FC236}">
                      <a16:creationId xmlns:a16="http://schemas.microsoft.com/office/drawing/2014/main" id="{801606B2-A6C1-5941-6FF9-AB02C25EC9F3}"/>
                    </a:ext>
                  </a:extLst>
                </p14:cNvPr>
                <p14:cNvContentPartPr/>
                <p14:nvPr/>
              </p14:nvContentPartPr>
              <p14:xfrm>
                <a:off x="591349" y="5575582"/>
                <a:ext cx="102960" cy="19440"/>
              </p14:xfrm>
            </p:contentPart>
          </mc:Choice>
          <mc:Fallback xmlns="">
            <p:pic>
              <p:nvPicPr>
                <p:cNvPr id="174580" name="Freihand 174579">
                  <a:extLst>
                    <a:ext uri="{FF2B5EF4-FFF2-40B4-BE49-F238E27FC236}">
                      <a16:creationId xmlns:a16="http://schemas.microsoft.com/office/drawing/2014/main" id="{801606B2-A6C1-5941-6FF9-AB02C25EC9F3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582349" y="5566582"/>
                  <a:ext cx="120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74581" name="Freihand 174580">
                  <a:extLst>
                    <a:ext uri="{FF2B5EF4-FFF2-40B4-BE49-F238E27FC236}">
                      <a16:creationId xmlns:a16="http://schemas.microsoft.com/office/drawing/2014/main" id="{35E2C8FA-E3A3-331C-508D-010E2E00E077}"/>
                    </a:ext>
                  </a:extLst>
                </p14:cNvPr>
                <p14:cNvContentPartPr/>
                <p14:nvPr/>
              </p14:nvContentPartPr>
              <p14:xfrm>
                <a:off x="612949" y="5611582"/>
                <a:ext cx="122040" cy="32400"/>
              </p14:xfrm>
            </p:contentPart>
          </mc:Choice>
          <mc:Fallback xmlns="">
            <p:pic>
              <p:nvPicPr>
                <p:cNvPr id="174581" name="Freihand 174580">
                  <a:extLst>
                    <a:ext uri="{FF2B5EF4-FFF2-40B4-BE49-F238E27FC236}">
                      <a16:creationId xmlns:a16="http://schemas.microsoft.com/office/drawing/2014/main" id="{35E2C8FA-E3A3-331C-508D-010E2E00E077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04309" y="5602942"/>
                  <a:ext cx="139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74582" name="Freihand 174581">
                  <a:extLst>
                    <a:ext uri="{FF2B5EF4-FFF2-40B4-BE49-F238E27FC236}">
                      <a16:creationId xmlns:a16="http://schemas.microsoft.com/office/drawing/2014/main" id="{04144836-184F-20D1-7A4C-B10717B9B7A4}"/>
                    </a:ext>
                  </a:extLst>
                </p14:cNvPr>
                <p14:cNvContentPartPr/>
                <p14:nvPr/>
              </p14:nvContentPartPr>
              <p14:xfrm>
                <a:off x="815269" y="5518702"/>
                <a:ext cx="100800" cy="175320"/>
              </p14:xfrm>
            </p:contentPart>
          </mc:Choice>
          <mc:Fallback xmlns="">
            <p:pic>
              <p:nvPicPr>
                <p:cNvPr id="174582" name="Freihand 174581">
                  <a:extLst>
                    <a:ext uri="{FF2B5EF4-FFF2-40B4-BE49-F238E27FC236}">
                      <a16:creationId xmlns:a16="http://schemas.microsoft.com/office/drawing/2014/main" id="{04144836-184F-20D1-7A4C-B10717B9B7A4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806269" y="5509702"/>
                  <a:ext cx="118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74583" name="Freihand 174582">
                  <a:extLst>
                    <a:ext uri="{FF2B5EF4-FFF2-40B4-BE49-F238E27FC236}">
                      <a16:creationId xmlns:a16="http://schemas.microsoft.com/office/drawing/2014/main" id="{529C1E75-A162-205C-6650-80E1AEE3B806}"/>
                    </a:ext>
                  </a:extLst>
                </p14:cNvPr>
                <p14:cNvContentPartPr/>
                <p14:nvPr/>
              </p14:nvContentPartPr>
              <p14:xfrm>
                <a:off x="944149" y="5368582"/>
                <a:ext cx="157320" cy="140040"/>
              </p14:xfrm>
            </p:contentPart>
          </mc:Choice>
          <mc:Fallback xmlns="">
            <p:pic>
              <p:nvPicPr>
                <p:cNvPr id="174583" name="Freihand 174582">
                  <a:extLst>
                    <a:ext uri="{FF2B5EF4-FFF2-40B4-BE49-F238E27FC236}">
                      <a16:creationId xmlns:a16="http://schemas.microsoft.com/office/drawing/2014/main" id="{529C1E75-A162-205C-6650-80E1AEE3B806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935509" y="5359942"/>
                  <a:ext cx="174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74585" name="Freihand 174584">
                  <a:extLst>
                    <a:ext uri="{FF2B5EF4-FFF2-40B4-BE49-F238E27FC236}">
                      <a16:creationId xmlns:a16="http://schemas.microsoft.com/office/drawing/2014/main" id="{FA6C781C-86D7-21C3-E9DB-E17B268DA8A1}"/>
                    </a:ext>
                  </a:extLst>
                </p14:cNvPr>
                <p14:cNvContentPartPr/>
                <p14:nvPr/>
              </p14:nvContentPartPr>
              <p14:xfrm>
                <a:off x="1228189" y="5572342"/>
                <a:ext cx="106560" cy="6480"/>
              </p14:xfrm>
            </p:contentPart>
          </mc:Choice>
          <mc:Fallback xmlns="">
            <p:pic>
              <p:nvPicPr>
                <p:cNvPr id="174585" name="Freihand 174584">
                  <a:extLst>
                    <a:ext uri="{FF2B5EF4-FFF2-40B4-BE49-F238E27FC236}">
                      <a16:creationId xmlns:a16="http://schemas.microsoft.com/office/drawing/2014/main" id="{FA6C781C-86D7-21C3-E9DB-E17B268DA8A1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219189" y="5563702"/>
                  <a:ext cx="124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74586" name="Freihand 174585">
                  <a:extLst>
                    <a:ext uri="{FF2B5EF4-FFF2-40B4-BE49-F238E27FC236}">
                      <a16:creationId xmlns:a16="http://schemas.microsoft.com/office/drawing/2014/main" id="{FFFE467B-9D34-7854-1B74-56E7CEB84820}"/>
                    </a:ext>
                  </a:extLst>
                </p14:cNvPr>
                <p14:cNvContentPartPr/>
                <p14:nvPr/>
              </p14:nvContentPartPr>
              <p14:xfrm>
                <a:off x="1213069" y="5539582"/>
                <a:ext cx="246600" cy="128160"/>
              </p14:xfrm>
            </p:contentPart>
          </mc:Choice>
          <mc:Fallback xmlns="">
            <p:pic>
              <p:nvPicPr>
                <p:cNvPr id="174586" name="Freihand 174585">
                  <a:extLst>
                    <a:ext uri="{FF2B5EF4-FFF2-40B4-BE49-F238E27FC236}">
                      <a16:creationId xmlns:a16="http://schemas.microsoft.com/office/drawing/2014/main" id="{FFFE467B-9D34-7854-1B74-56E7CEB84820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204429" y="5530582"/>
                  <a:ext cx="264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74588" name="Freihand 174587">
                  <a:extLst>
                    <a:ext uri="{FF2B5EF4-FFF2-40B4-BE49-F238E27FC236}">
                      <a16:creationId xmlns:a16="http://schemas.microsoft.com/office/drawing/2014/main" id="{915B2C95-2423-FBA1-7F94-D3DD5EA874EA}"/>
                    </a:ext>
                  </a:extLst>
                </p14:cNvPr>
                <p14:cNvContentPartPr/>
                <p14:nvPr/>
              </p14:nvContentPartPr>
              <p14:xfrm>
                <a:off x="1780069" y="5571982"/>
                <a:ext cx="132480" cy="200160"/>
              </p14:xfrm>
            </p:contentPart>
          </mc:Choice>
          <mc:Fallback xmlns="">
            <p:pic>
              <p:nvPicPr>
                <p:cNvPr id="174588" name="Freihand 174587">
                  <a:extLst>
                    <a:ext uri="{FF2B5EF4-FFF2-40B4-BE49-F238E27FC236}">
                      <a16:creationId xmlns:a16="http://schemas.microsoft.com/office/drawing/2014/main" id="{915B2C95-2423-FBA1-7F94-D3DD5EA874EA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771429" y="5563342"/>
                  <a:ext cx="150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74589" name="Freihand 174588">
                  <a:extLst>
                    <a:ext uri="{FF2B5EF4-FFF2-40B4-BE49-F238E27FC236}">
                      <a16:creationId xmlns:a16="http://schemas.microsoft.com/office/drawing/2014/main" id="{7E684722-D7BB-4BB5-3433-1ACC753E5B50}"/>
                    </a:ext>
                  </a:extLst>
                </p14:cNvPr>
                <p14:cNvContentPartPr/>
                <p14:nvPr/>
              </p14:nvContentPartPr>
              <p14:xfrm>
                <a:off x="2032429" y="5599342"/>
                <a:ext cx="124560" cy="6120"/>
              </p14:xfrm>
            </p:contentPart>
          </mc:Choice>
          <mc:Fallback xmlns="">
            <p:pic>
              <p:nvPicPr>
                <p:cNvPr id="174589" name="Freihand 174588">
                  <a:extLst>
                    <a:ext uri="{FF2B5EF4-FFF2-40B4-BE49-F238E27FC236}">
                      <a16:creationId xmlns:a16="http://schemas.microsoft.com/office/drawing/2014/main" id="{7E684722-D7BB-4BB5-3433-1ACC753E5B50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2023789" y="5590342"/>
                  <a:ext cx="142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74590" name="Freihand 174589">
                  <a:extLst>
                    <a:ext uri="{FF2B5EF4-FFF2-40B4-BE49-F238E27FC236}">
                      <a16:creationId xmlns:a16="http://schemas.microsoft.com/office/drawing/2014/main" id="{3248282E-6D0E-9CF8-964B-C0973C779CBF}"/>
                    </a:ext>
                  </a:extLst>
                </p14:cNvPr>
                <p14:cNvContentPartPr/>
                <p14:nvPr/>
              </p14:nvContentPartPr>
              <p14:xfrm>
                <a:off x="2030269" y="5651902"/>
                <a:ext cx="142200" cy="33840"/>
              </p14:xfrm>
            </p:contentPart>
          </mc:Choice>
          <mc:Fallback xmlns="">
            <p:pic>
              <p:nvPicPr>
                <p:cNvPr id="174590" name="Freihand 174589">
                  <a:extLst>
                    <a:ext uri="{FF2B5EF4-FFF2-40B4-BE49-F238E27FC236}">
                      <a16:creationId xmlns:a16="http://schemas.microsoft.com/office/drawing/2014/main" id="{3248282E-6D0E-9CF8-964B-C0973C779CBF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2021629" y="5642902"/>
                  <a:ext cx="159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74592" name="Freihand 174591">
                  <a:extLst>
                    <a:ext uri="{FF2B5EF4-FFF2-40B4-BE49-F238E27FC236}">
                      <a16:creationId xmlns:a16="http://schemas.microsoft.com/office/drawing/2014/main" id="{10F97D37-7235-EDCE-E4B3-65ADB517AD15}"/>
                    </a:ext>
                  </a:extLst>
                </p14:cNvPr>
                <p14:cNvContentPartPr/>
                <p14:nvPr/>
              </p14:nvContentPartPr>
              <p14:xfrm>
                <a:off x="2361829" y="5509702"/>
                <a:ext cx="79920" cy="129960"/>
              </p14:xfrm>
            </p:contentPart>
          </mc:Choice>
          <mc:Fallback xmlns="">
            <p:pic>
              <p:nvPicPr>
                <p:cNvPr id="174592" name="Freihand 174591">
                  <a:extLst>
                    <a:ext uri="{FF2B5EF4-FFF2-40B4-BE49-F238E27FC236}">
                      <a16:creationId xmlns:a16="http://schemas.microsoft.com/office/drawing/2014/main" id="{10F97D37-7235-EDCE-E4B3-65ADB517AD15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2353189" y="5500702"/>
                  <a:ext cx="97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74593" name="Freihand 174592">
                  <a:extLst>
                    <a:ext uri="{FF2B5EF4-FFF2-40B4-BE49-F238E27FC236}">
                      <a16:creationId xmlns:a16="http://schemas.microsoft.com/office/drawing/2014/main" id="{1E308B24-352D-051C-CDCD-BA4734E0E0CD}"/>
                    </a:ext>
                  </a:extLst>
                </p14:cNvPr>
                <p14:cNvContentPartPr/>
                <p14:nvPr/>
              </p14:nvContentPartPr>
              <p14:xfrm>
                <a:off x="2483509" y="5613382"/>
                <a:ext cx="80640" cy="92160"/>
              </p14:xfrm>
            </p:contentPart>
          </mc:Choice>
          <mc:Fallback xmlns="">
            <p:pic>
              <p:nvPicPr>
                <p:cNvPr id="174593" name="Freihand 174592">
                  <a:extLst>
                    <a:ext uri="{FF2B5EF4-FFF2-40B4-BE49-F238E27FC236}">
                      <a16:creationId xmlns:a16="http://schemas.microsoft.com/office/drawing/2014/main" id="{1E308B24-352D-051C-CDCD-BA4734E0E0CD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2474509" y="5604382"/>
                  <a:ext cx="98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74594" name="Freihand 174593">
                  <a:extLst>
                    <a:ext uri="{FF2B5EF4-FFF2-40B4-BE49-F238E27FC236}">
                      <a16:creationId xmlns:a16="http://schemas.microsoft.com/office/drawing/2014/main" id="{F1581E5C-8973-A087-9C02-C2B1C70CA23A}"/>
                    </a:ext>
                  </a:extLst>
                </p14:cNvPr>
                <p14:cNvContentPartPr/>
                <p14:nvPr/>
              </p14:nvContentPartPr>
              <p14:xfrm>
                <a:off x="2637589" y="5543902"/>
                <a:ext cx="113760" cy="110160"/>
              </p14:xfrm>
            </p:contentPart>
          </mc:Choice>
          <mc:Fallback xmlns="">
            <p:pic>
              <p:nvPicPr>
                <p:cNvPr id="174594" name="Freihand 174593">
                  <a:extLst>
                    <a:ext uri="{FF2B5EF4-FFF2-40B4-BE49-F238E27FC236}">
                      <a16:creationId xmlns:a16="http://schemas.microsoft.com/office/drawing/2014/main" id="{F1581E5C-8973-A087-9C02-C2B1C70CA23A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2628949" y="5535262"/>
                  <a:ext cx="131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74595" name="Freihand 174594">
                  <a:extLst>
                    <a:ext uri="{FF2B5EF4-FFF2-40B4-BE49-F238E27FC236}">
                      <a16:creationId xmlns:a16="http://schemas.microsoft.com/office/drawing/2014/main" id="{1BBF30AD-2B43-9EFD-29C6-17AD22265F87}"/>
                    </a:ext>
                  </a:extLst>
                </p14:cNvPr>
                <p14:cNvContentPartPr/>
                <p14:nvPr/>
              </p14:nvContentPartPr>
              <p14:xfrm>
                <a:off x="2830549" y="5493502"/>
                <a:ext cx="81000" cy="135720"/>
              </p14:xfrm>
            </p:contentPart>
          </mc:Choice>
          <mc:Fallback xmlns="">
            <p:pic>
              <p:nvPicPr>
                <p:cNvPr id="174595" name="Freihand 174594">
                  <a:extLst>
                    <a:ext uri="{FF2B5EF4-FFF2-40B4-BE49-F238E27FC236}">
                      <a16:creationId xmlns:a16="http://schemas.microsoft.com/office/drawing/2014/main" id="{1BBF30AD-2B43-9EFD-29C6-17AD22265F87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2821909" y="5484862"/>
                  <a:ext cx="98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74596" name="Freihand 174595">
                  <a:extLst>
                    <a:ext uri="{FF2B5EF4-FFF2-40B4-BE49-F238E27FC236}">
                      <a16:creationId xmlns:a16="http://schemas.microsoft.com/office/drawing/2014/main" id="{E6D6FA9B-D78A-4973-7B60-16F080F1AE83}"/>
                    </a:ext>
                  </a:extLst>
                </p14:cNvPr>
                <p14:cNvContentPartPr/>
                <p14:nvPr/>
              </p14:nvContentPartPr>
              <p14:xfrm>
                <a:off x="2956549" y="5569822"/>
                <a:ext cx="92520" cy="141840"/>
              </p14:xfrm>
            </p:contentPart>
          </mc:Choice>
          <mc:Fallback xmlns="">
            <p:pic>
              <p:nvPicPr>
                <p:cNvPr id="174596" name="Freihand 174595">
                  <a:extLst>
                    <a:ext uri="{FF2B5EF4-FFF2-40B4-BE49-F238E27FC236}">
                      <a16:creationId xmlns:a16="http://schemas.microsoft.com/office/drawing/2014/main" id="{E6D6FA9B-D78A-4973-7B60-16F080F1AE83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2947549" y="5560822"/>
                  <a:ext cx="110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74597" name="Freihand 174596">
                  <a:extLst>
                    <a:ext uri="{FF2B5EF4-FFF2-40B4-BE49-F238E27FC236}">
                      <a16:creationId xmlns:a16="http://schemas.microsoft.com/office/drawing/2014/main" id="{87ACDE17-F143-EDC4-7776-C59466FC5E48}"/>
                    </a:ext>
                  </a:extLst>
                </p14:cNvPr>
                <p14:cNvContentPartPr/>
                <p14:nvPr/>
              </p14:nvContentPartPr>
              <p14:xfrm>
                <a:off x="3190189" y="5511142"/>
                <a:ext cx="186120" cy="89280"/>
              </p14:xfrm>
            </p:contentPart>
          </mc:Choice>
          <mc:Fallback xmlns="">
            <p:pic>
              <p:nvPicPr>
                <p:cNvPr id="174597" name="Freihand 174596">
                  <a:extLst>
                    <a:ext uri="{FF2B5EF4-FFF2-40B4-BE49-F238E27FC236}">
                      <a16:creationId xmlns:a16="http://schemas.microsoft.com/office/drawing/2014/main" id="{87ACDE17-F143-EDC4-7776-C59466FC5E48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3181549" y="5502142"/>
                  <a:ext cx="203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74598" name="Freihand 174597">
                  <a:extLst>
                    <a:ext uri="{FF2B5EF4-FFF2-40B4-BE49-F238E27FC236}">
                      <a16:creationId xmlns:a16="http://schemas.microsoft.com/office/drawing/2014/main" id="{DC73416E-8B6A-DE08-177F-C4A6FEB66E51}"/>
                    </a:ext>
                  </a:extLst>
                </p14:cNvPr>
                <p14:cNvContentPartPr/>
                <p14:nvPr/>
              </p14:nvContentPartPr>
              <p14:xfrm>
                <a:off x="3341029" y="5484142"/>
                <a:ext cx="52560" cy="181080"/>
              </p14:xfrm>
            </p:contentPart>
          </mc:Choice>
          <mc:Fallback xmlns="">
            <p:pic>
              <p:nvPicPr>
                <p:cNvPr id="174598" name="Freihand 174597">
                  <a:extLst>
                    <a:ext uri="{FF2B5EF4-FFF2-40B4-BE49-F238E27FC236}">
                      <a16:creationId xmlns:a16="http://schemas.microsoft.com/office/drawing/2014/main" id="{DC73416E-8B6A-DE08-177F-C4A6FEB66E51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3332029" y="5475502"/>
                  <a:ext cx="70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74599" name="Freihand 174598">
                  <a:extLst>
                    <a:ext uri="{FF2B5EF4-FFF2-40B4-BE49-F238E27FC236}">
                      <a16:creationId xmlns:a16="http://schemas.microsoft.com/office/drawing/2014/main" id="{FC541A2B-E9E0-98D8-827B-77C5755DD72B}"/>
                    </a:ext>
                  </a:extLst>
                </p14:cNvPr>
                <p14:cNvContentPartPr/>
                <p14:nvPr/>
              </p14:nvContentPartPr>
              <p14:xfrm>
                <a:off x="3545509" y="5527702"/>
                <a:ext cx="162360" cy="91080"/>
              </p14:xfrm>
            </p:contentPart>
          </mc:Choice>
          <mc:Fallback xmlns="">
            <p:pic>
              <p:nvPicPr>
                <p:cNvPr id="174599" name="Freihand 174598">
                  <a:extLst>
                    <a:ext uri="{FF2B5EF4-FFF2-40B4-BE49-F238E27FC236}">
                      <a16:creationId xmlns:a16="http://schemas.microsoft.com/office/drawing/2014/main" id="{FC541A2B-E9E0-98D8-827B-77C5755DD72B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3536509" y="5518702"/>
                  <a:ext cx="180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74600" name="Freihand 174599">
                  <a:extLst>
                    <a:ext uri="{FF2B5EF4-FFF2-40B4-BE49-F238E27FC236}">
                      <a16:creationId xmlns:a16="http://schemas.microsoft.com/office/drawing/2014/main" id="{520CC730-BC50-9261-0D00-A78287E6C920}"/>
                    </a:ext>
                  </a:extLst>
                </p14:cNvPr>
                <p14:cNvContentPartPr/>
                <p14:nvPr/>
              </p14:nvContentPartPr>
              <p14:xfrm>
                <a:off x="3779509" y="5445982"/>
                <a:ext cx="178920" cy="165600"/>
              </p14:xfrm>
            </p:contentPart>
          </mc:Choice>
          <mc:Fallback xmlns="">
            <p:pic>
              <p:nvPicPr>
                <p:cNvPr id="174600" name="Freihand 174599">
                  <a:extLst>
                    <a:ext uri="{FF2B5EF4-FFF2-40B4-BE49-F238E27FC236}">
                      <a16:creationId xmlns:a16="http://schemas.microsoft.com/office/drawing/2014/main" id="{520CC730-BC50-9261-0D00-A78287E6C920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3770869" y="5437342"/>
                  <a:ext cx="196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174601" name="Freihand 174600">
                  <a:extLst>
                    <a:ext uri="{FF2B5EF4-FFF2-40B4-BE49-F238E27FC236}">
                      <a16:creationId xmlns:a16="http://schemas.microsoft.com/office/drawing/2014/main" id="{0D761D01-0364-097E-9A48-4CD79B35F380}"/>
                    </a:ext>
                  </a:extLst>
                </p14:cNvPr>
                <p14:cNvContentPartPr/>
                <p14:nvPr/>
              </p14:nvContentPartPr>
              <p14:xfrm>
                <a:off x="3785629" y="5455342"/>
                <a:ext cx="431280" cy="126720"/>
              </p14:xfrm>
            </p:contentPart>
          </mc:Choice>
          <mc:Fallback xmlns="">
            <p:pic>
              <p:nvPicPr>
                <p:cNvPr id="174601" name="Freihand 174600">
                  <a:extLst>
                    <a:ext uri="{FF2B5EF4-FFF2-40B4-BE49-F238E27FC236}">
                      <a16:creationId xmlns:a16="http://schemas.microsoft.com/office/drawing/2014/main" id="{0D761D01-0364-097E-9A48-4CD79B35F380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3776989" y="5446342"/>
                  <a:ext cx="448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174602" name="Freihand 174601">
                  <a:extLst>
                    <a:ext uri="{FF2B5EF4-FFF2-40B4-BE49-F238E27FC236}">
                      <a16:creationId xmlns:a16="http://schemas.microsoft.com/office/drawing/2014/main" id="{51486647-4175-9D04-A309-CD559F90A1C0}"/>
                    </a:ext>
                  </a:extLst>
                </p14:cNvPr>
                <p14:cNvContentPartPr/>
                <p14:nvPr/>
              </p14:nvContentPartPr>
              <p14:xfrm>
                <a:off x="4332829" y="5393782"/>
                <a:ext cx="196920" cy="268560"/>
              </p14:xfrm>
            </p:contentPart>
          </mc:Choice>
          <mc:Fallback xmlns="">
            <p:pic>
              <p:nvPicPr>
                <p:cNvPr id="174602" name="Freihand 174601">
                  <a:extLst>
                    <a:ext uri="{FF2B5EF4-FFF2-40B4-BE49-F238E27FC236}">
                      <a16:creationId xmlns:a16="http://schemas.microsoft.com/office/drawing/2014/main" id="{51486647-4175-9D04-A309-CD559F90A1C0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4323829" y="5385142"/>
                  <a:ext cx="2145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74604" name="Freihand 174603">
                  <a:extLst>
                    <a:ext uri="{FF2B5EF4-FFF2-40B4-BE49-F238E27FC236}">
                      <a16:creationId xmlns:a16="http://schemas.microsoft.com/office/drawing/2014/main" id="{3615C7C5-8E6E-7E8C-F54A-180512CC46B3}"/>
                    </a:ext>
                  </a:extLst>
                </p14:cNvPr>
                <p14:cNvContentPartPr/>
                <p14:nvPr/>
              </p14:nvContentPartPr>
              <p14:xfrm>
                <a:off x="1709509" y="6030262"/>
                <a:ext cx="107640" cy="74520"/>
              </p14:xfrm>
            </p:contentPart>
          </mc:Choice>
          <mc:Fallback xmlns="">
            <p:pic>
              <p:nvPicPr>
                <p:cNvPr id="174604" name="Freihand 174603">
                  <a:extLst>
                    <a:ext uri="{FF2B5EF4-FFF2-40B4-BE49-F238E27FC236}">
                      <a16:creationId xmlns:a16="http://schemas.microsoft.com/office/drawing/2014/main" id="{3615C7C5-8E6E-7E8C-F54A-180512CC46B3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1700869" y="6021622"/>
                  <a:ext cx="125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174605" name="Freihand 174604">
                  <a:extLst>
                    <a:ext uri="{FF2B5EF4-FFF2-40B4-BE49-F238E27FC236}">
                      <a16:creationId xmlns:a16="http://schemas.microsoft.com/office/drawing/2014/main" id="{9EB1A911-6AD8-72F2-27A0-95A6B894C628}"/>
                    </a:ext>
                  </a:extLst>
                </p14:cNvPr>
                <p14:cNvContentPartPr/>
                <p14:nvPr/>
              </p14:nvContentPartPr>
              <p14:xfrm>
                <a:off x="1786189" y="6034222"/>
                <a:ext cx="37440" cy="198000"/>
              </p14:xfrm>
            </p:contentPart>
          </mc:Choice>
          <mc:Fallback xmlns="">
            <p:pic>
              <p:nvPicPr>
                <p:cNvPr id="174605" name="Freihand 174604">
                  <a:extLst>
                    <a:ext uri="{FF2B5EF4-FFF2-40B4-BE49-F238E27FC236}">
                      <a16:creationId xmlns:a16="http://schemas.microsoft.com/office/drawing/2014/main" id="{9EB1A911-6AD8-72F2-27A0-95A6B894C628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777549" y="6025582"/>
                  <a:ext cx="55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174606" name="Freihand 174605">
                  <a:extLst>
                    <a:ext uri="{FF2B5EF4-FFF2-40B4-BE49-F238E27FC236}">
                      <a16:creationId xmlns:a16="http://schemas.microsoft.com/office/drawing/2014/main" id="{78EE00CD-3D9B-6E96-467F-0493EAB2E5A3}"/>
                    </a:ext>
                  </a:extLst>
                </p14:cNvPr>
                <p14:cNvContentPartPr/>
                <p14:nvPr/>
              </p14:nvContentPartPr>
              <p14:xfrm>
                <a:off x="1938469" y="6087862"/>
                <a:ext cx="76680" cy="10800"/>
              </p14:xfrm>
            </p:contentPart>
          </mc:Choice>
          <mc:Fallback xmlns="">
            <p:pic>
              <p:nvPicPr>
                <p:cNvPr id="174606" name="Freihand 174605">
                  <a:extLst>
                    <a:ext uri="{FF2B5EF4-FFF2-40B4-BE49-F238E27FC236}">
                      <a16:creationId xmlns:a16="http://schemas.microsoft.com/office/drawing/2014/main" id="{78EE00CD-3D9B-6E96-467F-0493EAB2E5A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1929829" y="6079222"/>
                  <a:ext cx="94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174607" name="Freihand 174606">
                  <a:extLst>
                    <a:ext uri="{FF2B5EF4-FFF2-40B4-BE49-F238E27FC236}">
                      <a16:creationId xmlns:a16="http://schemas.microsoft.com/office/drawing/2014/main" id="{58BCFCEB-32B7-DCFF-0249-D176BB58C3B8}"/>
                    </a:ext>
                  </a:extLst>
                </p14:cNvPr>
                <p14:cNvContentPartPr/>
                <p14:nvPr/>
              </p14:nvContentPartPr>
              <p14:xfrm>
                <a:off x="2108389" y="5997502"/>
                <a:ext cx="98280" cy="119880"/>
              </p14:xfrm>
            </p:contentPart>
          </mc:Choice>
          <mc:Fallback xmlns="">
            <p:pic>
              <p:nvPicPr>
                <p:cNvPr id="174607" name="Freihand 174606">
                  <a:extLst>
                    <a:ext uri="{FF2B5EF4-FFF2-40B4-BE49-F238E27FC236}">
                      <a16:creationId xmlns:a16="http://schemas.microsoft.com/office/drawing/2014/main" id="{58BCFCEB-32B7-DCFF-0249-D176BB58C3B8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2099389" y="5988862"/>
                  <a:ext cx="115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174608" name="Freihand 174607">
                  <a:extLst>
                    <a:ext uri="{FF2B5EF4-FFF2-40B4-BE49-F238E27FC236}">
                      <a16:creationId xmlns:a16="http://schemas.microsoft.com/office/drawing/2014/main" id="{8F35586E-23BD-4926-B230-2CB2DFDBD9A6}"/>
                    </a:ext>
                  </a:extLst>
                </p14:cNvPr>
                <p14:cNvContentPartPr/>
                <p14:nvPr/>
              </p14:nvContentPartPr>
              <p14:xfrm>
                <a:off x="2272189" y="6054742"/>
                <a:ext cx="84600" cy="124920"/>
              </p14:xfrm>
            </p:contentPart>
          </mc:Choice>
          <mc:Fallback xmlns="">
            <p:pic>
              <p:nvPicPr>
                <p:cNvPr id="174608" name="Freihand 174607">
                  <a:extLst>
                    <a:ext uri="{FF2B5EF4-FFF2-40B4-BE49-F238E27FC236}">
                      <a16:creationId xmlns:a16="http://schemas.microsoft.com/office/drawing/2014/main" id="{8F35586E-23BD-4926-B230-2CB2DFDBD9A6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2263189" y="6046102"/>
                  <a:ext cx="10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174609" name="Freihand 174608">
                  <a:extLst>
                    <a:ext uri="{FF2B5EF4-FFF2-40B4-BE49-F238E27FC236}">
                      <a16:creationId xmlns:a16="http://schemas.microsoft.com/office/drawing/2014/main" id="{4BEAF65E-08C7-1D59-06CF-CE27FECC78B8}"/>
                    </a:ext>
                  </a:extLst>
                </p14:cNvPr>
                <p14:cNvContentPartPr/>
                <p14:nvPr/>
              </p14:nvContentPartPr>
              <p14:xfrm>
                <a:off x="2459749" y="6022702"/>
                <a:ext cx="16920" cy="11160"/>
              </p14:xfrm>
            </p:contentPart>
          </mc:Choice>
          <mc:Fallback xmlns="">
            <p:pic>
              <p:nvPicPr>
                <p:cNvPr id="174609" name="Freihand 174608">
                  <a:extLst>
                    <a:ext uri="{FF2B5EF4-FFF2-40B4-BE49-F238E27FC236}">
                      <a16:creationId xmlns:a16="http://schemas.microsoft.com/office/drawing/2014/main" id="{4BEAF65E-08C7-1D59-06CF-CE27FECC78B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2450749" y="6014062"/>
                  <a:ext cx="34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174610" name="Freihand 174609">
                  <a:extLst>
                    <a:ext uri="{FF2B5EF4-FFF2-40B4-BE49-F238E27FC236}">
                      <a16:creationId xmlns:a16="http://schemas.microsoft.com/office/drawing/2014/main" id="{CD1F1DA6-B8B4-54FC-4126-AD33F559701B}"/>
                    </a:ext>
                  </a:extLst>
                </p14:cNvPr>
                <p14:cNvContentPartPr/>
                <p14:nvPr/>
              </p14:nvContentPartPr>
              <p14:xfrm>
                <a:off x="2572069" y="5979862"/>
                <a:ext cx="109800" cy="197640"/>
              </p14:xfrm>
            </p:contentPart>
          </mc:Choice>
          <mc:Fallback xmlns="">
            <p:pic>
              <p:nvPicPr>
                <p:cNvPr id="174610" name="Freihand 174609">
                  <a:extLst>
                    <a:ext uri="{FF2B5EF4-FFF2-40B4-BE49-F238E27FC236}">
                      <a16:creationId xmlns:a16="http://schemas.microsoft.com/office/drawing/2014/main" id="{CD1F1DA6-B8B4-54FC-4126-AD33F559701B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2563429" y="5971222"/>
                  <a:ext cx="127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174611" name="Freihand 174610">
                  <a:extLst>
                    <a:ext uri="{FF2B5EF4-FFF2-40B4-BE49-F238E27FC236}">
                      <a16:creationId xmlns:a16="http://schemas.microsoft.com/office/drawing/2014/main" id="{D0039881-7203-1927-B28B-4B7C415F7B55}"/>
                    </a:ext>
                  </a:extLst>
                </p14:cNvPr>
                <p14:cNvContentPartPr/>
                <p14:nvPr/>
              </p14:nvContentPartPr>
              <p14:xfrm>
                <a:off x="2902909" y="6012982"/>
                <a:ext cx="168120" cy="12600"/>
              </p14:xfrm>
            </p:contentPart>
          </mc:Choice>
          <mc:Fallback xmlns="">
            <p:pic>
              <p:nvPicPr>
                <p:cNvPr id="174611" name="Freihand 174610">
                  <a:extLst>
                    <a:ext uri="{FF2B5EF4-FFF2-40B4-BE49-F238E27FC236}">
                      <a16:creationId xmlns:a16="http://schemas.microsoft.com/office/drawing/2014/main" id="{D0039881-7203-1927-B28B-4B7C415F7B55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2894269" y="6004342"/>
                  <a:ext cx="185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174612" name="Freihand 174611">
                  <a:extLst>
                    <a:ext uri="{FF2B5EF4-FFF2-40B4-BE49-F238E27FC236}">
                      <a16:creationId xmlns:a16="http://schemas.microsoft.com/office/drawing/2014/main" id="{51BB7538-8762-6E6C-2E8B-8D50B3DD767D}"/>
                    </a:ext>
                  </a:extLst>
                </p14:cNvPr>
                <p14:cNvContentPartPr/>
                <p14:nvPr/>
              </p14:nvContentPartPr>
              <p14:xfrm>
                <a:off x="2939629" y="6051142"/>
                <a:ext cx="127440" cy="28080"/>
              </p14:xfrm>
            </p:contentPart>
          </mc:Choice>
          <mc:Fallback xmlns="">
            <p:pic>
              <p:nvPicPr>
                <p:cNvPr id="174612" name="Freihand 174611">
                  <a:extLst>
                    <a:ext uri="{FF2B5EF4-FFF2-40B4-BE49-F238E27FC236}">
                      <a16:creationId xmlns:a16="http://schemas.microsoft.com/office/drawing/2014/main" id="{51BB7538-8762-6E6C-2E8B-8D50B3DD767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2930629" y="6042502"/>
                  <a:ext cx="14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174613" name="Freihand 174612">
                  <a:extLst>
                    <a:ext uri="{FF2B5EF4-FFF2-40B4-BE49-F238E27FC236}">
                      <a16:creationId xmlns:a16="http://schemas.microsoft.com/office/drawing/2014/main" id="{851136B6-B6CB-CDCD-AEE6-19045903FBCD}"/>
                    </a:ext>
                  </a:extLst>
                </p14:cNvPr>
                <p14:cNvContentPartPr/>
                <p14:nvPr/>
              </p14:nvContentPartPr>
              <p14:xfrm>
                <a:off x="3347869" y="5873662"/>
                <a:ext cx="123480" cy="130320"/>
              </p14:xfrm>
            </p:contentPart>
          </mc:Choice>
          <mc:Fallback xmlns="">
            <p:pic>
              <p:nvPicPr>
                <p:cNvPr id="174613" name="Freihand 174612">
                  <a:extLst>
                    <a:ext uri="{FF2B5EF4-FFF2-40B4-BE49-F238E27FC236}">
                      <a16:creationId xmlns:a16="http://schemas.microsoft.com/office/drawing/2014/main" id="{851136B6-B6CB-CDCD-AEE6-19045903FBCD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3339229" y="5864662"/>
                  <a:ext cx="141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174614" name="Freihand 174613">
                  <a:extLst>
                    <a:ext uri="{FF2B5EF4-FFF2-40B4-BE49-F238E27FC236}">
                      <a16:creationId xmlns:a16="http://schemas.microsoft.com/office/drawing/2014/main" id="{80CC122D-0231-410D-99FE-4915E8878E57}"/>
                    </a:ext>
                  </a:extLst>
                </p14:cNvPr>
                <p14:cNvContentPartPr/>
                <p14:nvPr/>
              </p14:nvContentPartPr>
              <p14:xfrm>
                <a:off x="3533269" y="5948542"/>
                <a:ext cx="91080" cy="53280"/>
              </p14:xfrm>
            </p:contentPart>
          </mc:Choice>
          <mc:Fallback xmlns="">
            <p:pic>
              <p:nvPicPr>
                <p:cNvPr id="174614" name="Freihand 174613">
                  <a:extLst>
                    <a:ext uri="{FF2B5EF4-FFF2-40B4-BE49-F238E27FC236}">
                      <a16:creationId xmlns:a16="http://schemas.microsoft.com/office/drawing/2014/main" id="{80CC122D-0231-410D-99FE-4915E8878E57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3524269" y="5939902"/>
                  <a:ext cx="108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174615" name="Freihand 174614">
                  <a:extLst>
                    <a:ext uri="{FF2B5EF4-FFF2-40B4-BE49-F238E27FC236}">
                      <a16:creationId xmlns:a16="http://schemas.microsoft.com/office/drawing/2014/main" id="{B27F8AA6-8C6D-1DCA-C987-5E0BE5192F04}"/>
                    </a:ext>
                  </a:extLst>
                </p14:cNvPr>
                <p14:cNvContentPartPr/>
                <p14:nvPr/>
              </p14:nvContentPartPr>
              <p14:xfrm>
                <a:off x="3737749" y="5860702"/>
                <a:ext cx="174240" cy="111240"/>
              </p14:xfrm>
            </p:contentPart>
          </mc:Choice>
          <mc:Fallback xmlns="">
            <p:pic>
              <p:nvPicPr>
                <p:cNvPr id="174615" name="Freihand 174614">
                  <a:extLst>
                    <a:ext uri="{FF2B5EF4-FFF2-40B4-BE49-F238E27FC236}">
                      <a16:creationId xmlns:a16="http://schemas.microsoft.com/office/drawing/2014/main" id="{B27F8AA6-8C6D-1DCA-C987-5E0BE5192F04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3729109" y="5852062"/>
                  <a:ext cx="191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174616" name="Freihand 174615">
                  <a:extLst>
                    <a:ext uri="{FF2B5EF4-FFF2-40B4-BE49-F238E27FC236}">
                      <a16:creationId xmlns:a16="http://schemas.microsoft.com/office/drawing/2014/main" id="{C4E90713-4AC1-9797-DB23-517348572A41}"/>
                    </a:ext>
                  </a:extLst>
                </p14:cNvPr>
                <p14:cNvContentPartPr/>
                <p14:nvPr/>
              </p14:nvContentPartPr>
              <p14:xfrm>
                <a:off x="3977149" y="5794462"/>
                <a:ext cx="196560" cy="141840"/>
              </p14:xfrm>
            </p:contentPart>
          </mc:Choice>
          <mc:Fallback xmlns="">
            <p:pic>
              <p:nvPicPr>
                <p:cNvPr id="174616" name="Freihand 174615">
                  <a:extLst>
                    <a:ext uri="{FF2B5EF4-FFF2-40B4-BE49-F238E27FC236}">
                      <a16:creationId xmlns:a16="http://schemas.microsoft.com/office/drawing/2014/main" id="{C4E90713-4AC1-9797-DB23-517348572A41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3968509" y="5785462"/>
                  <a:ext cx="214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174617" name="Freihand 174616">
                  <a:extLst>
                    <a:ext uri="{FF2B5EF4-FFF2-40B4-BE49-F238E27FC236}">
                      <a16:creationId xmlns:a16="http://schemas.microsoft.com/office/drawing/2014/main" id="{67B2CD77-1EFA-242B-90F2-DA71BC622E08}"/>
                    </a:ext>
                  </a:extLst>
                </p14:cNvPr>
                <p14:cNvContentPartPr/>
                <p14:nvPr/>
              </p14:nvContentPartPr>
              <p14:xfrm>
                <a:off x="4211509" y="5806702"/>
                <a:ext cx="108720" cy="122760"/>
              </p14:xfrm>
            </p:contentPart>
          </mc:Choice>
          <mc:Fallback xmlns="">
            <p:pic>
              <p:nvPicPr>
                <p:cNvPr id="174617" name="Freihand 174616">
                  <a:extLst>
                    <a:ext uri="{FF2B5EF4-FFF2-40B4-BE49-F238E27FC236}">
                      <a16:creationId xmlns:a16="http://schemas.microsoft.com/office/drawing/2014/main" id="{67B2CD77-1EFA-242B-90F2-DA71BC622E08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4202509" y="5797702"/>
                  <a:ext cx="126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174618" name="Freihand 174617">
                  <a:extLst>
                    <a:ext uri="{FF2B5EF4-FFF2-40B4-BE49-F238E27FC236}">
                      <a16:creationId xmlns:a16="http://schemas.microsoft.com/office/drawing/2014/main" id="{36D4845C-90F2-2FA2-A6A9-88171E1020C8}"/>
                    </a:ext>
                  </a:extLst>
                </p14:cNvPr>
                <p14:cNvContentPartPr/>
                <p14:nvPr/>
              </p14:nvContentPartPr>
              <p14:xfrm>
                <a:off x="4396549" y="5762422"/>
                <a:ext cx="158400" cy="187200"/>
              </p14:xfrm>
            </p:contentPart>
          </mc:Choice>
          <mc:Fallback xmlns="">
            <p:pic>
              <p:nvPicPr>
                <p:cNvPr id="174618" name="Freihand 174617">
                  <a:extLst>
                    <a:ext uri="{FF2B5EF4-FFF2-40B4-BE49-F238E27FC236}">
                      <a16:creationId xmlns:a16="http://schemas.microsoft.com/office/drawing/2014/main" id="{36D4845C-90F2-2FA2-A6A9-88171E1020C8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4387549" y="5753422"/>
                  <a:ext cx="176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174622" name="Freihand 174621">
                  <a:extLst>
                    <a:ext uri="{FF2B5EF4-FFF2-40B4-BE49-F238E27FC236}">
                      <a16:creationId xmlns:a16="http://schemas.microsoft.com/office/drawing/2014/main" id="{E7B8392B-893C-5F9B-C785-8221EFF4B97B}"/>
                    </a:ext>
                  </a:extLst>
                </p14:cNvPr>
                <p14:cNvContentPartPr/>
                <p14:nvPr/>
              </p14:nvContentPartPr>
              <p14:xfrm>
                <a:off x="1892389" y="6386662"/>
                <a:ext cx="91440" cy="66600"/>
              </p14:xfrm>
            </p:contentPart>
          </mc:Choice>
          <mc:Fallback xmlns="">
            <p:pic>
              <p:nvPicPr>
                <p:cNvPr id="174622" name="Freihand 174621">
                  <a:extLst>
                    <a:ext uri="{FF2B5EF4-FFF2-40B4-BE49-F238E27FC236}">
                      <a16:creationId xmlns:a16="http://schemas.microsoft.com/office/drawing/2014/main" id="{E7B8392B-893C-5F9B-C785-8221EFF4B97B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883389" y="6378022"/>
                  <a:ext cx="109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174623" name="Freihand 174622">
                  <a:extLst>
                    <a:ext uri="{FF2B5EF4-FFF2-40B4-BE49-F238E27FC236}">
                      <a16:creationId xmlns:a16="http://schemas.microsoft.com/office/drawing/2014/main" id="{44B0998D-DA2E-3F44-5DD8-49F52DBFCF52}"/>
                    </a:ext>
                  </a:extLst>
                </p14:cNvPr>
                <p14:cNvContentPartPr/>
                <p14:nvPr/>
              </p14:nvContentPartPr>
              <p14:xfrm>
                <a:off x="1967989" y="6362902"/>
                <a:ext cx="28800" cy="173160"/>
              </p14:xfrm>
            </p:contentPart>
          </mc:Choice>
          <mc:Fallback xmlns="">
            <p:pic>
              <p:nvPicPr>
                <p:cNvPr id="174623" name="Freihand 174622">
                  <a:extLst>
                    <a:ext uri="{FF2B5EF4-FFF2-40B4-BE49-F238E27FC236}">
                      <a16:creationId xmlns:a16="http://schemas.microsoft.com/office/drawing/2014/main" id="{44B0998D-DA2E-3F44-5DD8-49F52DBFCF52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958989" y="6353902"/>
                  <a:ext cx="46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174624" name="Freihand 174623">
                  <a:extLst>
                    <a:ext uri="{FF2B5EF4-FFF2-40B4-BE49-F238E27FC236}">
                      <a16:creationId xmlns:a16="http://schemas.microsoft.com/office/drawing/2014/main" id="{2D94DEC8-F2A7-BEB2-58ED-0F6238114076}"/>
                    </a:ext>
                  </a:extLst>
                </p14:cNvPr>
                <p14:cNvContentPartPr/>
                <p14:nvPr/>
              </p14:nvContentPartPr>
              <p14:xfrm>
                <a:off x="2072029" y="6295942"/>
                <a:ext cx="77400" cy="211680"/>
              </p14:xfrm>
            </p:contentPart>
          </mc:Choice>
          <mc:Fallback xmlns="">
            <p:pic>
              <p:nvPicPr>
                <p:cNvPr id="174624" name="Freihand 174623">
                  <a:extLst>
                    <a:ext uri="{FF2B5EF4-FFF2-40B4-BE49-F238E27FC236}">
                      <a16:creationId xmlns:a16="http://schemas.microsoft.com/office/drawing/2014/main" id="{2D94DEC8-F2A7-BEB2-58ED-0F6238114076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2063389" y="6287302"/>
                  <a:ext cx="95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174625" name="Freihand 174624">
                  <a:extLst>
                    <a:ext uri="{FF2B5EF4-FFF2-40B4-BE49-F238E27FC236}">
                      <a16:creationId xmlns:a16="http://schemas.microsoft.com/office/drawing/2014/main" id="{3B308CEE-F193-6DE9-13D1-02ED18A659C3}"/>
                    </a:ext>
                  </a:extLst>
                </p14:cNvPr>
                <p14:cNvContentPartPr/>
                <p14:nvPr/>
              </p14:nvContentPartPr>
              <p14:xfrm>
                <a:off x="2200189" y="6327982"/>
                <a:ext cx="129600" cy="130320"/>
              </p14:xfrm>
            </p:contentPart>
          </mc:Choice>
          <mc:Fallback xmlns="">
            <p:pic>
              <p:nvPicPr>
                <p:cNvPr id="174625" name="Freihand 174624">
                  <a:extLst>
                    <a:ext uri="{FF2B5EF4-FFF2-40B4-BE49-F238E27FC236}">
                      <a16:creationId xmlns:a16="http://schemas.microsoft.com/office/drawing/2014/main" id="{3B308CEE-F193-6DE9-13D1-02ED18A659C3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2191189" y="6319342"/>
                  <a:ext cx="147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174626" name="Freihand 174625">
                  <a:extLst>
                    <a:ext uri="{FF2B5EF4-FFF2-40B4-BE49-F238E27FC236}">
                      <a16:creationId xmlns:a16="http://schemas.microsoft.com/office/drawing/2014/main" id="{900C989A-028A-D886-9A70-75DA7A8BD800}"/>
                    </a:ext>
                  </a:extLst>
                </p14:cNvPr>
                <p14:cNvContentPartPr/>
                <p14:nvPr/>
              </p14:nvContentPartPr>
              <p14:xfrm>
                <a:off x="2417989" y="6380902"/>
                <a:ext cx="60120" cy="21960"/>
              </p14:xfrm>
            </p:contentPart>
          </mc:Choice>
          <mc:Fallback xmlns="">
            <p:pic>
              <p:nvPicPr>
                <p:cNvPr id="174626" name="Freihand 174625">
                  <a:extLst>
                    <a:ext uri="{FF2B5EF4-FFF2-40B4-BE49-F238E27FC236}">
                      <a16:creationId xmlns:a16="http://schemas.microsoft.com/office/drawing/2014/main" id="{900C989A-028A-D886-9A70-75DA7A8BD800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2408989" y="6372262"/>
                  <a:ext cx="77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174627" name="Freihand 174626">
                  <a:extLst>
                    <a:ext uri="{FF2B5EF4-FFF2-40B4-BE49-F238E27FC236}">
                      <a16:creationId xmlns:a16="http://schemas.microsoft.com/office/drawing/2014/main" id="{EDC2C7EF-3688-9992-8AE6-2A259CAEFA97}"/>
                    </a:ext>
                  </a:extLst>
                </p14:cNvPr>
                <p14:cNvContentPartPr/>
                <p14:nvPr/>
              </p14:nvContentPartPr>
              <p14:xfrm>
                <a:off x="2549389" y="6293782"/>
                <a:ext cx="105480" cy="157680"/>
              </p14:xfrm>
            </p:contentPart>
          </mc:Choice>
          <mc:Fallback xmlns="">
            <p:pic>
              <p:nvPicPr>
                <p:cNvPr id="174627" name="Freihand 174626">
                  <a:extLst>
                    <a:ext uri="{FF2B5EF4-FFF2-40B4-BE49-F238E27FC236}">
                      <a16:creationId xmlns:a16="http://schemas.microsoft.com/office/drawing/2014/main" id="{EDC2C7EF-3688-9992-8AE6-2A259CAEFA97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2540749" y="6284782"/>
                  <a:ext cx="123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174628" name="Freihand 174627">
                  <a:extLst>
                    <a:ext uri="{FF2B5EF4-FFF2-40B4-BE49-F238E27FC236}">
                      <a16:creationId xmlns:a16="http://schemas.microsoft.com/office/drawing/2014/main" id="{B7AB30E0-3890-A867-A131-502970E14997}"/>
                    </a:ext>
                  </a:extLst>
                </p14:cNvPr>
                <p14:cNvContentPartPr/>
                <p14:nvPr/>
              </p14:nvContentPartPr>
              <p14:xfrm>
                <a:off x="2659549" y="6294142"/>
                <a:ext cx="187200" cy="229680"/>
              </p14:xfrm>
            </p:contentPart>
          </mc:Choice>
          <mc:Fallback xmlns="">
            <p:pic>
              <p:nvPicPr>
                <p:cNvPr id="174628" name="Freihand 174627">
                  <a:extLst>
                    <a:ext uri="{FF2B5EF4-FFF2-40B4-BE49-F238E27FC236}">
                      <a16:creationId xmlns:a16="http://schemas.microsoft.com/office/drawing/2014/main" id="{B7AB30E0-3890-A867-A131-502970E14997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2650549" y="6285502"/>
                  <a:ext cx="204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174629" name="Freihand 174628">
                  <a:extLst>
                    <a:ext uri="{FF2B5EF4-FFF2-40B4-BE49-F238E27FC236}">
                      <a16:creationId xmlns:a16="http://schemas.microsoft.com/office/drawing/2014/main" id="{DAD19AA5-8AA7-720F-6DEB-566DE36978EB}"/>
                    </a:ext>
                  </a:extLst>
                </p14:cNvPr>
                <p14:cNvContentPartPr/>
                <p14:nvPr/>
              </p14:nvContentPartPr>
              <p14:xfrm>
                <a:off x="3074629" y="6344182"/>
                <a:ext cx="159120" cy="24480"/>
              </p14:xfrm>
            </p:contentPart>
          </mc:Choice>
          <mc:Fallback xmlns="">
            <p:pic>
              <p:nvPicPr>
                <p:cNvPr id="174629" name="Freihand 174628">
                  <a:extLst>
                    <a:ext uri="{FF2B5EF4-FFF2-40B4-BE49-F238E27FC236}">
                      <a16:creationId xmlns:a16="http://schemas.microsoft.com/office/drawing/2014/main" id="{DAD19AA5-8AA7-720F-6DEB-566DE36978EB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3065989" y="6335542"/>
                  <a:ext cx="176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174630" name="Freihand 174629">
                  <a:extLst>
                    <a:ext uri="{FF2B5EF4-FFF2-40B4-BE49-F238E27FC236}">
                      <a16:creationId xmlns:a16="http://schemas.microsoft.com/office/drawing/2014/main" id="{326F492B-3467-5D40-AA70-009B71673EB9}"/>
                    </a:ext>
                  </a:extLst>
                </p14:cNvPr>
                <p14:cNvContentPartPr/>
                <p14:nvPr/>
              </p14:nvContentPartPr>
              <p14:xfrm>
                <a:off x="3117469" y="6354982"/>
                <a:ext cx="191160" cy="62640"/>
              </p14:xfrm>
            </p:contentPart>
          </mc:Choice>
          <mc:Fallback xmlns="">
            <p:pic>
              <p:nvPicPr>
                <p:cNvPr id="174630" name="Freihand 174629">
                  <a:extLst>
                    <a:ext uri="{FF2B5EF4-FFF2-40B4-BE49-F238E27FC236}">
                      <a16:creationId xmlns:a16="http://schemas.microsoft.com/office/drawing/2014/main" id="{326F492B-3467-5D40-AA70-009B71673EB9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3108829" y="6346342"/>
                  <a:ext cx="208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174631" name="Freihand 174630">
                  <a:extLst>
                    <a:ext uri="{FF2B5EF4-FFF2-40B4-BE49-F238E27FC236}">
                      <a16:creationId xmlns:a16="http://schemas.microsoft.com/office/drawing/2014/main" id="{9C8D8C10-FC2C-83B7-0897-CE4991F9C9D0}"/>
                    </a:ext>
                  </a:extLst>
                </p14:cNvPr>
                <p14:cNvContentPartPr/>
                <p14:nvPr/>
              </p14:nvContentPartPr>
              <p14:xfrm>
                <a:off x="3449029" y="6192982"/>
                <a:ext cx="102960" cy="114120"/>
              </p14:xfrm>
            </p:contentPart>
          </mc:Choice>
          <mc:Fallback xmlns="">
            <p:pic>
              <p:nvPicPr>
                <p:cNvPr id="174631" name="Freihand 174630">
                  <a:extLst>
                    <a:ext uri="{FF2B5EF4-FFF2-40B4-BE49-F238E27FC236}">
                      <a16:creationId xmlns:a16="http://schemas.microsoft.com/office/drawing/2014/main" id="{9C8D8C10-FC2C-83B7-0897-CE4991F9C9D0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3440389" y="6184342"/>
                  <a:ext cx="120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174632" name="Freihand 174631">
                  <a:extLst>
                    <a:ext uri="{FF2B5EF4-FFF2-40B4-BE49-F238E27FC236}">
                      <a16:creationId xmlns:a16="http://schemas.microsoft.com/office/drawing/2014/main" id="{02FF813A-635A-7D49-C9A7-3A6D4200B88D}"/>
                    </a:ext>
                  </a:extLst>
                </p14:cNvPr>
                <p14:cNvContentPartPr/>
                <p14:nvPr/>
              </p14:nvContentPartPr>
              <p14:xfrm>
                <a:off x="3618949" y="6267862"/>
                <a:ext cx="113760" cy="107640"/>
              </p14:xfrm>
            </p:contentPart>
          </mc:Choice>
          <mc:Fallback xmlns="">
            <p:pic>
              <p:nvPicPr>
                <p:cNvPr id="174632" name="Freihand 174631">
                  <a:extLst>
                    <a:ext uri="{FF2B5EF4-FFF2-40B4-BE49-F238E27FC236}">
                      <a16:creationId xmlns:a16="http://schemas.microsoft.com/office/drawing/2014/main" id="{02FF813A-635A-7D49-C9A7-3A6D4200B88D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3609949" y="6259222"/>
                  <a:ext cx="13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174633" name="Freihand 174632">
                  <a:extLst>
                    <a:ext uri="{FF2B5EF4-FFF2-40B4-BE49-F238E27FC236}">
                      <a16:creationId xmlns:a16="http://schemas.microsoft.com/office/drawing/2014/main" id="{86EF8497-402F-6F2C-FF8E-671B494DD572}"/>
                    </a:ext>
                  </a:extLst>
                </p14:cNvPr>
                <p14:cNvContentPartPr/>
                <p14:nvPr/>
              </p14:nvContentPartPr>
              <p14:xfrm>
                <a:off x="3864829" y="6202342"/>
                <a:ext cx="25560" cy="92880"/>
              </p14:xfrm>
            </p:contentPart>
          </mc:Choice>
          <mc:Fallback xmlns="">
            <p:pic>
              <p:nvPicPr>
                <p:cNvPr id="174633" name="Freihand 174632">
                  <a:extLst>
                    <a:ext uri="{FF2B5EF4-FFF2-40B4-BE49-F238E27FC236}">
                      <a16:creationId xmlns:a16="http://schemas.microsoft.com/office/drawing/2014/main" id="{86EF8497-402F-6F2C-FF8E-671B494DD572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3855829" y="6193702"/>
                  <a:ext cx="43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174634" name="Freihand 174633">
                  <a:extLst>
                    <a:ext uri="{FF2B5EF4-FFF2-40B4-BE49-F238E27FC236}">
                      <a16:creationId xmlns:a16="http://schemas.microsoft.com/office/drawing/2014/main" id="{A1F9A6AE-9941-85D1-3A1B-10B86E873204}"/>
                    </a:ext>
                  </a:extLst>
                </p14:cNvPr>
                <p14:cNvContentPartPr/>
                <p14:nvPr/>
              </p14:nvContentPartPr>
              <p14:xfrm>
                <a:off x="3826669" y="6231502"/>
                <a:ext cx="125640" cy="19440"/>
              </p14:xfrm>
            </p:contentPart>
          </mc:Choice>
          <mc:Fallback xmlns="">
            <p:pic>
              <p:nvPicPr>
                <p:cNvPr id="174634" name="Freihand 174633">
                  <a:extLst>
                    <a:ext uri="{FF2B5EF4-FFF2-40B4-BE49-F238E27FC236}">
                      <a16:creationId xmlns:a16="http://schemas.microsoft.com/office/drawing/2014/main" id="{A1F9A6AE-9941-85D1-3A1B-10B86E873204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3817669" y="6222502"/>
                  <a:ext cx="143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174635" name="Freihand 174634">
                  <a:extLst>
                    <a:ext uri="{FF2B5EF4-FFF2-40B4-BE49-F238E27FC236}">
                      <a16:creationId xmlns:a16="http://schemas.microsoft.com/office/drawing/2014/main" id="{7E8BFA29-14DF-3CB6-A78F-62CBB7E30AF5}"/>
                    </a:ext>
                  </a:extLst>
                </p14:cNvPr>
                <p14:cNvContentPartPr/>
                <p14:nvPr/>
              </p14:nvContentPartPr>
              <p14:xfrm>
                <a:off x="4004509" y="6101182"/>
                <a:ext cx="183960" cy="169560"/>
              </p14:xfrm>
            </p:contentPart>
          </mc:Choice>
          <mc:Fallback xmlns="">
            <p:pic>
              <p:nvPicPr>
                <p:cNvPr id="174635" name="Freihand 174634">
                  <a:extLst>
                    <a:ext uri="{FF2B5EF4-FFF2-40B4-BE49-F238E27FC236}">
                      <a16:creationId xmlns:a16="http://schemas.microsoft.com/office/drawing/2014/main" id="{7E8BFA29-14DF-3CB6-A78F-62CBB7E30AF5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3995869" y="6092542"/>
                  <a:ext cx="201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174636" name="Freihand 174635">
                  <a:extLst>
                    <a:ext uri="{FF2B5EF4-FFF2-40B4-BE49-F238E27FC236}">
                      <a16:creationId xmlns:a16="http://schemas.microsoft.com/office/drawing/2014/main" id="{7902E117-FFCA-0BD6-A9AA-08D3796B5B96}"/>
                    </a:ext>
                  </a:extLst>
                </p14:cNvPr>
                <p14:cNvContentPartPr/>
                <p14:nvPr/>
              </p14:nvContentPartPr>
              <p14:xfrm>
                <a:off x="4244629" y="6139342"/>
                <a:ext cx="111240" cy="132840"/>
              </p14:xfrm>
            </p:contentPart>
          </mc:Choice>
          <mc:Fallback xmlns="">
            <p:pic>
              <p:nvPicPr>
                <p:cNvPr id="174636" name="Freihand 174635">
                  <a:extLst>
                    <a:ext uri="{FF2B5EF4-FFF2-40B4-BE49-F238E27FC236}">
                      <a16:creationId xmlns:a16="http://schemas.microsoft.com/office/drawing/2014/main" id="{7902E117-FFCA-0BD6-A9AA-08D3796B5B96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4235629" y="6130702"/>
                  <a:ext cx="128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174637" name="Freihand 174636">
                  <a:extLst>
                    <a:ext uri="{FF2B5EF4-FFF2-40B4-BE49-F238E27FC236}">
                      <a16:creationId xmlns:a16="http://schemas.microsoft.com/office/drawing/2014/main" id="{AD1746BE-6879-984D-FD1D-8D1969F0CA59}"/>
                    </a:ext>
                  </a:extLst>
                </p14:cNvPr>
                <p14:cNvContentPartPr/>
                <p14:nvPr/>
              </p14:nvContentPartPr>
              <p14:xfrm>
                <a:off x="4428949" y="6104062"/>
                <a:ext cx="103680" cy="186480"/>
              </p14:xfrm>
            </p:contentPart>
          </mc:Choice>
          <mc:Fallback xmlns="">
            <p:pic>
              <p:nvPicPr>
                <p:cNvPr id="174637" name="Freihand 174636">
                  <a:extLst>
                    <a:ext uri="{FF2B5EF4-FFF2-40B4-BE49-F238E27FC236}">
                      <a16:creationId xmlns:a16="http://schemas.microsoft.com/office/drawing/2014/main" id="{AD1746BE-6879-984D-FD1D-8D1969F0CA59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4419949" y="6095062"/>
                  <a:ext cx="121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174640" name="Freihand 174639">
                  <a:extLst>
                    <a:ext uri="{FF2B5EF4-FFF2-40B4-BE49-F238E27FC236}">
                      <a16:creationId xmlns:a16="http://schemas.microsoft.com/office/drawing/2014/main" id="{9AF3036B-8170-F33A-45B3-10C3C911F0ED}"/>
                    </a:ext>
                  </a:extLst>
                </p14:cNvPr>
                <p14:cNvContentPartPr/>
                <p14:nvPr/>
              </p14:nvContentPartPr>
              <p14:xfrm>
                <a:off x="2812549" y="6659182"/>
                <a:ext cx="133920" cy="69840"/>
              </p14:xfrm>
            </p:contentPart>
          </mc:Choice>
          <mc:Fallback xmlns="">
            <p:pic>
              <p:nvPicPr>
                <p:cNvPr id="174640" name="Freihand 174639">
                  <a:extLst>
                    <a:ext uri="{FF2B5EF4-FFF2-40B4-BE49-F238E27FC236}">
                      <a16:creationId xmlns:a16="http://schemas.microsoft.com/office/drawing/2014/main" id="{9AF3036B-8170-F33A-45B3-10C3C911F0ED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2803909" y="6650182"/>
                  <a:ext cx="151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174641" name="Freihand 174640">
                  <a:extLst>
                    <a:ext uri="{FF2B5EF4-FFF2-40B4-BE49-F238E27FC236}">
                      <a16:creationId xmlns:a16="http://schemas.microsoft.com/office/drawing/2014/main" id="{E9926DF1-87A7-03E1-612C-908A7FE78574}"/>
                    </a:ext>
                  </a:extLst>
                </p14:cNvPr>
                <p14:cNvContentPartPr/>
                <p14:nvPr/>
              </p14:nvContentPartPr>
              <p14:xfrm>
                <a:off x="2932789" y="6623542"/>
                <a:ext cx="14760" cy="170280"/>
              </p14:xfrm>
            </p:contentPart>
          </mc:Choice>
          <mc:Fallback xmlns="">
            <p:pic>
              <p:nvPicPr>
                <p:cNvPr id="174641" name="Freihand 174640">
                  <a:extLst>
                    <a:ext uri="{FF2B5EF4-FFF2-40B4-BE49-F238E27FC236}">
                      <a16:creationId xmlns:a16="http://schemas.microsoft.com/office/drawing/2014/main" id="{E9926DF1-87A7-03E1-612C-908A7FE78574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2924149" y="6614542"/>
                  <a:ext cx="32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174642" name="Freihand 174641">
                  <a:extLst>
                    <a:ext uri="{FF2B5EF4-FFF2-40B4-BE49-F238E27FC236}">
                      <a16:creationId xmlns:a16="http://schemas.microsoft.com/office/drawing/2014/main" id="{5E0685F3-8740-E2CD-312E-6F1AF3791C28}"/>
                    </a:ext>
                  </a:extLst>
                </p14:cNvPr>
                <p14:cNvContentPartPr/>
                <p14:nvPr/>
              </p14:nvContentPartPr>
              <p14:xfrm>
                <a:off x="3187669" y="6642982"/>
                <a:ext cx="203040" cy="21960"/>
              </p14:xfrm>
            </p:contentPart>
          </mc:Choice>
          <mc:Fallback xmlns="">
            <p:pic>
              <p:nvPicPr>
                <p:cNvPr id="174642" name="Freihand 174641">
                  <a:extLst>
                    <a:ext uri="{FF2B5EF4-FFF2-40B4-BE49-F238E27FC236}">
                      <a16:creationId xmlns:a16="http://schemas.microsoft.com/office/drawing/2014/main" id="{5E0685F3-8740-E2CD-312E-6F1AF3791C28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3179029" y="6634342"/>
                  <a:ext cx="220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174643" name="Freihand 174642">
                  <a:extLst>
                    <a:ext uri="{FF2B5EF4-FFF2-40B4-BE49-F238E27FC236}">
                      <a16:creationId xmlns:a16="http://schemas.microsoft.com/office/drawing/2014/main" id="{FE91806E-EB05-240B-3D60-2D5CD21602D2}"/>
                    </a:ext>
                  </a:extLst>
                </p14:cNvPr>
                <p14:cNvContentPartPr/>
                <p14:nvPr/>
              </p14:nvContentPartPr>
              <p14:xfrm>
                <a:off x="3267589" y="6672862"/>
                <a:ext cx="124560" cy="21960"/>
              </p14:xfrm>
            </p:contentPart>
          </mc:Choice>
          <mc:Fallback xmlns="">
            <p:pic>
              <p:nvPicPr>
                <p:cNvPr id="174643" name="Freihand 174642">
                  <a:extLst>
                    <a:ext uri="{FF2B5EF4-FFF2-40B4-BE49-F238E27FC236}">
                      <a16:creationId xmlns:a16="http://schemas.microsoft.com/office/drawing/2014/main" id="{FE91806E-EB05-240B-3D60-2D5CD21602D2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3258949" y="6664222"/>
                  <a:ext cx="14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174644" name="Freihand 174643">
                  <a:extLst>
                    <a:ext uri="{FF2B5EF4-FFF2-40B4-BE49-F238E27FC236}">
                      <a16:creationId xmlns:a16="http://schemas.microsoft.com/office/drawing/2014/main" id="{E13CD400-F174-F0AA-961E-81712C61A4C1}"/>
                    </a:ext>
                  </a:extLst>
                </p14:cNvPr>
                <p14:cNvContentPartPr/>
                <p14:nvPr/>
              </p14:nvContentPartPr>
              <p14:xfrm>
                <a:off x="3729109" y="6428422"/>
                <a:ext cx="109440" cy="127800"/>
              </p14:xfrm>
            </p:contentPart>
          </mc:Choice>
          <mc:Fallback xmlns="">
            <p:pic>
              <p:nvPicPr>
                <p:cNvPr id="174644" name="Freihand 174643">
                  <a:extLst>
                    <a:ext uri="{FF2B5EF4-FFF2-40B4-BE49-F238E27FC236}">
                      <a16:creationId xmlns:a16="http://schemas.microsoft.com/office/drawing/2014/main" id="{E13CD400-F174-F0AA-961E-81712C61A4C1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3720109" y="6419422"/>
                  <a:ext cx="127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174647" name="Freihand 174646">
                  <a:extLst>
                    <a:ext uri="{FF2B5EF4-FFF2-40B4-BE49-F238E27FC236}">
                      <a16:creationId xmlns:a16="http://schemas.microsoft.com/office/drawing/2014/main" id="{745E791C-2BA5-6285-8A3D-8A8895B19725}"/>
                    </a:ext>
                  </a:extLst>
                </p14:cNvPr>
                <p14:cNvContentPartPr/>
                <p14:nvPr/>
              </p14:nvContentPartPr>
              <p14:xfrm>
                <a:off x="3955189" y="6480982"/>
                <a:ext cx="68040" cy="74520"/>
              </p14:xfrm>
            </p:contentPart>
          </mc:Choice>
          <mc:Fallback xmlns="">
            <p:pic>
              <p:nvPicPr>
                <p:cNvPr id="174647" name="Freihand 174646">
                  <a:extLst>
                    <a:ext uri="{FF2B5EF4-FFF2-40B4-BE49-F238E27FC236}">
                      <a16:creationId xmlns:a16="http://schemas.microsoft.com/office/drawing/2014/main" id="{745E791C-2BA5-6285-8A3D-8A8895B19725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3946549" y="6471982"/>
                  <a:ext cx="85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174648" name="Freihand 174647">
                  <a:extLst>
                    <a:ext uri="{FF2B5EF4-FFF2-40B4-BE49-F238E27FC236}">
                      <a16:creationId xmlns:a16="http://schemas.microsoft.com/office/drawing/2014/main" id="{A652794B-34C3-A49A-7F8B-6BC1ABC49532}"/>
                    </a:ext>
                  </a:extLst>
                </p14:cNvPr>
                <p14:cNvContentPartPr/>
                <p14:nvPr/>
              </p14:nvContentPartPr>
              <p14:xfrm>
                <a:off x="4196389" y="6405742"/>
                <a:ext cx="7920" cy="93240"/>
              </p14:xfrm>
            </p:contentPart>
          </mc:Choice>
          <mc:Fallback xmlns="">
            <p:pic>
              <p:nvPicPr>
                <p:cNvPr id="174648" name="Freihand 174647">
                  <a:extLst>
                    <a:ext uri="{FF2B5EF4-FFF2-40B4-BE49-F238E27FC236}">
                      <a16:creationId xmlns:a16="http://schemas.microsoft.com/office/drawing/2014/main" id="{A652794B-34C3-A49A-7F8B-6BC1ABC49532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4187749" y="6396742"/>
                  <a:ext cx="25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174649" name="Freihand 174648">
                  <a:extLst>
                    <a:ext uri="{FF2B5EF4-FFF2-40B4-BE49-F238E27FC236}">
                      <a16:creationId xmlns:a16="http://schemas.microsoft.com/office/drawing/2014/main" id="{158074C3-DD8B-F806-636A-B7FBE7424531}"/>
                    </a:ext>
                  </a:extLst>
                </p14:cNvPr>
                <p14:cNvContentPartPr/>
                <p14:nvPr/>
              </p14:nvContentPartPr>
              <p14:xfrm>
                <a:off x="4148149" y="6349942"/>
                <a:ext cx="229320" cy="123840"/>
              </p14:xfrm>
            </p:contentPart>
          </mc:Choice>
          <mc:Fallback xmlns="">
            <p:pic>
              <p:nvPicPr>
                <p:cNvPr id="174649" name="Freihand 174648">
                  <a:extLst>
                    <a:ext uri="{FF2B5EF4-FFF2-40B4-BE49-F238E27FC236}">
                      <a16:creationId xmlns:a16="http://schemas.microsoft.com/office/drawing/2014/main" id="{158074C3-DD8B-F806-636A-B7FBE7424531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4139149" y="6341302"/>
                  <a:ext cx="246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174650" name="Freihand 174649">
                  <a:extLst>
                    <a:ext uri="{FF2B5EF4-FFF2-40B4-BE49-F238E27FC236}">
                      <a16:creationId xmlns:a16="http://schemas.microsoft.com/office/drawing/2014/main" id="{D10ADEBB-2E8B-B94D-EC6C-7DEE16BB1C51}"/>
                    </a:ext>
                  </a:extLst>
                </p14:cNvPr>
                <p14:cNvContentPartPr/>
                <p14:nvPr/>
              </p14:nvContentPartPr>
              <p14:xfrm>
                <a:off x="4297549" y="6315022"/>
                <a:ext cx="344160" cy="156240"/>
              </p14:xfrm>
            </p:contentPart>
          </mc:Choice>
          <mc:Fallback xmlns="">
            <p:pic>
              <p:nvPicPr>
                <p:cNvPr id="174650" name="Freihand 174649">
                  <a:extLst>
                    <a:ext uri="{FF2B5EF4-FFF2-40B4-BE49-F238E27FC236}">
                      <a16:creationId xmlns:a16="http://schemas.microsoft.com/office/drawing/2014/main" id="{D10ADEBB-2E8B-B94D-EC6C-7DEE16BB1C51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4288909" y="6306022"/>
                  <a:ext cx="361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174651" name="Freihand 174650">
                  <a:extLst>
                    <a:ext uri="{FF2B5EF4-FFF2-40B4-BE49-F238E27FC236}">
                      <a16:creationId xmlns:a16="http://schemas.microsoft.com/office/drawing/2014/main" id="{E0B7D9B3-0318-8497-29C1-69E63A43BE99}"/>
                    </a:ext>
                  </a:extLst>
                </p14:cNvPr>
                <p14:cNvContentPartPr/>
                <p14:nvPr/>
              </p14:nvContentPartPr>
              <p14:xfrm>
                <a:off x="4581949" y="6339142"/>
                <a:ext cx="120960" cy="54000"/>
              </p14:xfrm>
            </p:contentPart>
          </mc:Choice>
          <mc:Fallback xmlns="">
            <p:pic>
              <p:nvPicPr>
                <p:cNvPr id="174651" name="Freihand 174650">
                  <a:extLst>
                    <a:ext uri="{FF2B5EF4-FFF2-40B4-BE49-F238E27FC236}">
                      <a16:creationId xmlns:a16="http://schemas.microsoft.com/office/drawing/2014/main" id="{E0B7D9B3-0318-8497-29C1-69E63A43BE99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4573309" y="6330502"/>
                  <a:ext cx="138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174652" name="Freihand 174651">
                  <a:extLst>
                    <a:ext uri="{FF2B5EF4-FFF2-40B4-BE49-F238E27FC236}">
                      <a16:creationId xmlns:a16="http://schemas.microsoft.com/office/drawing/2014/main" id="{CC9B86AB-1759-4A97-9857-895BFB195139}"/>
                    </a:ext>
                  </a:extLst>
                </p14:cNvPr>
                <p14:cNvContentPartPr/>
                <p14:nvPr/>
              </p14:nvContentPartPr>
              <p14:xfrm>
                <a:off x="4784989" y="6234742"/>
                <a:ext cx="170280" cy="204840"/>
              </p14:xfrm>
            </p:contentPart>
          </mc:Choice>
          <mc:Fallback xmlns="">
            <p:pic>
              <p:nvPicPr>
                <p:cNvPr id="174652" name="Freihand 174651">
                  <a:extLst>
                    <a:ext uri="{FF2B5EF4-FFF2-40B4-BE49-F238E27FC236}">
                      <a16:creationId xmlns:a16="http://schemas.microsoft.com/office/drawing/2014/main" id="{CC9B86AB-1759-4A97-9857-895BFB195139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4776349" y="6226102"/>
                  <a:ext cx="187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174653" name="Freihand 174652">
                  <a:extLst>
                    <a:ext uri="{FF2B5EF4-FFF2-40B4-BE49-F238E27FC236}">
                      <a16:creationId xmlns:a16="http://schemas.microsoft.com/office/drawing/2014/main" id="{C88EA576-8CDB-0455-3176-FCC3191E01EF}"/>
                    </a:ext>
                  </a:extLst>
                </p14:cNvPr>
                <p14:cNvContentPartPr/>
                <p14:nvPr/>
              </p14:nvContentPartPr>
              <p14:xfrm>
                <a:off x="3777709" y="6396382"/>
                <a:ext cx="1397520" cy="246600"/>
              </p14:xfrm>
            </p:contentPart>
          </mc:Choice>
          <mc:Fallback xmlns="">
            <p:pic>
              <p:nvPicPr>
                <p:cNvPr id="174653" name="Freihand 174652">
                  <a:extLst>
                    <a:ext uri="{FF2B5EF4-FFF2-40B4-BE49-F238E27FC236}">
                      <a16:creationId xmlns:a16="http://schemas.microsoft.com/office/drawing/2014/main" id="{C88EA576-8CDB-0455-3176-FCC3191E01EF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3768709" y="6387382"/>
                  <a:ext cx="1415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174654" name="Freihand 174653">
                  <a:extLst>
                    <a:ext uri="{FF2B5EF4-FFF2-40B4-BE49-F238E27FC236}">
                      <a16:creationId xmlns:a16="http://schemas.microsoft.com/office/drawing/2014/main" id="{BCE0BDED-8E92-A653-75B0-988D14BDC416}"/>
                    </a:ext>
                  </a:extLst>
                </p14:cNvPr>
                <p14:cNvContentPartPr/>
                <p14:nvPr/>
              </p14:nvContentPartPr>
              <p14:xfrm>
                <a:off x="4222309" y="6658822"/>
                <a:ext cx="135720" cy="107280"/>
              </p14:xfrm>
            </p:contentPart>
          </mc:Choice>
          <mc:Fallback xmlns="">
            <p:pic>
              <p:nvPicPr>
                <p:cNvPr id="174654" name="Freihand 174653">
                  <a:extLst>
                    <a:ext uri="{FF2B5EF4-FFF2-40B4-BE49-F238E27FC236}">
                      <a16:creationId xmlns:a16="http://schemas.microsoft.com/office/drawing/2014/main" id="{BCE0BDED-8E92-A653-75B0-988D14BDC416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4213309" y="6650182"/>
                  <a:ext cx="153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174655" name="Freihand 174654">
                  <a:extLst>
                    <a:ext uri="{FF2B5EF4-FFF2-40B4-BE49-F238E27FC236}">
                      <a16:creationId xmlns:a16="http://schemas.microsoft.com/office/drawing/2014/main" id="{34EB9CF6-B516-360F-7CE6-601440877D56}"/>
                    </a:ext>
                  </a:extLst>
                </p14:cNvPr>
                <p14:cNvContentPartPr/>
                <p14:nvPr/>
              </p14:nvContentPartPr>
              <p14:xfrm>
                <a:off x="4413829" y="6675022"/>
                <a:ext cx="66960" cy="26280"/>
              </p14:xfrm>
            </p:contentPart>
          </mc:Choice>
          <mc:Fallback xmlns="">
            <p:pic>
              <p:nvPicPr>
                <p:cNvPr id="174655" name="Freihand 174654">
                  <a:extLst>
                    <a:ext uri="{FF2B5EF4-FFF2-40B4-BE49-F238E27FC236}">
                      <a16:creationId xmlns:a16="http://schemas.microsoft.com/office/drawing/2014/main" id="{34EB9CF6-B516-360F-7CE6-601440877D56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4404829" y="6666382"/>
                  <a:ext cx="84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174656" name="Freihand 174655">
                  <a:extLst>
                    <a:ext uri="{FF2B5EF4-FFF2-40B4-BE49-F238E27FC236}">
                      <a16:creationId xmlns:a16="http://schemas.microsoft.com/office/drawing/2014/main" id="{ECBC8450-D6A6-A1D6-D40A-813D5DB9760F}"/>
                    </a:ext>
                  </a:extLst>
                </p14:cNvPr>
                <p14:cNvContentPartPr/>
                <p14:nvPr/>
              </p14:nvContentPartPr>
              <p14:xfrm>
                <a:off x="4567909" y="6586102"/>
                <a:ext cx="117000" cy="120240"/>
              </p14:xfrm>
            </p:contentPart>
          </mc:Choice>
          <mc:Fallback xmlns="">
            <p:pic>
              <p:nvPicPr>
                <p:cNvPr id="174656" name="Freihand 174655">
                  <a:extLst>
                    <a:ext uri="{FF2B5EF4-FFF2-40B4-BE49-F238E27FC236}">
                      <a16:creationId xmlns:a16="http://schemas.microsoft.com/office/drawing/2014/main" id="{ECBC8450-D6A6-A1D6-D40A-813D5DB9760F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4559269" y="6577462"/>
                  <a:ext cx="134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174657" name="Freihand 174656">
                  <a:extLst>
                    <a:ext uri="{FF2B5EF4-FFF2-40B4-BE49-F238E27FC236}">
                      <a16:creationId xmlns:a16="http://schemas.microsoft.com/office/drawing/2014/main" id="{0D2FA6B1-D557-DB80-4D95-E2A21C5A2DD8}"/>
                    </a:ext>
                  </a:extLst>
                </p14:cNvPr>
                <p14:cNvContentPartPr/>
                <p14:nvPr/>
              </p14:nvContentPartPr>
              <p14:xfrm>
                <a:off x="4723789" y="6605902"/>
                <a:ext cx="117360" cy="144360"/>
              </p14:xfrm>
            </p:contentPart>
          </mc:Choice>
          <mc:Fallback xmlns="">
            <p:pic>
              <p:nvPicPr>
                <p:cNvPr id="174657" name="Freihand 174656">
                  <a:extLst>
                    <a:ext uri="{FF2B5EF4-FFF2-40B4-BE49-F238E27FC236}">
                      <a16:creationId xmlns:a16="http://schemas.microsoft.com/office/drawing/2014/main" id="{0D2FA6B1-D557-DB80-4D95-E2A21C5A2DD8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4715149" y="6596902"/>
                  <a:ext cx="135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174659" name="Freihand 174658">
                  <a:extLst>
                    <a:ext uri="{FF2B5EF4-FFF2-40B4-BE49-F238E27FC236}">
                      <a16:creationId xmlns:a16="http://schemas.microsoft.com/office/drawing/2014/main" id="{2D556888-3AA0-4634-D5E7-D5032793E55C}"/>
                    </a:ext>
                  </a:extLst>
                </p14:cNvPr>
                <p14:cNvContentPartPr/>
                <p14:nvPr/>
              </p14:nvContentPartPr>
              <p14:xfrm>
                <a:off x="3026749" y="6509782"/>
                <a:ext cx="99000" cy="114840"/>
              </p14:xfrm>
            </p:contentPart>
          </mc:Choice>
          <mc:Fallback xmlns="">
            <p:pic>
              <p:nvPicPr>
                <p:cNvPr id="174659" name="Freihand 174658">
                  <a:extLst>
                    <a:ext uri="{FF2B5EF4-FFF2-40B4-BE49-F238E27FC236}">
                      <a16:creationId xmlns:a16="http://schemas.microsoft.com/office/drawing/2014/main" id="{2D556888-3AA0-4634-D5E7-D5032793E55C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3018109" y="6501142"/>
                  <a:ext cx="116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174661" name="Freihand 174660">
                  <a:extLst>
                    <a:ext uri="{FF2B5EF4-FFF2-40B4-BE49-F238E27FC236}">
                      <a16:creationId xmlns:a16="http://schemas.microsoft.com/office/drawing/2014/main" id="{E7037FC1-18C1-AB67-63CB-9F533FAF8D9E}"/>
                    </a:ext>
                  </a:extLst>
                </p14:cNvPr>
                <p14:cNvContentPartPr/>
                <p14:nvPr/>
              </p14:nvContentPartPr>
              <p14:xfrm>
                <a:off x="5353429" y="6241582"/>
                <a:ext cx="154080" cy="48600"/>
              </p14:xfrm>
            </p:contentPart>
          </mc:Choice>
          <mc:Fallback xmlns="">
            <p:pic>
              <p:nvPicPr>
                <p:cNvPr id="174661" name="Freihand 174660">
                  <a:extLst>
                    <a:ext uri="{FF2B5EF4-FFF2-40B4-BE49-F238E27FC236}">
                      <a16:creationId xmlns:a16="http://schemas.microsoft.com/office/drawing/2014/main" id="{E7037FC1-18C1-AB67-63CB-9F533FAF8D9E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344429" y="6232942"/>
                  <a:ext cx="171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174662" name="Freihand 174661">
                  <a:extLst>
                    <a:ext uri="{FF2B5EF4-FFF2-40B4-BE49-F238E27FC236}">
                      <a16:creationId xmlns:a16="http://schemas.microsoft.com/office/drawing/2014/main" id="{EE397DE5-CB4E-FFA6-C81D-A69136722F0B}"/>
                    </a:ext>
                  </a:extLst>
                </p14:cNvPr>
                <p14:cNvContentPartPr/>
                <p14:nvPr/>
              </p14:nvContentPartPr>
              <p14:xfrm>
                <a:off x="5372509" y="6150862"/>
                <a:ext cx="231480" cy="188640"/>
              </p14:xfrm>
            </p:contentPart>
          </mc:Choice>
          <mc:Fallback xmlns="">
            <p:pic>
              <p:nvPicPr>
                <p:cNvPr id="174662" name="Freihand 174661">
                  <a:extLst>
                    <a:ext uri="{FF2B5EF4-FFF2-40B4-BE49-F238E27FC236}">
                      <a16:creationId xmlns:a16="http://schemas.microsoft.com/office/drawing/2014/main" id="{EE397DE5-CB4E-FFA6-C81D-A69136722F0B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5363509" y="6141862"/>
                  <a:ext cx="249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174663" name="Freihand 174662">
                  <a:extLst>
                    <a:ext uri="{FF2B5EF4-FFF2-40B4-BE49-F238E27FC236}">
                      <a16:creationId xmlns:a16="http://schemas.microsoft.com/office/drawing/2014/main" id="{4509F5B6-B5B2-0EEC-2573-F56D3BD890B7}"/>
                    </a:ext>
                  </a:extLst>
                </p14:cNvPr>
                <p14:cNvContentPartPr/>
                <p14:nvPr/>
              </p14:nvContentPartPr>
              <p14:xfrm>
                <a:off x="5766349" y="5902102"/>
                <a:ext cx="142560" cy="229680"/>
              </p14:xfrm>
            </p:contentPart>
          </mc:Choice>
          <mc:Fallback xmlns="">
            <p:pic>
              <p:nvPicPr>
                <p:cNvPr id="174663" name="Freihand 174662">
                  <a:extLst>
                    <a:ext uri="{FF2B5EF4-FFF2-40B4-BE49-F238E27FC236}">
                      <a16:creationId xmlns:a16="http://schemas.microsoft.com/office/drawing/2014/main" id="{4509F5B6-B5B2-0EEC-2573-F56D3BD890B7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757349" y="5893102"/>
                  <a:ext cx="160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174664" name="Freihand 174663">
                  <a:extLst>
                    <a:ext uri="{FF2B5EF4-FFF2-40B4-BE49-F238E27FC236}">
                      <a16:creationId xmlns:a16="http://schemas.microsoft.com/office/drawing/2014/main" id="{3338F610-AE03-9FEE-093E-C3B2F7B987FC}"/>
                    </a:ext>
                  </a:extLst>
                </p14:cNvPr>
                <p14:cNvContentPartPr/>
                <p14:nvPr/>
              </p14:nvContentPartPr>
              <p14:xfrm>
                <a:off x="5999989" y="5877622"/>
                <a:ext cx="81720" cy="185760"/>
              </p14:xfrm>
            </p:contentPart>
          </mc:Choice>
          <mc:Fallback xmlns="">
            <p:pic>
              <p:nvPicPr>
                <p:cNvPr id="174664" name="Freihand 174663">
                  <a:extLst>
                    <a:ext uri="{FF2B5EF4-FFF2-40B4-BE49-F238E27FC236}">
                      <a16:creationId xmlns:a16="http://schemas.microsoft.com/office/drawing/2014/main" id="{3338F610-AE03-9FEE-093E-C3B2F7B987FC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991349" y="5868982"/>
                  <a:ext cx="99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174665" name="Freihand 174664">
                  <a:extLst>
                    <a:ext uri="{FF2B5EF4-FFF2-40B4-BE49-F238E27FC236}">
                      <a16:creationId xmlns:a16="http://schemas.microsoft.com/office/drawing/2014/main" id="{1897DD86-8588-C749-DEAE-78316064540D}"/>
                    </a:ext>
                  </a:extLst>
                </p14:cNvPr>
                <p14:cNvContentPartPr/>
                <p14:nvPr/>
              </p14:nvContentPartPr>
              <p14:xfrm>
                <a:off x="5768149" y="6043222"/>
                <a:ext cx="461160" cy="197280"/>
              </p14:xfrm>
            </p:contentPart>
          </mc:Choice>
          <mc:Fallback xmlns="">
            <p:pic>
              <p:nvPicPr>
                <p:cNvPr id="174665" name="Freihand 174664">
                  <a:extLst>
                    <a:ext uri="{FF2B5EF4-FFF2-40B4-BE49-F238E27FC236}">
                      <a16:creationId xmlns:a16="http://schemas.microsoft.com/office/drawing/2014/main" id="{1897DD86-8588-C749-DEAE-78316064540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759149" y="6034222"/>
                  <a:ext cx="478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174666" name="Freihand 174665">
                  <a:extLst>
                    <a:ext uri="{FF2B5EF4-FFF2-40B4-BE49-F238E27FC236}">
                      <a16:creationId xmlns:a16="http://schemas.microsoft.com/office/drawing/2014/main" id="{0C4651BE-3C73-31D7-0B3B-6D5BEF1BAA91}"/>
                    </a:ext>
                  </a:extLst>
                </p14:cNvPr>
                <p14:cNvContentPartPr/>
                <p14:nvPr/>
              </p14:nvContentPartPr>
              <p14:xfrm>
                <a:off x="5881189" y="6250222"/>
                <a:ext cx="141840" cy="236160"/>
              </p14:xfrm>
            </p:contentPart>
          </mc:Choice>
          <mc:Fallback xmlns="">
            <p:pic>
              <p:nvPicPr>
                <p:cNvPr id="174666" name="Freihand 174665">
                  <a:extLst>
                    <a:ext uri="{FF2B5EF4-FFF2-40B4-BE49-F238E27FC236}">
                      <a16:creationId xmlns:a16="http://schemas.microsoft.com/office/drawing/2014/main" id="{0C4651BE-3C73-31D7-0B3B-6D5BEF1BAA91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872549" y="6241222"/>
                  <a:ext cx="159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174667" name="Freihand 174666">
                  <a:extLst>
                    <a:ext uri="{FF2B5EF4-FFF2-40B4-BE49-F238E27FC236}">
                      <a16:creationId xmlns:a16="http://schemas.microsoft.com/office/drawing/2014/main" id="{E4425482-B81F-2266-7BF0-C8D867D4B9A1}"/>
                    </a:ext>
                  </a:extLst>
                </p14:cNvPr>
                <p14:cNvContentPartPr/>
                <p14:nvPr/>
              </p14:nvContentPartPr>
              <p14:xfrm>
                <a:off x="6159469" y="6225022"/>
                <a:ext cx="128880" cy="194760"/>
              </p14:xfrm>
            </p:contentPart>
          </mc:Choice>
          <mc:Fallback xmlns="">
            <p:pic>
              <p:nvPicPr>
                <p:cNvPr id="174667" name="Freihand 174666">
                  <a:extLst>
                    <a:ext uri="{FF2B5EF4-FFF2-40B4-BE49-F238E27FC236}">
                      <a16:creationId xmlns:a16="http://schemas.microsoft.com/office/drawing/2014/main" id="{E4425482-B81F-2266-7BF0-C8D867D4B9A1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6150469" y="6216022"/>
                  <a:ext cx="146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174668" name="Freihand 174667">
                  <a:extLst>
                    <a:ext uri="{FF2B5EF4-FFF2-40B4-BE49-F238E27FC236}">
                      <a16:creationId xmlns:a16="http://schemas.microsoft.com/office/drawing/2014/main" id="{915B2096-3390-1946-F18E-17A1F47EA5BD}"/>
                    </a:ext>
                  </a:extLst>
                </p14:cNvPr>
                <p14:cNvContentPartPr/>
                <p14:nvPr/>
              </p14:nvContentPartPr>
              <p14:xfrm>
                <a:off x="6408949" y="5969782"/>
                <a:ext cx="133560" cy="59040"/>
              </p14:xfrm>
            </p:contentPart>
          </mc:Choice>
          <mc:Fallback xmlns="">
            <p:pic>
              <p:nvPicPr>
                <p:cNvPr id="174668" name="Freihand 174667">
                  <a:extLst>
                    <a:ext uri="{FF2B5EF4-FFF2-40B4-BE49-F238E27FC236}">
                      <a16:creationId xmlns:a16="http://schemas.microsoft.com/office/drawing/2014/main" id="{915B2096-3390-1946-F18E-17A1F47EA5BD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6400309" y="5960782"/>
                  <a:ext cx="151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174669" name="Freihand 174668">
                  <a:extLst>
                    <a:ext uri="{FF2B5EF4-FFF2-40B4-BE49-F238E27FC236}">
                      <a16:creationId xmlns:a16="http://schemas.microsoft.com/office/drawing/2014/main" id="{27A7D536-1DBC-C798-A37D-FA4C10C8D45E}"/>
                    </a:ext>
                  </a:extLst>
                </p14:cNvPr>
                <p14:cNvContentPartPr/>
                <p14:nvPr/>
              </p14:nvContentPartPr>
              <p14:xfrm>
                <a:off x="6439909" y="6021262"/>
                <a:ext cx="123840" cy="59760"/>
              </p14:xfrm>
            </p:contentPart>
          </mc:Choice>
          <mc:Fallback xmlns="">
            <p:pic>
              <p:nvPicPr>
                <p:cNvPr id="174669" name="Freihand 174668">
                  <a:extLst>
                    <a:ext uri="{FF2B5EF4-FFF2-40B4-BE49-F238E27FC236}">
                      <a16:creationId xmlns:a16="http://schemas.microsoft.com/office/drawing/2014/main" id="{27A7D536-1DBC-C798-A37D-FA4C10C8D45E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6431269" y="6012622"/>
                  <a:ext cx="141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174672" name="Freihand 174671">
                  <a:extLst>
                    <a:ext uri="{FF2B5EF4-FFF2-40B4-BE49-F238E27FC236}">
                      <a16:creationId xmlns:a16="http://schemas.microsoft.com/office/drawing/2014/main" id="{E38ED75B-A987-8740-3F1D-DD9D732F4385}"/>
                    </a:ext>
                  </a:extLst>
                </p14:cNvPr>
                <p14:cNvContentPartPr/>
                <p14:nvPr/>
              </p14:nvContentPartPr>
              <p14:xfrm>
                <a:off x="6737269" y="5686102"/>
                <a:ext cx="164520" cy="253080"/>
              </p14:xfrm>
            </p:contentPart>
          </mc:Choice>
          <mc:Fallback xmlns="">
            <p:pic>
              <p:nvPicPr>
                <p:cNvPr id="174672" name="Freihand 174671">
                  <a:extLst>
                    <a:ext uri="{FF2B5EF4-FFF2-40B4-BE49-F238E27FC236}">
                      <a16:creationId xmlns:a16="http://schemas.microsoft.com/office/drawing/2014/main" id="{E38ED75B-A987-8740-3F1D-DD9D732F4385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6728269" y="5677462"/>
                  <a:ext cx="182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74673" name="Freihand 174672">
                  <a:extLst>
                    <a:ext uri="{FF2B5EF4-FFF2-40B4-BE49-F238E27FC236}">
                      <a16:creationId xmlns:a16="http://schemas.microsoft.com/office/drawing/2014/main" id="{9494CC75-84CA-2DD8-24CC-E9CAEA012E2D}"/>
                    </a:ext>
                  </a:extLst>
                </p14:cNvPr>
                <p14:cNvContentPartPr/>
                <p14:nvPr/>
              </p14:nvContentPartPr>
              <p14:xfrm>
                <a:off x="6754189" y="5856382"/>
                <a:ext cx="240840" cy="126720"/>
              </p14:xfrm>
            </p:contentPart>
          </mc:Choice>
          <mc:Fallback xmlns="">
            <p:pic>
              <p:nvPicPr>
                <p:cNvPr id="174673" name="Freihand 174672">
                  <a:extLst>
                    <a:ext uri="{FF2B5EF4-FFF2-40B4-BE49-F238E27FC236}">
                      <a16:creationId xmlns:a16="http://schemas.microsoft.com/office/drawing/2014/main" id="{9494CC75-84CA-2DD8-24CC-E9CAEA012E2D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745549" y="5847382"/>
                  <a:ext cx="258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74674" name="Freihand 174673">
                  <a:extLst>
                    <a:ext uri="{FF2B5EF4-FFF2-40B4-BE49-F238E27FC236}">
                      <a16:creationId xmlns:a16="http://schemas.microsoft.com/office/drawing/2014/main" id="{56C1E927-38DF-ABB0-2CE9-0DC3276C14DC}"/>
                    </a:ext>
                  </a:extLst>
                </p14:cNvPr>
                <p14:cNvContentPartPr/>
                <p14:nvPr/>
              </p14:nvContentPartPr>
              <p14:xfrm>
                <a:off x="6741949" y="6104422"/>
                <a:ext cx="152640" cy="226080"/>
              </p14:xfrm>
            </p:contentPart>
          </mc:Choice>
          <mc:Fallback xmlns="">
            <p:pic>
              <p:nvPicPr>
                <p:cNvPr id="174674" name="Freihand 174673">
                  <a:extLst>
                    <a:ext uri="{FF2B5EF4-FFF2-40B4-BE49-F238E27FC236}">
                      <a16:creationId xmlns:a16="http://schemas.microsoft.com/office/drawing/2014/main" id="{56C1E927-38DF-ABB0-2CE9-0DC3276C14DC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6732949" y="6095422"/>
                  <a:ext cx="170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174675" name="Freihand 174674">
                  <a:extLst>
                    <a:ext uri="{FF2B5EF4-FFF2-40B4-BE49-F238E27FC236}">
                      <a16:creationId xmlns:a16="http://schemas.microsoft.com/office/drawing/2014/main" id="{73CAF487-F06B-D930-510D-4E21A05DBA29}"/>
                    </a:ext>
                  </a:extLst>
                </p14:cNvPr>
                <p14:cNvContentPartPr/>
                <p14:nvPr/>
              </p14:nvContentPartPr>
              <p14:xfrm>
                <a:off x="6925909" y="6028102"/>
                <a:ext cx="249120" cy="181440"/>
              </p14:xfrm>
            </p:contentPart>
          </mc:Choice>
          <mc:Fallback xmlns="">
            <p:pic>
              <p:nvPicPr>
                <p:cNvPr id="174675" name="Freihand 174674">
                  <a:extLst>
                    <a:ext uri="{FF2B5EF4-FFF2-40B4-BE49-F238E27FC236}">
                      <a16:creationId xmlns:a16="http://schemas.microsoft.com/office/drawing/2014/main" id="{73CAF487-F06B-D930-510D-4E21A05DBA29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6917269" y="6019102"/>
                  <a:ext cx="266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174676" name="Freihand 174675">
                  <a:extLst>
                    <a:ext uri="{FF2B5EF4-FFF2-40B4-BE49-F238E27FC236}">
                      <a16:creationId xmlns:a16="http://schemas.microsoft.com/office/drawing/2014/main" id="{215B2DE1-7106-9976-D46B-6BCAE735C29F}"/>
                    </a:ext>
                  </a:extLst>
                </p14:cNvPr>
                <p14:cNvContentPartPr/>
                <p14:nvPr/>
              </p14:nvContentPartPr>
              <p14:xfrm>
                <a:off x="7195909" y="6086782"/>
                <a:ext cx="93240" cy="171000"/>
              </p14:xfrm>
            </p:contentPart>
          </mc:Choice>
          <mc:Fallback xmlns="">
            <p:pic>
              <p:nvPicPr>
                <p:cNvPr id="174676" name="Freihand 174675">
                  <a:extLst>
                    <a:ext uri="{FF2B5EF4-FFF2-40B4-BE49-F238E27FC236}">
                      <a16:creationId xmlns:a16="http://schemas.microsoft.com/office/drawing/2014/main" id="{215B2DE1-7106-9976-D46B-6BCAE735C29F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7186909" y="6078142"/>
                  <a:ext cx="110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174678" name="Freihand 174677">
                  <a:extLst>
                    <a:ext uri="{FF2B5EF4-FFF2-40B4-BE49-F238E27FC236}">
                      <a16:creationId xmlns:a16="http://schemas.microsoft.com/office/drawing/2014/main" id="{0CF26A5B-8AC3-F63E-7582-4AA5B975668B}"/>
                    </a:ext>
                  </a:extLst>
                </p14:cNvPr>
                <p14:cNvContentPartPr/>
                <p14:nvPr/>
              </p14:nvContentPartPr>
              <p14:xfrm>
                <a:off x="5524069" y="5456062"/>
                <a:ext cx="2215440" cy="1234080"/>
              </p14:xfrm>
            </p:contentPart>
          </mc:Choice>
          <mc:Fallback xmlns="">
            <p:pic>
              <p:nvPicPr>
                <p:cNvPr id="174678" name="Freihand 174677">
                  <a:extLst>
                    <a:ext uri="{FF2B5EF4-FFF2-40B4-BE49-F238E27FC236}">
                      <a16:creationId xmlns:a16="http://schemas.microsoft.com/office/drawing/2014/main" id="{0CF26A5B-8AC3-F63E-7582-4AA5B975668B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5515069" y="5447062"/>
                  <a:ext cx="2233080" cy="12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4">
            <p14:nvContentPartPr>
              <p14:cNvPr id="174680" name="Freihand 174679">
                <a:extLst>
                  <a:ext uri="{FF2B5EF4-FFF2-40B4-BE49-F238E27FC236}">
                    <a16:creationId xmlns:a16="http://schemas.microsoft.com/office/drawing/2014/main" id="{B8B7002A-12A6-7FEF-0665-FC1DE0AB3235}"/>
                  </a:ext>
                </a:extLst>
              </p14:cNvPr>
              <p14:cNvContentPartPr/>
              <p14:nvPr/>
            </p14:nvContentPartPr>
            <p14:xfrm>
              <a:off x="5561869" y="5472622"/>
              <a:ext cx="2275560" cy="1378440"/>
            </p14:xfrm>
          </p:contentPart>
        </mc:Choice>
        <mc:Fallback xmlns="">
          <p:pic>
            <p:nvPicPr>
              <p:cNvPr id="174680" name="Freihand 174679">
                <a:extLst>
                  <a:ext uri="{FF2B5EF4-FFF2-40B4-BE49-F238E27FC236}">
                    <a16:creationId xmlns:a16="http://schemas.microsoft.com/office/drawing/2014/main" id="{B8B7002A-12A6-7FEF-0665-FC1DE0AB3235}"/>
                  </a:ext>
                </a:extLst>
              </p:cNvPr>
              <p:cNvPicPr/>
              <p:nvPr/>
            </p:nvPicPr>
            <p:blipFill>
              <a:blip r:embed="rId1095"/>
              <a:stretch>
                <a:fillRect/>
              </a:stretch>
            </p:blipFill>
            <p:spPr>
              <a:xfrm>
                <a:off x="5553229" y="5463622"/>
                <a:ext cx="2293200" cy="13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203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9C9EDA-09D3-2C5A-73C1-68FD49E5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01205" cy="19098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308" name="Freihand 174307">
                <a:extLst>
                  <a:ext uri="{FF2B5EF4-FFF2-40B4-BE49-F238E27FC236}">
                    <a16:creationId xmlns:a16="http://schemas.microsoft.com/office/drawing/2014/main" id="{CD67B4DB-0248-A1EF-6F90-927B45C7D43A}"/>
                  </a:ext>
                </a:extLst>
              </p14:cNvPr>
              <p14:cNvContentPartPr/>
              <p14:nvPr/>
            </p14:nvContentPartPr>
            <p14:xfrm>
              <a:off x="6150469" y="5862502"/>
              <a:ext cx="128160" cy="76680"/>
            </p14:xfrm>
          </p:contentPart>
        </mc:Choice>
        <mc:Fallback xmlns="">
          <p:pic>
            <p:nvPicPr>
              <p:cNvPr id="174308" name="Freihand 174307">
                <a:extLst>
                  <a:ext uri="{FF2B5EF4-FFF2-40B4-BE49-F238E27FC236}">
                    <a16:creationId xmlns:a16="http://schemas.microsoft.com/office/drawing/2014/main" id="{CD67B4DB-0248-A1EF-6F90-927B45C7D4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1829" y="5853502"/>
                <a:ext cx="1458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324" name="Freihand 174323">
                <a:extLst>
                  <a:ext uri="{FF2B5EF4-FFF2-40B4-BE49-F238E27FC236}">
                    <a16:creationId xmlns:a16="http://schemas.microsoft.com/office/drawing/2014/main" id="{A6DACD9C-FB82-216F-9D9B-F6E8F7D302D2}"/>
                  </a:ext>
                </a:extLst>
              </p14:cNvPr>
              <p14:cNvContentPartPr/>
              <p14:nvPr/>
            </p14:nvContentPartPr>
            <p14:xfrm>
              <a:off x="6287629" y="5825422"/>
              <a:ext cx="42840" cy="234720"/>
            </p14:xfrm>
          </p:contentPart>
        </mc:Choice>
        <mc:Fallback xmlns="">
          <p:pic>
            <p:nvPicPr>
              <p:cNvPr id="174324" name="Freihand 174323">
                <a:extLst>
                  <a:ext uri="{FF2B5EF4-FFF2-40B4-BE49-F238E27FC236}">
                    <a16:creationId xmlns:a16="http://schemas.microsoft.com/office/drawing/2014/main" id="{A6DACD9C-FB82-216F-9D9B-F6E8F7D302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8989" y="5816422"/>
                <a:ext cx="6048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561" name="Gruppieren 174560">
            <a:extLst>
              <a:ext uri="{FF2B5EF4-FFF2-40B4-BE49-F238E27FC236}">
                <a16:creationId xmlns:a16="http://schemas.microsoft.com/office/drawing/2014/main" id="{B2C2B483-1E21-AB25-5C30-3D35D746B4B0}"/>
              </a:ext>
            </a:extLst>
          </p:cNvPr>
          <p:cNvGrpSpPr/>
          <p:nvPr/>
        </p:nvGrpSpPr>
        <p:grpSpPr>
          <a:xfrm>
            <a:off x="1205509" y="1438102"/>
            <a:ext cx="7693200" cy="4299480"/>
            <a:chOff x="1205509" y="1438102"/>
            <a:chExt cx="7693200" cy="42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6A55EBC-A7AC-72E0-1C48-4178F53137F5}"/>
                    </a:ext>
                  </a:extLst>
                </p14:cNvPr>
                <p14:cNvContentPartPr/>
                <p14:nvPr/>
              </p14:nvContentPartPr>
              <p14:xfrm>
                <a:off x="1629229" y="2437462"/>
                <a:ext cx="326880" cy="32853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6A55EBC-A7AC-72E0-1C48-4178F53137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20229" y="2428462"/>
                  <a:ext cx="344520" cy="33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EE82264-1330-3CA3-D9D3-72BE3E5DE36E}"/>
                    </a:ext>
                  </a:extLst>
                </p14:cNvPr>
                <p14:cNvContentPartPr/>
                <p14:nvPr/>
              </p14:nvContentPartPr>
              <p14:xfrm>
                <a:off x="1277509" y="5568382"/>
                <a:ext cx="5003280" cy="131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EE82264-1330-3CA3-D9D3-72BE3E5DE3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68869" y="5559382"/>
                  <a:ext cx="5020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5B62B39-6DE7-6965-9580-8F6EF79E6B0A}"/>
                    </a:ext>
                  </a:extLst>
                </p14:cNvPr>
                <p14:cNvContentPartPr/>
                <p14:nvPr/>
              </p14:nvContentPartPr>
              <p14:xfrm>
                <a:off x="6247309" y="5476582"/>
                <a:ext cx="185040" cy="261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5B62B39-6DE7-6965-9580-8F6EF79E6B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38669" y="5467582"/>
                  <a:ext cx="202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EB5E6AD-64E9-FC63-C1BD-B0B746C2A9FD}"/>
                    </a:ext>
                  </a:extLst>
                </p14:cNvPr>
                <p14:cNvContentPartPr/>
                <p14:nvPr/>
              </p14:nvContentPartPr>
              <p14:xfrm>
                <a:off x="1796989" y="2265382"/>
                <a:ext cx="320760" cy="237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EB5E6AD-64E9-FC63-C1BD-B0B746C2A9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88349" y="2256742"/>
                  <a:ext cx="338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7E6993B-BDD4-B617-1155-0B0A356DC0BA}"/>
                    </a:ext>
                  </a:extLst>
                </p14:cNvPr>
                <p14:cNvContentPartPr/>
                <p14:nvPr/>
              </p14:nvContentPartPr>
              <p14:xfrm>
                <a:off x="1420069" y="2213182"/>
                <a:ext cx="121680" cy="203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7E6993B-BDD4-B617-1155-0B0A356DC0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11069" y="2204542"/>
                  <a:ext cx="139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C673289-6314-E4CA-7905-D6383E4C7C16}"/>
                    </a:ext>
                  </a:extLst>
                </p14:cNvPr>
                <p14:cNvContentPartPr/>
                <p14:nvPr/>
              </p14:nvContentPartPr>
              <p14:xfrm>
                <a:off x="1665589" y="2136502"/>
                <a:ext cx="23040" cy="136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C673289-6314-E4CA-7905-D6383E4C7C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6949" y="2127862"/>
                  <a:ext cx="40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4305" name="Freihand 174304">
                  <a:extLst>
                    <a:ext uri="{FF2B5EF4-FFF2-40B4-BE49-F238E27FC236}">
                      <a16:creationId xmlns:a16="http://schemas.microsoft.com/office/drawing/2014/main" id="{D8FB6AA0-A0AD-DFBB-DE3B-6AA52D5B236D}"/>
                    </a:ext>
                  </a:extLst>
                </p14:cNvPr>
                <p14:cNvContentPartPr/>
                <p14:nvPr/>
              </p14:nvContentPartPr>
              <p14:xfrm>
                <a:off x="1624909" y="2119942"/>
                <a:ext cx="126720" cy="177480"/>
              </p14:xfrm>
            </p:contentPart>
          </mc:Choice>
          <mc:Fallback xmlns="">
            <p:pic>
              <p:nvPicPr>
                <p:cNvPr id="174305" name="Freihand 174304">
                  <a:extLst>
                    <a:ext uri="{FF2B5EF4-FFF2-40B4-BE49-F238E27FC236}">
                      <a16:creationId xmlns:a16="http://schemas.microsoft.com/office/drawing/2014/main" id="{D8FB6AA0-A0AD-DFBB-DE3B-6AA52D5B23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15909" y="2110942"/>
                  <a:ext cx="144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4337" name="Freihand 174336">
                  <a:extLst>
                    <a:ext uri="{FF2B5EF4-FFF2-40B4-BE49-F238E27FC236}">
                      <a16:creationId xmlns:a16="http://schemas.microsoft.com/office/drawing/2014/main" id="{59EA97EF-FA4A-0912-C425-F48DC91E14D4}"/>
                    </a:ext>
                  </a:extLst>
                </p14:cNvPr>
                <p14:cNvContentPartPr/>
                <p14:nvPr/>
              </p14:nvContentPartPr>
              <p14:xfrm>
                <a:off x="1843789" y="2640862"/>
                <a:ext cx="4120200" cy="1999080"/>
              </p14:xfrm>
            </p:contentPart>
          </mc:Choice>
          <mc:Fallback xmlns="">
            <p:pic>
              <p:nvPicPr>
                <p:cNvPr id="174337" name="Freihand 174336">
                  <a:extLst>
                    <a:ext uri="{FF2B5EF4-FFF2-40B4-BE49-F238E27FC236}">
                      <a16:creationId xmlns:a16="http://schemas.microsoft.com/office/drawing/2014/main" id="{59EA97EF-FA4A-0912-C425-F48DC91E14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34789" y="2631862"/>
                  <a:ext cx="4137840" cy="20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4363" name="Freihand 174362">
                  <a:extLst>
                    <a:ext uri="{FF2B5EF4-FFF2-40B4-BE49-F238E27FC236}">
                      <a16:creationId xmlns:a16="http://schemas.microsoft.com/office/drawing/2014/main" id="{08367398-1D89-BE71-8CB3-777BEA5B190C}"/>
                    </a:ext>
                  </a:extLst>
                </p14:cNvPr>
                <p14:cNvContentPartPr/>
                <p14:nvPr/>
              </p14:nvContentPartPr>
              <p14:xfrm>
                <a:off x="6493189" y="2552662"/>
                <a:ext cx="116280" cy="46440"/>
              </p14:xfrm>
            </p:contentPart>
          </mc:Choice>
          <mc:Fallback xmlns="">
            <p:pic>
              <p:nvPicPr>
                <p:cNvPr id="174363" name="Freihand 174362">
                  <a:extLst>
                    <a:ext uri="{FF2B5EF4-FFF2-40B4-BE49-F238E27FC236}">
                      <a16:creationId xmlns:a16="http://schemas.microsoft.com/office/drawing/2014/main" id="{08367398-1D89-BE71-8CB3-777BEA5B19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84189" y="2543662"/>
                  <a:ext cx="133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4364" name="Freihand 174363">
                  <a:extLst>
                    <a:ext uri="{FF2B5EF4-FFF2-40B4-BE49-F238E27FC236}">
                      <a16:creationId xmlns:a16="http://schemas.microsoft.com/office/drawing/2014/main" id="{E6E4EFC3-662F-6460-103A-4DE56298D278}"/>
                    </a:ext>
                  </a:extLst>
                </p14:cNvPr>
                <p14:cNvContentPartPr/>
                <p14:nvPr/>
              </p14:nvContentPartPr>
              <p14:xfrm>
                <a:off x="6564469" y="2402542"/>
                <a:ext cx="193320" cy="357480"/>
              </p14:xfrm>
            </p:contentPart>
          </mc:Choice>
          <mc:Fallback xmlns="">
            <p:pic>
              <p:nvPicPr>
                <p:cNvPr id="174364" name="Freihand 174363">
                  <a:extLst>
                    <a:ext uri="{FF2B5EF4-FFF2-40B4-BE49-F238E27FC236}">
                      <a16:creationId xmlns:a16="http://schemas.microsoft.com/office/drawing/2014/main" id="{E6E4EFC3-662F-6460-103A-4DE56298D2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55469" y="2393542"/>
                  <a:ext cx="2109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4365" name="Freihand 174364">
                  <a:extLst>
                    <a:ext uri="{FF2B5EF4-FFF2-40B4-BE49-F238E27FC236}">
                      <a16:creationId xmlns:a16="http://schemas.microsoft.com/office/drawing/2014/main" id="{8A6B0D86-858E-A858-9470-2BDD91BA8BBA}"/>
                    </a:ext>
                  </a:extLst>
                </p14:cNvPr>
                <p14:cNvContentPartPr/>
                <p14:nvPr/>
              </p14:nvContentPartPr>
              <p14:xfrm>
                <a:off x="6670669" y="2366902"/>
                <a:ext cx="350280" cy="203040"/>
              </p14:xfrm>
            </p:contentPart>
          </mc:Choice>
          <mc:Fallback xmlns="">
            <p:pic>
              <p:nvPicPr>
                <p:cNvPr id="174365" name="Freihand 174364">
                  <a:extLst>
                    <a:ext uri="{FF2B5EF4-FFF2-40B4-BE49-F238E27FC236}">
                      <a16:creationId xmlns:a16="http://schemas.microsoft.com/office/drawing/2014/main" id="{8A6B0D86-858E-A858-9470-2BDD91BA8B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61669" y="2358262"/>
                  <a:ext cx="367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4366" name="Freihand 174365">
                  <a:extLst>
                    <a:ext uri="{FF2B5EF4-FFF2-40B4-BE49-F238E27FC236}">
                      <a16:creationId xmlns:a16="http://schemas.microsoft.com/office/drawing/2014/main" id="{C43F93ED-329A-FAAD-6B89-154E206A5664}"/>
                    </a:ext>
                  </a:extLst>
                </p14:cNvPr>
                <p14:cNvContentPartPr/>
                <p14:nvPr/>
              </p14:nvContentPartPr>
              <p14:xfrm>
                <a:off x="6890989" y="2468062"/>
                <a:ext cx="322920" cy="169560"/>
              </p14:xfrm>
            </p:contentPart>
          </mc:Choice>
          <mc:Fallback xmlns="">
            <p:pic>
              <p:nvPicPr>
                <p:cNvPr id="174366" name="Freihand 174365">
                  <a:extLst>
                    <a:ext uri="{FF2B5EF4-FFF2-40B4-BE49-F238E27FC236}">
                      <a16:creationId xmlns:a16="http://schemas.microsoft.com/office/drawing/2014/main" id="{C43F93ED-329A-FAAD-6B89-154E206A566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81989" y="2459062"/>
                  <a:ext cx="340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4369" name="Freihand 174368">
                  <a:extLst>
                    <a:ext uri="{FF2B5EF4-FFF2-40B4-BE49-F238E27FC236}">
                      <a16:creationId xmlns:a16="http://schemas.microsoft.com/office/drawing/2014/main" id="{A74700DA-FC2B-7BAA-031C-8CCF6FFB0F9D}"/>
                    </a:ext>
                  </a:extLst>
                </p14:cNvPr>
                <p14:cNvContentPartPr/>
                <p14:nvPr/>
              </p14:nvContentPartPr>
              <p14:xfrm>
                <a:off x="7318669" y="2424502"/>
                <a:ext cx="213480" cy="196920"/>
              </p14:xfrm>
            </p:contentPart>
          </mc:Choice>
          <mc:Fallback xmlns="">
            <p:pic>
              <p:nvPicPr>
                <p:cNvPr id="174369" name="Freihand 174368">
                  <a:extLst>
                    <a:ext uri="{FF2B5EF4-FFF2-40B4-BE49-F238E27FC236}">
                      <a16:creationId xmlns:a16="http://schemas.microsoft.com/office/drawing/2014/main" id="{A74700DA-FC2B-7BAA-031C-8CCF6FFB0F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09669" y="2415862"/>
                  <a:ext cx="231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4372" name="Freihand 174371">
                  <a:extLst>
                    <a:ext uri="{FF2B5EF4-FFF2-40B4-BE49-F238E27FC236}">
                      <a16:creationId xmlns:a16="http://schemas.microsoft.com/office/drawing/2014/main" id="{2568278E-BCBB-51CF-0643-4CE5E482BF9E}"/>
                    </a:ext>
                  </a:extLst>
                </p14:cNvPr>
                <p14:cNvContentPartPr/>
                <p14:nvPr/>
              </p14:nvContentPartPr>
              <p14:xfrm>
                <a:off x="7531429" y="2456542"/>
                <a:ext cx="144000" cy="115560"/>
              </p14:xfrm>
            </p:contentPart>
          </mc:Choice>
          <mc:Fallback xmlns="">
            <p:pic>
              <p:nvPicPr>
                <p:cNvPr id="174372" name="Freihand 174371">
                  <a:extLst>
                    <a:ext uri="{FF2B5EF4-FFF2-40B4-BE49-F238E27FC236}">
                      <a16:creationId xmlns:a16="http://schemas.microsoft.com/office/drawing/2014/main" id="{2568278E-BCBB-51CF-0643-4CE5E482BF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22429" y="2447542"/>
                  <a:ext cx="161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4386" name="Freihand 174385">
                  <a:extLst>
                    <a:ext uri="{FF2B5EF4-FFF2-40B4-BE49-F238E27FC236}">
                      <a16:creationId xmlns:a16="http://schemas.microsoft.com/office/drawing/2014/main" id="{8F84BFC2-9917-89B1-9722-984B7192A242}"/>
                    </a:ext>
                  </a:extLst>
                </p14:cNvPr>
                <p14:cNvContentPartPr/>
                <p14:nvPr/>
              </p14:nvContentPartPr>
              <p14:xfrm>
                <a:off x="7725469" y="2491462"/>
                <a:ext cx="61200" cy="56160"/>
              </p14:xfrm>
            </p:contentPart>
          </mc:Choice>
          <mc:Fallback xmlns="">
            <p:pic>
              <p:nvPicPr>
                <p:cNvPr id="174386" name="Freihand 174385">
                  <a:extLst>
                    <a:ext uri="{FF2B5EF4-FFF2-40B4-BE49-F238E27FC236}">
                      <a16:creationId xmlns:a16="http://schemas.microsoft.com/office/drawing/2014/main" id="{8F84BFC2-9917-89B1-9722-984B7192A2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16469" y="2482822"/>
                  <a:ext cx="78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4389" name="Freihand 174388">
                  <a:extLst>
                    <a:ext uri="{FF2B5EF4-FFF2-40B4-BE49-F238E27FC236}">
                      <a16:creationId xmlns:a16="http://schemas.microsoft.com/office/drawing/2014/main" id="{53D9122E-05B3-E606-765C-422086F078F2}"/>
                    </a:ext>
                  </a:extLst>
                </p14:cNvPr>
                <p14:cNvContentPartPr/>
                <p14:nvPr/>
              </p14:nvContentPartPr>
              <p14:xfrm>
                <a:off x="7920949" y="2428102"/>
                <a:ext cx="27720" cy="135000"/>
              </p14:xfrm>
            </p:contentPart>
          </mc:Choice>
          <mc:Fallback xmlns="">
            <p:pic>
              <p:nvPicPr>
                <p:cNvPr id="174389" name="Freihand 174388">
                  <a:extLst>
                    <a:ext uri="{FF2B5EF4-FFF2-40B4-BE49-F238E27FC236}">
                      <a16:creationId xmlns:a16="http://schemas.microsoft.com/office/drawing/2014/main" id="{53D9122E-05B3-E606-765C-422086F078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11949" y="2419462"/>
                  <a:ext cx="45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4393" name="Freihand 174392">
                  <a:extLst>
                    <a:ext uri="{FF2B5EF4-FFF2-40B4-BE49-F238E27FC236}">
                      <a16:creationId xmlns:a16="http://schemas.microsoft.com/office/drawing/2014/main" id="{CB686E2C-CA3A-762A-E7DB-6D8FC99C8498}"/>
                    </a:ext>
                  </a:extLst>
                </p14:cNvPr>
                <p14:cNvContentPartPr/>
                <p14:nvPr/>
              </p14:nvContentPartPr>
              <p14:xfrm>
                <a:off x="7867669" y="2475262"/>
                <a:ext cx="212400" cy="34560"/>
              </p14:xfrm>
            </p:contentPart>
          </mc:Choice>
          <mc:Fallback xmlns="">
            <p:pic>
              <p:nvPicPr>
                <p:cNvPr id="174393" name="Freihand 174392">
                  <a:extLst>
                    <a:ext uri="{FF2B5EF4-FFF2-40B4-BE49-F238E27FC236}">
                      <a16:creationId xmlns:a16="http://schemas.microsoft.com/office/drawing/2014/main" id="{CB686E2C-CA3A-762A-E7DB-6D8FC99C84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59029" y="2466262"/>
                  <a:ext cx="230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4398" name="Freihand 174397">
                  <a:extLst>
                    <a:ext uri="{FF2B5EF4-FFF2-40B4-BE49-F238E27FC236}">
                      <a16:creationId xmlns:a16="http://schemas.microsoft.com/office/drawing/2014/main" id="{0FD1FC57-76CD-6BC6-DDC3-C059EDCFFEAD}"/>
                    </a:ext>
                  </a:extLst>
                </p14:cNvPr>
                <p14:cNvContentPartPr/>
                <p14:nvPr/>
              </p14:nvContentPartPr>
              <p14:xfrm>
                <a:off x="8166109" y="2365462"/>
                <a:ext cx="166680" cy="155160"/>
              </p14:xfrm>
            </p:contentPart>
          </mc:Choice>
          <mc:Fallback xmlns="">
            <p:pic>
              <p:nvPicPr>
                <p:cNvPr id="174398" name="Freihand 174397">
                  <a:extLst>
                    <a:ext uri="{FF2B5EF4-FFF2-40B4-BE49-F238E27FC236}">
                      <a16:creationId xmlns:a16="http://schemas.microsoft.com/office/drawing/2014/main" id="{0FD1FC57-76CD-6BC6-DDC3-C059EDCFFEA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57109" y="2356462"/>
                  <a:ext cx="184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4404" name="Freihand 174403">
                  <a:extLst>
                    <a:ext uri="{FF2B5EF4-FFF2-40B4-BE49-F238E27FC236}">
                      <a16:creationId xmlns:a16="http://schemas.microsoft.com/office/drawing/2014/main" id="{0C53FDCC-56F1-EE52-1AC6-AA2EDB4DA376}"/>
                    </a:ext>
                  </a:extLst>
                </p14:cNvPr>
                <p14:cNvContentPartPr/>
                <p14:nvPr/>
              </p14:nvContentPartPr>
              <p14:xfrm>
                <a:off x="8366269" y="2488942"/>
                <a:ext cx="52560" cy="106560"/>
              </p14:xfrm>
            </p:contentPart>
          </mc:Choice>
          <mc:Fallback xmlns="">
            <p:pic>
              <p:nvPicPr>
                <p:cNvPr id="174404" name="Freihand 174403">
                  <a:extLst>
                    <a:ext uri="{FF2B5EF4-FFF2-40B4-BE49-F238E27FC236}">
                      <a16:creationId xmlns:a16="http://schemas.microsoft.com/office/drawing/2014/main" id="{0C53FDCC-56F1-EE52-1AC6-AA2EDB4DA3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57269" y="2480302"/>
                  <a:ext cx="70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4408" name="Freihand 174407">
                  <a:extLst>
                    <a:ext uri="{FF2B5EF4-FFF2-40B4-BE49-F238E27FC236}">
                      <a16:creationId xmlns:a16="http://schemas.microsoft.com/office/drawing/2014/main" id="{32799314-66AB-4CEA-A6C2-32E423493043}"/>
                    </a:ext>
                  </a:extLst>
                </p14:cNvPr>
                <p14:cNvContentPartPr/>
                <p14:nvPr/>
              </p14:nvContentPartPr>
              <p14:xfrm>
                <a:off x="8448349" y="2334142"/>
                <a:ext cx="227520" cy="222480"/>
              </p14:xfrm>
            </p:contentPart>
          </mc:Choice>
          <mc:Fallback xmlns="">
            <p:pic>
              <p:nvPicPr>
                <p:cNvPr id="174408" name="Freihand 174407">
                  <a:extLst>
                    <a:ext uri="{FF2B5EF4-FFF2-40B4-BE49-F238E27FC236}">
                      <a16:creationId xmlns:a16="http://schemas.microsoft.com/office/drawing/2014/main" id="{32799314-66AB-4CEA-A6C2-32E42349304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39349" y="2325502"/>
                  <a:ext cx="245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4418" name="Freihand 174417">
                  <a:extLst>
                    <a:ext uri="{FF2B5EF4-FFF2-40B4-BE49-F238E27FC236}">
                      <a16:creationId xmlns:a16="http://schemas.microsoft.com/office/drawing/2014/main" id="{F3C428E1-EF3F-5FAA-2EC6-EAD34D969CEC}"/>
                    </a:ext>
                  </a:extLst>
                </p14:cNvPr>
                <p14:cNvContentPartPr/>
                <p14:nvPr/>
              </p14:nvContentPartPr>
              <p14:xfrm>
                <a:off x="8742109" y="2397862"/>
                <a:ext cx="156600" cy="192960"/>
              </p14:xfrm>
            </p:contentPart>
          </mc:Choice>
          <mc:Fallback xmlns="">
            <p:pic>
              <p:nvPicPr>
                <p:cNvPr id="174418" name="Freihand 174417">
                  <a:extLst>
                    <a:ext uri="{FF2B5EF4-FFF2-40B4-BE49-F238E27FC236}">
                      <a16:creationId xmlns:a16="http://schemas.microsoft.com/office/drawing/2014/main" id="{F3C428E1-EF3F-5FAA-2EC6-EAD34D969C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33109" y="2388862"/>
                  <a:ext cx="174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4425" name="Freihand 174424">
                  <a:extLst>
                    <a:ext uri="{FF2B5EF4-FFF2-40B4-BE49-F238E27FC236}">
                      <a16:creationId xmlns:a16="http://schemas.microsoft.com/office/drawing/2014/main" id="{1F47C3BA-4AB5-0C24-22B3-C9424B058887}"/>
                    </a:ext>
                  </a:extLst>
                </p14:cNvPr>
                <p14:cNvContentPartPr/>
                <p14:nvPr/>
              </p14:nvContentPartPr>
              <p14:xfrm>
                <a:off x="1611229" y="1910422"/>
                <a:ext cx="4214880" cy="3738600"/>
              </p14:xfrm>
            </p:contentPart>
          </mc:Choice>
          <mc:Fallback xmlns="">
            <p:pic>
              <p:nvPicPr>
                <p:cNvPr id="174425" name="Freihand 174424">
                  <a:extLst>
                    <a:ext uri="{FF2B5EF4-FFF2-40B4-BE49-F238E27FC236}">
                      <a16:creationId xmlns:a16="http://schemas.microsoft.com/office/drawing/2014/main" id="{1F47C3BA-4AB5-0C24-22B3-C9424B0588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02229" y="1901782"/>
                  <a:ext cx="4232520" cy="37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4438" name="Freihand 174437">
                  <a:extLst>
                    <a:ext uri="{FF2B5EF4-FFF2-40B4-BE49-F238E27FC236}">
                      <a16:creationId xmlns:a16="http://schemas.microsoft.com/office/drawing/2014/main" id="{D10DC945-7702-C436-5B97-AEC4D979F5BE}"/>
                    </a:ext>
                  </a:extLst>
                </p14:cNvPr>
                <p14:cNvContentPartPr/>
                <p14:nvPr/>
              </p14:nvContentPartPr>
              <p14:xfrm>
                <a:off x="2349949" y="5070862"/>
                <a:ext cx="168480" cy="389880"/>
              </p14:xfrm>
            </p:contentPart>
          </mc:Choice>
          <mc:Fallback xmlns="">
            <p:pic>
              <p:nvPicPr>
                <p:cNvPr id="174438" name="Freihand 174437">
                  <a:extLst>
                    <a:ext uri="{FF2B5EF4-FFF2-40B4-BE49-F238E27FC236}">
                      <a16:creationId xmlns:a16="http://schemas.microsoft.com/office/drawing/2014/main" id="{D10DC945-7702-C436-5B97-AEC4D979F5B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40949" y="5062222"/>
                  <a:ext cx="1861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4439" name="Freihand 174438">
                  <a:extLst>
                    <a:ext uri="{FF2B5EF4-FFF2-40B4-BE49-F238E27FC236}">
                      <a16:creationId xmlns:a16="http://schemas.microsoft.com/office/drawing/2014/main" id="{06EDA7B2-C50C-486B-DE2E-AF1449C0BA35}"/>
                    </a:ext>
                  </a:extLst>
                </p14:cNvPr>
                <p14:cNvContentPartPr/>
                <p14:nvPr/>
              </p14:nvContentPartPr>
              <p14:xfrm>
                <a:off x="2070229" y="5294422"/>
                <a:ext cx="163800" cy="167040"/>
              </p14:xfrm>
            </p:contentPart>
          </mc:Choice>
          <mc:Fallback xmlns="">
            <p:pic>
              <p:nvPicPr>
                <p:cNvPr id="174439" name="Freihand 174438">
                  <a:extLst>
                    <a:ext uri="{FF2B5EF4-FFF2-40B4-BE49-F238E27FC236}">
                      <a16:creationId xmlns:a16="http://schemas.microsoft.com/office/drawing/2014/main" id="{06EDA7B2-C50C-486B-DE2E-AF1449C0BA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61229" y="5285422"/>
                  <a:ext cx="181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4442" name="Freihand 174441">
                  <a:extLst>
                    <a:ext uri="{FF2B5EF4-FFF2-40B4-BE49-F238E27FC236}">
                      <a16:creationId xmlns:a16="http://schemas.microsoft.com/office/drawing/2014/main" id="{98B369F8-7E4D-650E-1DE8-AA1E60005D48}"/>
                    </a:ext>
                  </a:extLst>
                </p14:cNvPr>
                <p14:cNvContentPartPr/>
                <p14:nvPr/>
              </p14:nvContentPartPr>
              <p14:xfrm>
                <a:off x="2234749" y="5198302"/>
                <a:ext cx="138240" cy="237240"/>
              </p14:xfrm>
            </p:contentPart>
          </mc:Choice>
          <mc:Fallback xmlns="">
            <p:pic>
              <p:nvPicPr>
                <p:cNvPr id="174442" name="Freihand 174441">
                  <a:extLst>
                    <a:ext uri="{FF2B5EF4-FFF2-40B4-BE49-F238E27FC236}">
                      <a16:creationId xmlns:a16="http://schemas.microsoft.com/office/drawing/2014/main" id="{98B369F8-7E4D-650E-1DE8-AA1E60005D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25749" y="5189662"/>
                  <a:ext cx="155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4453" name="Freihand 174452">
                  <a:extLst>
                    <a:ext uri="{FF2B5EF4-FFF2-40B4-BE49-F238E27FC236}">
                      <a16:creationId xmlns:a16="http://schemas.microsoft.com/office/drawing/2014/main" id="{895E4E18-F06B-1CDA-6144-D68398268562}"/>
                    </a:ext>
                  </a:extLst>
                </p14:cNvPr>
                <p14:cNvContentPartPr/>
                <p14:nvPr/>
              </p14:nvContentPartPr>
              <p14:xfrm>
                <a:off x="2362189" y="5129182"/>
                <a:ext cx="74520" cy="133560"/>
              </p14:xfrm>
            </p:contentPart>
          </mc:Choice>
          <mc:Fallback xmlns="">
            <p:pic>
              <p:nvPicPr>
                <p:cNvPr id="174453" name="Freihand 174452">
                  <a:extLst>
                    <a:ext uri="{FF2B5EF4-FFF2-40B4-BE49-F238E27FC236}">
                      <a16:creationId xmlns:a16="http://schemas.microsoft.com/office/drawing/2014/main" id="{895E4E18-F06B-1CDA-6144-D683982685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53549" y="5120542"/>
                  <a:ext cx="92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4456" name="Freihand 174455">
                  <a:extLst>
                    <a:ext uri="{FF2B5EF4-FFF2-40B4-BE49-F238E27FC236}">
                      <a16:creationId xmlns:a16="http://schemas.microsoft.com/office/drawing/2014/main" id="{81EBF27D-254E-0102-D9ED-9E214E0B9BFE}"/>
                    </a:ext>
                  </a:extLst>
                </p14:cNvPr>
                <p14:cNvContentPartPr/>
                <p14:nvPr/>
              </p14:nvContentPartPr>
              <p14:xfrm>
                <a:off x="5608309" y="1650142"/>
                <a:ext cx="94320" cy="70560"/>
              </p14:xfrm>
            </p:contentPart>
          </mc:Choice>
          <mc:Fallback xmlns="">
            <p:pic>
              <p:nvPicPr>
                <p:cNvPr id="174456" name="Freihand 174455">
                  <a:extLst>
                    <a:ext uri="{FF2B5EF4-FFF2-40B4-BE49-F238E27FC236}">
                      <a16:creationId xmlns:a16="http://schemas.microsoft.com/office/drawing/2014/main" id="{81EBF27D-254E-0102-D9ED-9E214E0B9B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99309" y="1641142"/>
                  <a:ext cx="111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4462" name="Freihand 174461">
                  <a:extLst>
                    <a:ext uri="{FF2B5EF4-FFF2-40B4-BE49-F238E27FC236}">
                      <a16:creationId xmlns:a16="http://schemas.microsoft.com/office/drawing/2014/main" id="{7F1D8DD1-30FC-E255-0BF5-FD92983D7B5C}"/>
                    </a:ext>
                  </a:extLst>
                </p14:cNvPr>
                <p14:cNvContentPartPr/>
                <p14:nvPr/>
              </p14:nvContentPartPr>
              <p14:xfrm>
                <a:off x="5671669" y="1644382"/>
                <a:ext cx="83880" cy="204120"/>
              </p14:xfrm>
            </p:contentPart>
          </mc:Choice>
          <mc:Fallback xmlns="">
            <p:pic>
              <p:nvPicPr>
                <p:cNvPr id="174462" name="Freihand 174461">
                  <a:extLst>
                    <a:ext uri="{FF2B5EF4-FFF2-40B4-BE49-F238E27FC236}">
                      <a16:creationId xmlns:a16="http://schemas.microsoft.com/office/drawing/2014/main" id="{7F1D8DD1-30FC-E255-0BF5-FD92983D7B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63029" y="1635742"/>
                  <a:ext cx="101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4465" name="Freihand 174464">
                  <a:extLst>
                    <a:ext uri="{FF2B5EF4-FFF2-40B4-BE49-F238E27FC236}">
                      <a16:creationId xmlns:a16="http://schemas.microsoft.com/office/drawing/2014/main" id="{0D9C0532-023B-2D57-477E-87F9F636675C}"/>
                    </a:ext>
                  </a:extLst>
                </p14:cNvPr>
                <p14:cNvContentPartPr/>
                <p14:nvPr/>
              </p14:nvContentPartPr>
              <p14:xfrm>
                <a:off x="5868229" y="1596862"/>
                <a:ext cx="250560" cy="96840"/>
              </p14:xfrm>
            </p:contentPart>
          </mc:Choice>
          <mc:Fallback xmlns="">
            <p:pic>
              <p:nvPicPr>
                <p:cNvPr id="174465" name="Freihand 174464">
                  <a:extLst>
                    <a:ext uri="{FF2B5EF4-FFF2-40B4-BE49-F238E27FC236}">
                      <a16:creationId xmlns:a16="http://schemas.microsoft.com/office/drawing/2014/main" id="{0D9C0532-023B-2D57-477E-87F9F63667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59589" y="1588222"/>
                  <a:ext cx="268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4484" name="Freihand 174483">
                  <a:extLst>
                    <a:ext uri="{FF2B5EF4-FFF2-40B4-BE49-F238E27FC236}">
                      <a16:creationId xmlns:a16="http://schemas.microsoft.com/office/drawing/2014/main" id="{DC9DB9E0-4D60-8C56-9C7C-F7C5088F0C81}"/>
                    </a:ext>
                  </a:extLst>
                </p14:cNvPr>
                <p14:cNvContentPartPr/>
                <p14:nvPr/>
              </p14:nvContentPartPr>
              <p14:xfrm>
                <a:off x="6159469" y="1453942"/>
                <a:ext cx="339840" cy="257400"/>
              </p14:xfrm>
            </p:contentPart>
          </mc:Choice>
          <mc:Fallback xmlns="">
            <p:pic>
              <p:nvPicPr>
                <p:cNvPr id="174484" name="Freihand 174483">
                  <a:extLst>
                    <a:ext uri="{FF2B5EF4-FFF2-40B4-BE49-F238E27FC236}">
                      <a16:creationId xmlns:a16="http://schemas.microsoft.com/office/drawing/2014/main" id="{DC9DB9E0-4D60-8C56-9C7C-F7C5088F0C8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50829" y="1445302"/>
                  <a:ext cx="357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485" name="Freihand 174484">
                  <a:extLst>
                    <a:ext uri="{FF2B5EF4-FFF2-40B4-BE49-F238E27FC236}">
                      <a16:creationId xmlns:a16="http://schemas.microsoft.com/office/drawing/2014/main" id="{C95DA5F8-0969-A18C-02B3-6FC9B259075C}"/>
                    </a:ext>
                  </a:extLst>
                </p14:cNvPr>
                <p14:cNvContentPartPr/>
                <p14:nvPr/>
              </p14:nvContentPartPr>
              <p14:xfrm>
                <a:off x="6371869" y="1438102"/>
                <a:ext cx="227880" cy="196200"/>
              </p14:xfrm>
            </p:contentPart>
          </mc:Choice>
          <mc:Fallback xmlns="">
            <p:pic>
              <p:nvPicPr>
                <p:cNvPr id="174485" name="Freihand 174484">
                  <a:extLst>
                    <a:ext uri="{FF2B5EF4-FFF2-40B4-BE49-F238E27FC236}">
                      <a16:creationId xmlns:a16="http://schemas.microsoft.com/office/drawing/2014/main" id="{C95DA5F8-0969-A18C-02B3-6FC9B259075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63229" y="1429462"/>
                  <a:ext cx="245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4507" name="Freihand 174506">
                  <a:extLst>
                    <a:ext uri="{FF2B5EF4-FFF2-40B4-BE49-F238E27FC236}">
                      <a16:creationId xmlns:a16="http://schemas.microsoft.com/office/drawing/2014/main" id="{DE53DF53-3075-B133-921F-0F0DB5ABA3F2}"/>
                    </a:ext>
                  </a:extLst>
                </p14:cNvPr>
                <p14:cNvContentPartPr/>
                <p14:nvPr/>
              </p14:nvContentPartPr>
              <p14:xfrm>
                <a:off x="3834949" y="5105062"/>
                <a:ext cx="18360" cy="439920"/>
              </p14:xfrm>
            </p:contentPart>
          </mc:Choice>
          <mc:Fallback xmlns="">
            <p:pic>
              <p:nvPicPr>
                <p:cNvPr id="174507" name="Freihand 174506">
                  <a:extLst>
                    <a:ext uri="{FF2B5EF4-FFF2-40B4-BE49-F238E27FC236}">
                      <a16:creationId xmlns:a16="http://schemas.microsoft.com/office/drawing/2014/main" id="{DE53DF53-3075-B133-921F-0F0DB5ABA3F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25949" y="5096062"/>
                  <a:ext cx="360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4488" name="Freihand 174487">
                  <a:extLst>
                    <a:ext uri="{FF2B5EF4-FFF2-40B4-BE49-F238E27FC236}">
                      <a16:creationId xmlns:a16="http://schemas.microsoft.com/office/drawing/2014/main" id="{4CDE6F4E-5E03-7E9A-C54E-5575C2FB677B}"/>
                    </a:ext>
                  </a:extLst>
                </p14:cNvPr>
                <p14:cNvContentPartPr/>
                <p14:nvPr/>
              </p14:nvContentPartPr>
              <p14:xfrm>
                <a:off x="3930709" y="3615022"/>
                <a:ext cx="30240" cy="303840"/>
              </p14:xfrm>
            </p:contentPart>
          </mc:Choice>
          <mc:Fallback xmlns="">
            <p:pic>
              <p:nvPicPr>
                <p:cNvPr id="174488" name="Freihand 174487">
                  <a:extLst>
                    <a:ext uri="{FF2B5EF4-FFF2-40B4-BE49-F238E27FC236}">
                      <a16:creationId xmlns:a16="http://schemas.microsoft.com/office/drawing/2014/main" id="{4CDE6F4E-5E03-7E9A-C54E-5575C2FB67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22069" y="3606022"/>
                  <a:ext cx="47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4083" name="Freihand 174082">
                  <a:extLst>
                    <a:ext uri="{FF2B5EF4-FFF2-40B4-BE49-F238E27FC236}">
                      <a16:creationId xmlns:a16="http://schemas.microsoft.com/office/drawing/2014/main" id="{8A48FB26-6E1A-3666-7C7B-7833F8A41CA3}"/>
                    </a:ext>
                  </a:extLst>
                </p14:cNvPr>
                <p14:cNvContentPartPr/>
                <p14:nvPr/>
              </p14:nvContentPartPr>
              <p14:xfrm>
                <a:off x="3232669" y="3569662"/>
                <a:ext cx="912600" cy="45000"/>
              </p14:xfrm>
            </p:contentPart>
          </mc:Choice>
          <mc:Fallback xmlns="">
            <p:pic>
              <p:nvPicPr>
                <p:cNvPr id="174083" name="Freihand 174082">
                  <a:extLst>
                    <a:ext uri="{FF2B5EF4-FFF2-40B4-BE49-F238E27FC236}">
                      <a16:creationId xmlns:a16="http://schemas.microsoft.com/office/drawing/2014/main" id="{8A48FB26-6E1A-3666-7C7B-7833F8A41C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23669" y="3560662"/>
                  <a:ext cx="930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4511" name="Freihand 174510">
                  <a:extLst>
                    <a:ext uri="{FF2B5EF4-FFF2-40B4-BE49-F238E27FC236}">
                      <a16:creationId xmlns:a16="http://schemas.microsoft.com/office/drawing/2014/main" id="{5F527026-3AEF-A4C9-37AC-6F5B61F1B991}"/>
                    </a:ext>
                  </a:extLst>
                </p14:cNvPr>
                <p14:cNvContentPartPr/>
                <p14:nvPr/>
              </p14:nvContentPartPr>
              <p14:xfrm>
                <a:off x="1998949" y="3717982"/>
                <a:ext cx="375840" cy="24480"/>
              </p14:xfrm>
            </p:contentPart>
          </mc:Choice>
          <mc:Fallback xmlns="">
            <p:pic>
              <p:nvPicPr>
                <p:cNvPr id="174511" name="Freihand 174510">
                  <a:extLst>
                    <a:ext uri="{FF2B5EF4-FFF2-40B4-BE49-F238E27FC236}">
                      <a16:creationId xmlns:a16="http://schemas.microsoft.com/office/drawing/2014/main" id="{5F527026-3AEF-A4C9-37AC-6F5B61F1B99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89949" y="3709342"/>
                  <a:ext cx="393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4133" name="Freihand 174132">
                  <a:extLst>
                    <a:ext uri="{FF2B5EF4-FFF2-40B4-BE49-F238E27FC236}">
                      <a16:creationId xmlns:a16="http://schemas.microsoft.com/office/drawing/2014/main" id="{A9586C11-0F39-DCAC-65AD-8559E82B19F9}"/>
                    </a:ext>
                  </a:extLst>
                </p14:cNvPr>
                <p14:cNvContentPartPr/>
                <p14:nvPr/>
              </p14:nvContentPartPr>
              <p14:xfrm>
                <a:off x="1205509" y="3616822"/>
                <a:ext cx="177120" cy="159480"/>
              </p14:xfrm>
            </p:contentPart>
          </mc:Choice>
          <mc:Fallback xmlns="">
            <p:pic>
              <p:nvPicPr>
                <p:cNvPr id="174133" name="Freihand 174132">
                  <a:extLst>
                    <a:ext uri="{FF2B5EF4-FFF2-40B4-BE49-F238E27FC236}">
                      <a16:creationId xmlns:a16="http://schemas.microsoft.com/office/drawing/2014/main" id="{A9586C11-0F39-DCAC-65AD-8559E82B19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96869" y="3607822"/>
                  <a:ext cx="194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74134" name="Freihand 174133">
                  <a:extLst>
                    <a:ext uri="{FF2B5EF4-FFF2-40B4-BE49-F238E27FC236}">
                      <a16:creationId xmlns:a16="http://schemas.microsoft.com/office/drawing/2014/main" id="{4ADB2316-2B4C-2C9C-A024-85C3E62C16A1}"/>
                    </a:ext>
                  </a:extLst>
                </p14:cNvPr>
                <p14:cNvContentPartPr/>
                <p14:nvPr/>
              </p14:nvContentPartPr>
              <p14:xfrm>
                <a:off x="1469029" y="3563902"/>
                <a:ext cx="182880" cy="222120"/>
              </p14:xfrm>
            </p:contentPart>
          </mc:Choice>
          <mc:Fallback xmlns="">
            <p:pic>
              <p:nvPicPr>
                <p:cNvPr id="174134" name="Freihand 174133">
                  <a:extLst>
                    <a:ext uri="{FF2B5EF4-FFF2-40B4-BE49-F238E27FC236}">
                      <a16:creationId xmlns:a16="http://schemas.microsoft.com/office/drawing/2014/main" id="{4ADB2316-2B4C-2C9C-A024-85C3E62C16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60029" y="3554902"/>
                  <a:ext cx="200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74529" name="Freihand 174528">
                  <a:extLst>
                    <a:ext uri="{FF2B5EF4-FFF2-40B4-BE49-F238E27FC236}">
                      <a16:creationId xmlns:a16="http://schemas.microsoft.com/office/drawing/2014/main" id="{7DDE8BF7-394A-CF2F-04D6-4B632AC1D679}"/>
                    </a:ext>
                  </a:extLst>
                </p14:cNvPr>
                <p14:cNvContentPartPr/>
                <p14:nvPr/>
              </p14:nvContentPartPr>
              <p14:xfrm>
                <a:off x="1627789" y="3553102"/>
                <a:ext cx="136440" cy="159120"/>
              </p14:xfrm>
            </p:contentPart>
          </mc:Choice>
          <mc:Fallback xmlns="">
            <p:pic>
              <p:nvPicPr>
                <p:cNvPr id="174529" name="Freihand 174528">
                  <a:extLst>
                    <a:ext uri="{FF2B5EF4-FFF2-40B4-BE49-F238E27FC236}">
                      <a16:creationId xmlns:a16="http://schemas.microsoft.com/office/drawing/2014/main" id="{7DDE8BF7-394A-CF2F-04D6-4B632AC1D6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19149" y="3544102"/>
                  <a:ext cx="154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4530" name="Freihand 174529">
                  <a:extLst>
                    <a:ext uri="{FF2B5EF4-FFF2-40B4-BE49-F238E27FC236}">
                      <a16:creationId xmlns:a16="http://schemas.microsoft.com/office/drawing/2014/main" id="{3726E1E3-65DB-C853-99F8-8DC96B113621}"/>
                    </a:ext>
                  </a:extLst>
                </p14:cNvPr>
                <p14:cNvContentPartPr/>
                <p14:nvPr/>
              </p14:nvContentPartPr>
              <p14:xfrm>
                <a:off x="1814269" y="3548422"/>
                <a:ext cx="94320" cy="145440"/>
              </p14:xfrm>
            </p:contentPart>
          </mc:Choice>
          <mc:Fallback xmlns="">
            <p:pic>
              <p:nvPicPr>
                <p:cNvPr id="174530" name="Freihand 174529">
                  <a:extLst>
                    <a:ext uri="{FF2B5EF4-FFF2-40B4-BE49-F238E27FC236}">
                      <a16:creationId xmlns:a16="http://schemas.microsoft.com/office/drawing/2014/main" id="{3726E1E3-65DB-C853-99F8-8DC96B1136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05629" y="3539422"/>
                  <a:ext cx="1119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579" name="Gruppieren 174578">
            <a:extLst>
              <a:ext uri="{FF2B5EF4-FFF2-40B4-BE49-F238E27FC236}">
                <a16:creationId xmlns:a16="http://schemas.microsoft.com/office/drawing/2014/main" id="{7B9B1F97-08B6-86C8-4E68-3B895082C093}"/>
              </a:ext>
            </a:extLst>
          </p:cNvPr>
          <p:cNvGrpSpPr/>
          <p:nvPr/>
        </p:nvGrpSpPr>
        <p:grpSpPr>
          <a:xfrm>
            <a:off x="3449749" y="5745502"/>
            <a:ext cx="599760" cy="237960"/>
            <a:chOff x="3449749" y="5745502"/>
            <a:chExt cx="59976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74564" name="Freihand 174563">
                  <a:extLst>
                    <a:ext uri="{FF2B5EF4-FFF2-40B4-BE49-F238E27FC236}">
                      <a16:creationId xmlns:a16="http://schemas.microsoft.com/office/drawing/2014/main" id="{4E1435E4-E476-F4AF-8E63-9D94F7E4F527}"/>
                    </a:ext>
                  </a:extLst>
                </p14:cNvPr>
                <p14:cNvContentPartPr/>
                <p14:nvPr/>
              </p14:nvContentPartPr>
              <p14:xfrm>
                <a:off x="3449749" y="5778262"/>
                <a:ext cx="169560" cy="205200"/>
              </p14:xfrm>
            </p:contentPart>
          </mc:Choice>
          <mc:Fallback xmlns="">
            <p:pic>
              <p:nvPicPr>
                <p:cNvPr id="174564" name="Freihand 174563">
                  <a:extLst>
                    <a:ext uri="{FF2B5EF4-FFF2-40B4-BE49-F238E27FC236}">
                      <a16:creationId xmlns:a16="http://schemas.microsoft.com/office/drawing/2014/main" id="{4E1435E4-E476-F4AF-8E63-9D94F7E4F52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41109" y="5769262"/>
                  <a:ext cx="187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74566" name="Freihand 174565">
                  <a:extLst>
                    <a:ext uri="{FF2B5EF4-FFF2-40B4-BE49-F238E27FC236}">
                      <a16:creationId xmlns:a16="http://schemas.microsoft.com/office/drawing/2014/main" id="{567E3DB3-9687-105A-C169-866EF4604EA4}"/>
                    </a:ext>
                  </a:extLst>
                </p14:cNvPr>
                <p14:cNvContentPartPr/>
                <p14:nvPr/>
              </p14:nvContentPartPr>
              <p14:xfrm>
                <a:off x="3725869" y="5756302"/>
                <a:ext cx="165240" cy="199800"/>
              </p14:xfrm>
            </p:contentPart>
          </mc:Choice>
          <mc:Fallback xmlns="">
            <p:pic>
              <p:nvPicPr>
                <p:cNvPr id="174566" name="Freihand 174565">
                  <a:extLst>
                    <a:ext uri="{FF2B5EF4-FFF2-40B4-BE49-F238E27FC236}">
                      <a16:creationId xmlns:a16="http://schemas.microsoft.com/office/drawing/2014/main" id="{567E3DB3-9687-105A-C169-866EF4604E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17229" y="5747302"/>
                  <a:ext cx="182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4575" name="Freihand 174574">
                  <a:extLst>
                    <a:ext uri="{FF2B5EF4-FFF2-40B4-BE49-F238E27FC236}">
                      <a16:creationId xmlns:a16="http://schemas.microsoft.com/office/drawing/2014/main" id="{344152F3-689C-BDA4-7498-BBCD055AC050}"/>
                    </a:ext>
                  </a:extLst>
                </p14:cNvPr>
                <p14:cNvContentPartPr/>
                <p14:nvPr/>
              </p14:nvContentPartPr>
              <p14:xfrm>
                <a:off x="3916669" y="5745502"/>
                <a:ext cx="132840" cy="137880"/>
              </p14:xfrm>
            </p:contentPart>
          </mc:Choice>
          <mc:Fallback xmlns="">
            <p:pic>
              <p:nvPicPr>
                <p:cNvPr id="174575" name="Freihand 174574">
                  <a:extLst>
                    <a:ext uri="{FF2B5EF4-FFF2-40B4-BE49-F238E27FC236}">
                      <a16:creationId xmlns:a16="http://schemas.microsoft.com/office/drawing/2014/main" id="{344152F3-689C-BDA4-7498-BBCD055AC0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08029" y="5736502"/>
                  <a:ext cx="1504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54" name="Gruppieren 174153">
            <a:extLst>
              <a:ext uri="{FF2B5EF4-FFF2-40B4-BE49-F238E27FC236}">
                <a16:creationId xmlns:a16="http://schemas.microsoft.com/office/drawing/2014/main" id="{AE6E247B-8E78-8208-E38F-F739AECFE9AF}"/>
              </a:ext>
            </a:extLst>
          </p:cNvPr>
          <p:cNvGrpSpPr/>
          <p:nvPr/>
        </p:nvGrpSpPr>
        <p:grpSpPr>
          <a:xfrm>
            <a:off x="6264785" y="1852462"/>
            <a:ext cx="426240" cy="351720"/>
            <a:chOff x="6264785" y="1852462"/>
            <a:chExt cx="42624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74584" name="Freihand 174583">
                  <a:extLst>
                    <a:ext uri="{FF2B5EF4-FFF2-40B4-BE49-F238E27FC236}">
                      <a16:creationId xmlns:a16="http://schemas.microsoft.com/office/drawing/2014/main" id="{4323E312-A019-24DC-6016-D8535A030DF6}"/>
                    </a:ext>
                  </a:extLst>
                </p14:cNvPr>
                <p14:cNvContentPartPr/>
                <p14:nvPr/>
              </p14:nvContentPartPr>
              <p14:xfrm>
                <a:off x="6264785" y="1997182"/>
                <a:ext cx="170640" cy="112680"/>
              </p14:xfrm>
            </p:contentPart>
          </mc:Choice>
          <mc:Fallback xmlns="">
            <p:pic>
              <p:nvPicPr>
                <p:cNvPr id="174584" name="Freihand 174583">
                  <a:extLst>
                    <a:ext uri="{FF2B5EF4-FFF2-40B4-BE49-F238E27FC236}">
                      <a16:creationId xmlns:a16="http://schemas.microsoft.com/office/drawing/2014/main" id="{4323E312-A019-24DC-6016-D8535A030D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56145" y="1988542"/>
                  <a:ext cx="188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74587" name="Freihand 174586">
                  <a:extLst>
                    <a:ext uri="{FF2B5EF4-FFF2-40B4-BE49-F238E27FC236}">
                      <a16:creationId xmlns:a16="http://schemas.microsoft.com/office/drawing/2014/main" id="{920E9F36-E829-98C8-C268-ED52024F8F0E}"/>
                    </a:ext>
                  </a:extLst>
                </p14:cNvPr>
                <p14:cNvContentPartPr/>
                <p14:nvPr/>
              </p14:nvContentPartPr>
              <p14:xfrm>
                <a:off x="6380345" y="2002942"/>
                <a:ext cx="55440" cy="201240"/>
              </p14:xfrm>
            </p:contentPart>
          </mc:Choice>
          <mc:Fallback xmlns="">
            <p:pic>
              <p:nvPicPr>
                <p:cNvPr id="174587" name="Freihand 174586">
                  <a:extLst>
                    <a:ext uri="{FF2B5EF4-FFF2-40B4-BE49-F238E27FC236}">
                      <a16:creationId xmlns:a16="http://schemas.microsoft.com/office/drawing/2014/main" id="{920E9F36-E829-98C8-C268-ED52024F8F0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71705" y="1994302"/>
                  <a:ext cx="73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4591" name="Freihand 174590">
                  <a:extLst>
                    <a:ext uri="{FF2B5EF4-FFF2-40B4-BE49-F238E27FC236}">
                      <a16:creationId xmlns:a16="http://schemas.microsoft.com/office/drawing/2014/main" id="{DB42AF3B-998F-67A1-77AB-83E816BBA37F}"/>
                    </a:ext>
                  </a:extLst>
                </p14:cNvPr>
                <p14:cNvContentPartPr/>
                <p14:nvPr/>
              </p14:nvContentPartPr>
              <p14:xfrm>
                <a:off x="6475385" y="1852462"/>
                <a:ext cx="215640" cy="173160"/>
              </p14:xfrm>
            </p:contentPart>
          </mc:Choice>
          <mc:Fallback xmlns="">
            <p:pic>
              <p:nvPicPr>
                <p:cNvPr id="174591" name="Freihand 174590">
                  <a:extLst>
                    <a:ext uri="{FF2B5EF4-FFF2-40B4-BE49-F238E27FC236}">
                      <a16:creationId xmlns:a16="http://schemas.microsoft.com/office/drawing/2014/main" id="{DB42AF3B-998F-67A1-77AB-83E816BBA3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66745" y="1843462"/>
                  <a:ext cx="23328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621" name="Gruppieren 174620">
            <a:extLst>
              <a:ext uri="{FF2B5EF4-FFF2-40B4-BE49-F238E27FC236}">
                <a16:creationId xmlns:a16="http://schemas.microsoft.com/office/drawing/2014/main" id="{47955F76-F4F6-2297-1B96-756CFE1C4888}"/>
              </a:ext>
            </a:extLst>
          </p:cNvPr>
          <p:cNvGrpSpPr/>
          <p:nvPr/>
        </p:nvGrpSpPr>
        <p:grpSpPr>
          <a:xfrm>
            <a:off x="1789789" y="1748062"/>
            <a:ext cx="6962596" cy="2624040"/>
            <a:chOff x="1789789" y="1748062"/>
            <a:chExt cx="6962596" cy="262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4155" name="Freihand 174154">
                  <a:extLst>
                    <a:ext uri="{FF2B5EF4-FFF2-40B4-BE49-F238E27FC236}">
                      <a16:creationId xmlns:a16="http://schemas.microsoft.com/office/drawing/2014/main" id="{1A040FC4-A81F-FC9C-1648-C0C75441FBA2}"/>
                    </a:ext>
                  </a:extLst>
                </p14:cNvPr>
                <p14:cNvContentPartPr/>
                <p14:nvPr/>
              </p14:nvContentPartPr>
              <p14:xfrm>
                <a:off x="6259385" y="2017342"/>
                <a:ext cx="120960" cy="102600"/>
              </p14:xfrm>
            </p:contentPart>
          </mc:Choice>
          <mc:Fallback xmlns="">
            <p:pic>
              <p:nvPicPr>
                <p:cNvPr id="174155" name="Freihand 174154">
                  <a:extLst>
                    <a:ext uri="{FF2B5EF4-FFF2-40B4-BE49-F238E27FC236}">
                      <a16:creationId xmlns:a16="http://schemas.microsoft.com/office/drawing/2014/main" id="{1A040FC4-A81F-FC9C-1648-C0C75441FBA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50385" y="2008702"/>
                  <a:ext cx="138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4156" name="Freihand 174155">
                  <a:extLst>
                    <a:ext uri="{FF2B5EF4-FFF2-40B4-BE49-F238E27FC236}">
                      <a16:creationId xmlns:a16="http://schemas.microsoft.com/office/drawing/2014/main" id="{CC4D9ED4-EB51-9EA3-9B9F-7C15650E6BF7}"/>
                    </a:ext>
                  </a:extLst>
                </p14:cNvPr>
                <p14:cNvContentPartPr/>
                <p14:nvPr/>
              </p14:nvContentPartPr>
              <p14:xfrm>
                <a:off x="6387185" y="1979182"/>
                <a:ext cx="24840" cy="279720"/>
              </p14:xfrm>
            </p:contentPart>
          </mc:Choice>
          <mc:Fallback xmlns="">
            <p:pic>
              <p:nvPicPr>
                <p:cNvPr id="174156" name="Freihand 174155">
                  <a:extLst>
                    <a:ext uri="{FF2B5EF4-FFF2-40B4-BE49-F238E27FC236}">
                      <a16:creationId xmlns:a16="http://schemas.microsoft.com/office/drawing/2014/main" id="{CC4D9ED4-EB51-9EA3-9B9F-7C15650E6B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78545" y="1970542"/>
                  <a:ext cx="42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4157" name="Freihand 174156">
                  <a:extLst>
                    <a:ext uri="{FF2B5EF4-FFF2-40B4-BE49-F238E27FC236}">
                      <a16:creationId xmlns:a16="http://schemas.microsoft.com/office/drawing/2014/main" id="{E4B2DC47-781A-BF2F-D7D5-6C0D3EB16D37}"/>
                    </a:ext>
                  </a:extLst>
                </p14:cNvPr>
                <p14:cNvContentPartPr/>
                <p14:nvPr/>
              </p14:nvContentPartPr>
              <p14:xfrm>
                <a:off x="6553865" y="1873342"/>
                <a:ext cx="19080" cy="181080"/>
              </p14:xfrm>
            </p:contentPart>
          </mc:Choice>
          <mc:Fallback xmlns="">
            <p:pic>
              <p:nvPicPr>
                <p:cNvPr id="174157" name="Freihand 174156">
                  <a:extLst>
                    <a:ext uri="{FF2B5EF4-FFF2-40B4-BE49-F238E27FC236}">
                      <a16:creationId xmlns:a16="http://schemas.microsoft.com/office/drawing/2014/main" id="{E4B2DC47-781A-BF2F-D7D5-6C0D3EB16D3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44865" y="1864702"/>
                  <a:ext cx="36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4160" name="Freihand 174159">
                  <a:extLst>
                    <a:ext uri="{FF2B5EF4-FFF2-40B4-BE49-F238E27FC236}">
                      <a16:creationId xmlns:a16="http://schemas.microsoft.com/office/drawing/2014/main" id="{C26E9261-8BD5-00F0-0880-BE614CA3822D}"/>
                    </a:ext>
                  </a:extLst>
                </p14:cNvPr>
                <p14:cNvContentPartPr/>
                <p14:nvPr/>
              </p14:nvContentPartPr>
              <p14:xfrm>
                <a:off x="6478985" y="1748062"/>
                <a:ext cx="284040" cy="252720"/>
              </p14:xfrm>
            </p:contentPart>
          </mc:Choice>
          <mc:Fallback xmlns="">
            <p:pic>
              <p:nvPicPr>
                <p:cNvPr id="174160" name="Freihand 174159">
                  <a:extLst>
                    <a:ext uri="{FF2B5EF4-FFF2-40B4-BE49-F238E27FC236}">
                      <a16:creationId xmlns:a16="http://schemas.microsoft.com/office/drawing/2014/main" id="{C26E9261-8BD5-00F0-0880-BE614CA382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70345" y="1739422"/>
                  <a:ext cx="301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4163" name="Freihand 174162">
                  <a:extLst>
                    <a:ext uri="{FF2B5EF4-FFF2-40B4-BE49-F238E27FC236}">
                      <a16:creationId xmlns:a16="http://schemas.microsoft.com/office/drawing/2014/main" id="{C2E3C931-7AF0-B8BC-A453-9D4B237A4C47}"/>
                    </a:ext>
                  </a:extLst>
                </p14:cNvPr>
                <p14:cNvContentPartPr/>
                <p14:nvPr/>
              </p14:nvContentPartPr>
              <p14:xfrm>
                <a:off x="6796505" y="2032462"/>
                <a:ext cx="286200" cy="48240"/>
              </p14:xfrm>
            </p:contentPart>
          </mc:Choice>
          <mc:Fallback xmlns="">
            <p:pic>
              <p:nvPicPr>
                <p:cNvPr id="174163" name="Freihand 174162">
                  <a:extLst>
                    <a:ext uri="{FF2B5EF4-FFF2-40B4-BE49-F238E27FC236}">
                      <a16:creationId xmlns:a16="http://schemas.microsoft.com/office/drawing/2014/main" id="{C2E3C931-7AF0-B8BC-A453-9D4B237A4C4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87505" y="2023462"/>
                  <a:ext cx="303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4167" name="Freihand 174166">
                  <a:extLst>
                    <a:ext uri="{FF2B5EF4-FFF2-40B4-BE49-F238E27FC236}">
                      <a16:creationId xmlns:a16="http://schemas.microsoft.com/office/drawing/2014/main" id="{EA34D30E-C77E-D3B8-39C7-A712FAA7B26D}"/>
                    </a:ext>
                  </a:extLst>
                </p14:cNvPr>
                <p14:cNvContentPartPr/>
                <p14:nvPr/>
              </p14:nvContentPartPr>
              <p14:xfrm>
                <a:off x="6889745" y="2069182"/>
                <a:ext cx="214920" cy="79200"/>
              </p14:xfrm>
            </p:contentPart>
          </mc:Choice>
          <mc:Fallback xmlns="">
            <p:pic>
              <p:nvPicPr>
                <p:cNvPr id="174167" name="Freihand 174166">
                  <a:extLst>
                    <a:ext uri="{FF2B5EF4-FFF2-40B4-BE49-F238E27FC236}">
                      <a16:creationId xmlns:a16="http://schemas.microsoft.com/office/drawing/2014/main" id="{EA34D30E-C77E-D3B8-39C7-A712FAA7B26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81105" y="2060182"/>
                  <a:ext cx="232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4170" name="Freihand 174169">
                  <a:extLst>
                    <a:ext uri="{FF2B5EF4-FFF2-40B4-BE49-F238E27FC236}">
                      <a16:creationId xmlns:a16="http://schemas.microsoft.com/office/drawing/2014/main" id="{4730C32D-F18A-9F8D-19E7-83647D425F06}"/>
                    </a:ext>
                  </a:extLst>
                </p14:cNvPr>
                <p14:cNvContentPartPr/>
                <p14:nvPr/>
              </p14:nvContentPartPr>
              <p14:xfrm>
                <a:off x="7193585" y="1903942"/>
                <a:ext cx="309240" cy="185760"/>
              </p14:xfrm>
            </p:contentPart>
          </mc:Choice>
          <mc:Fallback xmlns="">
            <p:pic>
              <p:nvPicPr>
                <p:cNvPr id="174170" name="Freihand 174169">
                  <a:extLst>
                    <a:ext uri="{FF2B5EF4-FFF2-40B4-BE49-F238E27FC236}">
                      <a16:creationId xmlns:a16="http://schemas.microsoft.com/office/drawing/2014/main" id="{4730C32D-F18A-9F8D-19E7-83647D425F0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84945" y="1895302"/>
                  <a:ext cx="326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4174" name="Freihand 174173">
                  <a:extLst>
                    <a:ext uri="{FF2B5EF4-FFF2-40B4-BE49-F238E27FC236}">
                      <a16:creationId xmlns:a16="http://schemas.microsoft.com/office/drawing/2014/main" id="{654939A1-CF53-E3DD-BF35-425C6BCB929A}"/>
                    </a:ext>
                  </a:extLst>
                </p14:cNvPr>
                <p14:cNvContentPartPr/>
                <p14:nvPr/>
              </p14:nvContentPartPr>
              <p14:xfrm>
                <a:off x="7601825" y="1898902"/>
                <a:ext cx="66240" cy="81360"/>
              </p14:xfrm>
            </p:contentPart>
          </mc:Choice>
          <mc:Fallback xmlns="">
            <p:pic>
              <p:nvPicPr>
                <p:cNvPr id="174174" name="Freihand 174173">
                  <a:extLst>
                    <a:ext uri="{FF2B5EF4-FFF2-40B4-BE49-F238E27FC236}">
                      <a16:creationId xmlns:a16="http://schemas.microsoft.com/office/drawing/2014/main" id="{654939A1-CF53-E3DD-BF35-425C6BCB929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93185" y="1889902"/>
                  <a:ext cx="83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74179" name="Freihand 174178">
                  <a:extLst>
                    <a:ext uri="{FF2B5EF4-FFF2-40B4-BE49-F238E27FC236}">
                      <a16:creationId xmlns:a16="http://schemas.microsoft.com/office/drawing/2014/main" id="{4C9F9868-E41B-847C-04CA-3024A0CC5EFA}"/>
                    </a:ext>
                  </a:extLst>
                </p14:cNvPr>
                <p14:cNvContentPartPr/>
                <p14:nvPr/>
              </p14:nvContentPartPr>
              <p14:xfrm>
                <a:off x="7787225" y="1834102"/>
                <a:ext cx="194760" cy="154800"/>
              </p14:xfrm>
            </p:contentPart>
          </mc:Choice>
          <mc:Fallback xmlns="">
            <p:pic>
              <p:nvPicPr>
                <p:cNvPr id="174179" name="Freihand 174178">
                  <a:extLst>
                    <a:ext uri="{FF2B5EF4-FFF2-40B4-BE49-F238E27FC236}">
                      <a16:creationId xmlns:a16="http://schemas.microsoft.com/office/drawing/2014/main" id="{4C9F9868-E41B-847C-04CA-3024A0CC5EF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78225" y="1825462"/>
                  <a:ext cx="21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74190" name="Freihand 174189">
                  <a:extLst>
                    <a:ext uri="{FF2B5EF4-FFF2-40B4-BE49-F238E27FC236}">
                      <a16:creationId xmlns:a16="http://schemas.microsoft.com/office/drawing/2014/main" id="{CD38C80F-4EEA-9B38-B11E-CFB7848FE3C8}"/>
                    </a:ext>
                  </a:extLst>
                </p14:cNvPr>
                <p14:cNvContentPartPr/>
                <p14:nvPr/>
              </p14:nvContentPartPr>
              <p14:xfrm>
                <a:off x="8040665" y="1772902"/>
                <a:ext cx="264600" cy="231480"/>
              </p14:xfrm>
            </p:contentPart>
          </mc:Choice>
          <mc:Fallback xmlns="">
            <p:pic>
              <p:nvPicPr>
                <p:cNvPr id="174190" name="Freihand 174189">
                  <a:extLst>
                    <a:ext uri="{FF2B5EF4-FFF2-40B4-BE49-F238E27FC236}">
                      <a16:creationId xmlns:a16="http://schemas.microsoft.com/office/drawing/2014/main" id="{CD38C80F-4EEA-9B38-B11E-CFB7848FE3C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32025" y="1764262"/>
                  <a:ext cx="282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4191" name="Freihand 174190">
                  <a:extLst>
                    <a:ext uri="{FF2B5EF4-FFF2-40B4-BE49-F238E27FC236}">
                      <a16:creationId xmlns:a16="http://schemas.microsoft.com/office/drawing/2014/main" id="{25EE3333-DB4E-53A2-01CA-61F26C4295F3}"/>
                    </a:ext>
                  </a:extLst>
                </p14:cNvPr>
                <p14:cNvContentPartPr/>
                <p14:nvPr/>
              </p14:nvContentPartPr>
              <p14:xfrm>
                <a:off x="8338385" y="1750582"/>
                <a:ext cx="197280" cy="198360"/>
              </p14:xfrm>
            </p:contentPart>
          </mc:Choice>
          <mc:Fallback xmlns="">
            <p:pic>
              <p:nvPicPr>
                <p:cNvPr id="174191" name="Freihand 174190">
                  <a:extLst>
                    <a:ext uri="{FF2B5EF4-FFF2-40B4-BE49-F238E27FC236}">
                      <a16:creationId xmlns:a16="http://schemas.microsoft.com/office/drawing/2014/main" id="{25EE3333-DB4E-53A2-01CA-61F26C4295F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29385" y="1741942"/>
                  <a:ext cx="214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4198" name="Freihand 174197">
                  <a:extLst>
                    <a:ext uri="{FF2B5EF4-FFF2-40B4-BE49-F238E27FC236}">
                      <a16:creationId xmlns:a16="http://schemas.microsoft.com/office/drawing/2014/main" id="{14CDAB9E-A09F-C2AD-AE00-47B62F758667}"/>
                    </a:ext>
                  </a:extLst>
                </p14:cNvPr>
                <p14:cNvContentPartPr/>
                <p14:nvPr/>
              </p14:nvContentPartPr>
              <p14:xfrm>
                <a:off x="8640425" y="1786942"/>
                <a:ext cx="111960" cy="216720"/>
              </p14:xfrm>
            </p:contentPart>
          </mc:Choice>
          <mc:Fallback xmlns="">
            <p:pic>
              <p:nvPicPr>
                <p:cNvPr id="174198" name="Freihand 174197">
                  <a:extLst>
                    <a:ext uri="{FF2B5EF4-FFF2-40B4-BE49-F238E27FC236}">
                      <a16:creationId xmlns:a16="http://schemas.microsoft.com/office/drawing/2014/main" id="{14CDAB9E-A09F-C2AD-AE00-47B62F75866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31785" y="1777942"/>
                  <a:ext cx="129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4603" name="Freihand 174602">
                  <a:extLst>
                    <a:ext uri="{FF2B5EF4-FFF2-40B4-BE49-F238E27FC236}">
                      <a16:creationId xmlns:a16="http://schemas.microsoft.com/office/drawing/2014/main" id="{6AFDCEF5-047A-7E37-CF99-84FD1028C461}"/>
                    </a:ext>
                  </a:extLst>
                </p14:cNvPr>
                <p14:cNvContentPartPr/>
                <p14:nvPr/>
              </p14:nvContentPartPr>
              <p14:xfrm>
                <a:off x="1789789" y="2229382"/>
                <a:ext cx="4306680" cy="2142720"/>
              </p14:xfrm>
            </p:contentPart>
          </mc:Choice>
          <mc:Fallback xmlns="">
            <p:pic>
              <p:nvPicPr>
                <p:cNvPr id="174603" name="Freihand 174602">
                  <a:extLst>
                    <a:ext uri="{FF2B5EF4-FFF2-40B4-BE49-F238E27FC236}">
                      <a16:creationId xmlns:a16="http://schemas.microsoft.com/office/drawing/2014/main" id="{6AFDCEF5-047A-7E37-CF99-84FD1028C4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80789" y="2220742"/>
                  <a:ext cx="4324320" cy="21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4619" name="Freihand 174618">
                  <a:extLst>
                    <a:ext uri="{FF2B5EF4-FFF2-40B4-BE49-F238E27FC236}">
                      <a16:creationId xmlns:a16="http://schemas.microsoft.com/office/drawing/2014/main" id="{13EEFCF8-833C-BA59-5317-76714A10D7CF}"/>
                    </a:ext>
                  </a:extLst>
                </p14:cNvPr>
                <p14:cNvContentPartPr/>
                <p14:nvPr/>
              </p14:nvContentPartPr>
              <p14:xfrm>
                <a:off x="6218509" y="2042902"/>
                <a:ext cx="207360" cy="54000"/>
              </p14:xfrm>
            </p:contentPart>
          </mc:Choice>
          <mc:Fallback xmlns="">
            <p:pic>
              <p:nvPicPr>
                <p:cNvPr id="174619" name="Freihand 174618">
                  <a:extLst>
                    <a:ext uri="{FF2B5EF4-FFF2-40B4-BE49-F238E27FC236}">
                      <a16:creationId xmlns:a16="http://schemas.microsoft.com/office/drawing/2014/main" id="{13EEFCF8-833C-BA59-5317-76714A10D7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09869" y="2033902"/>
                  <a:ext cx="225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4620" name="Freihand 174619">
                  <a:extLst>
                    <a:ext uri="{FF2B5EF4-FFF2-40B4-BE49-F238E27FC236}">
                      <a16:creationId xmlns:a16="http://schemas.microsoft.com/office/drawing/2014/main" id="{49029401-06A5-76EC-F78B-2DEB66C26856}"/>
                    </a:ext>
                  </a:extLst>
                </p14:cNvPr>
                <p14:cNvContentPartPr/>
                <p14:nvPr/>
              </p14:nvContentPartPr>
              <p14:xfrm>
                <a:off x="6407509" y="2006542"/>
                <a:ext cx="50040" cy="179280"/>
              </p14:xfrm>
            </p:contentPart>
          </mc:Choice>
          <mc:Fallback xmlns="">
            <p:pic>
              <p:nvPicPr>
                <p:cNvPr id="174620" name="Freihand 174619">
                  <a:extLst>
                    <a:ext uri="{FF2B5EF4-FFF2-40B4-BE49-F238E27FC236}">
                      <a16:creationId xmlns:a16="http://schemas.microsoft.com/office/drawing/2014/main" id="{49029401-06A5-76EC-F78B-2DEB66C2685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98509" y="1997902"/>
                  <a:ext cx="6768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37" name="Gruppieren 174236">
            <a:extLst>
              <a:ext uri="{FF2B5EF4-FFF2-40B4-BE49-F238E27FC236}">
                <a16:creationId xmlns:a16="http://schemas.microsoft.com/office/drawing/2014/main" id="{462BB89B-C124-A05D-C6AD-557DB3C737A8}"/>
              </a:ext>
            </a:extLst>
          </p:cNvPr>
          <p:cNvGrpSpPr/>
          <p:nvPr/>
        </p:nvGrpSpPr>
        <p:grpSpPr>
          <a:xfrm>
            <a:off x="1046029" y="2712502"/>
            <a:ext cx="4207680" cy="3388320"/>
            <a:chOff x="1046029" y="2712502"/>
            <a:chExt cx="4207680" cy="33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4638" name="Freihand 174637">
                  <a:extLst>
                    <a:ext uri="{FF2B5EF4-FFF2-40B4-BE49-F238E27FC236}">
                      <a16:creationId xmlns:a16="http://schemas.microsoft.com/office/drawing/2014/main" id="{1A3BECFE-F83A-B461-952F-01350B004FCB}"/>
                    </a:ext>
                  </a:extLst>
                </p14:cNvPr>
                <p14:cNvContentPartPr/>
                <p14:nvPr/>
              </p14:nvContentPartPr>
              <p14:xfrm>
                <a:off x="4654669" y="2933182"/>
                <a:ext cx="93240" cy="2794320"/>
              </p14:xfrm>
            </p:contentPart>
          </mc:Choice>
          <mc:Fallback xmlns="">
            <p:pic>
              <p:nvPicPr>
                <p:cNvPr id="174638" name="Freihand 174637">
                  <a:extLst>
                    <a:ext uri="{FF2B5EF4-FFF2-40B4-BE49-F238E27FC236}">
                      <a16:creationId xmlns:a16="http://schemas.microsoft.com/office/drawing/2014/main" id="{1A3BECFE-F83A-B461-952F-01350B004FC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46029" y="2924542"/>
                  <a:ext cx="110880" cy="28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4639" name="Freihand 174638">
                  <a:extLst>
                    <a:ext uri="{FF2B5EF4-FFF2-40B4-BE49-F238E27FC236}">
                      <a16:creationId xmlns:a16="http://schemas.microsoft.com/office/drawing/2014/main" id="{F5D30BF4-9351-AB18-E84A-9415AFAA0CD2}"/>
                    </a:ext>
                  </a:extLst>
                </p14:cNvPr>
                <p14:cNvContentPartPr/>
                <p14:nvPr/>
              </p14:nvContentPartPr>
              <p14:xfrm>
                <a:off x="1854229" y="2841382"/>
                <a:ext cx="2755080" cy="111960"/>
              </p14:xfrm>
            </p:contentPart>
          </mc:Choice>
          <mc:Fallback xmlns="">
            <p:pic>
              <p:nvPicPr>
                <p:cNvPr id="174639" name="Freihand 174638">
                  <a:extLst>
                    <a:ext uri="{FF2B5EF4-FFF2-40B4-BE49-F238E27FC236}">
                      <a16:creationId xmlns:a16="http://schemas.microsoft.com/office/drawing/2014/main" id="{F5D30BF4-9351-AB18-E84A-9415AFAA0CD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45589" y="2832742"/>
                  <a:ext cx="2772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4645" name="Freihand 174644">
                  <a:extLst>
                    <a:ext uri="{FF2B5EF4-FFF2-40B4-BE49-F238E27FC236}">
                      <a16:creationId xmlns:a16="http://schemas.microsoft.com/office/drawing/2014/main" id="{EEC4125B-433B-3930-64B7-010BED11176D}"/>
                    </a:ext>
                  </a:extLst>
                </p14:cNvPr>
                <p14:cNvContentPartPr/>
                <p14:nvPr/>
              </p14:nvContentPartPr>
              <p14:xfrm>
                <a:off x="1046029" y="2812222"/>
                <a:ext cx="192240" cy="227520"/>
              </p14:xfrm>
            </p:contentPart>
          </mc:Choice>
          <mc:Fallback xmlns="">
            <p:pic>
              <p:nvPicPr>
                <p:cNvPr id="174645" name="Freihand 174644">
                  <a:extLst>
                    <a:ext uri="{FF2B5EF4-FFF2-40B4-BE49-F238E27FC236}">
                      <a16:creationId xmlns:a16="http://schemas.microsoft.com/office/drawing/2014/main" id="{EEC4125B-433B-3930-64B7-010BED1117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7029" y="2803222"/>
                  <a:ext cx="209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4646" name="Freihand 174645">
                  <a:extLst>
                    <a:ext uri="{FF2B5EF4-FFF2-40B4-BE49-F238E27FC236}">
                      <a16:creationId xmlns:a16="http://schemas.microsoft.com/office/drawing/2014/main" id="{2E38BAB3-2728-AD13-EAEC-659F65C02F44}"/>
                    </a:ext>
                  </a:extLst>
                </p14:cNvPr>
                <p14:cNvContentPartPr/>
                <p14:nvPr/>
              </p14:nvContentPartPr>
              <p14:xfrm>
                <a:off x="1269229" y="2753182"/>
                <a:ext cx="189000" cy="181080"/>
              </p14:xfrm>
            </p:contentPart>
          </mc:Choice>
          <mc:Fallback xmlns="">
            <p:pic>
              <p:nvPicPr>
                <p:cNvPr id="174646" name="Freihand 174645">
                  <a:extLst>
                    <a:ext uri="{FF2B5EF4-FFF2-40B4-BE49-F238E27FC236}">
                      <a16:creationId xmlns:a16="http://schemas.microsoft.com/office/drawing/2014/main" id="{2E38BAB3-2728-AD13-EAEC-659F65C02F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60589" y="2744182"/>
                  <a:ext cx="206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4208" name="Freihand 174207">
                  <a:extLst>
                    <a:ext uri="{FF2B5EF4-FFF2-40B4-BE49-F238E27FC236}">
                      <a16:creationId xmlns:a16="http://schemas.microsoft.com/office/drawing/2014/main" id="{BFB7C5ED-3C72-051B-75A1-F5413EA428BC}"/>
                    </a:ext>
                  </a:extLst>
                </p14:cNvPr>
                <p14:cNvContentPartPr/>
                <p14:nvPr/>
              </p14:nvContentPartPr>
              <p14:xfrm>
                <a:off x="1516909" y="2712502"/>
                <a:ext cx="271800" cy="191880"/>
              </p14:xfrm>
            </p:contentPart>
          </mc:Choice>
          <mc:Fallback xmlns="">
            <p:pic>
              <p:nvPicPr>
                <p:cNvPr id="174208" name="Freihand 174207">
                  <a:extLst>
                    <a:ext uri="{FF2B5EF4-FFF2-40B4-BE49-F238E27FC236}">
                      <a16:creationId xmlns:a16="http://schemas.microsoft.com/office/drawing/2014/main" id="{BFB7C5ED-3C72-051B-75A1-F5413EA428B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08269" y="2703862"/>
                  <a:ext cx="289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4209" name="Freihand 174208">
                  <a:extLst>
                    <a:ext uri="{FF2B5EF4-FFF2-40B4-BE49-F238E27FC236}">
                      <a16:creationId xmlns:a16="http://schemas.microsoft.com/office/drawing/2014/main" id="{D9D26090-406F-691D-B175-4AD4CE742C2F}"/>
                    </a:ext>
                  </a:extLst>
                </p14:cNvPr>
                <p14:cNvContentPartPr/>
                <p14:nvPr/>
              </p14:nvContentPartPr>
              <p14:xfrm>
                <a:off x="4451989" y="5884822"/>
                <a:ext cx="153360" cy="216000"/>
              </p14:xfrm>
            </p:contentPart>
          </mc:Choice>
          <mc:Fallback xmlns="">
            <p:pic>
              <p:nvPicPr>
                <p:cNvPr id="174209" name="Freihand 174208">
                  <a:extLst>
                    <a:ext uri="{FF2B5EF4-FFF2-40B4-BE49-F238E27FC236}">
                      <a16:creationId xmlns:a16="http://schemas.microsoft.com/office/drawing/2014/main" id="{D9D26090-406F-691D-B175-4AD4CE742C2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43349" y="5876182"/>
                  <a:ext cx="171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4233" name="Freihand 174232">
                  <a:extLst>
                    <a:ext uri="{FF2B5EF4-FFF2-40B4-BE49-F238E27FC236}">
                      <a16:creationId xmlns:a16="http://schemas.microsoft.com/office/drawing/2014/main" id="{A9F63003-8CDB-1B5E-516F-36566C38AD69}"/>
                    </a:ext>
                  </a:extLst>
                </p14:cNvPr>
                <p14:cNvContentPartPr/>
                <p14:nvPr/>
              </p14:nvContentPartPr>
              <p14:xfrm>
                <a:off x="4658269" y="5834422"/>
                <a:ext cx="144360" cy="222480"/>
              </p14:xfrm>
            </p:contentPart>
          </mc:Choice>
          <mc:Fallback xmlns="">
            <p:pic>
              <p:nvPicPr>
                <p:cNvPr id="174233" name="Freihand 174232">
                  <a:extLst>
                    <a:ext uri="{FF2B5EF4-FFF2-40B4-BE49-F238E27FC236}">
                      <a16:creationId xmlns:a16="http://schemas.microsoft.com/office/drawing/2014/main" id="{A9F63003-8CDB-1B5E-516F-36566C38AD6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49269" y="5825422"/>
                  <a:ext cx="162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4234" name="Freihand 174233">
                  <a:extLst>
                    <a:ext uri="{FF2B5EF4-FFF2-40B4-BE49-F238E27FC236}">
                      <a16:creationId xmlns:a16="http://schemas.microsoft.com/office/drawing/2014/main" id="{BF08A6D6-DDE5-D43A-9880-C0DBF2DAFEC9}"/>
                    </a:ext>
                  </a:extLst>
                </p14:cNvPr>
                <p14:cNvContentPartPr/>
                <p14:nvPr/>
              </p14:nvContentPartPr>
              <p14:xfrm>
                <a:off x="4896949" y="5809942"/>
                <a:ext cx="139680" cy="195840"/>
              </p14:xfrm>
            </p:contentPart>
          </mc:Choice>
          <mc:Fallback xmlns="">
            <p:pic>
              <p:nvPicPr>
                <p:cNvPr id="174234" name="Freihand 174233">
                  <a:extLst>
                    <a:ext uri="{FF2B5EF4-FFF2-40B4-BE49-F238E27FC236}">
                      <a16:creationId xmlns:a16="http://schemas.microsoft.com/office/drawing/2014/main" id="{BF08A6D6-DDE5-D43A-9880-C0DBF2DAFE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87949" y="5800942"/>
                  <a:ext cx="157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4235" name="Freihand 174234">
                  <a:extLst>
                    <a:ext uri="{FF2B5EF4-FFF2-40B4-BE49-F238E27FC236}">
                      <a16:creationId xmlns:a16="http://schemas.microsoft.com/office/drawing/2014/main" id="{AE72B475-97C8-B2A9-F27B-D9E0C9BACED9}"/>
                    </a:ext>
                  </a:extLst>
                </p14:cNvPr>
                <p14:cNvContentPartPr/>
                <p14:nvPr/>
              </p14:nvContentPartPr>
              <p14:xfrm>
                <a:off x="5084149" y="5790142"/>
                <a:ext cx="169560" cy="220320"/>
              </p14:xfrm>
            </p:contentPart>
          </mc:Choice>
          <mc:Fallback xmlns="">
            <p:pic>
              <p:nvPicPr>
                <p:cNvPr id="174235" name="Freihand 174234">
                  <a:extLst>
                    <a:ext uri="{FF2B5EF4-FFF2-40B4-BE49-F238E27FC236}">
                      <a16:creationId xmlns:a16="http://schemas.microsoft.com/office/drawing/2014/main" id="{AE72B475-97C8-B2A9-F27B-D9E0C9BACED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75149" y="5781502"/>
                  <a:ext cx="187200" cy="23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54857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4722" name="Grafik 174721">
            <a:extLst>
              <a:ext uri="{FF2B5EF4-FFF2-40B4-BE49-F238E27FC236}">
                <a16:creationId xmlns:a16="http://schemas.microsoft.com/office/drawing/2014/main" id="{227F84FC-F638-98DC-6AB6-0856B92FC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54906" cy="32756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723" name="Freihand 174722">
                <a:extLst>
                  <a:ext uri="{FF2B5EF4-FFF2-40B4-BE49-F238E27FC236}">
                    <a16:creationId xmlns:a16="http://schemas.microsoft.com/office/drawing/2014/main" id="{9B1851FB-5273-D00B-2980-6348C619C6D5}"/>
                  </a:ext>
                </a:extLst>
              </p14:cNvPr>
              <p14:cNvContentPartPr/>
              <p14:nvPr/>
            </p14:nvContentPartPr>
            <p14:xfrm>
              <a:off x="5751589" y="1357364"/>
              <a:ext cx="7200" cy="720"/>
            </p14:xfrm>
          </p:contentPart>
        </mc:Choice>
        <mc:Fallback xmlns="">
          <p:pic>
            <p:nvPicPr>
              <p:cNvPr id="174723" name="Freihand 174722">
                <a:extLst>
                  <a:ext uri="{FF2B5EF4-FFF2-40B4-BE49-F238E27FC236}">
                    <a16:creationId xmlns:a16="http://schemas.microsoft.com/office/drawing/2014/main" id="{9B1851FB-5273-D00B-2980-6348C619C6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2949" y="1348724"/>
                <a:ext cx="248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873" name="Freihand 174872">
                <a:extLst>
                  <a:ext uri="{FF2B5EF4-FFF2-40B4-BE49-F238E27FC236}">
                    <a16:creationId xmlns:a16="http://schemas.microsoft.com/office/drawing/2014/main" id="{E95D2AB0-1C57-4542-8C5B-840C4C5CC34E}"/>
                  </a:ext>
                </a:extLst>
              </p14:cNvPr>
              <p14:cNvContentPartPr/>
              <p14:nvPr/>
            </p14:nvContentPartPr>
            <p14:xfrm>
              <a:off x="9373189" y="585622"/>
              <a:ext cx="2502360" cy="1875960"/>
            </p14:xfrm>
          </p:contentPart>
        </mc:Choice>
        <mc:Fallback xmlns="">
          <p:pic>
            <p:nvPicPr>
              <p:cNvPr id="174873" name="Freihand 174872">
                <a:extLst>
                  <a:ext uri="{FF2B5EF4-FFF2-40B4-BE49-F238E27FC236}">
                    <a16:creationId xmlns:a16="http://schemas.microsoft.com/office/drawing/2014/main" id="{E95D2AB0-1C57-4542-8C5B-840C4C5CC3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4549" y="576622"/>
                <a:ext cx="2520000" cy="18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875" name="Freihand 174874">
                <a:extLst>
                  <a:ext uri="{FF2B5EF4-FFF2-40B4-BE49-F238E27FC236}">
                    <a16:creationId xmlns:a16="http://schemas.microsoft.com/office/drawing/2014/main" id="{5C143E61-5411-C09B-7DA0-FD39147C7EF3}"/>
                  </a:ext>
                </a:extLst>
              </p14:cNvPr>
              <p14:cNvContentPartPr/>
              <p14:nvPr/>
            </p14:nvContentPartPr>
            <p14:xfrm>
              <a:off x="1088149" y="705142"/>
              <a:ext cx="738720" cy="30600"/>
            </p14:xfrm>
          </p:contentPart>
        </mc:Choice>
        <mc:Fallback xmlns="">
          <p:pic>
            <p:nvPicPr>
              <p:cNvPr id="174875" name="Freihand 174874">
                <a:extLst>
                  <a:ext uri="{FF2B5EF4-FFF2-40B4-BE49-F238E27FC236}">
                    <a16:creationId xmlns:a16="http://schemas.microsoft.com/office/drawing/2014/main" id="{5C143E61-5411-C09B-7DA0-FD39147C7E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9509" y="696502"/>
                <a:ext cx="75636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877" name="Gruppieren 174876">
            <a:extLst>
              <a:ext uri="{FF2B5EF4-FFF2-40B4-BE49-F238E27FC236}">
                <a16:creationId xmlns:a16="http://schemas.microsoft.com/office/drawing/2014/main" id="{FD60867B-2FCE-E216-237E-7A2832C9BF5B}"/>
              </a:ext>
            </a:extLst>
          </p:cNvPr>
          <p:cNvGrpSpPr/>
          <p:nvPr/>
        </p:nvGrpSpPr>
        <p:grpSpPr>
          <a:xfrm>
            <a:off x="5803069" y="30502"/>
            <a:ext cx="6144840" cy="2185920"/>
            <a:chOff x="5803069" y="30502"/>
            <a:chExt cx="6144840" cy="21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4724" name="Freihand 174723">
                  <a:extLst>
                    <a:ext uri="{FF2B5EF4-FFF2-40B4-BE49-F238E27FC236}">
                      <a16:creationId xmlns:a16="http://schemas.microsoft.com/office/drawing/2014/main" id="{5EB3CF68-A2F4-34F2-E3C1-A2F1ABFADA83}"/>
                    </a:ext>
                  </a:extLst>
                </p14:cNvPr>
                <p14:cNvContentPartPr/>
                <p14:nvPr/>
              </p14:nvContentPartPr>
              <p14:xfrm>
                <a:off x="5826829" y="184222"/>
                <a:ext cx="195120" cy="84960"/>
              </p14:xfrm>
            </p:contentPart>
          </mc:Choice>
          <mc:Fallback xmlns="">
            <p:pic>
              <p:nvPicPr>
                <p:cNvPr id="174724" name="Freihand 174723">
                  <a:extLst>
                    <a:ext uri="{FF2B5EF4-FFF2-40B4-BE49-F238E27FC236}">
                      <a16:creationId xmlns:a16="http://schemas.microsoft.com/office/drawing/2014/main" id="{5EB3CF68-A2F4-34F2-E3C1-A2F1ABFADA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17829" y="175582"/>
                  <a:ext cx="212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4725" name="Freihand 174724">
                  <a:extLst>
                    <a:ext uri="{FF2B5EF4-FFF2-40B4-BE49-F238E27FC236}">
                      <a16:creationId xmlns:a16="http://schemas.microsoft.com/office/drawing/2014/main" id="{C455EB9B-FC54-D6DF-1A40-C50A4F7B2E92}"/>
                    </a:ext>
                  </a:extLst>
                </p14:cNvPr>
                <p14:cNvContentPartPr/>
                <p14:nvPr/>
              </p14:nvContentPartPr>
              <p14:xfrm>
                <a:off x="6012229" y="138502"/>
                <a:ext cx="66960" cy="285120"/>
              </p14:xfrm>
            </p:contentPart>
          </mc:Choice>
          <mc:Fallback xmlns="">
            <p:pic>
              <p:nvPicPr>
                <p:cNvPr id="174725" name="Freihand 174724">
                  <a:extLst>
                    <a:ext uri="{FF2B5EF4-FFF2-40B4-BE49-F238E27FC236}">
                      <a16:creationId xmlns:a16="http://schemas.microsoft.com/office/drawing/2014/main" id="{C455EB9B-FC54-D6DF-1A40-C50A4F7B2E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03589" y="129502"/>
                  <a:ext cx="84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4727" name="Freihand 174726">
                  <a:extLst>
                    <a:ext uri="{FF2B5EF4-FFF2-40B4-BE49-F238E27FC236}">
                      <a16:creationId xmlns:a16="http://schemas.microsoft.com/office/drawing/2014/main" id="{A2A59236-76D7-B788-4876-5FC2AE1A9DA9}"/>
                    </a:ext>
                  </a:extLst>
                </p14:cNvPr>
                <p14:cNvContentPartPr/>
                <p14:nvPr/>
              </p14:nvContentPartPr>
              <p14:xfrm>
                <a:off x="6353149" y="92422"/>
                <a:ext cx="126000" cy="180360"/>
              </p14:xfrm>
            </p:contentPart>
          </mc:Choice>
          <mc:Fallback xmlns="">
            <p:pic>
              <p:nvPicPr>
                <p:cNvPr id="174727" name="Freihand 174726">
                  <a:extLst>
                    <a:ext uri="{FF2B5EF4-FFF2-40B4-BE49-F238E27FC236}">
                      <a16:creationId xmlns:a16="http://schemas.microsoft.com/office/drawing/2014/main" id="{A2A59236-76D7-B788-4876-5FC2AE1A9D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4509" y="83422"/>
                  <a:ext cx="143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4728" name="Freihand 174727">
                  <a:extLst>
                    <a:ext uri="{FF2B5EF4-FFF2-40B4-BE49-F238E27FC236}">
                      <a16:creationId xmlns:a16="http://schemas.microsoft.com/office/drawing/2014/main" id="{77852AE4-17D3-9E69-C5E8-8411AA14B900}"/>
                    </a:ext>
                  </a:extLst>
                </p14:cNvPr>
                <p14:cNvContentPartPr/>
                <p14:nvPr/>
              </p14:nvContentPartPr>
              <p14:xfrm>
                <a:off x="6453589" y="195022"/>
                <a:ext cx="51840" cy="69840"/>
              </p14:xfrm>
            </p:contentPart>
          </mc:Choice>
          <mc:Fallback xmlns="">
            <p:pic>
              <p:nvPicPr>
                <p:cNvPr id="174728" name="Freihand 174727">
                  <a:extLst>
                    <a:ext uri="{FF2B5EF4-FFF2-40B4-BE49-F238E27FC236}">
                      <a16:creationId xmlns:a16="http://schemas.microsoft.com/office/drawing/2014/main" id="{77852AE4-17D3-9E69-C5E8-8411AA14B9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44589" y="186382"/>
                  <a:ext cx="69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4729" name="Freihand 174728">
                  <a:extLst>
                    <a:ext uri="{FF2B5EF4-FFF2-40B4-BE49-F238E27FC236}">
                      <a16:creationId xmlns:a16="http://schemas.microsoft.com/office/drawing/2014/main" id="{08B37704-3833-8227-94D0-B573A568CE07}"/>
                    </a:ext>
                  </a:extLst>
                </p14:cNvPr>
                <p14:cNvContentPartPr/>
                <p14:nvPr/>
              </p14:nvContentPartPr>
              <p14:xfrm>
                <a:off x="6606589" y="81622"/>
                <a:ext cx="198000" cy="197280"/>
              </p14:xfrm>
            </p:contentPart>
          </mc:Choice>
          <mc:Fallback xmlns="">
            <p:pic>
              <p:nvPicPr>
                <p:cNvPr id="174729" name="Freihand 174728">
                  <a:extLst>
                    <a:ext uri="{FF2B5EF4-FFF2-40B4-BE49-F238E27FC236}">
                      <a16:creationId xmlns:a16="http://schemas.microsoft.com/office/drawing/2014/main" id="{08B37704-3833-8227-94D0-B573A568CE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97949" y="72622"/>
                  <a:ext cx="215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4730" name="Freihand 174729">
                  <a:extLst>
                    <a:ext uri="{FF2B5EF4-FFF2-40B4-BE49-F238E27FC236}">
                      <a16:creationId xmlns:a16="http://schemas.microsoft.com/office/drawing/2014/main" id="{518D93AB-8E4D-0619-8FF0-35521B2BFAD2}"/>
                    </a:ext>
                  </a:extLst>
                </p14:cNvPr>
                <p14:cNvContentPartPr/>
                <p14:nvPr/>
              </p14:nvContentPartPr>
              <p14:xfrm>
                <a:off x="6726829" y="125542"/>
                <a:ext cx="209520" cy="163080"/>
              </p14:xfrm>
            </p:contentPart>
          </mc:Choice>
          <mc:Fallback xmlns="">
            <p:pic>
              <p:nvPicPr>
                <p:cNvPr id="174730" name="Freihand 174729">
                  <a:extLst>
                    <a:ext uri="{FF2B5EF4-FFF2-40B4-BE49-F238E27FC236}">
                      <a16:creationId xmlns:a16="http://schemas.microsoft.com/office/drawing/2014/main" id="{518D93AB-8E4D-0619-8FF0-35521B2BFA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18189" y="116542"/>
                  <a:ext cx="227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4731" name="Freihand 174730">
                  <a:extLst>
                    <a:ext uri="{FF2B5EF4-FFF2-40B4-BE49-F238E27FC236}">
                      <a16:creationId xmlns:a16="http://schemas.microsoft.com/office/drawing/2014/main" id="{FA3305AD-90E6-9458-8114-E881C3DC04C2}"/>
                    </a:ext>
                  </a:extLst>
                </p14:cNvPr>
                <p14:cNvContentPartPr/>
                <p14:nvPr/>
              </p14:nvContentPartPr>
              <p14:xfrm>
                <a:off x="7038589" y="215182"/>
                <a:ext cx="155160" cy="48240"/>
              </p14:xfrm>
            </p:contentPart>
          </mc:Choice>
          <mc:Fallback xmlns="">
            <p:pic>
              <p:nvPicPr>
                <p:cNvPr id="174731" name="Freihand 174730">
                  <a:extLst>
                    <a:ext uri="{FF2B5EF4-FFF2-40B4-BE49-F238E27FC236}">
                      <a16:creationId xmlns:a16="http://schemas.microsoft.com/office/drawing/2014/main" id="{FA3305AD-90E6-9458-8114-E881C3DC04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29589" y="206542"/>
                  <a:ext cx="172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4733" name="Freihand 174732">
                  <a:extLst>
                    <a:ext uri="{FF2B5EF4-FFF2-40B4-BE49-F238E27FC236}">
                      <a16:creationId xmlns:a16="http://schemas.microsoft.com/office/drawing/2014/main" id="{4907B18D-C570-E851-6ABC-23CF381FDA69}"/>
                    </a:ext>
                  </a:extLst>
                </p14:cNvPr>
                <p14:cNvContentPartPr/>
                <p14:nvPr/>
              </p14:nvContentPartPr>
              <p14:xfrm>
                <a:off x="7462309" y="84502"/>
                <a:ext cx="104040" cy="199800"/>
              </p14:xfrm>
            </p:contentPart>
          </mc:Choice>
          <mc:Fallback xmlns="">
            <p:pic>
              <p:nvPicPr>
                <p:cNvPr id="174733" name="Freihand 174732">
                  <a:extLst>
                    <a:ext uri="{FF2B5EF4-FFF2-40B4-BE49-F238E27FC236}">
                      <a16:creationId xmlns:a16="http://schemas.microsoft.com/office/drawing/2014/main" id="{4907B18D-C570-E851-6ABC-23CF381FDA6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53309" y="75502"/>
                  <a:ext cx="121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4734" name="Freihand 174733">
                  <a:extLst>
                    <a:ext uri="{FF2B5EF4-FFF2-40B4-BE49-F238E27FC236}">
                      <a16:creationId xmlns:a16="http://schemas.microsoft.com/office/drawing/2014/main" id="{FC493684-4786-3291-A8E0-D85B54906CC5}"/>
                    </a:ext>
                  </a:extLst>
                </p14:cNvPr>
                <p14:cNvContentPartPr/>
                <p14:nvPr/>
              </p14:nvContentPartPr>
              <p14:xfrm>
                <a:off x="7673269" y="163342"/>
                <a:ext cx="118800" cy="89280"/>
              </p14:xfrm>
            </p:contentPart>
          </mc:Choice>
          <mc:Fallback xmlns="">
            <p:pic>
              <p:nvPicPr>
                <p:cNvPr id="174734" name="Freihand 174733">
                  <a:extLst>
                    <a:ext uri="{FF2B5EF4-FFF2-40B4-BE49-F238E27FC236}">
                      <a16:creationId xmlns:a16="http://schemas.microsoft.com/office/drawing/2014/main" id="{FC493684-4786-3291-A8E0-D85B54906C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64269" y="154342"/>
                  <a:ext cx="136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4735" name="Freihand 174734">
                  <a:extLst>
                    <a:ext uri="{FF2B5EF4-FFF2-40B4-BE49-F238E27FC236}">
                      <a16:creationId xmlns:a16="http://schemas.microsoft.com/office/drawing/2014/main" id="{B20483A5-8116-9E66-72FF-F09174852AFB}"/>
                    </a:ext>
                  </a:extLst>
                </p14:cNvPr>
                <p14:cNvContentPartPr/>
                <p14:nvPr/>
              </p14:nvContentPartPr>
              <p14:xfrm>
                <a:off x="8082229" y="149302"/>
                <a:ext cx="23760" cy="115200"/>
              </p14:xfrm>
            </p:contentPart>
          </mc:Choice>
          <mc:Fallback xmlns="">
            <p:pic>
              <p:nvPicPr>
                <p:cNvPr id="174735" name="Freihand 174734">
                  <a:extLst>
                    <a:ext uri="{FF2B5EF4-FFF2-40B4-BE49-F238E27FC236}">
                      <a16:creationId xmlns:a16="http://schemas.microsoft.com/office/drawing/2014/main" id="{B20483A5-8116-9E66-72FF-F09174852A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73589" y="140662"/>
                  <a:ext cx="41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4736" name="Freihand 174735">
                  <a:extLst>
                    <a:ext uri="{FF2B5EF4-FFF2-40B4-BE49-F238E27FC236}">
                      <a16:creationId xmlns:a16="http://schemas.microsoft.com/office/drawing/2014/main" id="{73FBAACD-EC11-4267-3F17-3CE65AA2A3DC}"/>
                    </a:ext>
                  </a:extLst>
                </p14:cNvPr>
                <p14:cNvContentPartPr/>
                <p14:nvPr/>
              </p14:nvContentPartPr>
              <p14:xfrm>
                <a:off x="8044069" y="191422"/>
                <a:ext cx="131040" cy="33480"/>
              </p14:xfrm>
            </p:contentPart>
          </mc:Choice>
          <mc:Fallback xmlns="">
            <p:pic>
              <p:nvPicPr>
                <p:cNvPr id="174736" name="Freihand 174735">
                  <a:extLst>
                    <a:ext uri="{FF2B5EF4-FFF2-40B4-BE49-F238E27FC236}">
                      <a16:creationId xmlns:a16="http://schemas.microsoft.com/office/drawing/2014/main" id="{73FBAACD-EC11-4267-3F17-3CE65AA2A3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35429" y="182782"/>
                  <a:ext cx="148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4739" name="Freihand 174738">
                  <a:extLst>
                    <a:ext uri="{FF2B5EF4-FFF2-40B4-BE49-F238E27FC236}">
                      <a16:creationId xmlns:a16="http://schemas.microsoft.com/office/drawing/2014/main" id="{1DF89D52-A271-22B6-DA31-BEE0CE09764E}"/>
                    </a:ext>
                  </a:extLst>
                </p14:cNvPr>
                <p14:cNvContentPartPr/>
                <p14:nvPr/>
              </p14:nvContentPartPr>
              <p14:xfrm>
                <a:off x="8400829" y="94582"/>
                <a:ext cx="97200" cy="175680"/>
              </p14:xfrm>
            </p:contentPart>
          </mc:Choice>
          <mc:Fallback xmlns="">
            <p:pic>
              <p:nvPicPr>
                <p:cNvPr id="174739" name="Freihand 174738">
                  <a:extLst>
                    <a:ext uri="{FF2B5EF4-FFF2-40B4-BE49-F238E27FC236}">
                      <a16:creationId xmlns:a16="http://schemas.microsoft.com/office/drawing/2014/main" id="{1DF89D52-A271-22B6-DA31-BEE0CE0976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91829" y="85582"/>
                  <a:ext cx="114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4740" name="Freihand 174739">
                  <a:extLst>
                    <a:ext uri="{FF2B5EF4-FFF2-40B4-BE49-F238E27FC236}">
                      <a16:creationId xmlns:a16="http://schemas.microsoft.com/office/drawing/2014/main" id="{C164B0B4-912F-B0F7-9670-78757359BB70}"/>
                    </a:ext>
                  </a:extLst>
                </p14:cNvPr>
                <p14:cNvContentPartPr/>
                <p14:nvPr/>
              </p14:nvContentPartPr>
              <p14:xfrm>
                <a:off x="8438989" y="66502"/>
                <a:ext cx="107280" cy="21960"/>
              </p14:xfrm>
            </p:contentPart>
          </mc:Choice>
          <mc:Fallback xmlns="">
            <p:pic>
              <p:nvPicPr>
                <p:cNvPr id="174740" name="Freihand 174739">
                  <a:extLst>
                    <a:ext uri="{FF2B5EF4-FFF2-40B4-BE49-F238E27FC236}">
                      <a16:creationId xmlns:a16="http://schemas.microsoft.com/office/drawing/2014/main" id="{C164B0B4-912F-B0F7-9670-78757359BB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29989" y="57862"/>
                  <a:ext cx="124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4741" name="Freihand 174740">
                  <a:extLst>
                    <a:ext uri="{FF2B5EF4-FFF2-40B4-BE49-F238E27FC236}">
                      <a16:creationId xmlns:a16="http://schemas.microsoft.com/office/drawing/2014/main" id="{241B48E5-D505-F4EE-B6A3-24F0CE63862A}"/>
                    </a:ext>
                  </a:extLst>
                </p14:cNvPr>
                <p14:cNvContentPartPr/>
                <p14:nvPr/>
              </p14:nvContentPartPr>
              <p14:xfrm>
                <a:off x="8675149" y="106822"/>
                <a:ext cx="96480" cy="168480"/>
              </p14:xfrm>
            </p:contentPart>
          </mc:Choice>
          <mc:Fallback xmlns="">
            <p:pic>
              <p:nvPicPr>
                <p:cNvPr id="174741" name="Freihand 174740">
                  <a:extLst>
                    <a:ext uri="{FF2B5EF4-FFF2-40B4-BE49-F238E27FC236}">
                      <a16:creationId xmlns:a16="http://schemas.microsoft.com/office/drawing/2014/main" id="{241B48E5-D505-F4EE-B6A3-24F0CE6386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66149" y="97822"/>
                  <a:ext cx="114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4742" name="Freihand 174741">
                  <a:extLst>
                    <a:ext uri="{FF2B5EF4-FFF2-40B4-BE49-F238E27FC236}">
                      <a16:creationId xmlns:a16="http://schemas.microsoft.com/office/drawing/2014/main" id="{99D796D6-FC75-A343-5305-7DDB038CD8F2}"/>
                    </a:ext>
                  </a:extLst>
                </p14:cNvPr>
                <p14:cNvContentPartPr/>
                <p14:nvPr/>
              </p14:nvContentPartPr>
              <p14:xfrm>
                <a:off x="8694229" y="35542"/>
                <a:ext cx="284040" cy="190080"/>
              </p14:xfrm>
            </p:contentPart>
          </mc:Choice>
          <mc:Fallback xmlns="">
            <p:pic>
              <p:nvPicPr>
                <p:cNvPr id="174742" name="Freihand 174741">
                  <a:extLst>
                    <a:ext uri="{FF2B5EF4-FFF2-40B4-BE49-F238E27FC236}">
                      <a16:creationId xmlns:a16="http://schemas.microsoft.com/office/drawing/2014/main" id="{99D796D6-FC75-A343-5305-7DDB038CD8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85589" y="26902"/>
                  <a:ext cx="301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4744" name="Freihand 174743">
                  <a:extLst>
                    <a:ext uri="{FF2B5EF4-FFF2-40B4-BE49-F238E27FC236}">
                      <a16:creationId xmlns:a16="http://schemas.microsoft.com/office/drawing/2014/main" id="{8D670D76-D2B8-D6BF-485D-F9CA2911EAE2}"/>
                    </a:ext>
                  </a:extLst>
                </p14:cNvPr>
                <p14:cNvContentPartPr/>
                <p14:nvPr/>
              </p14:nvContentPartPr>
              <p14:xfrm>
                <a:off x="9155749" y="203302"/>
                <a:ext cx="69120" cy="7920"/>
              </p14:xfrm>
            </p:contentPart>
          </mc:Choice>
          <mc:Fallback xmlns="">
            <p:pic>
              <p:nvPicPr>
                <p:cNvPr id="174744" name="Freihand 174743">
                  <a:extLst>
                    <a:ext uri="{FF2B5EF4-FFF2-40B4-BE49-F238E27FC236}">
                      <a16:creationId xmlns:a16="http://schemas.microsoft.com/office/drawing/2014/main" id="{8D670D76-D2B8-D6BF-485D-F9CA2911EA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46749" y="194662"/>
                  <a:ext cx="86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4745" name="Freihand 174744">
                  <a:extLst>
                    <a:ext uri="{FF2B5EF4-FFF2-40B4-BE49-F238E27FC236}">
                      <a16:creationId xmlns:a16="http://schemas.microsoft.com/office/drawing/2014/main" id="{257BEEA3-2C6C-287E-B88A-90B7E4921176}"/>
                    </a:ext>
                  </a:extLst>
                </p14:cNvPr>
                <p14:cNvContentPartPr/>
                <p14:nvPr/>
              </p14:nvContentPartPr>
              <p14:xfrm>
                <a:off x="9273109" y="128422"/>
                <a:ext cx="101880" cy="132480"/>
              </p14:xfrm>
            </p:contentPart>
          </mc:Choice>
          <mc:Fallback xmlns="">
            <p:pic>
              <p:nvPicPr>
                <p:cNvPr id="174745" name="Freihand 174744">
                  <a:extLst>
                    <a:ext uri="{FF2B5EF4-FFF2-40B4-BE49-F238E27FC236}">
                      <a16:creationId xmlns:a16="http://schemas.microsoft.com/office/drawing/2014/main" id="{257BEEA3-2C6C-287E-B88A-90B7E49211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64469" y="119782"/>
                  <a:ext cx="11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4746" name="Freihand 174745">
                  <a:extLst>
                    <a:ext uri="{FF2B5EF4-FFF2-40B4-BE49-F238E27FC236}">
                      <a16:creationId xmlns:a16="http://schemas.microsoft.com/office/drawing/2014/main" id="{EC41BEB4-1918-0219-B283-B09FA152A62E}"/>
                    </a:ext>
                  </a:extLst>
                </p14:cNvPr>
                <p14:cNvContentPartPr/>
                <p14:nvPr/>
              </p14:nvContentPartPr>
              <p14:xfrm>
                <a:off x="9531229" y="123742"/>
                <a:ext cx="38520" cy="110160"/>
              </p14:xfrm>
            </p:contentPart>
          </mc:Choice>
          <mc:Fallback xmlns="">
            <p:pic>
              <p:nvPicPr>
                <p:cNvPr id="174746" name="Freihand 174745">
                  <a:extLst>
                    <a:ext uri="{FF2B5EF4-FFF2-40B4-BE49-F238E27FC236}">
                      <a16:creationId xmlns:a16="http://schemas.microsoft.com/office/drawing/2014/main" id="{EC41BEB4-1918-0219-B283-B09FA152A6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22589" y="115102"/>
                  <a:ext cx="56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4747" name="Freihand 174746">
                  <a:extLst>
                    <a:ext uri="{FF2B5EF4-FFF2-40B4-BE49-F238E27FC236}">
                      <a16:creationId xmlns:a16="http://schemas.microsoft.com/office/drawing/2014/main" id="{8F0036EA-5974-3DC7-81A5-C56BA2DA777D}"/>
                    </a:ext>
                  </a:extLst>
                </p14:cNvPr>
                <p14:cNvContentPartPr/>
                <p14:nvPr/>
              </p14:nvContentPartPr>
              <p14:xfrm>
                <a:off x="9456349" y="67942"/>
                <a:ext cx="157680" cy="175320"/>
              </p14:xfrm>
            </p:contentPart>
          </mc:Choice>
          <mc:Fallback xmlns="">
            <p:pic>
              <p:nvPicPr>
                <p:cNvPr id="174747" name="Freihand 174746">
                  <a:extLst>
                    <a:ext uri="{FF2B5EF4-FFF2-40B4-BE49-F238E27FC236}">
                      <a16:creationId xmlns:a16="http://schemas.microsoft.com/office/drawing/2014/main" id="{8F0036EA-5974-3DC7-81A5-C56BA2DA77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47709" y="59302"/>
                  <a:ext cx="175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4748" name="Freihand 174747">
                  <a:extLst>
                    <a:ext uri="{FF2B5EF4-FFF2-40B4-BE49-F238E27FC236}">
                      <a16:creationId xmlns:a16="http://schemas.microsoft.com/office/drawing/2014/main" id="{62806321-00D7-3B4E-2660-89A3F2E98AC7}"/>
                    </a:ext>
                  </a:extLst>
                </p14:cNvPr>
                <p14:cNvContentPartPr/>
                <p14:nvPr/>
              </p14:nvContentPartPr>
              <p14:xfrm>
                <a:off x="9633109" y="158302"/>
                <a:ext cx="155520" cy="72720"/>
              </p14:xfrm>
            </p:contentPart>
          </mc:Choice>
          <mc:Fallback xmlns="">
            <p:pic>
              <p:nvPicPr>
                <p:cNvPr id="174748" name="Freihand 174747">
                  <a:extLst>
                    <a:ext uri="{FF2B5EF4-FFF2-40B4-BE49-F238E27FC236}">
                      <a16:creationId xmlns:a16="http://schemas.microsoft.com/office/drawing/2014/main" id="{62806321-00D7-3B4E-2660-89A3F2E98A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24109" y="149662"/>
                  <a:ext cx="173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4749" name="Freihand 174748">
                  <a:extLst>
                    <a:ext uri="{FF2B5EF4-FFF2-40B4-BE49-F238E27FC236}">
                      <a16:creationId xmlns:a16="http://schemas.microsoft.com/office/drawing/2014/main" id="{78EEF07A-8848-27FB-1573-A5727115347D}"/>
                    </a:ext>
                  </a:extLst>
                </p14:cNvPr>
                <p14:cNvContentPartPr/>
                <p14:nvPr/>
              </p14:nvContentPartPr>
              <p14:xfrm>
                <a:off x="9804109" y="69742"/>
                <a:ext cx="122400" cy="136440"/>
              </p14:xfrm>
            </p:contentPart>
          </mc:Choice>
          <mc:Fallback xmlns="">
            <p:pic>
              <p:nvPicPr>
                <p:cNvPr id="174749" name="Freihand 174748">
                  <a:extLst>
                    <a:ext uri="{FF2B5EF4-FFF2-40B4-BE49-F238E27FC236}">
                      <a16:creationId xmlns:a16="http://schemas.microsoft.com/office/drawing/2014/main" id="{78EEF07A-8848-27FB-1573-A572711534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95469" y="60742"/>
                  <a:ext cx="140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4750" name="Freihand 174749">
                  <a:extLst>
                    <a:ext uri="{FF2B5EF4-FFF2-40B4-BE49-F238E27FC236}">
                      <a16:creationId xmlns:a16="http://schemas.microsoft.com/office/drawing/2014/main" id="{14C6C32C-7EA4-B37E-103C-CC80AEDD814E}"/>
                    </a:ext>
                  </a:extLst>
                </p14:cNvPr>
                <p14:cNvContentPartPr/>
                <p14:nvPr/>
              </p14:nvContentPartPr>
              <p14:xfrm>
                <a:off x="9986629" y="130582"/>
                <a:ext cx="59400" cy="86760"/>
              </p14:xfrm>
            </p:contentPart>
          </mc:Choice>
          <mc:Fallback xmlns="">
            <p:pic>
              <p:nvPicPr>
                <p:cNvPr id="174750" name="Freihand 174749">
                  <a:extLst>
                    <a:ext uri="{FF2B5EF4-FFF2-40B4-BE49-F238E27FC236}">
                      <a16:creationId xmlns:a16="http://schemas.microsoft.com/office/drawing/2014/main" id="{14C6C32C-7EA4-B37E-103C-CC80AEDD81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77989" y="121942"/>
                  <a:ext cx="77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4751" name="Freihand 174750">
                  <a:extLst>
                    <a:ext uri="{FF2B5EF4-FFF2-40B4-BE49-F238E27FC236}">
                      <a16:creationId xmlns:a16="http://schemas.microsoft.com/office/drawing/2014/main" id="{B05B4579-3660-F8F6-F925-6E7AD421173C}"/>
                    </a:ext>
                  </a:extLst>
                </p14:cNvPr>
                <p14:cNvContentPartPr/>
                <p14:nvPr/>
              </p14:nvContentPartPr>
              <p14:xfrm>
                <a:off x="10085629" y="57142"/>
                <a:ext cx="186480" cy="148680"/>
              </p14:xfrm>
            </p:contentPart>
          </mc:Choice>
          <mc:Fallback xmlns="">
            <p:pic>
              <p:nvPicPr>
                <p:cNvPr id="174751" name="Freihand 174750">
                  <a:extLst>
                    <a:ext uri="{FF2B5EF4-FFF2-40B4-BE49-F238E27FC236}">
                      <a16:creationId xmlns:a16="http://schemas.microsoft.com/office/drawing/2014/main" id="{B05B4579-3660-F8F6-F925-6E7AD42117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76989" y="48502"/>
                  <a:ext cx="204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4752" name="Freihand 174751">
                  <a:extLst>
                    <a:ext uri="{FF2B5EF4-FFF2-40B4-BE49-F238E27FC236}">
                      <a16:creationId xmlns:a16="http://schemas.microsoft.com/office/drawing/2014/main" id="{20C38101-491F-F123-6062-D756089EF2DF}"/>
                    </a:ext>
                  </a:extLst>
                </p14:cNvPr>
                <p14:cNvContentPartPr/>
                <p14:nvPr/>
              </p14:nvContentPartPr>
              <p14:xfrm>
                <a:off x="10244749" y="154342"/>
                <a:ext cx="58680" cy="58680"/>
              </p14:xfrm>
            </p:contentPart>
          </mc:Choice>
          <mc:Fallback xmlns="">
            <p:pic>
              <p:nvPicPr>
                <p:cNvPr id="174752" name="Freihand 174751">
                  <a:extLst>
                    <a:ext uri="{FF2B5EF4-FFF2-40B4-BE49-F238E27FC236}">
                      <a16:creationId xmlns:a16="http://schemas.microsoft.com/office/drawing/2014/main" id="{20C38101-491F-F123-6062-D756089EF2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36109" y="145342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4753" name="Freihand 174752">
                  <a:extLst>
                    <a:ext uri="{FF2B5EF4-FFF2-40B4-BE49-F238E27FC236}">
                      <a16:creationId xmlns:a16="http://schemas.microsoft.com/office/drawing/2014/main" id="{1C9EC8C7-07F0-E7F4-CF1B-5F02D1E49FDE}"/>
                    </a:ext>
                  </a:extLst>
                </p14:cNvPr>
                <p14:cNvContentPartPr/>
                <p14:nvPr/>
              </p14:nvContentPartPr>
              <p14:xfrm>
                <a:off x="10366069" y="95662"/>
                <a:ext cx="20520" cy="134280"/>
              </p14:xfrm>
            </p:contentPart>
          </mc:Choice>
          <mc:Fallback xmlns="">
            <p:pic>
              <p:nvPicPr>
                <p:cNvPr id="174753" name="Freihand 174752">
                  <a:extLst>
                    <a:ext uri="{FF2B5EF4-FFF2-40B4-BE49-F238E27FC236}">
                      <a16:creationId xmlns:a16="http://schemas.microsoft.com/office/drawing/2014/main" id="{1C9EC8C7-07F0-E7F4-CF1B-5F02D1E49F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57429" y="86662"/>
                  <a:ext cx="38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4754" name="Freihand 174753">
                  <a:extLst>
                    <a:ext uri="{FF2B5EF4-FFF2-40B4-BE49-F238E27FC236}">
                      <a16:creationId xmlns:a16="http://schemas.microsoft.com/office/drawing/2014/main" id="{E17FF759-33A2-7286-FD1D-53D87F375E4D}"/>
                    </a:ext>
                  </a:extLst>
                </p14:cNvPr>
                <p14:cNvContentPartPr/>
                <p14:nvPr/>
              </p14:nvContentPartPr>
              <p14:xfrm>
                <a:off x="10438429" y="60022"/>
                <a:ext cx="113760" cy="167760"/>
              </p14:xfrm>
            </p:contentPart>
          </mc:Choice>
          <mc:Fallback xmlns="">
            <p:pic>
              <p:nvPicPr>
                <p:cNvPr id="174754" name="Freihand 174753">
                  <a:extLst>
                    <a:ext uri="{FF2B5EF4-FFF2-40B4-BE49-F238E27FC236}">
                      <a16:creationId xmlns:a16="http://schemas.microsoft.com/office/drawing/2014/main" id="{E17FF759-33A2-7286-FD1D-53D87F375E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29789" y="51022"/>
                  <a:ext cx="131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4755" name="Freihand 174754">
                  <a:extLst>
                    <a:ext uri="{FF2B5EF4-FFF2-40B4-BE49-F238E27FC236}">
                      <a16:creationId xmlns:a16="http://schemas.microsoft.com/office/drawing/2014/main" id="{09B1E1EE-2150-56AA-BF04-7DB2A6A4ABC5}"/>
                    </a:ext>
                  </a:extLst>
                </p14:cNvPr>
                <p14:cNvContentPartPr/>
                <p14:nvPr/>
              </p14:nvContentPartPr>
              <p14:xfrm>
                <a:off x="10443109" y="30502"/>
                <a:ext cx="154080" cy="195120"/>
              </p14:xfrm>
            </p:contentPart>
          </mc:Choice>
          <mc:Fallback xmlns="">
            <p:pic>
              <p:nvPicPr>
                <p:cNvPr id="174755" name="Freihand 174754">
                  <a:extLst>
                    <a:ext uri="{FF2B5EF4-FFF2-40B4-BE49-F238E27FC236}">
                      <a16:creationId xmlns:a16="http://schemas.microsoft.com/office/drawing/2014/main" id="{09B1E1EE-2150-56AA-BF04-7DB2A6A4AB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34109" y="21502"/>
                  <a:ext cx="171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4756" name="Freihand 174755">
                  <a:extLst>
                    <a:ext uri="{FF2B5EF4-FFF2-40B4-BE49-F238E27FC236}">
                      <a16:creationId xmlns:a16="http://schemas.microsoft.com/office/drawing/2014/main" id="{CC84FDD6-E3A3-A621-F3A8-A968A7AAD22C}"/>
                    </a:ext>
                  </a:extLst>
                </p14:cNvPr>
                <p14:cNvContentPartPr/>
                <p14:nvPr/>
              </p14:nvContentPartPr>
              <p14:xfrm>
                <a:off x="10649749" y="50662"/>
                <a:ext cx="153000" cy="179280"/>
              </p14:xfrm>
            </p:contentPart>
          </mc:Choice>
          <mc:Fallback xmlns="">
            <p:pic>
              <p:nvPicPr>
                <p:cNvPr id="174756" name="Freihand 174755">
                  <a:extLst>
                    <a:ext uri="{FF2B5EF4-FFF2-40B4-BE49-F238E27FC236}">
                      <a16:creationId xmlns:a16="http://schemas.microsoft.com/office/drawing/2014/main" id="{CC84FDD6-E3A3-A621-F3A8-A968A7AAD22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40749" y="41662"/>
                  <a:ext cx="170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4757" name="Freihand 174756">
                  <a:extLst>
                    <a:ext uri="{FF2B5EF4-FFF2-40B4-BE49-F238E27FC236}">
                      <a16:creationId xmlns:a16="http://schemas.microsoft.com/office/drawing/2014/main" id="{B52B7D09-BCF5-D91E-7D5A-AB3493DA7E62}"/>
                    </a:ext>
                  </a:extLst>
                </p14:cNvPr>
                <p14:cNvContentPartPr/>
                <p14:nvPr/>
              </p14:nvContentPartPr>
              <p14:xfrm>
                <a:off x="10753069" y="189982"/>
                <a:ext cx="43200" cy="38520"/>
              </p14:xfrm>
            </p:contentPart>
          </mc:Choice>
          <mc:Fallback xmlns="">
            <p:pic>
              <p:nvPicPr>
                <p:cNvPr id="174757" name="Freihand 174756">
                  <a:extLst>
                    <a:ext uri="{FF2B5EF4-FFF2-40B4-BE49-F238E27FC236}">
                      <a16:creationId xmlns:a16="http://schemas.microsoft.com/office/drawing/2014/main" id="{B52B7D09-BCF5-D91E-7D5A-AB3493DA7E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44429" y="180982"/>
                  <a:ext cx="60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758" name="Freihand 174757">
                  <a:extLst>
                    <a:ext uri="{FF2B5EF4-FFF2-40B4-BE49-F238E27FC236}">
                      <a16:creationId xmlns:a16="http://schemas.microsoft.com/office/drawing/2014/main" id="{DA20E703-0630-6B94-8705-869C265FDA4C}"/>
                    </a:ext>
                  </a:extLst>
                </p14:cNvPr>
                <p14:cNvContentPartPr/>
                <p14:nvPr/>
              </p14:nvContentPartPr>
              <p14:xfrm>
                <a:off x="10821829" y="151102"/>
                <a:ext cx="142920" cy="87480"/>
              </p14:xfrm>
            </p:contentPart>
          </mc:Choice>
          <mc:Fallback xmlns="">
            <p:pic>
              <p:nvPicPr>
                <p:cNvPr id="174758" name="Freihand 174757">
                  <a:extLst>
                    <a:ext uri="{FF2B5EF4-FFF2-40B4-BE49-F238E27FC236}">
                      <a16:creationId xmlns:a16="http://schemas.microsoft.com/office/drawing/2014/main" id="{DA20E703-0630-6B94-8705-869C265FDA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13189" y="142102"/>
                  <a:ext cx="160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4759" name="Freihand 174758">
                  <a:extLst>
                    <a:ext uri="{FF2B5EF4-FFF2-40B4-BE49-F238E27FC236}">
                      <a16:creationId xmlns:a16="http://schemas.microsoft.com/office/drawing/2014/main" id="{A43BC066-7859-0ADD-F958-75119A9C1436}"/>
                    </a:ext>
                  </a:extLst>
                </p14:cNvPr>
                <p14:cNvContentPartPr/>
                <p14:nvPr/>
              </p14:nvContentPartPr>
              <p14:xfrm>
                <a:off x="11021269" y="51022"/>
                <a:ext cx="190800" cy="188640"/>
              </p14:xfrm>
            </p:contentPart>
          </mc:Choice>
          <mc:Fallback xmlns="">
            <p:pic>
              <p:nvPicPr>
                <p:cNvPr id="174759" name="Freihand 174758">
                  <a:extLst>
                    <a:ext uri="{FF2B5EF4-FFF2-40B4-BE49-F238E27FC236}">
                      <a16:creationId xmlns:a16="http://schemas.microsoft.com/office/drawing/2014/main" id="{A43BC066-7859-0ADD-F958-75119A9C14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12629" y="42382"/>
                  <a:ext cx="208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4761" name="Freihand 174760">
                  <a:extLst>
                    <a:ext uri="{FF2B5EF4-FFF2-40B4-BE49-F238E27FC236}">
                      <a16:creationId xmlns:a16="http://schemas.microsoft.com/office/drawing/2014/main" id="{99962D1F-D781-C8B6-85D5-2EF4CAF4A6BF}"/>
                    </a:ext>
                  </a:extLst>
                </p14:cNvPr>
                <p14:cNvContentPartPr/>
                <p14:nvPr/>
              </p14:nvContentPartPr>
              <p14:xfrm>
                <a:off x="9613309" y="505342"/>
                <a:ext cx="125640" cy="20880"/>
              </p14:xfrm>
            </p:contentPart>
          </mc:Choice>
          <mc:Fallback xmlns="">
            <p:pic>
              <p:nvPicPr>
                <p:cNvPr id="174761" name="Freihand 174760">
                  <a:extLst>
                    <a:ext uri="{FF2B5EF4-FFF2-40B4-BE49-F238E27FC236}">
                      <a16:creationId xmlns:a16="http://schemas.microsoft.com/office/drawing/2014/main" id="{99962D1F-D781-C8B6-85D5-2EF4CAF4A6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04669" y="496342"/>
                  <a:ext cx="143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4762" name="Freihand 174761">
                  <a:extLst>
                    <a:ext uri="{FF2B5EF4-FFF2-40B4-BE49-F238E27FC236}">
                      <a16:creationId xmlns:a16="http://schemas.microsoft.com/office/drawing/2014/main" id="{B8B98FCC-0014-1200-359F-37222A46F7DD}"/>
                    </a:ext>
                  </a:extLst>
                </p14:cNvPr>
                <p14:cNvContentPartPr/>
                <p14:nvPr/>
              </p14:nvContentPartPr>
              <p14:xfrm>
                <a:off x="9597829" y="549622"/>
                <a:ext cx="191160" cy="8640"/>
              </p14:xfrm>
            </p:contentPart>
          </mc:Choice>
          <mc:Fallback xmlns="">
            <p:pic>
              <p:nvPicPr>
                <p:cNvPr id="174762" name="Freihand 174761">
                  <a:extLst>
                    <a:ext uri="{FF2B5EF4-FFF2-40B4-BE49-F238E27FC236}">
                      <a16:creationId xmlns:a16="http://schemas.microsoft.com/office/drawing/2014/main" id="{B8B98FCC-0014-1200-359F-37222A46F7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89189" y="540622"/>
                  <a:ext cx="20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4764" name="Freihand 174763">
                  <a:extLst>
                    <a:ext uri="{FF2B5EF4-FFF2-40B4-BE49-F238E27FC236}">
                      <a16:creationId xmlns:a16="http://schemas.microsoft.com/office/drawing/2014/main" id="{7912A1BB-4F49-7F92-F21C-F5D40C30DEB9}"/>
                    </a:ext>
                  </a:extLst>
                </p14:cNvPr>
                <p14:cNvContentPartPr/>
                <p14:nvPr/>
              </p14:nvContentPartPr>
              <p14:xfrm>
                <a:off x="9974749" y="258742"/>
                <a:ext cx="177120" cy="169560"/>
              </p14:xfrm>
            </p:contentPart>
          </mc:Choice>
          <mc:Fallback xmlns="">
            <p:pic>
              <p:nvPicPr>
                <p:cNvPr id="174764" name="Freihand 174763">
                  <a:extLst>
                    <a:ext uri="{FF2B5EF4-FFF2-40B4-BE49-F238E27FC236}">
                      <a16:creationId xmlns:a16="http://schemas.microsoft.com/office/drawing/2014/main" id="{7912A1BB-4F49-7F92-F21C-F5D40C30DE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65749" y="250102"/>
                  <a:ext cx="194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4765" name="Freihand 174764">
                  <a:extLst>
                    <a:ext uri="{FF2B5EF4-FFF2-40B4-BE49-F238E27FC236}">
                      <a16:creationId xmlns:a16="http://schemas.microsoft.com/office/drawing/2014/main" id="{2C1B1E34-5EE7-14BB-B8D1-C081768360B6}"/>
                    </a:ext>
                  </a:extLst>
                </p14:cNvPr>
                <p14:cNvContentPartPr/>
                <p14:nvPr/>
              </p14:nvContentPartPr>
              <p14:xfrm>
                <a:off x="10104709" y="305542"/>
                <a:ext cx="66240" cy="86040"/>
              </p14:xfrm>
            </p:contentPart>
          </mc:Choice>
          <mc:Fallback xmlns="">
            <p:pic>
              <p:nvPicPr>
                <p:cNvPr id="174765" name="Freihand 174764">
                  <a:extLst>
                    <a:ext uri="{FF2B5EF4-FFF2-40B4-BE49-F238E27FC236}">
                      <a16:creationId xmlns:a16="http://schemas.microsoft.com/office/drawing/2014/main" id="{2C1B1E34-5EE7-14BB-B8D1-C081768360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95709" y="296542"/>
                  <a:ext cx="83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74766" name="Freihand 174765">
                  <a:extLst>
                    <a:ext uri="{FF2B5EF4-FFF2-40B4-BE49-F238E27FC236}">
                      <a16:creationId xmlns:a16="http://schemas.microsoft.com/office/drawing/2014/main" id="{1540D692-65AF-7909-5D85-EAE4B58DD812}"/>
                    </a:ext>
                  </a:extLst>
                </p14:cNvPr>
                <p14:cNvContentPartPr/>
                <p14:nvPr/>
              </p14:nvContentPartPr>
              <p14:xfrm>
                <a:off x="10227829" y="264142"/>
                <a:ext cx="217080" cy="165960"/>
              </p14:xfrm>
            </p:contentPart>
          </mc:Choice>
          <mc:Fallback xmlns="">
            <p:pic>
              <p:nvPicPr>
                <p:cNvPr id="174766" name="Freihand 174765">
                  <a:extLst>
                    <a:ext uri="{FF2B5EF4-FFF2-40B4-BE49-F238E27FC236}">
                      <a16:creationId xmlns:a16="http://schemas.microsoft.com/office/drawing/2014/main" id="{1540D692-65AF-7909-5D85-EAE4B58DD8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19189" y="255502"/>
                  <a:ext cx="234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74767" name="Freihand 174766">
                  <a:extLst>
                    <a:ext uri="{FF2B5EF4-FFF2-40B4-BE49-F238E27FC236}">
                      <a16:creationId xmlns:a16="http://schemas.microsoft.com/office/drawing/2014/main" id="{EB1584B9-B742-444B-663D-D54AC02E4F91}"/>
                    </a:ext>
                  </a:extLst>
                </p14:cNvPr>
                <p14:cNvContentPartPr/>
                <p14:nvPr/>
              </p14:nvContentPartPr>
              <p14:xfrm>
                <a:off x="10366069" y="299782"/>
                <a:ext cx="179280" cy="202680"/>
              </p14:xfrm>
            </p:contentPart>
          </mc:Choice>
          <mc:Fallback xmlns="">
            <p:pic>
              <p:nvPicPr>
                <p:cNvPr id="174767" name="Freihand 174766">
                  <a:extLst>
                    <a:ext uri="{FF2B5EF4-FFF2-40B4-BE49-F238E27FC236}">
                      <a16:creationId xmlns:a16="http://schemas.microsoft.com/office/drawing/2014/main" id="{EB1584B9-B742-444B-663D-D54AC02E4F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57429" y="291142"/>
                  <a:ext cx="196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4768" name="Freihand 174767">
                  <a:extLst>
                    <a:ext uri="{FF2B5EF4-FFF2-40B4-BE49-F238E27FC236}">
                      <a16:creationId xmlns:a16="http://schemas.microsoft.com/office/drawing/2014/main" id="{302BA6EA-DFA8-D58A-E97C-973AD2CAF20B}"/>
                    </a:ext>
                  </a:extLst>
                </p14:cNvPr>
                <p14:cNvContentPartPr/>
                <p14:nvPr/>
              </p14:nvContentPartPr>
              <p14:xfrm>
                <a:off x="10012189" y="457102"/>
                <a:ext cx="564480" cy="264600"/>
              </p14:xfrm>
            </p:contentPart>
          </mc:Choice>
          <mc:Fallback xmlns="">
            <p:pic>
              <p:nvPicPr>
                <p:cNvPr id="174768" name="Freihand 174767">
                  <a:extLst>
                    <a:ext uri="{FF2B5EF4-FFF2-40B4-BE49-F238E27FC236}">
                      <a16:creationId xmlns:a16="http://schemas.microsoft.com/office/drawing/2014/main" id="{302BA6EA-DFA8-D58A-E97C-973AD2CAF20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03549" y="448462"/>
                  <a:ext cx="582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74769" name="Freihand 174768">
                  <a:extLst>
                    <a:ext uri="{FF2B5EF4-FFF2-40B4-BE49-F238E27FC236}">
                      <a16:creationId xmlns:a16="http://schemas.microsoft.com/office/drawing/2014/main" id="{AB842E16-1414-D430-A44D-A60A26EA0FE1}"/>
                    </a:ext>
                  </a:extLst>
                </p14:cNvPr>
                <p14:cNvContentPartPr/>
                <p14:nvPr/>
              </p14:nvContentPartPr>
              <p14:xfrm>
                <a:off x="10225309" y="557902"/>
                <a:ext cx="122040" cy="126720"/>
              </p14:xfrm>
            </p:contentPart>
          </mc:Choice>
          <mc:Fallback xmlns="">
            <p:pic>
              <p:nvPicPr>
                <p:cNvPr id="174769" name="Freihand 174768">
                  <a:extLst>
                    <a:ext uri="{FF2B5EF4-FFF2-40B4-BE49-F238E27FC236}">
                      <a16:creationId xmlns:a16="http://schemas.microsoft.com/office/drawing/2014/main" id="{AB842E16-1414-D430-A44D-A60A26EA0F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16309" y="548902"/>
                  <a:ext cx="139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74781" name="Freihand 174780">
                  <a:extLst>
                    <a:ext uri="{FF2B5EF4-FFF2-40B4-BE49-F238E27FC236}">
                      <a16:creationId xmlns:a16="http://schemas.microsoft.com/office/drawing/2014/main" id="{243BE192-01D8-E6FF-5D9A-4E89FE250F31}"/>
                    </a:ext>
                  </a:extLst>
                </p14:cNvPr>
                <p14:cNvContentPartPr/>
                <p14:nvPr/>
              </p14:nvContentPartPr>
              <p14:xfrm>
                <a:off x="7383829" y="578422"/>
                <a:ext cx="10080" cy="8640"/>
              </p14:xfrm>
            </p:contentPart>
          </mc:Choice>
          <mc:Fallback xmlns="">
            <p:pic>
              <p:nvPicPr>
                <p:cNvPr id="174781" name="Freihand 174780">
                  <a:extLst>
                    <a:ext uri="{FF2B5EF4-FFF2-40B4-BE49-F238E27FC236}">
                      <a16:creationId xmlns:a16="http://schemas.microsoft.com/office/drawing/2014/main" id="{243BE192-01D8-E6FF-5D9A-4E89FE250F3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74829" y="569782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4771" name="Freihand 174770">
                  <a:extLst>
                    <a:ext uri="{FF2B5EF4-FFF2-40B4-BE49-F238E27FC236}">
                      <a16:creationId xmlns:a16="http://schemas.microsoft.com/office/drawing/2014/main" id="{495685B5-F3CC-8697-4A64-312817AF08D4}"/>
                    </a:ext>
                  </a:extLst>
                </p14:cNvPr>
                <p14:cNvContentPartPr/>
                <p14:nvPr/>
              </p14:nvContentPartPr>
              <p14:xfrm>
                <a:off x="6451789" y="744022"/>
                <a:ext cx="4320" cy="109800"/>
              </p14:xfrm>
            </p:contentPart>
          </mc:Choice>
          <mc:Fallback xmlns="">
            <p:pic>
              <p:nvPicPr>
                <p:cNvPr id="174771" name="Freihand 174770">
                  <a:extLst>
                    <a:ext uri="{FF2B5EF4-FFF2-40B4-BE49-F238E27FC236}">
                      <a16:creationId xmlns:a16="http://schemas.microsoft.com/office/drawing/2014/main" id="{495685B5-F3CC-8697-4A64-312817AF08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43149" y="735382"/>
                  <a:ext cx="2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74772" name="Freihand 174771">
                  <a:extLst>
                    <a:ext uri="{FF2B5EF4-FFF2-40B4-BE49-F238E27FC236}">
                      <a16:creationId xmlns:a16="http://schemas.microsoft.com/office/drawing/2014/main" id="{47742EA0-054C-4E54-CA51-F9ABB6A57854}"/>
                    </a:ext>
                  </a:extLst>
                </p14:cNvPr>
                <p14:cNvContentPartPr/>
                <p14:nvPr/>
              </p14:nvContentPartPr>
              <p14:xfrm>
                <a:off x="6363589" y="716662"/>
                <a:ext cx="149400" cy="144360"/>
              </p14:xfrm>
            </p:contentPart>
          </mc:Choice>
          <mc:Fallback xmlns="">
            <p:pic>
              <p:nvPicPr>
                <p:cNvPr id="174772" name="Freihand 174771">
                  <a:extLst>
                    <a:ext uri="{FF2B5EF4-FFF2-40B4-BE49-F238E27FC236}">
                      <a16:creationId xmlns:a16="http://schemas.microsoft.com/office/drawing/2014/main" id="{47742EA0-054C-4E54-CA51-F9ABB6A578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4949" y="707662"/>
                  <a:ext cx="167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74773" name="Freihand 174772">
                  <a:extLst>
                    <a:ext uri="{FF2B5EF4-FFF2-40B4-BE49-F238E27FC236}">
                      <a16:creationId xmlns:a16="http://schemas.microsoft.com/office/drawing/2014/main" id="{55C1EDF5-1642-E502-C94B-1DF6BFCD4F2D}"/>
                    </a:ext>
                  </a:extLst>
                </p14:cNvPr>
                <p14:cNvContentPartPr/>
                <p14:nvPr/>
              </p14:nvContentPartPr>
              <p14:xfrm>
                <a:off x="6552229" y="752662"/>
                <a:ext cx="178560" cy="97560"/>
              </p14:xfrm>
            </p:contentPart>
          </mc:Choice>
          <mc:Fallback xmlns="">
            <p:pic>
              <p:nvPicPr>
                <p:cNvPr id="174773" name="Freihand 174772">
                  <a:extLst>
                    <a:ext uri="{FF2B5EF4-FFF2-40B4-BE49-F238E27FC236}">
                      <a16:creationId xmlns:a16="http://schemas.microsoft.com/office/drawing/2014/main" id="{55C1EDF5-1642-E502-C94B-1DF6BFCD4F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43229" y="744022"/>
                  <a:ext cx="196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4774" name="Freihand 174773">
                  <a:extLst>
                    <a:ext uri="{FF2B5EF4-FFF2-40B4-BE49-F238E27FC236}">
                      <a16:creationId xmlns:a16="http://schemas.microsoft.com/office/drawing/2014/main" id="{0A0237DB-7461-124A-BBB3-ACB53E7ED6F2}"/>
                    </a:ext>
                  </a:extLst>
                </p14:cNvPr>
                <p14:cNvContentPartPr/>
                <p14:nvPr/>
              </p14:nvContentPartPr>
              <p14:xfrm>
                <a:off x="6759229" y="691462"/>
                <a:ext cx="142200" cy="108360"/>
              </p14:xfrm>
            </p:contentPart>
          </mc:Choice>
          <mc:Fallback xmlns="">
            <p:pic>
              <p:nvPicPr>
                <p:cNvPr id="174774" name="Freihand 174773">
                  <a:extLst>
                    <a:ext uri="{FF2B5EF4-FFF2-40B4-BE49-F238E27FC236}">
                      <a16:creationId xmlns:a16="http://schemas.microsoft.com/office/drawing/2014/main" id="{0A0237DB-7461-124A-BBB3-ACB53E7ED6F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50229" y="682822"/>
                  <a:ext cx="159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4775" name="Freihand 174774">
                  <a:extLst>
                    <a:ext uri="{FF2B5EF4-FFF2-40B4-BE49-F238E27FC236}">
                      <a16:creationId xmlns:a16="http://schemas.microsoft.com/office/drawing/2014/main" id="{147EFD44-25F5-5C02-41C7-C021B7397575}"/>
                    </a:ext>
                  </a:extLst>
                </p14:cNvPr>
                <p14:cNvContentPartPr/>
                <p14:nvPr/>
              </p14:nvContentPartPr>
              <p14:xfrm>
                <a:off x="6928069" y="733582"/>
                <a:ext cx="51840" cy="92880"/>
              </p14:xfrm>
            </p:contentPart>
          </mc:Choice>
          <mc:Fallback xmlns="">
            <p:pic>
              <p:nvPicPr>
                <p:cNvPr id="174775" name="Freihand 174774">
                  <a:extLst>
                    <a:ext uri="{FF2B5EF4-FFF2-40B4-BE49-F238E27FC236}">
                      <a16:creationId xmlns:a16="http://schemas.microsoft.com/office/drawing/2014/main" id="{147EFD44-25F5-5C02-41C7-C021B73975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19069" y="724942"/>
                  <a:ext cx="69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4776" name="Freihand 174775">
                  <a:extLst>
                    <a:ext uri="{FF2B5EF4-FFF2-40B4-BE49-F238E27FC236}">
                      <a16:creationId xmlns:a16="http://schemas.microsoft.com/office/drawing/2014/main" id="{B8728C85-CD90-DC1D-A00F-76C8859408E6}"/>
                    </a:ext>
                  </a:extLst>
                </p14:cNvPr>
                <p14:cNvContentPartPr/>
                <p14:nvPr/>
              </p14:nvContentPartPr>
              <p14:xfrm>
                <a:off x="7029589" y="686422"/>
                <a:ext cx="153000" cy="131040"/>
              </p14:xfrm>
            </p:contentPart>
          </mc:Choice>
          <mc:Fallback xmlns="">
            <p:pic>
              <p:nvPicPr>
                <p:cNvPr id="174776" name="Freihand 174775">
                  <a:extLst>
                    <a:ext uri="{FF2B5EF4-FFF2-40B4-BE49-F238E27FC236}">
                      <a16:creationId xmlns:a16="http://schemas.microsoft.com/office/drawing/2014/main" id="{B8728C85-CD90-DC1D-A00F-76C8859408E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20949" y="677782"/>
                  <a:ext cx="170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4777" name="Freihand 174776">
                  <a:extLst>
                    <a:ext uri="{FF2B5EF4-FFF2-40B4-BE49-F238E27FC236}">
                      <a16:creationId xmlns:a16="http://schemas.microsoft.com/office/drawing/2014/main" id="{41EF9EB5-D7E3-B7F6-D28A-A565F1DFFA61}"/>
                    </a:ext>
                  </a:extLst>
                </p14:cNvPr>
                <p14:cNvContentPartPr/>
                <p14:nvPr/>
              </p14:nvContentPartPr>
              <p14:xfrm>
                <a:off x="7214989" y="762022"/>
                <a:ext cx="20880" cy="67320"/>
              </p14:xfrm>
            </p:contentPart>
          </mc:Choice>
          <mc:Fallback xmlns="">
            <p:pic>
              <p:nvPicPr>
                <p:cNvPr id="174777" name="Freihand 174776">
                  <a:extLst>
                    <a:ext uri="{FF2B5EF4-FFF2-40B4-BE49-F238E27FC236}">
                      <a16:creationId xmlns:a16="http://schemas.microsoft.com/office/drawing/2014/main" id="{41EF9EB5-D7E3-B7F6-D28A-A565F1DFFA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6349" y="753382"/>
                  <a:ext cx="3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4778" name="Freihand 174777">
                  <a:extLst>
                    <a:ext uri="{FF2B5EF4-FFF2-40B4-BE49-F238E27FC236}">
                      <a16:creationId xmlns:a16="http://schemas.microsoft.com/office/drawing/2014/main" id="{F344B0D4-5851-E3A9-4072-4C647752C5CE}"/>
                    </a:ext>
                  </a:extLst>
                </p14:cNvPr>
                <p14:cNvContentPartPr/>
                <p14:nvPr/>
              </p14:nvContentPartPr>
              <p14:xfrm>
                <a:off x="7198069" y="767782"/>
                <a:ext cx="83880" cy="73800"/>
              </p14:xfrm>
            </p:contentPart>
          </mc:Choice>
          <mc:Fallback xmlns="">
            <p:pic>
              <p:nvPicPr>
                <p:cNvPr id="174778" name="Freihand 174777">
                  <a:extLst>
                    <a:ext uri="{FF2B5EF4-FFF2-40B4-BE49-F238E27FC236}">
                      <a16:creationId xmlns:a16="http://schemas.microsoft.com/office/drawing/2014/main" id="{F344B0D4-5851-E3A9-4072-4C647752C5C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89069" y="758782"/>
                  <a:ext cx="101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4779" name="Freihand 174778">
                  <a:extLst>
                    <a:ext uri="{FF2B5EF4-FFF2-40B4-BE49-F238E27FC236}">
                      <a16:creationId xmlns:a16="http://schemas.microsoft.com/office/drawing/2014/main" id="{EB46D2AB-83D3-9923-56AC-2FADC9B4D25B}"/>
                    </a:ext>
                  </a:extLst>
                </p14:cNvPr>
                <p14:cNvContentPartPr/>
                <p14:nvPr/>
              </p14:nvContentPartPr>
              <p14:xfrm>
                <a:off x="7324069" y="749782"/>
                <a:ext cx="13680" cy="111960"/>
              </p14:xfrm>
            </p:contentPart>
          </mc:Choice>
          <mc:Fallback xmlns="">
            <p:pic>
              <p:nvPicPr>
                <p:cNvPr id="174779" name="Freihand 174778">
                  <a:extLst>
                    <a:ext uri="{FF2B5EF4-FFF2-40B4-BE49-F238E27FC236}">
                      <a16:creationId xmlns:a16="http://schemas.microsoft.com/office/drawing/2014/main" id="{EB46D2AB-83D3-9923-56AC-2FADC9B4D25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15069" y="740782"/>
                  <a:ext cx="31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4780" name="Freihand 174779">
                  <a:extLst>
                    <a:ext uri="{FF2B5EF4-FFF2-40B4-BE49-F238E27FC236}">
                      <a16:creationId xmlns:a16="http://schemas.microsoft.com/office/drawing/2014/main" id="{A27FBC75-0CEC-050C-4BAC-E85FBFF86DB0}"/>
                    </a:ext>
                  </a:extLst>
                </p14:cNvPr>
                <p14:cNvContentPartPr/>
                <p14:nvPr/>
              </p14:nvContentPartPr>
              <p14:xfrm>
                <a:off x="7376629" y="663742"/>
                <a:ext cx="234000" cy="179640"/>
              </p14:xfrm>
            </p:contentPart>
          </mc:Choice>
          <mc:Fallback xmlns="">
            <p:pic>
              <p:nvPicPr>
                <p:cNvPr id="174780" name="Freihand 174779">
                  <a:extLst>
                    <a:ext uri="{FF2B5EF4-FFF2-40B4-BE49-F238E27FC236}">
                      <a16:creationId xmlns:a16="http://schemas.microsoft.com/office/drawing/2014/main" id="{A27FBC75-0CEC-050C-4BAC-E85FBFF86D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67629" y="654742"/>
                  <a:ext cx="251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4782" name="Freihand 174781">
                  <a:extLst>
                    <a:ext uri="{FF2B5EF4-FFF2-40B4-BE49-F238E27FC236}">
                      <a16:creationId xmlns:a16="http://schemas.microsoft.com/office/drawing/2014/main" id="{7B4CF5FF-5280-AE5C-F228-1A0C221C745F}"/>
                    </a:ext>
                  </a:extLst>
                </p14:cNvPr>
                <p14:cNvContentPartPr/>
                <p14:nvPr/>
              </p14:nvContentPartPr>
              <p14:xfrm>
                <a:off x="7668589" y="819262"/>
                <a:ext cx="38880" cy="15840"/>
              </p14:xfrm>
            </p:contentPart>
          </mc:Choice>
          <mc:Fallback xmlns="">
            <p:pic>
              <p:nvPicPr>
                <p:cNvPr id="174782" name="Freihand 174781">
                  <a:extLst>
                    <a:ext uri="{FF2B5EF4-FFF2-40B4-BE49-F238E27FC236}">
                      <a16:creationId xmlns:a16="http://schemas.microsoft.com/office/drawing/2014/main" id="{7B4CF5FF-5280-AE5C-F228-1A0C221C74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59589" y="810622"/>
                  <a:ext cx="56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4783" name="Freihand 174782">
                  <a:extLst>
                    <a:ext uri="{FF2B5EF4-FFF2-40B4-BE49-F238E27FC236}">
                      <a16:creationId xmlns:a16="http://schemas.microsoft.com/office/drawing/2014/main" id="{2922ADB4-5F10-8495-C241-4A4A81B016B5}"/>
                    </a:ext>
                  </a:extLst>
                </p14:cNvPr>
                <p14:cNvContentPartPr/>
                <p14:nvPr/>
              </p14:nvContentPartPr>
              <p14:xfrm>
                <a:off x="7814029" y="675262"/>
                <a:ext cx="128520" cy="154800"/>
              </p14:xfrm>
            </p:contentPart>
          </mc:Choice>
          <mc:Fallback xmlns="">
            <p:pic>
              <p:nvPicPr>
                <p:cNvPr id="174783" name="Freihand 174782">
                  <a:extLst>
                    <a:ext uri="{FF2B5EF4-FFF2-40B4-BE49-F238E27FC236}">
                      <a16:creationId xmlns:a16="http://schemas.microsoft.com/office/drawing/2014/main" id="{2922ADB4-5F10-8495-C241-4A4A81B016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05029" y="666622"/>
                  <a:ext cx="146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74784" name="Freihand 174783">
                  <a:extLst>
                    <a:ext uri="{FF2B5EF4-FFF2-40B4-BE49-F238E27FC236}">
                      <a16:creationId xmlns:a16="http://schemas.microsoft.com/office/drawing/2014/main" id="{DBF91114-437E-A07A-5E63-48E4024689A9}"/>
                    </a:ext>
                  </a:extLst>
                </p14:cNvPr>
                <p14:cNvContentPartPr/>
                <p14:nvPr/>
              </p14:nvContentPartPr>
              <p14:xfrm>
                <a:off x="7978549" y="740422"/>
                <a:ext cx="240480" cy="69480"/>
              </p14:xfrm>
            </p:contentPart>
          </mc:Choice>
          <mc:Fallback xmlns="">
            <p:pic>
              <p:nvPicPr>
                <p:cNvPr id="174784" name="Freihand 174783">
                  <a:extLst>
                    <a:ext uri="{FF2B5EF4-FFF2-40B4-BE49-F238E27FC236}">
                      <a16:creationId xmlns:a16="http://schemas.microsoft.com/office/drawing/2014/main" id="{DBF91114-437E-A07A-5E63-48E4024689A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69549" y="731782"/>
                  <a:ext cx="258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74785" name="Freihand 174784">
                  <a:extLst>
                    <a:ext uri="{FF2B5EF4-FFF2-40B4-BE49-F238E27FC236}">
                      <a16:creationId xmlns:a16="http://schemas.microsoft.com/office/drawing/2014/main" id="{12BAC527-6A77-6A36-1EF5-B4106B81F0E7}"/>
                    </a:ext>
                  </a:extLst>
                </p14:cNvPr>
                <p14:cNvContentPartPr/>
                <p14:nvPr/>
              </p14:nvContentPartPr>
              <p14:xfrm>
                <a:off x="8241349" y="722422"/>
                <a:ext cx="61560" cy="77760"/>
              </p14:xfrm>
            </p:contentPart>
          </mc:Choice>
          <mc:Fallback xmlns="">
            <p:pic>
              <p:nvPicPr>
                <p:cNvPr id="174785" name="Freihand 174784">
                  <a:extLst>
                    <a:ext uri="{FF2B5EF4-FFF2-40B4-BE49-F238E27FC236}">
                      <a16:creationId xmlns:a16="http://schemas.microsoft.com/office/drawing/2014/main" id="{12BAC527-6A77-6A36-1EF5-B4106B81F0E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32709" y="713422"/>
                  <a:ext cx="79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4786" name="Freihand 174785">
                  <a:extLst>
                    <a:ext uri="{FF2B5EF4-FFF2-40B4-BE49-F238E27FC236}">
                      <a16:creationId xmlns:a16="http://schemas.microsoft.com/office/drawing/2014/main" id="{600B7A49-D33C-0822-F87C-49FC2CB7B2EE}"/>
                    </a:ext>
                  </a:extLst>
                </p14:cNvPr>
                <p14:cNvContentPartPr/>
                <p14:nvPr/>
              </p14:nvContentPartPr>
              <p14:xfrm>
                <a:off x="8321629" y="720262"/>
                <a:ext cx="313560" cy="66600"/>
              </p14:xfrm>
            </p:contentPart>
          </mc:Choice>
          <mc:Fallback xmlns="">
            <p:pic>
              <p:nvPicPr>
                <p:cNvPr id="174786" name="Freihand 174785">
                  <a:extLst>
                    <a:ext uri="{FF2B5EF4-FFF2-40B4-BE49-F238E27FC236}">
                      <a16:creationId xmlns:a16="http://schemas.microsoft.com/office/drawing/2014/main" id="{600B7A49-D33C-0822-F87C-49FC2CB7B2E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12989" y="711622"/>
                  <a:ext cx="331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4788" name="Freihand 174787">
                  <a:extLst>
                    <a:ext uri="{FF2B5EF4-FFF2-40B4-BE49-F238E27FC236}">
                      <a16:creationId xmlns:a16="http://schemas.microsoft.com/office/drawing/2014/main" id="{D396A5D7-EF67-423C-9FC2-533AB4E13883}"/>
                    </a:ext>
                  </a:extLst>
                </p14:cNvPr>
                <p14:cNvContentPartPr/>
                <p14:nvPr/>
              </p14:nvContentPartPr>
              <p14:xfrm>
                <a:off x="6735829" y="990262"/>
                <a:ext cx="161640" cy="126000"/>
              </p14:xfrm>
            </p:contentPart>
          </mc:Choice>
          <mc:Fallback xmlns="">
            <p:pic>
              <p:nvPicPr>
                <p:cNvPr id="174788" name="Freihand 174787">
                  <a:extLst>
                    <a:ext uri="{FF2B5EF4-FFF2-40B4-BE49-F238E27FC236}">
                      <a16:creationId xmlns:a16="http://schemas.microsoft.com/office/drawing/2014/main" id="{D396A5D7-EF67-423C-9FC2-533AB4E138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27189" y="981262"/>
                  <a:ext cx="179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4789" name="Freihand 174788">
                  <a:extLst>
                    <a:ext uri="{FF2B5EF4-FFF2-40B4-BE49-F238E27FC236}">
                      <a16:creationId xmlns:a16="http://schemas.microsoft.com/office/drawing/2014/main" id="{45A5E030-1C90-74A8-A1DB-DB8A77036E48}"/>
                    </a:ext>
                  </a:extLst>
                </p14:cNvPr>
                <p14:cNvContentPartPr/>
                <p14:nvPr/>
              </p14:nvContentPartPr>
              <p14:xfrm>
                <a:off x="6973789" y="958222"/>
                <a:ext cx="103320" cy="174960"/>
              </p14:xfrm>
            </p:contentPart>
          </mc:Choice>
          <mc:Fallback xmlns="">
            <p:pic>
              <p:nvPicPr>
                <p:cNvPr id="174789" name="Freihand 174788">
                  <a:extLst>
                    <a:ext uri="{FF2B5EF4-FFF2-40B4-BE49-F238E27FC236}">
                      <a16:creationId xmlns:a16="http://schemas.microsoft.com/office/drawing/2014/main" id="{45A5E030-1C90-74A8-A1DB-DB8A77036E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64789" y="949222"/>
                  <a:ext cx="120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4790" name="Freihand 174789">
                  <a:extLst>
                    <a:ext uri="{FF2B5EF4-FFF2-40B4-BE49-F238E27FC236}">
                      <a16:creationId xmlns:a16="http://schemas.microsoft.com/office/drawing/2014/main" id="{CCA101AC-AF40-E3B1-A31F-A1D84B87FEF4}"/>
                    </a:ext>
                  </a:extLst>
                </p14:cNvPr>
                <p14:cNvContentPartPr/>
                <p14:nvPr/>
              </p14:nvContentPartPr>
              <p14:xfrm>
                <a:off x="7136509" y="1017262"/>
                <a:ext cx="84960" cy="76320"/>
              </p14:xfrm>
            </p:contentPart>
          </mc:Choice>
          <mc:Fallback xmlns="">
            <p:pic>
              <p:nvPicPr>
                <p:cNvPr id="174790" name="Freihand 174789">
                  <a:extLst>
                    <a:ext uri="{FF2B5EF4-FFF2-40B4-BE49-F238E27FC236}">
                      <a16:creationId xmlns:a16="http://schemas.microsoft.com/office/drawing/2014/main" id="{CCA101AC-AF40-E3B1-A31F-A1D84B87FEF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27869" y="1008262"/>
                  <a:ext cx="102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4791" name="Freihand 174790">
                  <a:extLst>
                    <a:ext uri="{FF2B5EF4-FFF2-40B4-BE49-F238E27FC236}">
                      <a16:creationId xmlns:a16="http://schemas.microsoft.com/office/drawing/2014/main" id="{635FB849-7D19-953A-34CF-93CE6286AD98}"/>
                    </a:ext>
                  </a:extLst>
                </p14:cNvPr>
                <p14:cNvContentPartPr/>
                <p14:nvPr/>
              </p14:nvContentPartPr>
              <p14:xfrm>
                <a:off x="7204189" y="1029502"/>
                <a:ext cx="43200" cy="139680"/>
              </p14:xfrm>
            </p:contentPart>
          </mc:Choice>
          <mc:Fallback xmlns="">
            <p:pic>
              <p:nvPicPr>
                <p:cNvPr id="174791" name="Freihand 174790">
                  <a:extLst>
                    <a:ext uri="{FF2B5EF4-FFF2-40B4-BE49-F238E27FC236}">
                      <a16:creationId xmlns:a16="http://schemas.microsoft.com/office/drawing/2014/main" id="{635FB849-7D19-953A-34CF-93CE6286AD9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95189" y="1020502"/>
                  <a:ext cx="60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4793" name="Freihand 174792">
                  <a:extLst>
                    <a:ext uri="{FF2B5EF4-FFF2-40B4-BE49-F238E27FC236}">
                      <a16:creationId xmlns:a16="http://schemas.microsoft.com/office/drawing/2014/main" id="{988BFCBE-E88E-6231-298D-9F4C41C68FFA}"/>
                    </a:ext>
                  </a:extLst>
                </p14:cNvPr>
                <p14:cNvContentPartPr/>
                <p14:nvPr/>
              </p14:nvContentPartPr>
              <p14:xfrm>
                <a:off x="7290949" y="925102"/>
                <a:ext cx="51480" cy="240840"/>
              </p14:xfrm>
            </p:contentPart>
          </mc:Choice>
          <mc:Fallback xmlns="">
            <p:pic>
              <p:nvPicPr>
                <p:cNvPr id="174793" name="Freihand 174792">
                  <a:extLst>
                    <a:ext uri="{FF2B5EF4-FFF2-40B4-BE49-F238E27FC236}">
                      <a16:creationId xmlns:a16="http://schemas.microsoft.com/office/drawing/2014/main" id="{988BFCBE-E88E-6231-298D-9F4C41C68F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81949" y="916462"/>
                  <a:ext cx="69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4795" name="Freihand 174794">
                  <a:extLst>
                    <a:ext uri="{FF2B5EF4-FFF2-40B4-BE49-F238E27FC236}">
                      <a16:creationId xmlns:a16="http://schemas.microsoft.com/office/drawing/2014/main" id="{D3DB1A4B-E876-9C42-1201-63B3A34736F7}"/>
                    </a:ext>
                  </a:extLst>
                </p14:cNvPr>
                <p14:cNvContentPartPr/>
                <p14:nvPr/>
              </p14:nvContentPartPr>
              <p14:xfrm>
                <a:off x="6538189" y="1217062"/>
                <a:ext cx="953280" cy="96480"/>
              </p14:xfrm>
            </p:contentPart>
          </mc:Choice>
          <mc:Fallback xmlns="">
            <p:pic>
              <p:nvPicPr>
                <p:cNvPr id="174795" name="Freihand 174794">
                  <a:extLst>
                    <a:ext uri="{FF2B5EF4-FFF2-40B4-BE49-F238E27FC236}">
                      <a16:creationId xmlns:a16="http://schemas.microsoft.com/office/drawing/2014/main" id="{D3DB1A4B-E876-9C42-1201-63B3A34736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29189" y="1208422"/>
                  <a:ext cx="970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4796" name="Freihand 174795">
                  <a:extLst>
                    <a:ext uri="{FF2B5EF4-FFF2-40B4-BE49-F238E27FC236}">
                      <a16:creationId xmlns:a16="http://schemas.microsoft.com/office/drawing/2014/main" id="{EC9BE298-807A-020A-2CAD-EA0246F82408}"/>
                    </a:ext>
                  </a:extLst>
                </p14:cNvPr>
                <p14:cNvContentPartPr/>
                <p14:nvPr/>
              </p14:nvContentPartPr>
              <p14:xfrm>
                <a:off x="6952909" y="1340902"/>
                <a:ext cx="179280" cy="181080"/>
              </p14:xfrm>
            </p:contentPart>
          </mc:Choice>
          <mc:Fallback xmlns="">
            <p:pic>
              <p:nvPicPr>
                <p:cNvPr id="174796" name="Freihand 174795">
                  <a:extLst>
                    <a:ext uri="{FF2B5EF4-FFF2-40B4-BE49-F238E27FC236}">
                      <a16:creationId xmlns:a16="http://schemas.microsoft.com/office/drawing/2014/main" id="{EC9BE298-807A-020A-2CAD-EA0246F824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43909" y="1331902"/>
                  <a:ext cx="196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4798" name="Freihand 174797">
                  <a:extLst>
                    <a:ext uri="{FF2B5EF4-FFF2-40B4-BE49-F238E27FC236}">
                      <a16:creationId xmlns:a16="http://schemas.microsoft.com/office/drawing/2014/main" id="{677DEA7F-8196-F5DB-48CF-3ABFE36E34F3}"/>
                    </a:ext>
                  </a:extLst>
                </p14:cNvPr>
                <p14:cNvContentPartPr/>
                <p14:nvPr/>
              </p14:nvContentPartPr>
              <p14:xfrm>
                <a:off x="7668229" y="1191502"/>
                <a:ext cx="199080" cy="3600"/>
              </p14:xfrm>
            </p:contentPart>
          </mc:Choice>
          <mc:Fallback xmlns="">
            <p:pic>
              <p:nvPicPr>
                <p:cNvPr id="174798" name="Freihand 174797">
                  <a:extLst>
                    <a:ext uri="{FF2B5EF4-FFF2-40B4-BE49-F238E27FC236}">
                      <a16:creationId xmlns:a16="http://schemas.microsoft.com/office/drawing/2014/main" id="{677DEA7F-8196-F5DB-48CF-3ABFE36E34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59229" y="1182502"/>
                  <a:ext cx="216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4799" name="Freihand 174798">
                  <a:extLst>
                    <a:ext uri="{FF2B5EF4-FFF2-40B4-BE49-F238E27FC236}">
                      <a16:creationId xmlns:a16="http://schemas.microsoft.com/office/drawing/2014/main" id="{86D81E9D-B04A-AB91-1F32-240570860A6B}"/>
                    </a:ext>
                  </a:extLst>
                </p14:cNvPr>
                <p14:cNvContentPartPr/>
                <p14:nvPr/>
              </p14:nvContentPartPr>
              <p14:xfrm>
                <a:off x="7625749" y="1253782"/>
                <a:ext cx="206280" cy="21600"/>
              </p14:xfrm>
            </p:contentPart>
          </mc:Choice>
          <mc:Fallback xmlns="">
            <p:pic>
              <p:nvPicPr>
                <p:cNvPr id="174799" name="Freihand 174798">
                  <a:extLst>
                    <a:ext uri="{FF2B5EF4-FFF2-40B4-BE49-F238E27FC236}">
                      <a16:creationId xmlns:a16="http://schemas.microsoft.com/office/drawing/2014/main" id="{86D81E9D-B04A-AB91-1F32-240570860A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16749" y="1245142"/>
                  <a:ext cx="22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4801" name="Freihand 174800">
                  <a:extLst>
                    <a:ext uri="{FF2B5EF4-FFF2-40B4-BE49-F238E27FC236}">
                      <a16:creationId xmlns:a16="http://schemas.microsoft.com/office/drawing/2014/main" id="{31A7E251-0921-535D-A75E-6909E291BCB3}"/>
                    </a:ext>
                  </a:extLst>
                </p14:cNvPr>
                <p14:cNvContentPartPr/>
                <p14:nvPr/>
              </p14:nvContentPartPr>
              <p14:xfrm>
                <a:off x="8050909" y="957862"/>
                <a:ext cx="123120" cy="208080"/>
              </p14:xfrm>
            </p:contentPart>
          </mc:Choice>
          <mc:Fallback xmlns="">
            <p:pic>
              <p:nvPicPr>
                <p:cNvPr id="174801" name="Freihand 174800">
                  <a:extLst>
                    <a:ext uri="{FF2B5EF4-FFF2-40B4-BE49-F238E27FC236}">
                      <a16:creationId xmlns:a16="http://schemas.microsoft.com/office/drawing/2014/main" id="{31A7E251-0921-535D-A75E-6909E291BCB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41909" y="949222"/>
                  <a:ext cx="140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4802" name="Freihand 174801">
                  <a:extLst>
                    <a:ext uri="{FF2B5EF4-FFF2-40B4-BE49-F238E27FC236}">
                      <a16:creationId xmlns:a16="http://schemas.microsoft.com/office/drawing/2014/main" id="{68B54B60-495C-F09E-9F55-26F3B99CFF22}"/>
                    </a:ext>
                  </a:extLst>
                </p14:cNvPr>
                <p14:cNvContentPartPr/>
                <p14:nvPr/>
              </p14:nvContentPartPr>
              <p14:xfrm>
                <a:off x="8086909" y="948862"/>
                <a:ext cx="127440" cy="10080"/>
              </p14:xfrm>
            </p:contentPart>
          </mc:Choice>
          <mc:Fallback xmlns="">
            <p:pic>
              <p:nvPicPr>
                <p:cNvPr id="174802" name="Freihand 174801">
                  <a:extLst>
                    <a:ext uri="{FF2B5EF4-FFF2-40B4-BE49-F238E27FC236}">
                      <a16:creationId xmlns:a16="http://schemas.microsoft.com/office/drawing/2014/main" id="{68B54B60-495C-F09E-9F55-26F3B99CFF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78269" y="940222"/>
                  <a:ext cx="145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4803" name="Freihand 174802">
                  <a:extLst>
                    <a:ext uri="{FF2B5EF4-FFF2-40B4-BE49-F238E27FC236}">
                      <a16:creationId xmlns:a16="http://schemas.microsoft.com/office/drawing/2014/main" id="{32EA4D3B-85C9-B531-FE2A-9CFF557808C3}"/>
                    </a:ext>
                  </a:extLst>
                </p14:cNvPr>
                <p14:cNvContentPartPr/>
                <p14:nvPr/>
              </p14:nvContentPartPr>
              <p14:xfrm>
                <a:off x="7987909" y="1209502"/>
                <a:ext cx="251640" cy="141120"/>
              </p14:xfrm>
            </p:contentPart>
          </mc:Choice>
          <mc:Fallback xmlns="">
            <p:pic>
              <p:nvPicPr>
                <p:cNvPr id="174803" name="Freihand 174802">
                  <a:extLst>
                    <a:ext uri="{FF2B5EF4-FFF2-40B4-BE49-F238E27FC236}">
                      <a16:creationId xmlns:a16="http://schemas.microsoft.com/office/drawing/2014/main" id="{32EA4D3B-85C9-B531-FE2A-9CFF557808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79269" y="1200502"/>
                  <a:ext cx="269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4804" name="Freihand 174803">
                  <a:extLst>
                    <a:ext uri="{FF2B5EF4-FFF2-40B4-BE49-F238E27FC236}">
                      <a16:creationId xmlns:a16="http://schemas.microsoft.com/office/drawing/2014/main" id="{CCE4EC5C-DE59-13F6-7EA6-13440FBF8EA7}"/>
                    </a:ext>
                  </a:extLst>
                </p14:cNvPr>
                <p14:cNvContentPartPr/>
                <p14:nvPr/>
              </p14:nvContentPartPr>
              <p14:xfrm>
                <a:off x="8090509" y="1273582"/>
                <a:ext cx="59040" cy="150120"/>
              </p14:xfrm>
            </p:contentPart>
          </mc:Choice>
          <mc:Fallback xmlns="">
            <p:pic>
              <p:nvPicPr>
                <p:cNvPr id="174804" name="Freihand 174803">
                  <a:extLst>
                    <a:ext uri="{FF2B5EF4-FFF2-40B4-BE49-F238E27FC236}">
                      <a16:creationId xmlns:a16="http://schemas.microsoft.com/office/drawing/2014/main" id="{CCE4EC5C-DE59-13F6-7EA6-13440FBF8E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81869" y="1264582"/>
                  <a:ext cx="76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4806" name="Freihand 174805">
                  <a:extLst>
                    <a:ext uri="{FF2B5EF4-FFF2-40B4-BE49-F238E27FC236}">
                      <a16:creationId xmlns:a16="http://schemas.microsoft.com/office/drawing/2014/main" id="{4A34EE56-D676-1CCC-2DA8-63BE02061FF9}"/>
                    </a:ext>
                  </a:extLst>
                </p14:cNvPr>
                <p14:cNvContentPartPr/>
                <p14:nvPr/>
              </p14:nvContentPartPr>
              <p14:xfrm>
                <a:off x="8460949" y="1124902"/>
                <a:ext cx="20520" cy="115920"/>
              </p14:xfrm>
            </p:contentPart>
          </mc:Choice>
          <mc:Fallback xmlns="">
            <p:pic>
              <p:nvPicPr>
                <p:cNvPr id="174806" name="Freihand 174805">
                  <a:extLst>
                    <a:ext uri="{FF2B5EF4-FFF2-40B4-BE49-F238E27FC236}">
                      <a16:creationId xmlns:a16="http://schemas.microsoft.com/office/drawing/2014/main" id="{4A34EE56-D676-1CCC-2DA8-63BE02061FF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52309" y="1115902"/>
                  <a:ext cx="38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4807" name="Freihand 174806">
                  <a:extLst>
                    <a:ext uri="{FF2B5EF4-FFF2-40B4-BE49-F238E27FC236}">
                      <a16:creationId xmlns:a16="http://schemas.microsoft.com/office/drawing/2014/main" id="{E7AD9AAD-16F1-96D5-AD6E-F8FC8E808805}"/>
                    </a:ext>
                  </a:extLst>
                </p14:cNvPr>
                <p14:cNvContentPartPr/>
                <p14:nvPr/>
              </p14:nvContentPartPr>
              <p14:xfrm>
                <a:off x="8400829" y="1195102"/>
                <a:ext cx="107640" cy="5040"/>
              </p14:xfrm>
            </p:contentPart>
          </mc:Choice>
          <mc:Fallback xmlns="">
            <p:pic>
              <p:nvPicPr>
                <p:cNvPr id="174807" name="Freihand 174806">
                  <a:extLst>
                    <a:ext uri="{FF2B5EF4-FFF2-40B4-BE49-F238E27FC236}">
                      <a16:creationId xmlns:a16="http://schemas.microsoft.com/office/drawing/2014/main" id="{E7AD9AAD-16F1-96D5-AD6E-F8FC8E80880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91829" y="1186102"/>
                  <a:ext cx="125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4808" name="Freihand 174807">
                  <a:extLst>
                    <a:ext uri="{FF2B5EF4-FFF2-40B4-BE49-F238E27FC236}">
                      <a16:creationId xmlns:a16="http://schemas.microsoft.com/office/drawing/2014/main" id="{68D4B02D-A5EF-8D3F-5639-B6349548E6F6}"/>
                    </a:ext>
                  </a:extLst>
                </p14:cNvPr>
                <p14:cNvContentPartPr/>
                <p14:nvPr/>
              </p14:nvContentPartPr>
              <p14:xfrm>
                <a:off x="8654989" y="1060822"/>
                <a:ext cx="129960" cy="228960"/>
              </p14:xfrm>
            </p:contentPart>
          </mc:Choice>
          <mc:Fallback xmlns="">
            <p:pic>
              <p:nvPicPr>
                <p:cNvPr id="174808" name="Freihand 174807">
                  <a:extLst>
                    <a:ext uri="{FF2B5EF4-FFF2-40B4-BE49-F238E27FC236}">
                      <a16:creationId xmlns:a16="http://schemas.microsoft.com/office/drawing/2014/main" id="{68D4B02D-A5EF-8D3F-5639-B6349548E6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45989" y="1052182"/>
                  <a:ext cx="147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4809" name="Freihand 174808">
                  <a:extLst>
                    <a:ext uri="{FF2B5EF4-FFF2-40B4-BE49-F238E27FC236}">
                      <a16:creationId xmlns:a16="http://schemas.microsoft.com/office/drawing/2014/main" id="{B6652691-8224-7A60-DD7B-80D74EA1C698}"/>
                    </a:ext>
                  </a:extLst>
                </p14:cNvPr>
                <p14:cNvContentPartPr/>
                <p14:nvPr/>
              </p14:nvContentPartPr>
              <p14:xfrm>
                <a:off x="8861989" y="1035622"/>
                <a:ext cx="171000" cy="169920"/>
              </p14:xfrm>
            </p:contentPart>
          </mc:Choice>
          <mc:Fallback xmlns="">
            <p:pic>
              <p:nvPicPr>
                <p:cNvPr id="174809" name="Freihand 174808">
                  <a:extLst>
                    <a:ext uri="{FF2B5EF4-FFF2-40B4-BE49-F238E27FC236}">
                      <a16:creationId xmlns:a16="http://schemas.microsoft.com/office/drawing/2014/main" id="{B6652691-8224-7A60-DD7B-80D74EA1C6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53349" y="1026622"/>
                  <a:ext cx="188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4810" name="Freihand 174809">
                  <a:extLst>
                    <a:ext uri="{FF2B5EF4-FFF2-40B4-BE49-F238E27FC236}">
                      <a16:creationId xmlns:a16="http://schemas.microsoft.com/office/drawing/2014/main" id="{8CAEDF5F-E295-4EFF-62FA-71C9405BC924}"/>
                    </a:ext>
                  </a:extLst>
                </p14:cNvPr>
                <p14:cNvContentPartPr/>
                <p14:nvPr/>
              </p14:nvContentPartPr>
              <p14:xfrm>
                <a:off x="9088429" y="1020502"/>
                <a:ext cx="154800" cy="178560"/>
              </p14:xfrm>
            </p:contentPart>
          </mc:Choice>
          <mc:Fallback xmlns="">
            <p:pic>
              <p:nvPicPr>
                <p:cNvPr id="174810" name="Freihand 174809">
                  <a:extLst>
                    <a:ext uri="{FF2B5EF4-FFF2-40B4-BE49-F238E27FC236}">
                      <a16:creationId xmlns:a16="http://schemas.microsoft.com/office/drawing/2014/main" id="{8CAEDF5F-E295-4EFF-62FA-71C9405BC92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79789" y="1011862"/>
                  <a:ext cx="172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4812" name="Freihand 174811">
                  <a:extLst>
                    <a:ext uri="{FF2B5EF4-FFF2-40B4-BE49-F238E27FC236}">
                      <a16:creationId xmlns:a16="http://schemas.microsoft.com/office/drawing/2014/main" id="{DB25B2C2-A481-92B6-A430-65AC2D501072}"/>
                    </a:ext>
                  </a:extLst>
                </p14:cNvPr>
                <p14:cNvContentPartPr/>
                <p14:nvPr/>
              </p14:nvContentPartPr>
              <p14:xfrm>
                <a:off x="7902589" y="824662"/>
                <a:ext cx="428760" cy="718200"/>
              </p14:xfrm>
            </p:contentPart>
          </mc:Choice>
          <mc:Fallback xmlns="">
            <p:pic>
              <p:nvPicPr>
                <p:cNvPr id="174812" name="Freihand 174811">
                  <a:extLst>
                    <a:ext uri="{FF2B5EF4-FFF2-40B4-BE49-F238E27FC236}">
                      <a16:creationId xmlns:a16="http://schemas.microsoft.com/office/drawing/2014/main" id="{DB25B2C2-A481-92B6-A430-65AC2D50107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93589" y="815662"/>
                  <a:ext cx="44640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4820" name="Freihand 174819">
                  <a:extLst>
                    <a:ext uri="{FF2B5EF4-FFF2-40B4-BE49-F238E27FC236}">
                      <a16:creationId xmlns:a16="http://schemas.microsoft.com/office/drawing/2014/main" id="{F271C0BD-1C6A-1615-594F-162B74B61334}"/>
                    </a:ext>
                  </a:extLst>
                </p14:cNvPr>
                <p14:cNvContentPartPr/>
                <p14:nvPr/>
              </p14:nvContentPartPr>
              <p14:xfrm>
                <a:off x="10351669" y="1039222"/>
                <a:ext cx="235080" cy="109800"/>
              </p14:xfrm>
            </p:contentPart>
          </mc:Choice>
          <mc:Fallback xmlns="">
            <p:pic>
              <p:nvPicPr>
                <p:cNvPr id="174820" name="Freihand 174819">
                  <a:extLst>
                    <a:ext uri="{FF2B5EF4-FFF2-40B4-BE49-F238E27FC236}">
                      <a16:creationId xmlns:a16="http://schemas.microsoft.com/office/drawing/2014/main" id="{F271C0BD-1C6A-1615-594F-162B74B6133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43029" y="1030222"/>
                  <a:ext cx="252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4821" name="Freihand 174820">
                  <a:extLst>
                    <a:ext uri="{FF2B5EF4-FFF2-40B4-BE49-F238E27FC236}">
                      <a16:creationId xmlns:a16="http://schemas.microsoft.com/office/drawing/2014/main" id="{AF371D7D-3377-821D-0C81-DE13A8CCF446}"/>
                    </a:ext>
                  </a:extLst>
                </p14:cNvPr>
                <p14:cNvContentPartPr/>
                <p14:nvPr/>
              </p14:nvContentPartPr>
              <p14:xfrm>
                <a:off x="10571629" y="946702"/>
                <a:ext cx="17280" cy="10800"/>
              </p14:xfrm>
            </p:contentPart>
          </mc:Choice>
          <mc:Fallback xmlns="">
            <p:pic>
              <p:nvPicPr>
                <p:cNvPr id="174821" name="Freihand 174820">
                  <a:extLst>
                    <a:ext uri="{FF2B5EF4-FFF2-40B4-BE49-F238E27FC236}">
                      <a16:creationId xmlns:a16="http://schemas.microsoft.com/office/drawing/2014/main" id="{AF371D7D-3377-821D-0C81-DE13A8CCF4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62629" y="938062"/>
                  <a:ext cx="34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4822" name="Freihand 174821">
                  <a:extLst>
                    <a:ext uri="{FF2B5EF4-FFF2-40B4-BE49-F238E27FC236}">
                      <a16:creationId xmlns:a16="http://schemas.microsoft.com/office/drawing/2014/main" id="{2BEA0129-90CA-95F6-EC8C-66EC22B366F6}"/>
                    </a:ext>
                  </a:extLst>
                </p14:cNvPr>
                <p14:cNvContentPartPr/>
                <p14:nvPr/>
              </p14:nvContentPartPr>
              <p14:xfrm>
                <a:off x="10745509" y="1016542"/>
                <a:ext cx="167400" cy="218160"/>
              </p14:xfrm>
            </p:contentPart>
          </mc:Choice>
          <mc:Fallback xmlns="">
            <p:pic>
              <p:nvPicPr>
                <p:cNvPr id="174822" name="Freihand 174821">
                  <a:extLst>
                    <a:ext uri="{FF2B5EF4-FFF2-40B4-BE49-F238E27FC236}">
                      <a16:creationId xmlns:a16="http://schemas.microsoft.com/office/drawing/2014/main" id="{2BEA0129-90CA-95F6-EC8C-66EC22B366F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36509" y="1007542"/>
                  <a:ext cx="185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4823" name="Freihand 174822">
                  <a:extLst>
                    <a:ext uri="{FF2B5EF4-FFF2-40B4-BE49-F238E27FC236}">
                      <a16:creationId xmlns:a16="http://schemas.microsoft.com/office/drawing/2014/main" id="{6B17140D-CFDF-3FF9-1EED-4E4DF9A83A80}"/>
                    </a:ext>
                  </a:extLst>
                </p14:cNvPr>
                <p14:cNvContentPartPr/>
                <p14:nvPr/>
              </p14:nvContentPartPr>
              <p14:xfrm>
                <a:off x="11077069" y="1111582"/>
                <a:ext cx="10080" cy="104040"/>
              </p14:xfrm>
            </p:contentPart>
          </mc:Choice>
          <mc:Fallback xmlns="">
            <p:pic>
              <p:nvPicPr>
                <p:cNvPr id="174823" name="Freihand 174822">
                  <a:extLst>
                    <a:ext uri="{FF2B5EF4-FFF2-40B4-BE49-F238E27FC236}">
                      <a16:creationId xmlns:a16="http://schemas.microsoft.com/office/drawing/2014/main" id="{6B17140D-CFDF-3FF9-1EED-4E4DF9A83A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68429" y="1102582"/>
                  <a:ext cx="27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4824" name="Freihand 174823">
                  <a:extLst>
                    <a:ext uri="{FF2B5EF4-FFF2-40B4-BE49-F238E27FC236}">
                      <a16:creationId xmlns:a16="http://schemas.microsoft.com/office/drawing/2014/main" id="{F20B2DD4-DDBD-C4C1-0D32-F5C89E625AB6}"/>
                    </a:ext>
                  </a:extLst>
                </p14:cNvPr>
                <p14:cNvContentPartPr/>
                <p14:nvPr/>
              </p14:nvContentPartPr>
              <p14:xfrm>
                <a:off x="11287309" y="973342"/>
                <a:ext cx="147600" cy="162000"/>
              </p14:xfrm>
            </p:contentPart>
          </mc:Choice>
          <mc:Fallback xmlns="">
            <p:pic>
              <p:nvPicPr>
                <p:cNvPr id="174824" name="Freihand 174823">
                  <a:extLst>
                    <a:ext uri="{FF2B5EF4-FFF2-40B4-BE49-F238E27FC236}">
                      <a16:creationId xmlns:a16="http://schemas.microsoft.com/office/drawing/2014/main" id="{F20B2DD4-DDBD-C4C1-0D32-F5C89E625A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78669" y="964702"/>
                  <a:ext cx="165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4825" name="Freihand 174824">
                  <a:extLst>
                    <a:ext uri="{FF2B5EF4-FFF2-40B4-BE49-F238E27FC236}">
                      <a16:creationId xmlns:a16="http://schemas.microsoft.com/office/drawing/2014/main" id="{8473E2CB-55EC-3490-8E96-32B71346F7A6}"/>
                    </a:ext>
                  </a:extLst>
                </p14:cNvPr>
                <p14:cNvContentPartPr/>
                <p14:nvPr/>
              </p14:nvContentPartPr>
              <p14:xfrm>
                <a:off x="11498989" y="1040662"/>
                <a:ext cx="149760" cy="115920"/>
              </p14:xfrm>
            </p:contentPart>
          </mc:Choice>
          <mc:Fallback xmlns="">
            <p:pic>
              <p:nvPicPr>
                <p:cNvPr id="174825" name="Freihand 174824">
                  <a:extLst>
                    <a:ext uri="{FF2B5EF4-FFF2-40B4-BE49-F238E27FC236}">
                      <a16:creationId xmlns:a16="http://schemas.microsoft.com/office/drawing/2014/main" id="{8473E2CB-55EC-3490-8E96-32B71346F7A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89989" y="1032022"/>
                  <a:ext cx="167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4814" name="Freihand 174813">
                  <a:extLst>
                    <a:ext uri="{FF2B5EF4-FFF2-40B4-BE49-F238E27FC236}">
                      <a16:creationId xmlns:a16="http://schemas.microsoft.com/office/drawing/2014/main" id="{79184075-860C-5996-231E-1A90BD9CD8D4}"/>
                    </a:ext>
                  </a:extLst>
                </p14:cNvPr>
                <p14:cNvContentPartPr/>
                <p14:nvPr/>
              </p14:nvContentPartPr>
              <p14:xfrm>
                <a:off x="9423229" y="894862"/>
                <a:ext cx="276480" cy="370080"/>
              </p14:xfrm>
            </p:contentPart>
          </mc:Choice>
          <mc:Fallback xmlns="">
            <p:pic>
              <p:nvPicPr>
                <p:cNvPr id="174814" name="Freihand 174813">
                  <a:extLst>
                    <a:ext uri="{FF2B5EF4-FFF2-40B4-BE49-F238E27FC236}">
                      <a16:creationId xmlns:a16="http://schemas.microsoft.com/office/drawing/2014/main" id="{79184075-860C-5996-231E-1A90BD9CD8D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14589" y="885862"/>
                  <a:ext cx="2941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4815" name="Freihand 174814">
                  <a:extLst>
                    <a:ext uri="{FF2B5EF4-FFF2-40B4-BE49-F238E27FC236}">
                      <a16:creationId xmlns:a16="http://schemas.microsoft.com/office/drawing/2014/main" id="{C9397535-3E2D-6102-3C89-946F713FF699}"/>
                    </a:ext>
                  </a:extLst>
                </p14:cNvPr>
                <p14:cNvContentPartPr/>
                <p14:nvPr/>
              </p14:nvContentPartPr>
              <p14:xfrm>
                <a:off x="9601069" y="1178542"/>
                <a:ext cx="94320" cy="18000"/>
              </p14:xfrm>
            </p:contentPart>
          </mc:Choice>
          <mc:Fallback xmlns="">
            <p:pic>
              <p:nvPicPr>
                <p:cNvPr id="174815" name="Freihand 174814">
                  <a:extLst>
                    <a:ext uri="{FF2B5EF4-FFF2-40B4-BE49-F238E27FC236}">
                      <a16:creationId xmlns:a16="http://schemas.microsoft.com/office/drawing/2014/main" id="{C9397535-3E2D-6102-3C89-946F713FF69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92069" y="1169542"/>
                  <a:ext cx="11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4816" name="Freihand 174815">
                  <a:extLst>
                    <a:ext uri="{FF2B5EF4-FFF2-40B4-BE49-F238E27FC236}">
                      <a16:creationId xmlns:a16="http://schemas.microsoft.com/office/drawing/2014/main" id="{8BD7E3BC-4328-A43A-5F47-CCAB85CEE39C}"/>
                    </a:ext>
                  </a:extLst>
                </p14:cNvPr>
                <p14:cNvContentPartPr/>
                <p14:nvPr/>
              </p14:nvContentPartPr>
              <p14:xfrm>
                <a:off x="9733549" y="1109782"/>
                <a:ext cx="143640" cy="88200"/>
              </p14:xfrm>
            </p:contentPart>
          </mc:Choice>
          <mc:Fallback xmlns="">
            <p:pic>
              <p:nvPicPr>
                <p:cNvPr id="174816" name="Freihand 174815">
                  <a:extLst>
                    <a:ext uri="{FF2B5EF4-FFF2-40B4-BE49-F238E27FC236}">
                      <a16:creationId xmlns:a16="http://schemas.microsoft.com/office/drawing/2014/main" id="{8BD7E3BC-4328-A43A-5F47-CCAB85CEE39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24909" y="1101142"/>
                  <a:ext cx="161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4817" name="Freihand 174816">
                  <a:extLst>
                    <a:ext uri="{FF2B5EF4-FFF2-40B4-BE49-F238E27FC236}">
                      <a16:creationId xmlns:a16="http://schemas.microsoft.com/office/drawing/2014/main" id="{2B3BFC72-7DD6-8D6E-BD94-F31046FB9E4C}"/>
                    </a:ext>
                  </a:extLst>
                </p14:cNvPr>
                <p14:cNvContentPartPr/>
                <p14:nvPr/>
              </p14:nvContentPartPr>
              <p14:xfrm>
                <a:off x="9900949" y="1006102"/>
                <a:ext cx="137880" cy="154800"/>
              </p14:xfrm>
            </p:contentPart>
          </mc:Choice>
          <mc:Fallback xmlns="">
            <p:pic>
              <p:nvPicPr>
                <p:cNvPr id="174817" name="Freihand 174816">
                  <a:extLst>
                    <a:ext uri="{FF2B5EF4-FFF2-40B4-BE49-F238E27FC236}">
                      <a16:creationId xmlns:a16="http://schemas.microsoft.com/office/drawing/2014/main" id="{2B3BFC72-7DD6-8D6E-BD94-F31046FB9E4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92309" y="997462"/>
                  <a:ext cx="155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4818" name="Freihand 174817">
                  <a:extLst>
                    <a:ext uri="{FF2B5EF4-FFF2-40B4-BE49-F238E27FC236}">
                      <a16:creationId xmlns:a16="http://schemas.microsoft.com/office/drawing/2014/main" id="{912EECD3-3D32-AF4E-EB64-1AF64FEA0C58}"/>
                    </a:ext>
                  </a:extLst>
                </p14:cNvPr>
                <p14:cNvContentPartPr/>
                <p14:nvPr/>
              </p14:nvContentPartPr>
              <p14:xfrm>
                <a:off x="10109749" y="956782"/>
                <a:ext cx="67680" cy="232560"/>
              </p14:xfrm>
            </p:contentPart>
          </mc:Choice>
          <mc:Fallback xmlns="">
            <p:pic>
              <p:nvPicPr>
                <p:cNvPr id="174818" name="Freihand 174817">
                  <a:extLst>
                    <a:ext uri="{FF2B5EF4-FFF2-40B4-BE49-F238E27FC236}">
                      <a16:creationId xmlns:a16="http://schemas.microsoft.com/office/drawing/2014/main" id="{912EECD3-3D32-AF4E-EB64-1AF64FEA0C5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01109" y="947782"/>
                  <a:ext cx="85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4819" name="Freihand 174818">
                  <a:extLst>
                    <a:ext uri="{FF2B5EF4-FFF2-40B4-BE49-F238E27FC236}">
                      <a16:creationId xmlns:a16="http://schemas.microsoft.com/office/drawing/2014/main" id="{834255CE-FEEA-0941-9D6E-BA379EC02821}"/>
                    </a:ext>
                  </a:extLst>
                </p14:cNvPr>
                <p14:cNvContentPartPr/>
                <p14:nvPr/>
              </p14:nvContentPartPr>
              <p14:xfrm>
                <a:off x="9859909" y="835462"/>
                <a:ext cx="107280" cy="50040"/>
              </p14:xfrm>
            </p:contentPart>
          </mc:Choice>
          <mc:Fallback xmlns="">
            <p:pic>
              <p:nvPicPr>
                <p:cNvPr id="174819" name="Freihand 174818">
                  <a:extLst>
                    <a:ext uri="{FF2B5EF4-FFF2-40B4-BE49-F238E27FC236}">
                      <a16:creationId xmlns:a16="http://schemas.microsoft.com/office/drawing/2014/main" id="{834255CE-FEEA-0941-9D6E-BA379EC0282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51269" y="826462"/>
                  <a:ext cx="124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4826" name="Freihand 174825">
                  <a:extLst>
                    <a:ext uri="{FF2B5EF4-FFF2-40B4-BE49-F238E27FC236}">
                      <a16:creationId xmlns:a16="http://schemas.microsoft.com/office/drawing/2014/main" id="{63B1995F-5C28-BBB6-8581-9B68703C6254}"/>
                    </a:ext>
                  </a:extLst>
                </p14:cNvPr>
                <p14:cNvContentPartPr/>
                <p14:nvPr/>
              </p14:nvContentPartPr>
              <p14:xfrm>
                <a:off x="9850909" y="1345942"/>
                <a:ext cx="116640" cy="115920"/>
              </p14:xfrm>
            </p:contentPart>
          </mc:Choice>
          <mc:Fallback xmlns="">
            <p:pic>
              <p:nvPicPr>
                <p:cNvPr id="174826" name="Freihand 174825">
                  <a:extLst>
                    <a:ext uri="{FF2B5EF4-FFF2-40B4-BE49-F238E27FC236}">
                      <a16:creationId xmlns:a16="http://schemas.microsoft.com/office/drawing/2014/main" id="{63B1995F-5C28-BBB6-8581-9B68703C625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42269" y="1336942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4827" name="Freihand 174826">
                  <a:extLst>
                    <a:ext uri="{FF2B5EF4-FFF2-40B4-BE49-F238E27FC236}">
                      <a16:creationId xmlns:a16="http://schemas.microsoft.com/office/drawing/2014/main" id="{D50AFCD5-A9EB-803F-E247-0C8D5EEBFC75}"/>
                    </a:ext>
                  </a:extLst>
                </p14:cNvPr>
                <p14:cNvContentPartPr/>
                <p14:nvPr/>
              </p14:nvContentPartPr>
              <p14:xfrm>
                <a:off x="9881149" y="1300222"/>
                <a:ext cx="174240" cy="14760"/>
              </p14:xfrm>
            </p:contentPart>
          </mc:Choice>
          <mc:Fallback xmlns="">
            <p:pic>
              <p:nvPicPr>
                <p:cNvPr id="174827" name="Freihand 174826">
                  <a:extLst>
                    <a:ext uri="{FF2B5EF4-FFF2-40B4-BE49-F238E27FC236}">
                      <a16:creationId xmlns:a16="http://schemas.microsoft.com/office/drawing/2014/main" id="{D50AFCD5-A9EB-803F-E247-0C8D5EEBFC7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72149" y="1291582"/>
                  <a:ext cx="191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4828" name="Freihand 174827">
                  <a:extLst>
                    <a:ext uri="{FF2B5EF4-FFF2-40B4-BE49-F238E27FC236}">
                      <a16:creationId xmlns:a16="http://schemas.microsoft.com/office/drawing/2014/main" id="{EF670BCC-0AB6-7511-A25F-04C1DF34FE9C}"/>
                    </a:ext>
                  </a:extLst>
                </p14:cNvPr>
                <p14:cNvContentPartPr/>
                <p14:nvPr/>
              </p14:nvContentPartPr>
              <p14:xfrm>
                <a:off x="9758389" y="1456102"/>
                <a:ext cx="384120" cy="167040"/>
              </p14:xfrm>
            </p:contentPart>
          </mc:Choice>
          <mc:Fallback xmlns="">
            <p:pic>
              <p:nvPicPr>
                <p:cNvPr id="174828" name="Freihand 174827">
                  <a:extLst>
                    <a:ext uri="{FF2B5EF4-FFF2-40B4-BE49-F238E27FC236}">
                      <a16:creationId xmlns:a16="http://schemas.microsoft.com/office/drawing/2014/main" id="{EF670BCC-0AB6-7511-A25F-04C1DF34FE9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49389" y="1447102"/>
                  <a:ext cx="401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4829" name="Freihand 174828">
                  <a:extLst>
                    <a:ext uri="{FF2B5EF4-FFF2-40B4-BE49-F238E27FC236}">
                      <a16:creationId xmlns:a16="http://schemas.microsoft.com/office/drawing/2014/main" id="{05BCE747-22AD-ED71-4392-E21524BFF073}"/>
                    </a:ext>
                  </a:extLst>
                </p14:cNvPr>
                <p14:cNvContentPartPr/>
                <p14:nvPr/>
              </p14:nvContentPartPr>
              <p14:xfrm>
                <a:off x="9898429" y="1607662"/>
                <a:ext cx="178200" cy="183600"/>
              </p14:xfrm>
            </p:contentPart>
          </mc:Choice>
          <mc:Fallback xmlns="">
            <p:pic>
              <p:nvPicPr>
                <p:cNvPr id="174829" name="Freihand 174828">
                  <a:extLst>
                    <a:ext uri="{FF2B5EF4-FFF2-40B4-BE49-F238E27FC236}">
                      <a16:creationId xmlns:a16="http://schemas.microsoft.com/office/drawing/2014/main" id="{05BCE747-22AD-ED71-4392-E21524BFF07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89429" y="1599022"/>
                  <a:ext cx="19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4834" name="Freihand 174833">
                  <a:extLst>
                    <a:ext uri="{FF2B5EF4-FFF2-40B4-BE49-F238E27FC236}">
                      <a16:creationId xmlns:a16="http://schemas.microsoft.com/office/drawing/2014/main" id="{29918C93-CB24-6A68-3DB5-F7A506FE5E43}"/>
                    </a:ext>
                  </a:extLst>
                </p14:cNvPr>
                <p14:cNvContentPartPr/>
                <p14:nvPr/>
              </p14:nvContentPartPr>
              <p14:xfrm>
                <a:off x="10319629" y="1375462"/>
                <a:ext cx="340560" cy="283680"/>
              </p14:xfrm>
            </p:contentPart>
          </mc:Choice>
          <mc:Fallback xmlns="">
            <p:pic>
              <p:nvPicPr>
                <p:cNvPr id="174834" name="Freihand 174833">
                  <a:extLst>
                    <a:ext uri="{FF2B5EF4-FFF2-40B4-BE49-F238E27FC236}">
                      <a16:creationId xmlns:a16="http://schemas.microsoft.com/office/drawing/2014/main" id="{29918C93-CB24-6A68-3DB5-F7A506FE5E4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10989" y="1366462"/>
                  <a:ext cx="358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4835" name="Freihand 174834">
                  <a:extLst>
                    <a:ext uri="{FF2B5EF4-FFF2-40B4-BE49-F238E27FC236}">
                      <a16:creationId xmlns:a16="http://schemas.microsoft.com/office/drawing/2014/main" id="{1345BDEA-4BC2-2A42-C489-0F2C5ECDBBD9}"/>
                    </a:ext>
                  </a:extLst>
                </p14:cNvPr>
                <p14:cNvContentPartPr/>
                <p14:nvPr/>
              </p14:nvContentPartPr>
              <p14:xfrm>
                <a:off x="10616269" y="1412902"/>
                <a:ext cx="20520" cy="7920"/>
              </p14:xfrm>
            </p:contentPart>
          </mc:Choice>
          <mc:Fallback xmlns="">
            <p:pic>
              <p:nvPicPr>
                <p:cNvPr id="174835" name="Freihand 174834">
                  <a:extLst>
                    <a:ext uri="{FF2B5EF4-FFF2-40B4-BE49-F238E27FC236}">
                      <a16:creationId xmlns:a16="http://schemas.microsoft.com/office/drawing/2014/main" id="{1345BDEA-4BC2-2A42-C489-0F2C5ECDBB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07629" y="1403902"/>
                  <a:ext cx="38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4836" name="Freihand 174835">
                  <a:extLst>
                    <a:ext uri="{FF2B5EF4-FFF2-40B4-BE49-F238E27FC236}">
                      <a16:creationId xmlns:a16="http://schemas.microsoft.com/office/drawing/2014/main" id="{CC2C4E96-7EE8-6815-F33F-F0ACD05E0E62}"/>
                    </a:ext>
                  </a:extLst>
                </p14:cNvPr>
                <p14:cNvContentPartPr/>
                <p14:nvPr/>
              </p14:nvContentPartPr>
              <p14:xfrm>
                <a:off x="10763869" y="1474822"/>
                <a:ext cx="78480" cy="115200"/>
              </p14:xfrm>
            </p:contentPart>
          </mc:Choice>
          <mc:Fallback xmlns="">
            <p:pic>
              <p:nvPicPr>
                <p:cNvPr id="174836" name="Freihand 174835">
                  <a:extLst>
                    <a:ext uri="{FF2B5EF4-FFF2-40B4-BE49-F238E27FC236}">
                      <a16:creationId xmlns:a16="http://schemas.microsoft.com/office/drawing/2014/main" id="{CC2C4E96-7EE8-6815-F33F-F0ACD05E0E6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55229" y="1466182"/>
                  <a:ext cx="96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4837" name="Freihand 174836">
                  <a:extLst>
                    <a:ext uri="{FF2B5EF4-FFF2-40B4-BE49-F238E27FC236}">
                      <a16:creationId xmlns:a16="http://schemas.microsoft.com/office/drawing/2014/main" id="{BDFD4C71-E847-C66E-85A6-33DF1F991F90}"/>
                    </a:ext>
                  </a:extLst>
                </p14:cNvPr>
                <p14:cNvContentPartPr/>
                <p14:nvPr/>
              </p14:nvContentPartPr>
              <p14:xfrm>
                <a:off x="10885189" y="1375102"/>
                <a:ext cx="225000" cy="165960"/>
              </p14:xfrm>
            </p:contentPart>
          </mc:Choice>
          <mc:Fallback xmlns="">
            <p:pic>
              <p:nvPicPr>
                <p:cNvPr id="174837" name="Freihand 174836">
                  <a:extLst>
                    <a:ext uri="{FF2B5EF4-FFF2-40B4-BE49-F238E27FC236}">
                      <a16:creationId xmlns:a16="http://schemas.microsoft.com/office/drawing/2014/main" id="{BDFD4C71-E847-C66E-85A6-33DF1F991F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76189" y="1366102"/>
                  <a:ext cx="242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4838" name="Freihand 174837">
                  <a:extLst>
                    <a:ext uri="{FF2B5EF4-FFF2-40B4-BE49-F238E27FC236}">
                      <a16:creationId xmlns:a16="http://schemas.microsoft.com/office/drawing/2014/main" id="{D1C6879F-71A1-589F-389C-7A5C2D6A5FC5}"/>
                    </a:ext>
                  </a:extLst>
                </p14:cNvPr>
                <p14:cNvContentPartPr/>
                <p14:nvPr/>
              </p14:nvContentPartPr>
              <p14:xfrm>
                <a:off x="11063389" y="1390582"/>
                <a:ext cx="46800" cy="21600"/>
              </p14:xfrm>
            </p:contentPart>
          </mc:Choice>
          <mc:Fallback xmlns="">
            <p:pic>
              <p:nvPicPr>
                <p:cNvPr id="174838" name="Freihand 174837">
                  <a:extLst>
                    <a:ext uri="{FF2B5EF4-FFF2-40B4-BE49-F238E27FC236}">
                      <a16:creationId xmlns:a16="http://schemas.microsoft.com/office/drawing/2014/main" id="{D1C6879F-71A1-589F-389C-7A5C2D6A5FC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054389" y="1381582"/>
                  <a:ext cx="64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4839" name="Freihand 174838">
                  <a:extLst>
                    <a:ext uri="{FF2B5EF4-FFF2-40B4-BE49-F238E27FC236}">
                      <a16:creationId xmlns:a16="http://schemas.microsoft.com/office/drawing/2014/main" id="{CE5B4E01-5AD2-D550-2FE8-EE1960A6EAB4}"/>
                    </a:ext>
                  </a:extLst>
                </p14:cNvPr>
                <p14:cNvContentPartPr/>
                <p14:nvPr/>
              </p14:nvContentPartPr>
              <p14:xfrm>
                <a:off x="11123149" y="1425142"/>
                <a:ext cx="235080" cy="218520"/>
              </p14:xfrm>
            </p:contentPart>
          </mc:Choice>
          <mc:Fallback xmlns="">
            <p:pic>
              <p:nvPicPr>
                <p:cNvPr id="174839" name="Freihand 174838">
                  <a:extLst>
                    <a:ext uri="{FF2B5EF4-FFF2-40B4-BE49-F238E27FC236}">
                      <a16:creationId xmlns:a16="http://schemas.microsoft.com/office/drawing/2014/main" id="{CE5B4E01-5AD2-D550-2FE8-EE1960A6EA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14509" y="1416142"/>
                  <a:ext cx="252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4840" name="Freihand 174839">
                  <a:extLst>
                    <a:ext uri="{FF2B5EF4-FFF2-40B4-BE49-F238E27FC236}">
                      <a16:creationId xmlns:a16="http://schemas.microsoft.com/office/drawing/2014/main" id="{D5680BDA-1526-6BB2-9A9B-7DA9C667BAB8}"/>
                    </a:ext>
                  </a:extLst>
                </p14:cNvPr>
                <p14:cNvContentPartPr/>
                <p14:nvPr/>
              </p14:nvContentPartPr>
              <p14:xfrm>
                <a:off x="11429149" y="1401382"/>
                <a:ext cx="236520" cy="97560"/>
              </p14:xfrm>
            </p:contentPart>
          </mc:Choice>
          <mc:Fallback xmlns="">
            <p:pic>
              <p:nvPicPr>
                <p:cNvPr id="174840" name="Freihand 174839">
                  <a:extLst>
                    <a:ext uri="{FF2B5EF4-FFF2-40B4-BE49-F238E27FC236}">
                      <a16:creationId xmlns:a16="http://schemas.microsoft.com/office/drawing/2014/main" id="{D5680BDA-1526-6BB2-9A9B-7DA9C667BA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420149" y="1392742"/>
                  <a:ext cx="254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4841" name="Freihand 174840">
                  <a:extLst>
                    <a:ext uri="{FF2B5EF4-FFF2-40B4-BE49-F238E27FC236}">
                      <a16:creationId xmlns:a16="http://schemas.microsoft.com/office/drawing/2014/main" id="{C2E2DCAC-9110-10F3-87A4-AE6F2D60908C}"/>
                    </a:ext>
                  </a:extLst>
                </p14:cNvPr>
                <p14:cNvContentPartPr/>
                <p14:nvPr/>
              </p14:nvContentPartPr>
              <p14:xfrm>
                <a:off x="11708149" y="1404622"/>
                <a:ext cx="72000" cy="78120"/>
              </p14:xfrm>
            </p:contentPart>
          </mc:Choice>
          <mc:Fallback xmlns="">
            <p:pic>
              <p:nvPicPr>
                <p:cNvPr id="174841" name="Freihand 174840">
                  <a:extLst>
                    <a:ext uri="{FF2B5EF4-FFF2-40B4-BE49-F238E27FC236}">
                      <a16:creationId xmlns:a16="http://schemas.microsoft.com/office/drawing/2014/main" id="{C2E2DCAC-9110-10F3-87A4-AE6F2D60908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699509" y="1395622"/>
                  <a:ext cx="89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4842" name="Freihand 174841">
                  <a:extLst>
                    <a:ext uri="{FF2B5EF4-FFF2-40B4-BE49-F238E27FC236}">
                      <a16:creationId xmlns:a16="http://schemas.microsoft.com/office/drawing/2014/main" id="{70BBB98F-FBCF-1EC0-4503-C8C593223B89}"/>
                    </a:ext>
                  </a:extLst>
                </p14:cNvPr>
                <p14:cNvContentPartPr/>
                <p14:nvPr/>
              </p14:nvContentPartPr>
              <p14:xfrm>
                <a:off x="11838469" y="1385542"/>
                <a:ext cx="109440" cy="201600"/>
              </p14:xfrm>
            </p:contentPart>
          </mc:Choice>
          <mc:Fallback xmlns="">
            <p:pic>
              <p:nvPicPr>
                <p:cNvPr id="174842" name="Freihand 174841">
                  <a:extLst>
                    <a:ext uri="{FF2B5EF4-FFF2-40B4-BE49-F238E27FC236}">
                      <a16:creationId xmlns:a16="http://schemas.microsoft.com/office/drawing/2014/main" id="{70BBB98F-FBCF-1EC0-4503-C8C593223B8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29469" y="1376542"/>
                  <a:ext cx="127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4843" name="Freihand 174842">
                  <a:extLst>
                    <a:ext uri="{FF2B5EF4-FFF2-40B4-BE49-F238E27FC236}">
                      <a16:creationId xmlns:a16="http://schemas.microsoft.com/office/drawing/2014/main" id="{237E65B9-B2AF-FFF7-48D4-93C6A09809B5}"/>
                    </a:ext>
                  </a:extLst>
                </p14:cNvPr>
                <p14:cNvContentPartPr/>
                <p14:nvPr/>
              </p14:nvContentPartPr>
              <p14:xfrm>
                <a:off x="10498549" y="1775782"/>
                <a:ext cx="119160" cy="211680"/>
              </p14:xfrm>
            </p:contentPart>
          </mc:Choice>
          <mc:Fallback xmlns="">
            <p:pic>
              <p:nvPicPr>
                <p:cNvPr id="174843" name="Freihand 174842">
                  <a:extLst>
                    <a:ext uri="{FF2B5EF4-FFF2-40B4-BE49-F238E27FC236}">
                      <a16:creationId xmlns:a16="http://schemas.microsoft.com/office/drawing/2014/main" id="{237E65B9-B2AF-FFF7-48D4-93C6A09809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89909" y="1767142"/>
                  <a:ext cx="136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4844" name="Freihand 174843">
                  <a:extLst>
                    <a:ext uri="{FF2B5EF4-FFF2-40B4-BE49-F238E27FC236}">
                      <a16:creationId xmlns:a16="http://schemas.microsoft.com/office/drawing/2014/main" id="{C7914041-6D4D-3E2E-7BCD-1FE6DE33932F}"/>
                    </a:ext>
                  </a:extLst>
                </p14:cNvPr>
                <p14:cNvContentPartPr/>
                <p14:nvPr/>
              </p14:nvContentPartPr>
              <p14:xfrm>
                <a:off x="10676749" y="1870822"/>
                <a:ext cx="114480" cy="48240"/>
              </p14:xfrm>
            </p:contentPart>
          </mc:Choice>
          <mc:Fallback xmlns="">
            <p:pic>
              <p:nvPicPr>
                <p:cNvPr id="174844" name="Freihand 174843">
                  <a:extLst>
                    <a:ext uri="{FF2B5EF4-FFF2-40B4-BE49-F238E27FC236}">
                      <a16:creationId xmlns:a16="http://schemas.microsoft.com/office/drawing/2014/main" id="{C7914041-6D4D-3E2E-7BCD-1FE6DE33932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68109" y="1862182"/>
                  <a:ext cx="132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4845" name="Freihand 174844">
                  <a:extLst>
                    <a:ext uri="{FF2B5EF4-FFF2-40B4-BE49-F238E27FC236}">
                      <a16:creationId xmlns:a16="http://schemas.microsoft.com/office/drawing/2014/main" id="{4B3B97CD-A453-A5B1-7DC5-4A268EA3F237}"/>
                    </a:ext>
                  </a:extLst>
                </p14:cNvPr>
                <p14:cNvContentPartPr/>
                <p14:nvPr/>
              </p14:nvContentPartPr>
              <p14:xfrm>
                <a:off x="10840909" y="1756702"/>
                <a:ext cx="294120" cy="140040"/>
              </p14:xfrm>
            </p:contentPart>
          </mc:Choice>
          <mc:Fallback xmlns="">
            <p:pic>
              <p:nvPicPr>
                <p:cNvPr id="174845" name="Freihand 174844">
                  <a:extLst>
                    <a:ext uri="{FF2B5EF4-FFF2-40B4-BE49-F238E27FC236}">
                      <a16:creationId xmlns:a16="http://schemas.microsoft.com/office/drawing/2014/main" id="{4B3B97CD-A453-A5B1-7DC5-4A268EA3F23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31909" y="1748062"/>
                  <a:ext cx="311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4846" name="Freihand 174845">
                  <a:extLst>
                    <a:ext uri="{FF2B5EF4-FFF2-40B4-BE49-F238E27FC236}">
                      <a16:creationId xmlns:a16="http://schemas.microsoft.com/office/drawing/2014/main" id="{692AAA77-B834-EA43-27C9-D36B3736FF56}"/>
                    </a:ext>
                  </a:extLst>
                </p14:cNvPr>
                <p14:cNvContentPartPr/>
                <p14:nvPr/>
              </p14:nvContentPartPr>
              <p14:xfrm>
                <a:off x="10721029" y="1685782"/>
                <a:ext cx="114480" cy="21600"/>
              </p14:xfrm>
            </p:contentPart>
          </mc:Choice>
          <mc:Fallback xmlns="">
            <p:pic>
              <p:nvPicPr>
                <p:cNvPr id="174846" name="Freihand 174845">
                  <a:extLst>
                    <a:ext uri="{FF2B5EF4-FFF2-40B4-BE49-F238E27FC236}">
                      <a16:creationId xmlns:a16="http://schemas.microsoft.com/office/drawing/2014/main" id="{692AAA77-B834-EA43-27C9-D36B3736FF5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12389" y="1676782"/>
                  <a:ext cx="132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4847" name="Freihand 174846">
                  <a:extLst>
                    <a:ext uri="{FF2B5EF4-FFF2-40B4-BE49-F238E27FC236}">
                      <a16:creationId xmlns:a16="http://schemas.microsoft.com/office/drawing/2014/main" id="{A9B2A0B4-213E-607D-8635-A6716E855BA8}"/>
                    </a:ext>
                  </a:extLst>
                </p14:cNvPr>
                <p14:cNvContentPartPr/>
                <p14:nvPr/>
              </p14:nvContentPartPr>
              <p14:xfrm>
                <a:off x="11273269" y="1624942"/>
                <a:ext cx="44280" cy="295920"/>
              </p14:xfrm>
            </p:contentPart>
          </mc:Choice>
          <mc:Fallback xmlns="">
            <p:pic>
              <p:nvPicPr>
                <p:cNvPr id="174847" name="Freihand 174846">
                  <a:extLst>
                    <a:ext uri="{FF2B5EF4-FFF2-40B4-BE49-F238E27FC236}">
                      <a16:creationId xmlns:a16="http://schemas.microsoft.com/office/drawing/2014/main" id="{A9B2A0B4-213E-607D-8635-A6716E855BA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64269" y="1615942"/>
                  <a:ext cx="619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4849" name="Freihand 174848">
                  <a:extLst>
                    <a:ext uri="{FF2B5EF4-FFF2-40B4-BE49-F238E27FC236}">
                      <a16:creationId xmlns:a16="http://schemas.microsoft.com/office/drawing/2014/main" id="{DDDB0AA4-7D63-9816-E0E7-8D9AD66C0519}"/>
                    </a:ext>
                  </a:extLst>
                </p14:cNvPr>
                <p14:cNvContentPartPr/>
                <p14:nvPr/>
              </p14:nvContentPartPr>
              <p14:xfrm>
                <a:off x="5803069" y="1285462"/>
                <a:ext cx="101880" cy="250200"/>
              </p14:xfrm>
            </p:contentPart>
          </mc:Choice>
          <mc:Fallback xmlns="">
            <p:pic>
              <p:nvPicPr>
                <p:cNvPr id="174849" name="Freihand 174848">
                  <a:extLst>
                    <a:ext uri="{FF2B5EF4-FFF2-40B4-BE49-F238E27FC236}">
                      <a16:creationId xmlns:a16="http://schemas.microsoft.com/office/drawing/2014/main" id="{DDDB0AA4-7D63-9816-E0E7-8D9AD66C051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94069" y="1276462"/>
                  <a:ext cx="119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4850" name="Freihand 174849">
                  <a:extLst>
                    <a:ext uri="{FF2B5EF4-FFF2-40B4-BE49-F238E27FC236}">
                      <a16:creationId xmlns:a16="http://schemas.microsoft.com/office/drawing/2014/main" id="{AAFB0442-BDD5-5490-8D76-8A7DAC52A473}"/>
                    </a:ext>
                  </a:extLst>
                </p14:cNvPr>
                <p14:cNvContentPartPr/>
                <p14:nvPr/>
              </p14:nvContentPartPr>
              <p14:xfrm>
                <a:off x="6006469" y="1172422"/>
                <a:ext cx="53640" cy="204840"/>
              </p14:xfrm>
            </p:contentPart>
          </mc:Choice>
          <mc:Fallback xmlns="">
            <p:pic>
              <p:nvPicPr>
                <p:cNvPr id="174850" name="Freihand 174849">
                  <a:extLst>
                    <a:ext uri="{FF2B5EF4-FFF2-40B4-BE49-F238E27FC236}">
                      <a16:creationId xmlns:a16="http://schemas.microsoft.com/office/drawing/2014/main" id="{AAFB0442-BDD5-5490-8D76-8A7DAC52A47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97829" y="1163422"/>
                  <a:ext cx="71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4851" name="Freihand 174850">
                  <a:extLst>
                    <a:ext uri="{FF2B5EF4-FFF2-40B4-BE49-F238E27FC236}">
                      <a16:creationId xmlns:a16="http://schemas.microsoft.com/office/drawing/2014/main" id="{A125790B-D3CD-5C42-52F0-240D80B4E9DA}"/>
                    </a:ext>
                  </a:extLst>
                </p14:cNvPr>
                <p14:cNvContentPartPr/>
                <p14:nvPr/>
              </p14:nvContentPartPr>
              <p14:xfrm>
                <a:off x="6145069" y="1222822"/>
                <a:ext cx="112680" cy="147600"/>
              </p14:xfrm>
            </p:contentPart>
          </mc:Choice>
          <mc:Fallback xmlns="">
            <p:pic>
              <p:nvPicPr>
                <p:cNvPr id="174851" name="Freihand 174850">
                  <a:extLst>
                    <a:ext uri="{FF2B5EF4-FFF2-40B4-BE49-F238E27FC236}">
                      <a16:creationId xmlns:a16="http://schemas.microsoft.com/office/drawing/2014/main" id="{A125790B-D3CD-5C42-52F0-240D80B4E9D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36069" y="1213822"/>
                  <a:ext cx="130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852" name="Freihand 174851">
                  <a:extLst>
                    <a:ext uri="{FF2B5EF4-FFF2-40B4-BE49-F238E27FC236}">
                      <a16:creationId xmlns:a16="http://schemas.microsoft.com/office/drawing/2014/main" id="{99D7BA35-E645-F832-1D30-8E2AF4B86703}"/>
                    </a:ext>
                  </a:extLst>
                </p14:cNvPr>
                <p14:cNvContentPartPr/>
                <p14:nvPr/>
              </p14:nvContentPartPr>
              <p14:xfrm>
                <a:off x="6278629" y="1139662"/>
                <a:ext cx="322200" cy="295920"/>
              </p14:xfrm>
            </p:contentPart>
          </mc:Choice>
          <mc:Fallback xmlns="">
            <p:pic>
              <p:nvPicPr>
                <p:cNvPr id="174852" name="Freihand 174851">
                  <a:extLst>
                    <a:ext uri="{FF2B5EF4-FFF2-40B4-BE49-F238E27FC236}">
                      <a16:creationId xmlns:a16="http://schemas.microsoft.com/office/drawing/2014/main" id="{99D7BA35-E645-F832-1D30-8E2AF4B8670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69629" y="1131022"/>
                  <a:ext cx="339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4853" name="Freihand 174852">
                  <a:extLst>
                    <a:ext uri="{FF2B5EF4-FFF2-40B4-BE49-F238E27FC236}">
                      <a16:creationId xmlns:a16="http://schemas.microsoft.com/office/drawing/2014/main" id="{1A582C40-595D-2666-2326-5EC1E9486919}"/>
                    </a:ext>
                  </a:extLst>
                </p14:cNvPr>
                <p14:cNvContentPartPr/>
                <p14:nvPr/>
              </p14:nvContentPartPr>
              <p14:xfrm>
                <a:off x="6448909" y="1270702"/>
                <a:ext cx="149040" cy="43200"/>
              </p14:xfrm>
            </p:contentPart>
          </mc:Choice>
          <mc:Fallback xmlns="">
            <p:pic>
              <p:nvPicPr>
                <p:cNvPr id="174853" name="Freihand 174852">
                  <a:extLst>
                    <a:ext uri="{FF2B5EF4-FFF2-40B4-BE49-F238E27FC236}">
                      <a16:creationId xmlns:a16="http://schemas.microsoft.com/office/drawing/2014/main" id="{1A582C40-595D-2666-2326-5EC1E948691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39909" y="1262062"/>
                  <a:ext cx="166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4854" name="Freihand 174853">
                  <a:extLst>
                    <a:ext uri="{FF2B5EF4-FFF2-40B4-BE49-F238E27FC236}">
                      <a16:creationId xmlns:a16="http://schemas.microsoft.com/office/drawing/2014/main" id="{5081F0F9-4DA9-93B2-C22F-37A21D60DE84}"/>
                    </a:ext>
                  </a:extLst>
                </p14:cNvPr>
                <p14:cNvContentPartPr/>
                <p14:nvPr/>
              </p14:nvContentPartPr>
              <p14:xfrm>
                <a:off x="6435229" y="1905022"/>
                <a:ext cx="105120" cy="311400"/>
              </p14:xfrm>
            </p:contentPart>
          </mc:Choice>
          <mc:Fallback xmlns="">
            <p:pic>
              <p:nvPicPr>
                <p:cNvPr id="174854" name="Freihand 174853">
                  <a:extLst>
                    <a:ext uri="{FF2B5EF4-FFF2-40B4-BE49-F238E27FC236}">
                      <a16:creationId xmlns:a16="http://schemas.microsoft.com/office/drawing/2014/main" id="{5081F0F9-4DA9-93B2-C22F-37A21D60DE8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26589" y="1896022"/>
                  <a:ext cx="122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855" name="Freihand 174854">
                  <a:extLst>
                    <a:ext uri="{FF2B5EF4-FFF2-40B4-BE49-F238E27FC236}">
                      <a16:creationId xmlns:a16="http://schemas.microsoft.com/office/drawing/2014/main" id="{FC52EAEA-E073-6631-3768-DA3A51B544D5}"/>
                    </a:ext>
                  </a:extLst>
                </p14:cNvPr>
                <p14:cNvContentPartPr/>
                <p14:nvPr/>
              </p14:nvContentPartPr>
              <p14:xfrm>
                <a:off x="6631429" y="1865422"/>
                <a:ext cx="99720" cy="164520"/>
              </p14:xfrm>
            </p:contentPart>
          </mc:Choice>
          <mc:Fallback xmlns="">
            <p:pic>
              <p:nvPicPr>
                <p:cNvPr id="174855" name="Freihand 174854">
                  <a:extLst>
                    <a:ext uri="{FF2B5EF4-FFF2-40B4-BE49-F238E27FC236}">
                      <a16:creationId xmlns:a16="http://schemas.microsoft.com/office/drawing/2014/main" id="{FC52EAEA-E073-6631-3768-DA3A51B544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22429" y="1856422"/>
                  <a:ext cx="117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4856" name="Freihand 174855">
                  <a:extLst>
                    <a:ext uri="{FF2B5EF4-FFF2-40B4-BE49-F238E27FC236}">
                      <a16:creationId xmlns:a16="http://schemas.microsoft.com/office/drawing/2014/main" id="{C0CB7E68-689E-4AD2-28EB-2067606CD403}"/>
                    </a:ext>
                  </a:extLst>
                </p14:cNvPr>
                <p14:cNvContentPartPr/>
                <p14:nvPr/>
              </p14:nvContentPartPr>
              <p14:xfrm>
                <a:off x="6807829" y="1874422"/>
                <a:ext cx="45360" cy="149040"/>
              </p14:xfrm>
            </p:contentPart>
          </mc:Choice>
          <mc:Fallback xmlns="">
            <p:pic>
              <p:nvPicPr>
                <p:cNvPr id="174856" name="Freihand 174855">
                  <a:extLst>
                    <a:ext uri="{FF2B5EF4-FFF2-40B4-BE49-F238E27FC236}">
                      <a16:creationId xmlns:a16="http://schemas.microsoft.com/office/drawing/2014/main" id="{C0CB7E68-689E-4AD2-28EB-2067606CD40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99189" y="1865782"/>
                  <a:ext cx="63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4857" name="Freihand 174856">
                  <a:extLst>
                    <a:ext uri="{FF2B5EF4-FFF2-40B4-BE49-F238E27FC236}">
                      <a16:creationId xmlns:a16="http://schemas.microsoft.com/office/drawing/2014/main" id="{613B14C4-94D6-E680-6DD0-74EEBC60BE74}"/>
                    </a:ext>
                  </a:extLst>
                </p14:cNvPr>
                <p14:cNvContentPartPr/>
                <p14:nvPr/>
              </p14:nvContentPartPr>
              <p14:xfrm>
                <a:off x="6771829" y="1888462"/>
                <a:ext cx="62640" cy="131400"/>
              </p14:xfrm>
            </p:contentPart>
          </mc:Choice>
          <mc:Fallback xmlns="">
            <p:pic>
              <p:nvPicPr>
                <p:cNvPr id="174857" name="Freihand 174856">
                  <a:extLst>
                    <a:ext uri="{FF2B5EF4-FFF2-40B4-BE49-F238E27FC236}">
                      <a16:creationId xmlns:a16="http://schemas.microsoft.com/office/drawing/2014/main" id="{613B14C4-94D6-E680-6DD0-74EEBC60BE7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63189" y="1879822"/>
                  <a:ext cx="80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858" name="Freihand 174857">
                  <a:extLst>
                    <a:ext uri="{FF2B5EF4-FFF2-40B4-BE49-F238E27FC236}">
                      <a16:creationId xmlns:a16="http://schemas.microsoft.com/office/drawing/2014/main" id="{E9D66298-5C0F-B12D-00AA-C0D5551604AA}"/>
                    </a:ext>
                  </a:extLst>
                </p14:cNvPr>
                <p14:cNvContentPartPr/>
                <p14:nvPr/>
              </p14:nvContentPartPr>
              <p14:xfrm>
                <a:off x="6762469" y="1865782"/>
                <a:ext cx="149040" cy="289800"/>
              </p14:xfrm>
            </p:contentPart>
          </mc:Choice>
          <mc:Fallback xmlns="">
            <p:pic>
              <p:nvPicPr>
                <p:cNvPr id="174858" name="Freihand 174857">
                  <a:extLst>
                    <a:ext uri="{FF2B5EF4-FFF2-40B4-BE49-F238E27FC236}">
                      <a16:creationId xmlns:a16="http://schemas.microsoft.com/office/drawing/2014/main" id="{E9D66298-5C0F-B12D-00AA-C0D5551604A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53469" y="1856782"/>
                  <a:ext cx="166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859" name="Freihand 174858">
                  <a:extLst>
                    <a:ext uri="{FF2B5EF4-FFF2-40B4-BE49-F238E27FC236}">
                      <a16:creationId xmlns:a16="http://schemas.microsoft.com/office/drawing/2014/main" id="{CAF2803D-24B3-6905-956C-8B053C061D6C}"/>
                    </a:ext>
                  </a:extLst>
                </p14:cNvPr>
                <p14:cNvContentPartPr/>
                <p14:nvPr/>
              </p14:nvContentPartPr>
              <p14:xfrm>
                <a:off x="6562309" y="1663102"/>
                <a:ext cx="20520" cy="120240"/>
              </p14:xfrm>
            </p:contentPart>
          </mc:Choice>
          <mc:Fallback xmlns="">
            <p:pic>
              <p:nvPicPr>
                <p:cNvPr id="174859" name="Freihand 174858">
                  <a:extLst>
                    <a:ext uri="{FF2B5EF4-FFF2-40B4-BE49-F238E27FC236}">
                      <a16:creationId xmlns:a16="http://schemas.microsoft.com/office/drawing/2014/main" id="{CAF2803D-24B3-6905-956C-8B053C061D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53309" y="1654102"/>
                  <a:ext cx="38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860" name="Freihand 174859">
                  <a:extLst>
                    <a:ext uri="{FF2B5EF4-FFF2-40B4-BE49-F238E27FC236}">
                      <a16:creationId xmlns:a16="http://schemas.microsoft.com/office/drawing/2014/main" id="{53532FBB-A50A-32D8-BFCB-ADA0DBBEEA6F}"/>
                    </a:ext>
                  </a:extLst>
                </p14:cNvPr>
                <p14:cNvContentPartPr/>
                <p14:nvPr/>
              </p14:nvContentPartPr>
              <p14:xfrm>
                <a:off x="6961549" y="1709902"/>
                <a:ext cx="47160" cy="334080"/>
              </p14:xfrm>
            </p:contentPart>
          </mc:Choice>
          <mc:Fallback xmlns="">
            <p:pic>
              <p:nvPicPr>
                <p:cNvPr id="174860" name="Freihand 174859">
                  <a:extLst>
                    <a:ext uri="{FF2B5EF4-FFF2-40B4-BE49-F238E27FC236}">
                      <a16:creationId xmlns:a16="http://schemas.microsoft.com/office/drawing/2014/main" id="{53532FBB-A50A-32D8-BFCB-ADA0DBBEEA6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52909" y="1701262"/>
                  <a:ext cx="648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861" name="Freihand 174860">
                  <a:extLst>
                    <a:ext uri="{FF2B5EF4-FFF2-40B4-BE49-F238E27FC236}">
                      <a16:creationId xmlns:a16="http://schemas.microsoft.com/office/drawing/2014/main" id="{9638D477-D040-CBB3-303C-FBE63649D1D5}"/>
                    </a:ext>
                  </a:extLst>
                </p14:cNvPr>
                <p14:cNvContentPartPr/>
                <p14:nvPr/>
              </p14:nvContentPartPr>
              <p14:xfrm>
                <a:off x="7175749" y="1903942"/>
                <a:ext cx="189360" cy="64440"/>
              </p14:xfrm>
            </p:contentPart>
          </mc:Choice>
          <mc:Fallback xmlns="">
            <p:pic>
              <p:nvPicPr>
                <p:cNvPr id="174861" name="Freihand 174860">
                  <a:extLst>
                    <a:ext uri="{FF2B5EF4-FFF2-40B4-BE49-F238E27FC236}">
                      <a16:creationId xmlns:a16="http://schemas.microsoft.com/office/drawing/2014/main" id="{9638D477-D040-CBB3-303C-FBE63649D1D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67109" y="1895302"/>
                  <a:ext cx="207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862" name="Freihand 174861">
                  <a:extLst>
                    <a:ext uri="{FF2B5EF4-FFF2-40B4-BE49-F238E27FC236}">
                      <a16:creationId xmlns:a16="http://schemas.microsoft.com/office/drawing/2014/main" id="{AA5345E7-0BAC-5C5A-2192-F30E56E65452}"/>
                    </a:ext>
                  </a:extLst>
                </p14:cNvPr>
                <p14:cNvContentPartPr/>
                <p14:nvPr/>
              </p14:nvContentPartPr>
              <p14:xfrm>
                <a:off x="7430269" y="1876582"/>
                <a:ext cx="181440" cy="28080"/>
              </p14:xfrm>
            </p:contentPart>
          </mc:Choice>
          <mc:Fallback xmlns="">
            <p:pic>
              <p:nvPicPr>
                <p:cNvPr id="174862" name="Freihand 174861">
                  <a:extLst>
                    <a:ext uri="{FF2B5EF4-FFF2-40B4-BE49-F238E27FC236}">
                      <a16:creationId xmlns:a16="http://schemas.microsoft.com/office/drawing/2014/main" id="{AA5345E7-0BAC-5C5A-2192-F30E56E6545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21269" y="1867942"/>
                  <a:ext cx="199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863" name="Freihand 174862">
                  <a:extLst>
                    <a:ext uri="{FF2B5EF4-FFF2-40B4-BE49-F238E27FC236}">
                      <a16:creationId xmlns:a16="http://schemas.microsoft.com/office/drawing/2014/main" id="{276FEF8D-74E0-77E2-BB45-EB3D9FCA243D}"/>
                    </a:ext>
                  </a:extLst>
                </p14:cNvPr>
                <p14:cNvContentPartPr/>
                <p14:nvPr/>
              </p14:nvContentPartPr>
              <p14:xfrm>
                <a:off x="7750669" y="1688662"/>
                <a:ext cx="126000" cy="137880"/>
              </p14:xfrm>
            </p:contentPart>
          </mc:Choice>
          <mc:Fallback xmlns="">
            <p:pic>
              <p:nvPicPr>
                <p:cNvPr id="174863" name="Freihand 174862">
                  <a:extLst>
                    <a:ext uri="{FF2B5EF4-FFF2-40B4-BE49-F238E27FC236}">
                      <a16:creationId xmlns:a16="http://schemas.microsoft.com/office/drawing/2014/main" id="{276FEF8D-74E0-77E2-BB45-EB3D9FCA243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41669" y="1680022"/>
                  <a:ext cx="143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864" name="Freihand 174863">
                  <a:extLst>
                    <a:ext uri="{FF2B5EF4-FFF2-40B4-BE49-F238E27FC236}">
                      <a16:creationId xmlns:a16="http://schemas.microsoft.com/office/drawing/2014/main" id="{C212D6E3-9E74-E948-B702-27DA0B1A6671}"/>
                    </a:ext>
                  </a:extLst>
                </p14:cNvPr>
                <p14:cNvContentPartPr/>
                <p14:nvPr/>
              </p14:nvContentPartPr>
              <p14:xfrm>
                <a:off x="7723309" y="1639342"/>
                <a:ext cx="279360" cy="246600"/>
              </p14:xfrm>
            </p:contentPart>
          </mc:Choice>
          <mc:Fallback xmlns="">
            <p:pic>
              <p:nvPicPr>
                <p:cNvPr id="174864" name="Freihand 174863">
                  <a:extLst>
                    <a:ext uri="{FF2B5EF4-FFF2-40B4-BE49-F238E27FC236}">
                      <a16:creationId xmlns:a16="http://schemas.microsoft.com/office/drawing/2014/main" id="{C212D6E3-9E74-E948-B702-27DA0B1A667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14309" y="1630342"/>
                  <a:ext cx="297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865" name="Freihand 174864">
                  <a:extLst>
                    <a:ext uri="{FF2B5EF4-FFF2-40B4-BE49-F238E27FC236}">
                      <a16:creationId xmlns:a16="http://schemas.microsoft.com/office/drawing/2014/main" id="{90BF56A1-17A0-6FBC-A23D-5A0596620BA9}"/>
                    </a:ext>
                  </a:extLst>
                </p14:cNvPr>
                <p14:cNvContentPartPr/>
                <p14:nvPr/>
              </p14:nvContentPartPr>
              <p14:xfrm>
                <a:off x="7737349" y="1987462"/>
                <a:ext cx="151920" cy="156600"/>
              </p14:xfrm>
            </p:contentPart>
          </mc:Choice>
          <mc:Fallback xmlns="">
            <p:pic>
              <p:nvPicPr>
                <p:cNvPr id="174865" name="Freihand 174864">
                  <a:extLst>
                    <a:ext uri="{FF2B5EF4-FFF2-40B4-BE49-F238E27FC236}">
                      <a16:creationId xmlns:a16="http://schemas.microsoft.com/office/drawing/2014/main" id="{90BF56A1-17A0-6FBC-A23D-5A0596620BA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28349" y="1978822"/>
                  <a:ext cx="169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866" name="Freihand 174865">
                  <a:extLst>
                    <a:ext uri="{FF2B5EF4-FFF2-40B4-BE49-F238E27FC236}">
                      <a16:creationId xmlns:a16="http://schemas.microsoft.com/office/drawing/2014/main" id="{91939027-DF4F-A4E3-DD2C-DFAE0E860AC5}"/>
                    </a:ext>
                  </a:extLst>
                </p14:cNvPr>
                <p14:cNvContentPartPr/>
                <p14:nvPr/>
              </p14:nvContentPartPr>
              <p14:xfrm>
                <a:off x="7917349" y="1918702"/>
                <a:ext cx="150480" cy="99000"/>
              </p14:xfrm>
            </p:contentPart>
          </mc:Choice>
          <mc:Fallback xmlns="">
            <p:pic>
              <p:nvPicPr>
                <p:cNvPr id="174866" name="Freihand 174865">
                  <a:extLst>
                    <a:ext uri="{FF2B5EF4-FFF2-40B4-BE49-F238E27FC236}">
                      <a16:creationId xmlns:a16="http://schemas.microsoft.com/office/drawing/2014/main" id="{91939027-DF4F-A4E3-DD2C-DFAE0E860AC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08349" y="1910062"/>
                  <a:ext cx="168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870" name="Freihand 174869">
                  <a:extLst>
                    <a:ext uri="{FF2B5EF4-FFF2-40B4-BE49-F238E27FC236}">
                      <a16:creationId xmlns:a16="http://schemas.microsoft.com/office/drawing/2014/main" id="{EF99B77C-E0A6-3E7D-F544-95EDF26D3B99}"/>
                    </a:ext>
                  </a:extLst>
                </p14:cNvPr>
                <p14:cNvContentPartPr/>
                <p14:nvPr/>
              </p14:nvContentPartPr>
              <p14:xfrm>
                <a:off x="8190229" y="1734022"/>
                <a:ext cx="257040" cy="163800"/>
              </p14:xfrm>
            </p:contentPart>
          </mc:Choice>
          <mc:Fallback xmlns="">
            <p:pic>
              <p:nvPicPr>
                <p:cNvPr id="174870" name="Freihand 174869">
                  <a:extLst>
                    <a:ext uri="{FF2B5EF4-FFF2-40B4-BE49-F238E27FC236}">
                      <a16:creationId xmlns:a16="http://schemas.microsoft.com/office/drawing/2014/main" id="{EF99B77C-E0A6-3E7D-F544-95EDF26D3B9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81229" y="1725022"/>
                  <a:ext cx="274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871" name="Freihand 174870">
                  <a:extLst>
                    <a:ext uri="{FF2B5EF4-FFF2-40B4-BE49-F238E27FC236}">
                      <a16:creationId xmlns:a16="http://schemas.microsoft.com/office/drawing/2014/main" id="{7CEDD01B-664E-857F-705D-4C3B08063587}"/>
                    </a:ext>
                  </a:extLst>
                </p14:cNvPr>
                <p14:cNvContentPartPr/>
                <p14:nvPr/>
              </p14:nvContentPartPr>
              <p14:xfrm>
                <a:off x="8545549" y="1753822"/>
                <a:ext cx="217800" cy="152280"/>
              </p14:xfrm>
            </p:contentPart>
          </mc:Choice>
          <mc:Fallback xmlns="">
            <p:pic>
              <p:nvPicPr>
                <p:cNvPr id="174871" name="Freihand 174870">
                  <a:extLst>
                    <a:ext uri="{FF2B5EF4-FFF2-40B4-BE49-F238E27FC236}">
                      <a16:creationId xmlns:a16="http://schemas.microsoft.com/office/drawing/2014/main" id="{7CEDD01B-664E-857F-705D-4C3B0806358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36549" y="1744822"/>
                  <a:ext cx="235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876" name="Freihand 174875">
                  <a:extLst>
                    <a:ext uri="{FF2B5EF4-FFF2-40B4-BE49-F238E27FC236}">
                      <a16:creationId xmlns:a16="http://schemas.microsoft.com/office/drawing/2014/main" id="{19433DE0-9471-72C4-DA4A-62D8302913F0}"/>
                    </a:ext>
                  </a:extLst>
                </p14:cNvPr>
                <p14:cNvContentPartPr/>
                <p14:nvPr/>
              </p14:nvContentPartPr>
              <p14:xfrm>
                <a:off x="8611069" y="1248742"/>
                <a:ext cx="514080" cy="141120"/>
              </p14:xfrm>
            </p:contentPart>
          </mc:Choice>
          <mc:Fallback xmlns="">
            <p:pic>
              <p:nvPicPr>
                <p:cNvPr id="174876" name="Freihand 174875">
                  <a:extLst>
                    <a:ext uri="{FF2B5EF4-FFF2-40B4-BE49-F238E27FC236}">
                      <a16:creationId xmlns:a16="http://schemas.microsoft.com/office/drawing/2014/main" id="{19433DE0-9471-72C4-DA4A-62D8302913F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02069" y="1239742"/>
                  <a:ext cx="5317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880" name="Gruppieren 174879">
            <a:extLst>
              <a:ext uri="{FF2B5EF4-FFF2-40B4-BE49-F238E27FC236}">
                <a16:creationId xmlns:a16="http://schemas.microsoft.com/office/drawing/2014/main" id="{71341221-A0BB-5803-4DB3-4AEB64AFAA7A}"/>
              </a:ext>
            </a:extLst>
          </p:cNvPr>
          <p:cNvGrpSpPr/>
          <p:nvPr/>
        </p:nvGrpSpPr>
        <p:grpSpPr>
          <a:xfrm>
            <a:off x="5717749" y="2443222"/>
            <a:ext cx="244440" cy="189720"/>
            <a:chOff x="5717749" y="2443222"/>
            <a:chExt cx="24444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878" name="Freihand 174877">
                  <a:extLst>
                    <a:ext uri="{FF2B5EF4-FFF2-40B4-BE49-F238E27FC236}">
                      <a16:creationId xmlns:a16="http://schemas.microsoft.com/office/drawing/2014/main" id="{4E69FC90-7085-28CE-C879-9DD906694897}"/>
                    </a:ext>
                  </a:extLst>
                </p14:cNvPr>
                <p14:cNvContentPartPr/>
                <p14:nvPr/>
              </p14:nvContentPartPr>
              <p14:xfrm>
                <a:off x="5717749" y="2468422"/>
                <a:ext cx="19800" cy="164520"/>
              </p14:xfrm>
            </p:contentPart>
          </mc:Choice>
          <mc:Fallback xmlns="">
            <p:pic>
              <p:nvPicPr>
                <p:cNvPr id="174878" name="Freihand 174877">
                  <a:extLst>
                    <a:ext uri="{FF2B5EF4-FFF2-40B4-BE49-F238E27FC236}">
                      <a16:creationId xmlns:a16="http://schemas.microsoft.com/office/drawing/2014/main" id="{4E69FC90-7085-28CE-C879-9DD90669489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08749" y="2459422"/>
                  <a:ext cx="37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879" name="Freihand 174878">
                  <a:extLst>
                    <a:ext uri="{FF2B5EF4-FFF2-40B4-BE49-F238E27FC236}">
                      <a16:creationId xmlns:a16="http://schemas.microsoft.com/office/drawing/2014/main" id="{717EAF81-B825-303F-E4AE-002F0625BA15}"/>
                    </a:ext>
                  </a:extLst>
                </p14:cNvPr>
                <p14:cNvContentPartPr/>
                <p14:nvPr/>
              </p14:nvContentPartPr>
              <p14:xfrm>
                <a:off x="5839069" y="2443222"/>
                <a:ext cx="123120" cy="188640"/>
              </p14:xfrm>
            </p:contentPart>
          </mc:Choice>
          <mc:Fallback xmlns="">
            <p:pic>
              <p:nvPicPr>
                <p:cNvPr id="174879" name="Freihand 174878">
                  <a:extLst>
                    <a:ext uri="{FF2B5EF4-FFF2-40B4-BE49-F238E27FC236}">
                      <a16:creationId xmlns:a16="http://schemas.microsoft.com/office/drawing/2014/main" id="{717EAF81-B825-303F-E4AE-002F0625BA1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30429" y="2434222"/>
                  <a:ext cx="1407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883" name="Gruppieren 174882">
            <a:extLst>
              <a:ext uri="{FF2B5EF4-FFF2-40B4-BE49-F238E27FC236}">
                <a16:creationId xmlns:a16="http://schemas.microsoft.com/office/drawing/2014/main" id="{A8581BB0-EA83-3BD0-C3E4-CCE3E7BEBD61}"/>
              </a:ext>
            </a:extLst>
          </p:cNvPr>
          <p:cNvGrpSpPr/>
          <p:nvPr/>
        </p:nvGrpSpPr>
        <p:grpSpPr>
          <a:xfrm>
            <a:off x="6186829" y="2530702"/>
            <a:ext cx="40320" cy="114480"/>
            <a:chOff x="6186829" y="2530702"/>
            <a:chExt cx="4032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881" name="Freihand 174880">
                  <a:extLst>
                    <a:ext uri="{FF2B5EF4-FFF2-40B4-BE49-F238E27FC236}">
                      <a16:creationId xmlns:a16="http://schemas.microsoft.com/office/drawing/2014/main" id="{64DC650A-BF4B-2ED2-E9F6-C68663A362C9}"/>
                    </a:ext>
                  </a:extLst>
                </p14:cNvPr>
                <p14:cNvContentPartPr/>
                <p14:nvPr/>
              </p14:nvContentPartPr>
              <p14:xfrm>
                <a:off x="6186829" y="2530702"/>
                <a:ext cx="26280" cy="7200"/>
              </p14:xfrm>
            </p:contentPart>
          </mc:Choice>
          <mc:Fallback xmlns="">
            <p:pic>
              <p:nvPicPr>
                <p:cNvPr id="174881" name="Freihand 174880">
                  <a:extLst>
                    <a:ext uri="{FF2B5EF4-FFF2-40B4-BE49-F238E27FC236}">
                      <a16:creationId xmlns:a16="http://schemas.microsoft.com/office/drawing/2014/main" id="{64DC650A-BF4B-2ED2-E9F6-C68663A362C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77829" y="2522062"/>
                  <a:ext cx="43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882" name="Freihand 174881">
                  <a:extLst>
                    <a:ext uri="{FF2B5EF4-FFF2-40B4-BE49-F238E27FC236}">
                      <a16:creationId xmlns:a16="http://schemas.microsoft.com/office/drawing/2014/main" id="{D0F4E2A3-7830-FD16-816C-2C0EDE4F1210}"/>
                    </a:ext>
                  </a:extLst>
                </p14:cNvPr>
                <p14:cNvContentPartPr/>
                <p14:nvPr/>
              </p14:nvContentPartPr>
              <p14:xfrm>
                <a:off x="6192229" y="2616382"/>
                <a:ext cx="34920" cy="28800"/>
              </p14:xfrm>
            </p:contentPart>
          </mc:Choice>
          <mc:Fallback xmlns="">
            <p:pic>
              <p:nvPicPr>
                <p:cNvPr id="174882" name="Freihand 174881">
                  <a:extLst>
                    <a:ext uri="{FF2B5EF4-FFF2-40B4-BE49-F238E27FC236}">
                      <a16:creationId xmlns:a16="http://schemas.microsoft.com/office/drawing/2014/main" id="{D0F4E2A3-7830-FD16-816C-2C0EDE4F121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83589" y="2607742"/>
                  <a:ext cx="525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890" name="Gruppieren 174889">
            <a:extLst>
              <a:ext uri="{FF2B5EF4-FFF2-40B4-BE49-F238E27FC236}">
                <a16:creationId xmlns:a16="http://schemas.microsoft.com/office/drawing/2014/main" id="{38337961-90E7-64D1-F00B-33945D5F8CA7}"/>
              </a:ext>
            </a:extLst>
          </p:cNvPr>
          <p:cNvGrpSpPr/>
          <p:nvPr/>
        </p:nvGrpSpPr>
        <p:grpSpPr>
          <a:xfrm>
            <a:off x="6461869" y="2415862"/>
            <a:ext cx="948600" cy="376920"/>
            <a:chOff x="6461869" y="2415862"/>
            <a:chExt cx="94860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884" name="Freihand 174883">
                  <a:extLst>
                    <a:ext uri="{FF2B5EF4-FFF2-40B4-BE49-F238E27FC236}">
                      <a16:creationId xmlns:a16="http://schemas.microsoft.com/office/drawing/2014/main" id="{D0AA79B3-C738-A793-019D-9FBA26311D8E}"/>
                    </a:ext>
                  </a:extLst>
                </p14:cNvPr>
                <p14:cNvContentPartPr/>
                <p14:nvPr/>
              </p14:nvContentPartPr>
              <p14:xfrm>
                <a:off x="6461869" y="2526022"/>
                <a:ext cx="132480" cy="234000"/>
              </p14:xfrm>
            </p:contentPart>
          </mc:Choice>
          <mc:Fallback xmlns="">
            <p:pic>
              <p:nvPicPr>
                <p:cNvPr id="174884" name="Freihand 174883">
                  <a:extLst>
                    <a:ext uri="{FF2B5EF4-FFF2-40B4-BE49-F238E27FC236}">
                      <a16:creationId xmlns:a16="http://schemas.microsoft.com/office/drawing/2014/main" id="{D0AA79B3-C738-A793-019D-9FBA26311D8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453229" y="2517382"/>
                  <a:ext cx="150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885" name="Freihand 174884">
                  <a:extLst>
                    <a:ext uri="{FF2B5EF4-FFF2-40B4-BE49-F238E27FC236}">
                      <a16:creationId xmlns:a16="http://schemas.microsoft.com/office/drawing/2014/main" id="{2D15D515-228E-516C-D286-E0A023186F41}"/>
                    </a:ext>
                  </a:extLst>
                </p14:cNvPr>
                <p14:cNvContentPartPr/>
                <p14:nvPr/>
              </p14:nvContentPartPr>
              <p14:xfrm>
                <a:off x="6731509" y="2436022"/>
                <a:ext cx="40680" cy="127800"/>
              </p14:xfrm>
            </p:contentPart>
          </mc:Choice>
          <mc:Fallback xmlns="">
            <p:pic>
              <p:nvPicPr>
                <p:cNvPr id="174885" name="Freihand 174884">
                  <a:extLst>
                    <a:ext uri="{FF2B5EF4-FFF2-40B4-BE49-F238E27FC236}">
                      <a16:creationId xmlns:a16="http://schemas.microsoft.com/office/drawing/2014/main" id="{2D15D515-228E-516C-D286-E0A023186F4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22869" y="2427022"/>
                  <a:ext cx="58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886" name="Freihand 174885">
                  <a:extLst>
                    <a:ext uri="{FF2B5EF4-FFF2-40B4-BE49-F238E27FC236}">
                      <a16:creationId xmlns:a16="http://schemas.microsoft.com/office/drawing/2014/main" id="{BE5EFB05-64EE-6B94-305D-F66A020E6CD6}"/>
                    </a:ext>
                  </a:extLst>
                </p14:cNvPr>
                <p14:cNvContentPartPr/>
                <p14:nvPr/>
              </p14:nvContentPartPr>
              <p14:xfrm>
                <a:off x="6669229" y="2415862"/>
                <a:ext cx="146880" cy="184320"/>
              </p14:xfrm>
            </p:contentPart>
          </mc:Choice>
          <mc:Fallback xmlns="">
            <p:pic>
              <p:nvPicPr>
                <p:cNvPr id="174886" name="Freihand 174885">
                  <a:extLst>
                    <a:ext uri="{FF2B5EF4-FFF2-40B4-BE49-F238E27FC236}">
                      <a16:creationId xmlns:a16="http://schemas.microsoft.com/office/drawing/2014/main" id="{BE5EFB05-64EE-6B94-305D-F66A020E6CD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60229" y="2406862"/>
                  <a:ext cx="164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887" name="Freihand 174886">
                  <a:extLst>
                    <a:ext uri="{FF2B5EF4-FFF2-40B4-BE49-F238E27FC236}">
                      <a16:creationId xmlns:a16="http://schemas.microsoft.com/office/drawing/2014/main" id="{B6B45963-A933-E583-856C-BA3AA1D92510}"/>
                    </a:ext>
                  </a:extLst>
                </p14:cNvPr>
                <p14:cNvContentPartPr/>
                <p14:nvPr/>
              </p14:nvContentPartPr>
              <p14:xfrm>
                <a:off x="6916189" y="2595862"/>
                <a:ext cx="182880" cy="10800"/>
              </p14:xfrm>
            </p:contentPart>
          </mc:Choice>
          <mc:Fallback xmlns="">
            <p:pic>
              <p:nvPicPr>
                <p:cNvPr id="174887" name="Freihand 174886">
                  <a:extLst>
                    <a:ext uri="{FF2B5EF4-FFF2-40B4-BE49-F238E27FC236}">
                      <a16:creationId xmlns:a16="http://schemas.microsoft.com/office/drawing/2014/main" id="{B6B45963-A933-E583-856C-BA3AA1D9251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07549" y="2586862"/>
                  <a:ext cx="20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888" name="Freihand 174887">
                  <a:extLst>
                    <a:ext uri="{FF2B5EF4-FFF2-40B4-BE49-F238E27FC236}">
                      <a16:creationId xmlns:a16="http://schemas.microsoft.com/office/drawing/2014/main" id="{45567719-E508-06EF-83AA-8835907ED642}"/>
                    </a:ext>
                  </a:extLst>
                </p14:cNvPr>
                <p14:cNvContentPartPr/>
                <p14:nvPr/>
              </p14:nvContentPartPr>
              <p14:xfrm>
                <a:off x="6949669" y="2578942"/>
                <a:ext cx="415080" cy="81000"/>
              </p14:xfrm>
            </p:contentPart>
          </mc:Choice>
          <mc:Fallback xmlns="">
            <p:pic>
              <p:nvPicPr>
                <p:cNvPr id="174888" name="Freihand 174887">
                  <a:extLst>
                    <a:ext uri="{FF2B5EF4-FFF2-40B4-BE49-F238E27FC236}">
                      <a16:creationId xmlns:a16="http://schemas.microsoft.com/office/drawing/2014/main" id="{45567719-E508-06EF-83AA-8835907ED64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41029" y="2569942"/>
                  <a:ext cx="432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889" name="Freihand 174888">
                  <a:extLst>
                    <a:ext uri="{FF2B5EF4-FFF2-40B4-BE49-F238E27FC236}">
                      <a16:creationId xmlns:a16="http://schemas.microsoft.com/office/drawing/2014/main" id="{1BE5A700-A04F-6BE3-CCEF-126DF4181C3C}"/>
                    </a:ext>
                  </a:extLst>
                </p14:cNvPr>
                <p14:cNvContentPartPr/>
                <p14:nvPr/>
              </p14:nvContentPartPr>
              <p14:xfrm>
                <a:off x="7319389" y="2559142"/>
                <a:ext cx="91080" cy="233640"/>
              </p14:xfrm>
            </p:contentPart>
          </mc:Choice>
          <mc:Fallback xmlns="">
            <p:pic>
              <p:nvPicPr>
                <p:cNvPr id="174889" name="Freihand 174888">
                  <a:extLst>
                    <a:ext uri="{FF2B5EF4-FFF2-40B4-BE49-F238E27FC236}">
                      <a16:creationId xmlns:a16="http://schemas.microsoft.com/office/drawing/2014/main" id="{1BE5A700-A04F-6BE3-CCEF-126DF4181C3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10389" y="2550502"/>
                  <a:ext cx="10872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4891" name="Freihand 174890">
                <a:extLst>
                  <a:ext uri="{FF2B5EF4-FFF2-40B4-BE49-F238E27FC236}">
                    <a16:creationId xmlns:a16="http://schemas.microsoft.com/office/drawing/2014/main" id="{6B0DF09B-E2DF-7F46-5851-5B685C136646}"/>
                  </a:ext>
                </a:extLst>
              </p14:cNvPr>
              <p14:cNvContentPartPr/>
              <p14:nvPr/>
            </p14:nvContentPartPr>
            <p14:xfrm>
              <a:off x="6295909" y="2388502"/>
              <a:ext cx="83520" cy="88200"/>
            </p14:xfrm>
          </p:contentPart>
        </mc:Choice>
        <mc:Fallback xmlns="">
          <p:pic>
            <p:nvPicPr>
              <p:cNvPr id="174891" name="Freihand 174890">
                <a:extLst>
                  <a:ext uri="{FF2B5EF4-FFF2-40B4-BE49-F238E27FC236}">
                    <a16:creationId xmlns:a16="http://schemas.microsoft.com/office/drawing/2014/main" id="{6B0DF09B-E2DF-7F46-5851-5B685C13664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287269" y="2379502"/>
                <a:ext cx="1011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4892" name="Freihand 174891">
                <a:extLst>
                  <a:ext uri="{FF2B5EF4-FFF2-40B4-BE49-F238E27FC236}">
                    <a16:creationId xmlns:a16="http://schemas.microsoft.com/office/drawing/2014/main" id="{118D71F5-1F3B-4F3B-9073-6B038CB50C9D}"/>
                  </a:ext>
                </a:extLst>
              </p14:cNvPr>
              <p14:cNvContentPartPr/>
              <p14:nvPr/>
            </p14:nvContentPartPr>
            <p14:xfrm>
              <a:off x="7450069" y="2320822"/>
              <a:ext cx="82440" cy="85320"/>
            </p14:xfrm>
          </p:contentPart>
        </mc:Choice>
        <mc:Fallback xmlns="">
          <p:pic>
            <p:nvPicPr>
              <p:cNvPr id="174892" name="Freihand 174891">
                <a:extLst>
                  <a:ext uri="{FF2B5EF4-FFF2-40B4-BE49-F238E27FC236}">
                    <a16:creationId xmlns:a16="http://schemas.microsoft.com/office/drawing/2014/main" id="{118D71F5-1F3B-4F3B-9073-6B038CB50C9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441429" y="2312182"/>
                <a:ext cx="10008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939" name="Gruppieren 174938">
            <a:extLst>
              <a:ext uri="{FF2B5EF4-FFF2-40B4-BE49-F238E27FC236}">
                <a16:creationId xmlns:a16="http://schemas.microsoft.com/office/drawing/2014/main" id="{38EB0107-F2D3-C681-B3BE-3E163825D13A}"/>
              </a:ext>
            </a:extLst>
          </p:cNvPr>
          <p:cNvGrpSpPr/>
          <p:nvPr/>
        </p:nvGrpSpPr>
        <p:grpSpPr>
          <a:xfrm>
            <a:off x="5633149" y="2877022"/>
            <a:ext cx="3659760" cy="666000"/>
            <a:chOff x="5633149" y="2877022"/>
            <a:chExt cx="365976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893" name="Freihand 174892">
                  <a:extLst>
                    <a:ext uri="{FF2B5EF4-FFF2-40B4-BE49-F238E27FC236}">
                      <a16:creationId xmlns:a16="http://schemas.microsoft.com/office/drawing/2014/main" id="{013037EA-C3EF-180B-0831-E960E1969D58}"/>
                    </a:ext>
                  </a:extLst>
                </p14:cNvPr>
                <p14:cNvContentPartPr/>
                <p14:nvPr/>
              </p14:nvContentPartPr>
              <p14:xfrm>
                <a:off x="5633149" y="3013462"/>
                <a:ext cx="92160" cy="144720"/>
              </p14:xfrm>
            </p:contentPart>
          </mc:Choice>
          <mc:Fallback xmlns="">
            <p:pic>
              <p:nvPicPr>
                <p:cNvPr id="174893" name="Freihand 174892">
                  <a:extLst>
                    <a:ext uri="{FF2B5EF4-FFF2-40B4-BE49-F238E27FC236}">
                      <a16:creationId xmlns:a16="http://schemas.microsoft.com/office/drawing/2014/main" id="{013037EA-C3EF-180B-0831-E960E1969D5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24149" y="3004462"/>
                  <a:ext cx="109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894" name="Freihand 174893">
                  <a:extLst>
                    <a:ext uri="{FF2B5EF4-FFF2-40B4-BE49-F238E27FC236}">
                      <a16:creationId xmlns:a16="http://schemas.microsoft.com/office/drawing/2014/main" id="{FD4A244D-0017-BBDD-28B5-09025E3B036F}"/>
                    </a:ext>
                  </a:extLst>
                </p14:cNvPr>
                <p14:cNvContentPartPr/>
                <p14:nvPr/>
              </p14:nvContentPartPr>
              <p14:xfrm>
                <a:off x="5664109" y="2970622"/>
                <a:ext cx="140760" cy="18360"/>
              </p14:xfrm>
            </p:contentPart>
          </mc:Choice>
          <mc:Fallback xmlns="">
            <p:pic>
              <p:nvPicPr>
                <p:cNvPr id="174894" name="Freihand 174893">
                  <a:extLst>
                    <a:ext uri="{FF2B5EF4-FFF2-40B4-BE49-F238E27FC236}">
                      <a16:creationId xmlns:a16="http://schemas.microsoft.com/office/drawing/2014/main" id="{FD4A244D-0017-BBDD-28B5-09025E3B036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55109" y="2961622"/>
                  <a:ext cx="158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896" name="Freihand 174895">
                  <a:extLst>
                    <a:ext uri="{FF2B5EF4-FFF2-40B4-BE49-F238E27FC236}">
                      <a16:creationId xmlns:a16="http://schemas.microsoft.com/office/drawing/2014/main" id="{1B82D8D9-C4ED-83C3-4155-7356F7F1711C}"/>
                    </a:ext>
                  </a:extLst>
                </p14:cNvPr>
                <p14:cNvContentPartPr/>
                <p14:nvPr/>
              </p14:nvContentPartPr>
              <p14:xfrm>
                <a:off x="5906029" y="3030382"/>
                <a:ext cx="7560" cy="118080"/>
              </p14:xfrm>
            </p:contentPart>
          </mc:Choice>
          <mc:Fallback xmlns="">
            <p:pic>
              <p:nvPicPr>
                <p:cNvPr id="174896" name="Freihand 174895">
                  <a:extLst>
                    <a:ext uri="{FF2B5EF4-FFF2-40B4-BE49-F238E27FC236}">
                      <a16:creationId xmlns:a16="http://schemas.microsoft.com/office/drawing/2014/main" id="{1B82D8D9-C4ED-83C3-4155-7356F7F1711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97029" y="3021382"/>
                  <a:ext cx="25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897" name="Freihand 174896">
                  <a:extLst>
                    <a:ext uri="{FF2B5EF4-FFF2-40B4-BE49-F238E27FC236}">
                      <a16:creationId xmlns:a16="http://schemas.microsoft.com/office/drawing/2014/main" id="{7E9802DF-767D-26F7-4BD3-580D542F484A}"/>
                    </a:ext>
                  </a:extLst>
                </p14:cNvPr>
                <p14:cNvContentPartPr/>
                <p14:nvPr/>
              </p14:nvContentPartPr>
              <p14:xfrm>
                <a:off x="5848789" y="3058822"/>
                <a:ext cx="128880" cy="16920"/>
              </p14:xfrm>
            </p:contentPart>
          </mc:Choice>
          <mc:Fallback xmlns="">
            <p:pic>
              <p:nvPicPr>
                <p:cNvPr id="174897" name="Freihand 174896">
                  <a:extLst>
                    <a:ext uri="{FF2B5EF4-FFF2-40B4-BE49-F238E27FC236}">
                      <a16:creationId xmlns:a16="http://schemas.microsoft.com/office/drawing/2014/main" id="{7E9802DF-767D-26F7-4BD3-580D542F484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39789" y="3049822"/>
                  <a:ext cx="146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898" name="Freihand 174897">
                  <a:extLst>
                    <a:ext uri="{FF2B5EF4-FFF2-40B4-BE49-F238E27FC236}">
                      <a16:creationId xmlns:a16="http://schemas.microsoft.com/office/drawing/2014/main" id="{D05B0503-C325-5415-53E3-EB7F7AE3158C}"/>
                    </a:ext>
                  </a:extLst>
                </p14:cNvPr>
                <p14:cNvContentPartPr/>
                <p14:nvPr/>
              </p14:nvContentPartPr>
              <p14:xfrm>
                <a:off x="6033469" y="3012022"/>
                <a:ext cx="165240" cy="214560"/>
              </p14:xfrm>
            </p:contentPart>
          </mc:Choice>
          <mc:Fallback xmlns="">
            <p:pic>
              <p:nvPicPr>
                <p:cNvPr id="174898" name="Freihand 174897">
                  <a:extLst>
                    <a:ext uri="{FF2B5EF4-FFF2-40B4-BE49-F238E27FC236}">
                      <a16:creationId xmlns:a16="http://schemas.microsoft.com/office/drawing/2014/main" id="{D05B0503-C325-5415-53E3-EB7F7AE3158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24829" y="3003382"/>
                  <a:ext cx="182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4899" name="Freihand 174898">
                  <a:extLst>
                    <a:ext uri="{FF2B5EF4-FFF2-40B4-BE49-F238E27FC236}">
                      <a16:creationId xmlns:a16="http://schemas.microsoft.com/office/drawing/2014/main" id="{FD427C3A-9A00-FDEC-7D3E-91C97197379D}"/>
                    </a:ext>
                  </a:extLst>
                </p14:cNvPr>
                <p14:cNvContentPartPr/>
                <p14:nvPr/>
              </p14:nvContentPartPr>
              <p14:xfrm>
                <a:off x="6244429" y="2999062"/>
                <a:ext cx="171000" cy="146160"/>
              </p14:xfrm>
            </p:contentPart>
          </mc:Choice>
          <mc:Fallback xmlns="">
            <p:pic>
              <p:nvPicPr>
                <p:cNvPr id="174899" name="Freihand 174898">
                  <a:extLst>
                    <a:ext uri="{FF2B5EF4-FFF2-40B4-BE49-F238E27FC236}">
                      <a16:creationId xmlns:a16="http://schemas.microsoft.com/office/drawing/2014/main" id="{FD427C3A-9A00-FDEC-7D3E-91C97197379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35789" y="2990062"/>
                  <a:ext cx="188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4900" name="Freihand 174899">
                  <a:extLst>
                    <a:ext uri="{FF2B5EF4-FFF2-40B4-BE49-F238E27FC236}">
                      <a16:creationId xmlns:a16="http://schemas.microsoft.com/office/drawing/2014/main" id="{EADCECF3-E402-6A60-6F31-DA595F452D7F}"/>
                    </a:ext>
                  </a:extLst>
                </p14:cNvPr>
                <p14:cNvContentPartPr/>
                <p14:nvPr/>
              </p14:nvContentPartPr>
              <p14:xfrm>
                <a:off x="6463309" y="2970622"/>
                <a:ext cx="125280" cy="141120"/>
              </p14:xfrm>
            </p:contentPart>
          </mc:Choice>
          <mc:Fallback xmlns="">
            <p:pic>
              <p:nvPicPr>
                <p:cNvPr id="174900" name="Freihand 174899">
                  <a:extLst>
                    <a:ext uri="{FF2B5EF4-FFF2-40B4-BE49-F238E27FC236}">
                      <a16:creationId xmlns:a16="http://schemas.microsoft.com/office/drawing/2014/main" id="{EADCECF3-E402-6A60-6F31-DA595F452D7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54309" y="2961622"/>
                  <a:ext cx="142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4901" name="Freihand 174900">
                  <a:extLst>
                    <a:ext uri="{FF2B5EF4-FFF2-40B4-BE49-F238E27FC236}">
                      <a16:creationId xmlns:a16="http://schemas.microsoft.com/office/drawing/2014/main" id="{F4BE0139-EEAE-6634-E7B2-D219822BA121}"/>
                    </a:ext>
                  </a:extLst>
                </p14:cNvPr>
                <p14:cNvContentPartPr/>
                <p14:nvPr/>
              </p14:nvContentPartPr>
              <p14:xfrm>
                <a:off x="6663109" y="3013462"/>
                <a:ext cx="82080" cy="156240"/>
              </p14:xfrm>
            </p:contentPart>
          </mc:Choice>
          <mc:Fallback xmlns="">
            <p:pic>
              <p:nvPicPr>
                <p:cNvPr id="174901" name="Freihand 174900">
                  <a:extLst>
                    <a:ext uri="{FF2B5EF4-FFF2-40B4-BE49-F238E27FC236}">
                      <a16:creationId xmlns:a16="http://schemas.microsoft.com/office/drawing/2014/main" id="{F4BE0139-EEAE-6634-E7B2-D219822BA12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654469" y="3004822"/>
                  <a:ext cx="99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4903" name="Freihand 174902">
                  <a:extLst>
                    <a:ext uri="{FF2B5EF4-FFF2-40B4-BE49-F238E27FC236}">
                      <a16:creationId xmlns:a16="http://schemas.microsoft.com/office/drawing/2014/main" id="{04B583CE-D77C-0C1D-5710-F1897767EAAC}"/>
                    </a:ext>
                  </a:extLst>
                </p14:cNvPr>
                <p14:cNvContentPartPr/>
                <p14:nvPr/>
              </p14:nvContentPartPr>
              <p14:xfrm>
                <a:off x="6897109" y="3015982"/>
                <a:ext cx="16200" cy="95400"/>
              </p14:xfrm>
            </p:contentPart>
          </mc:Choice>
          <mc:Fallback xmlns="">
            <p:pic>
              <p:nvPicPr>
                <p:cNvPr id="174903" name="Freihand 174902">
                  <a:extLst>
                    <a:ext uri="{FF2B5EF4-FFF2-40B4-BE49-F238E27FC236}">
                      <a16:creationId xmlns:a16="http://schemas.microsoft.com/office/drawing/2014/main" id="{04B583CE-D77C-0C1D-5710-F1897767EAA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88469" y="3006982"/>
                  <a:ext cx="33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4904" name="Freihand 174903">
                  <a:extLst>
                    <a:ext uri="{FF2B5EF4-FFF2-40B4-BE49-F238E27FC236}">
                      <a16:creationId xmlns:a16="http://schemas.microsoft.com/office/drawing/2014/main" id="{B192C7B1-DA18-6656-7E50-6AA1E11EE01C}"/>
                    </a:ext>
                  </a:extLst>
                </p14:cNvPr>
                <p14:cNvContentPartPr/>
                <p14:nvPr/>
              </p14:nvContentPartPr>
              <p14:xfrm>
                <a:off x="6865069" y="3047662"/>
                <a:ext cx="108360" cy="10800"/>
              </p14:xfrm>
            </p:contentPart>
          </mc:Choice>
          <mc:Fallback xmlns="">
            <p:pic>
              <p:nvPicPr>
                <p:cNvPr id="174904" name="Freihand 174903">
                  <a:extLst>
                    <a:ext uri="{FF2B5EF4-FFF2-40B4-BE49-F238E27FC236}">
                      <a16:creationId xmlns:a16="http://schemas.microsoft.com/office/drawing/2014/main" id="{B192C7B1-DA18-6656-7E50-6AA1E11EE01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56429" y="3039022"/>
                  <a:ext cx="126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4905" name="Freihand 174904">
                  <a:extLst>
                    <a:ext uri="{FF2B5EF4-FFF2-40B4-BE49-F238E27FC236}">
                      <a16:creationId xmlns:a16="http://schemas.microsoft.com/office/drawing/2014/main" id="{CECC493E-A9DE-45A8-0333-50E794174F76}"/>
                    </a:ext>
                  </a:extLst>
                </p14:cNvPr>
                <p14:cNvContentPartPr/>
                <p14:nvPr/>
              </p14:nvContentPartPr>
              <p14:xfrm>
                <a:off x="7097629" y="2961622"/>
                <a:ext cx="168480" cy="130320"/>
              </p14:xfrm>
            </p:contentPart>
          </mc:Choice>
          <mc:Fallback xmlns="">
            <p:pic>
              <p:nvPicPr>
                <p:cNvPr id="174905" name="Freihand 174904">
                  <a:extLst>
                    <a:ext uri="{FF2B5EF4-FFF2-40B4-BE49-F238E27FC236}">
                      <a16:creationId xmlns:a16="http://schemas.microsoft.com/office/drawing/2014/main" id="{CECC493E-A9DE-45A8-0333-50E794174F7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88629" y="2952982"/>
                  <a:ext cx="186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4906" name="Freihand 174905">
                  <a:extLst>
                    <a:ext uri="{FF2B5EF4-FFF2-40B4-BE49-F238E27FC236}">
                      <a16:creationId xmlns:a16="http://schemas.microsoft.com/office/drawing/2014/main" id="{DFA08ACA-459C-D22C-C9B1-BEAC40378F1B}"/>
                    </a:ext>
                  </a:extLst>
                </p14:cNvPr>
                <p14:cNvContentPartPr/>
                <p14:nvPr/>
              </p14:nvContentPartPr>
              <p14:xfrm>
                <a:off x="7377709" y="3020662"/>
                <a:ext cx="140760" cy="23040"/>
              </p14:xfrm>
            </p:contentPart>
          </mc:Choice>
          <mc:Fallback xmlns="">
            <p:pic>
              <p:nvPicPr>
                <p:cNvPr id="174906" name="Freihand 174905">
                  <a:extLst>
                    <a:ext uri="{FF2B5EF4-FFF2-40B4-BE49-F238E27FC236}">
                      <a16:creationId xmlns:a16="http://schemas.microsoft.com/office/drawing/2014/main" id="{DFA08ACA-459C-D22C-C9B1-BEAC40378F1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368709" y="3011662"/>
                  <a:ext cx="15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4908" name="Freihand 174907">
                  <a:extLst>
                    <a:ext uri="{FF2B5EF4-FFF2-40B4-BE49-F238E27FC236}">
                      <a16:creationId xmlns:a16="http://schemas.microsoft.com/office/drawing/2014/main" id="{5F812305-AF4D-22A2-D2C7-1D65ACF529FA}"/>
                    </a:ext>
                  </a:extLst>
                </p14:cNvPr>
                <p14:cNvContentPartPr/>
                <p14:nvPr/>
              </p14:nvContentPartPr>
              <p14:xfrm>
                <a:off x="7688029" y="2952982"/>
                <a:ext cx="81720" cy="106920"/>
              </p14:xfrm>
            </p:contentPart>
          </mc:Choice>
          <mc:Fallback xmlns="">
            <p:pic>
              <p:nvPicPr>
                <p:cNvPr id="174908" name="Freihand 174907">
                  <a:extLst>
                    <a:ext uri="{FF2B5EF4-FFF2-40B4-BE49-F238E27FC236}">
                      <a16:creationId xmlns:a16="http://schemas.microsoft.com/office/drawing/2014/main" id="{5F812305-AF4D-22A2-D2C7-1D65ACF529F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79389" y="2944342"/>
                  <a:ext cx="99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4909" name="Freihand 174908">
                  <a:extLst>
                    <a:ext uri="{FF2B5EF4-FFF2-40B4-BE49-F238E27FC236}">
                      <a16:creationId xmlns:a16="http://schemas.microsoft.com/office/drawing/2014/main" id="{49B4994C-2710-DF47-69B7-89B367CA5927}"/>
                    </a:ext>
                  </a:extLst>
                </p14:cNvPr>
                <p14:cNvContentPartPr/>
                <p14:nvPr/>
              </p14:nvContentPartPr>
              <p14:xfrm>
                <a:off x="7821949" y="2955502"/>
                <a:ext cx="90360" cy="90000"/>
              </p14:xfrm>
            </p:contentPart>
          </mc:Choice>
          <mc:Fallback xmlns="">
            <p:pic>
              <p:nvPicPr>
                <p:cNvPr id="174909" name="Freihand 174908">
                  <a:extLst>
                    <a:ext uri="{FF2B5EF4-FFF2-40B4-BE49-F238E27FC236}">
                      <a16:creationId xmlns:a16="http://schemas.microsoft.com/office/drawing/2014/main" id="{49B4994C-2710-DF47-69B7-89B367CA592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13309" y="2946502"/>
                  <a:ext cx="108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4910" name="Freihand 174909">
                  <a:extLst>
                    <a:ext uri="{FF2B5EF4-FFF2-40B4-BE49-F238E27FC236}">
                      <a16:creationId xmlns:a16="http://schemas.microsoft.com/office/drawing/2014/main" id="{C9B7AB6B-D04D-E4A8-AE1E-6A4C1F28EE08}"/>
                    </a:ext>
                  </a:extLst>
                </p14:cNvPr>
                <p14:cNvContentPartPr/>
                <p14:nvPr/>
              </p14:nvContentPartPr>
              <p14:xfrm>
                <a:off x="7938589" y="2957662"/>
                <a:ext cx="266040" cy="103680"/>
              </p14:xfrm>
            </p:contentPart>
          </mc:Choice>
          <mc:Fallback xmlns="">
            <p:pic>
              <p:nvPicPr>
                <p:cNvPr id="174910" name="Freihand 174909">
                  <a:extLst>
                    <a:ext uri="{FF2B5EF4-FFF2-40B4-BE49-F238E27FC236}">
                      <a16:creationId xmlns:a16="http://schemas.microsoft.com/office/drawing/2014/main" id="{C9B7AB6B-D04D-E4A8-AE1E-6A4C1F28EE0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29589" y="2949022"/>
                  <a:ext cx="283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4911" name="Freihand 174910">
                  <a:extLst>
                    <a:ext uri="{FF2B5EF4-FFF2-40B4-BE49-F238E27FC236}">
                      <a16:creationId xmlns:a16="http://schemas.microsoft.com/office/drawing/2014/main" id="{FAB5F91E-F5B9-D0C0-2FF6-11AE0D052F58}"/>
                    </a:ext>
                  </a:extLst>
                </p14:cNvPr>
                <p14:cNvContentPartPr/>
                <p14:nvPr/>
              </p14:nvContentPartPr>
              <p14:xfrm>
                <a:off x="8142709" y="2877022"/>
                <a:ext cx="20880" cy="5040"/>
              </p14:xfrm>
            </p:contentPart>
          </mc:Choice>
          <mc:Fallback xmlns="">
            <p:pic>
              <p:nvPicPr>
                <p:cNvPr id="174911" name="Freihand 174910">
                  <a:extLst>
                    <a:ext uri="{FF2B5EF4-FFF2-40B4-BE49-F238E27FC236}">
                      <a16:creationId xmlns:a16="http://schemas.microsoft.com/office/drawing/2014/main" id="{FAB5F91E-F5B9-D0C0-2FF6-11AE0D052F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34069" y="2868382"/>
                  <a:ext cx="38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4913" name="Freihand 174912">
                  <a:extLst>
                    <a:ext uri="{FF2B5EF4-FFF2-40B4-BE49-F238E27FC236}">
                      <a16:creationId xmlns:a16="http://schemas.microsoft.com/office/drawing/2014/main" id="{8166AB27-D35A-5377-5536-CFB9B48D9E67}"/>
                    </a:ext>
                  </a:extLst>
                </p14:cNvPr>
                <p14:cNvContentPartPr/>
                <p14:nvPr/>
              </p14:nvContentPartPr>
              <p14:xfrm>
                <a:off x="8367709" y="2973502"/>
                <a:ext cx="7200" cy="82440"/>
              </p14:xfrm>
            </p:contentPart>
          </mc:Choice>
          <mc:Fallback xmlns="">
            <p:pic>
              <p:nvPicPr>
                <p:cNvPr id="174913" name="Freihand 174912">
                  <a:extLst>
                    <a:ext uri="{FF2B5EF4-FFF2-40B4-BE49-F238E27FC236}">
                      <a16:creationId xmlns:a16="http://schemas.microsoft.com/office/drawing/2014/main" id="{8166AB27-D35A-5377-5536-CFB9B48D9E6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59069" y="2964862"/>
                  <a:ext cx="24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4914" name="Freihand 174913">
                  <a:extLst>
                    <a:ext uri="{FF2B5EF4-FFF2-40B4-BE49-F238E27FC236}">
                      <a16:creationId xmlns:a16="http://schemas.microsoft.com/office/drawing/2014/main" id="{8256EBD8-BD5C-7AC0-676E-C300F22C3EEF}"/>
                    </a:ext>
                  </a:extLst>
                </p14:cNvPr>
                <p14:cNvContentPartPr/>
                <p14:nvPr/>
              </p14:nvContentPartPr>
              <p14:xfrm>
                <a:off x="8327389" y="3011302"/>
                <a:ext cx="131040" cy="14760"/>
              </p14:xfrm>
            </p:contentPart>
          </mc:Choice>
          <mc:Fallback xmlns="">
            <p:pic>
              <p:nvPicPr>
                <p:cNvPr id="174914" name="Freihand 174913">
                  <a:extLst>
                    <a:ext uri="{FF2B5EF4-FFF2-40B4-BE49-F238E27FC236}">
                      <a16:creationId xmlns:a16="http://schemas.microsoft.com/office/drawing/2014/main" id="{8256EBD8-BD5C-7AC0-676E-C300F22C3EE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18749" y="3002302"/>
                  <a:ext cx="148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4915" name="Freihand 174914">
                  <a:extLst>
                    <a:ext uri="{FF2B5EF4-FFF2-40B4-BE49-F238E27FC236}">
                      <a16:creationId xmlns:a16="http://schemas.microsoft.com/office/drawing/2014/main" id="{436D4B1B-B292-8CE1-B94D-96D971D019F6}"/>
                    </a:ext>
                  </a:extLst>
                </p14:cNvPr>
                <p14:cNvContentPartPr/>
                <p14:nvPr/>
              </p14:nvContentPartPr>
              <p14:xfrm>
                <a:off x="8521429" y="2904382"/>
                <a:ext cx="160920" cy="163440"/>
              </p14:xfrm>
            </p:contentPart>
          </mc:Choice>
          <mc:Fallback xmlns="">
            <p:pic>
              <p:nvPicPr>
                <p:cNvPr id="174915" name="Freihand 174914">
                  <a:extLst>
                    <a:ext uri="{FF2B5EF4-FFF2-40B4-BE49-F238E27FC236}">
                      <a16:creationId xmlns:a16="http://schemas.microsoft.com/office/drawing/2014/main" id="{436D4B1B-B292-8CE1-B94D-96D971D019F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12789" y="2895742"/>
                  <a:ext cx="178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4917" name="Freihand 174916">
                  <a:extLst>
                    <a:ext uri="{FF2B5EF4-FFF2-40B4-BE49-F238E27FC236}">
                      <a16:creationId xmlns:a16="http://schemas.microsoft.com/office/drawing/2014/main" id="{9D1C01AE-2036-C61D-374F-CAC29079BE9A}"/>
                    </a:ext>
                  </a:extLst>
                </p14:cNvPr>
                <p14:cNvContentPartPr/>
                <p14:nvPr/>
              </p14:nvContentPartPr>
              <p14:xfrm>
                <a:off x="8837149" y="2997622"/>
                <a:ext cx="154080" cy="11160"/>
              </p14:xfrm>
            </p:contentPart>
          </mc:Choice>
          <mc:Fallback xmlns="">
            <p:pic>
              <p:nvPicPr>
                <p:cNvPr id="174917" name="Freihand 174916">
                  <a:extLst>
                    <a:ext uri="{FF2B5EF4-FFF2-40B4-BE49-F238E27FC236}">
                      <a16:creationId xmlns:a16="http://schemas.microsoft.com/office/drawing/2014/main" id="{9D1C01AE-2036-C61D-374F-CAC29079BE9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828509" y="2988982"/>
                  <a:ext cx="171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4918" name="Freihand 174917">
                  <a:extLst>
                    <a:ext uri="{FF2B5EF4-FFF2-40B4-BE49-F238E27FC236}">
                      <a16:creationId xmlns:a16="http://schemas.microsoft.com/office/drawing/2014/main" id="{50A8A10D-80B4-5C4B-769A-DDA332F781AF}"/>
                    </a:ext>
                  </a:extLst>
                </p14:cNvPr>
                <p14:cNvContentPartPr/>
                <p14:nvPr/>
              </p14:nvContentPartPr>
              <p14:xfrm>
                <a:off x="8847949" y="3035422"/>
                <a:ext cx="172080" cy="13680"/>
              </p14:xfrm>
            </p:contentPart>
          </mc:Choice>
          <mc:Fallback xmlns="">
            <p:pic>
              <p:nvPicPr>
                <p:cNvPr id="174918" name="Freihand 174917">
                  <a:extLst>
                    <a:ext uri="{FF2B5EF4-FFF2-40B4-BE49-F238E27FC236}">
                      <a16:creationId xmlns:a16="http://schemas.microsoft.com/office/drawing/2014/main" id="{50A8A10D-80B4-5C4B-769A-DDA332F781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839309" y="3026782"/>
                  <a:ext cx="189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4919" name="Freihand 174918">
                  <a:extLst>
                    <a:ext uri="{FF2B5EF4-FFF2-40B4-BE49-F238E27FC236}">
                      <a16:creationId xmlns:a16="http://schemas.microsoft.com/office/drawing/2014/main" id="{1AC7678D-605B-ED68-985D-6C047DD56A6C}"/>
                    </a:ext>
                  </a:extLst>
                </p14:cNvPr>
                <p14:cNvContentPartPr/>
                <p14:nvPr/>
              </p14:nvContentPartPr>
              <p14:xfrm>
                <a:off x="9136309" y="2975302"/>
                <a:ext cx="156600" cy="194400"/>
              </p14:xfrm>
            </p:contentPart>
          </mc:Choice>
          <mc:Fallback xmlns="">
            <p:pic>
              <p:nvPicPr>
                <p:cNvPr id="174919" name="Freihand 174918">
                  <a:extLst>
                    <a:ext uri="{FF2B5EF4-FFF2-40B4-BE49-F238E27FC236}">
                      <a16:creationId xmlns:a16="http://schemas.microsoft.com/office/drawing/2014/main" id="{1AC7678D-605B-ED68-985D-6C047DD56A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27309" y="2966302"/>
                  <a:ext cx="174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4921" name="Freihand 174920">
                  <a:extLst>
                    <a:ext uri="{FF2B5EF4-FFF2-40B4-BE49-F238E27FC236}">
                      <a16:creationId xmlns:a16="http://schemas.microsoft.com/office/drawing/2014/main" id="{BBB7B30F-490C-6803-2AFF-91C0E88552A3}"/>
                    </a:ext>
                  </a:extLst>
                </p14:cNvPr>
                <p14:cNvContentPartPr/>
                <p14:nvPr/>
              </p14:nvContentPartPr>
              <p14:xfrm>
                <a:off x="6028789" y="3393262"/>
                <a:ext cx="142560" cy="117000"/>
              </p14:xfrm>
            </p:contentPart>
          </mc:Choice>
          <mc:Fallback xmlns="">
            <p:pic>
              <p:nvPicPr>
                <p:cNvPr id="174921" name="Freihand 174920">
                  <a:extLst>
                    <a:ext uri="{FF2B5EF4-FFF2-40B4-BE49-F238E27FC236}">
                      <a16:creationId xmlns:a16="http://schemas.microsoft.com/office/drawing/2014/main" id="{BBB7B30F-490C-6803-2AFF-91C0E88552A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20149" y="3384262"/>
                  <a:ext cx="160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4922" name="Freihand 174921">
                  <a:extLst>
                    <a:ext uri="{FF2B5EF4-FFF2-40B4-BE49-F238E27FC236}">
                      <a16:creationId xmlns:a16="http://schemas.microsoft.com/office/drawing/2014/main" id="{054EB373-D693-9CB3-CCFC-B65C69ED0186}"/>
                    </a:ext>
                  </a:extLst>
                </p14:cNvPr>
                <p14:cNvContentPartPr/>
                <p14:nvPr/>
              </p14:nvContentPartPr>
              <p14:xfrm>
                <a:off x="6273229" y="3373462"/>
                <a:ext cx="86400" cy="132120"/>
              </p14:xfrm>
            </p:contentPart>
          </mc:Choice>
          <mc:Fallback xmlns="">
            <p:pic>
              <p:nvPicPr>
                <p:cNvPr id="174922" name="Freihand 174921">
                  <a:extLst>
                    <a:ext uri="{FF2B5EF4-FFF2-40B4-BE49-F238E27FC236}">
                      <a16:creationId xmlns:a16="http://schemas.microsoft.com/office/drawing/2014/main" id="{054EB373-D693-9CB3-CCFC-B65C69ED01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64589" y="3364462"/>
                  <a:ext cx="104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4923" name="Freihand 174922">
                  <a:extLst>
                    <a:ext uri="{FF2B5EF4-FFF2-40B4-BE49-F238E27FC236}">
                      <a16:creationId xmlns:a16="http://schemas.microsoft.com/office/drawing/2014/main" id="{E6012468-6282-F31A-AC0E-1229C0075459}"/>
                    </a:ext>
                  </a:extLst>
                </p14:cNvPr>
                <p14:cNvContentPartPr/>
                <p14:nvPr/>
              </p14:nvContentPartPr>
              <p14:xfrm>
                <a:off x="6298789" y="3321262"/>
                <a:ext cx="150120" cy="19080"/>
              </p14:xfrm>
            </p:contentPart>
          </mc:Choice>
          <mc:Fallback xmlns="">
            <p:pic>
              <p:nvPicPr>
                <p:cNvPr id="174923" name="Freihand 174922">
                  <a:extLst>
                    <a:ext uri="{FF2B5EF4-FFF2-40B4-BE49-F238E27FC236}">
                      <a16:creationId xmlns:a16="http://schemas.microsoft.com/office/drawing/2014/main" id="{E6012468-6282-F31A-AC0E-1229C007545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89789" y="3312622"/>
                  <a:ext cx="167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4925" name="Freihand 174924">
                  <a:extLst>
                    <a:ext uri="{FF2B5EF4-FFF2-40B4-BE49-F238E27FC236}">
                      <a16:creationId xmlns:a16="http://schemas.microsoft.com/office/drawing/2014/main" id="{5C16C92C-3B2E-D375-A14B-65F52F36E72B}"/>
                    </a:ext>
                  </a:extLst>
                </p14:cNvPr>
                <p14:cNvContentPartPr/>
                <p14:nvPr/>
              </p14:nvContentPartPr>
              <p14:xfrm>
                <a:off x="6658789" y="3398662"/>
                <a:ext cx="9360" cy="104400"/>
              </p14:xfrm>
            </p:contentPart>
          </mc:Choice>
          <mc:Fallback xmlns="">
            <p:pic>
              <p:nvPicPr>
                <p:cNvPr id="174925" name="Freihand 174924">
                  <a:extLst>
                    <a:ext uri="{FF2B5EF4-FFF2-40B4-BE49-F238E27FC236}">
                      <a16:creationId xmlns:a16="http://schemas.microsoft.com/office/drawing/2014/main" id="{5C16C92C-3B2E-D375-A14B-65F52F36E72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50149" y="3390022"/>
                  <a:ext cx="27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4926" name="Freihand 174925">
                  <a:extLst>
                    <a:ext uri="{FF2B5EF4-FFF2-40B4-BE49-F238E27FC236}">
                      <a16:creationId xmlns:a16="http://schemas.microsoft.com/office/drawing/2014/main" id="{C7CD9E8C-A1B4-5E68-2241-347385E0811A}"/>
                    </a:ext>
                  </a:extLst>
                </p14:cNvPr>
                <p14:cNvContentPartPr/>
                <p14:nvPr/>
              </p14:nvContentPartPr>
              <p14:xfrm>
                <a:off x="6620629" y="3426022"/>
                <a:ext cx="124200" cy="13320"/>
              </p14:xfrm>
            </p:contentPart>
          </mc:Choice>
          <mc:Fallback xmlns="">
            <p:pic>
              <p:nvPicPr>
                <p:cNvPr id="174926" name="Freihand 174925">
                  <a:extLst>
                    <a:ext uri="{FF2B5EF4-FFF2-40B4-BE49-F238E27FC236}">
                      <a16:creationId xmlns:a16="http://schemas.microsoft.com/office/drawing/2014/main" id="{C7CD9E8C-A1B4-5E68-2241-347385E0811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11629" y="3417382"/>
                  <a:ext cx="141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74928" name="Freihand 174927">
                  <a:extLst>
                    <a:ext uri="{FF2B5EF4-FFF2-40B4-BE49-F238E27FC236}">
                      <a16:creationId xmlns:a16="http://schemas.microsoft.com/office/drawing/2014/main" id="{CF00D849-6BA9-40F8-F77E-91AA8BCC88EE}"/>
                    </a:ext>
                  </a:extLst>
                </p14:cNvPr>
                <p14:cNvContentPartPr/>
                <p14:nvPr/>
              </p14:nvContentPartPr>
              <p14:xfrm>
                <a:off x="6903229" y="3373102"/>
                <a:ext cx="102600" cy="108360"/>
              </p14:xfrm>
            </p:contentPart>
          </mc:Choice>
          <mc:Fallback xmlns="">
            <p:pic>
              <p:nvPicPr>
                <p:cNvPr id="174928" name="Freihand 174927">
                  <a:extLst>
                    <a:ext uri="{FF2B5EF4-FFF2-40B4-BE49-F238E27FC236}">
                      <a16:creationId xmlns:a16="http://schemas.microsoft.com/office/drawing/2014/main" id="{CF00D849-6BA9-40F8-F77E-91AA8BCC88E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94589" y="3364102"/>
                  <a:ext cx="120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4929" name="Freihand 174928">
                  <a:extLst>
                    <a:ext uri="{FF2B5EF4-FFF2-40B4-BE49-F238E27FC236}">
                      <a16:creationId xmlns:a16="http://schemas.microsoft.com/office/drawing/2014/main" id="{E9C5D003-7D7E-E3AE-896C-D7197293AE65}"/>
                    </a:ext>
                  </a:extLst>
                </p14:cNvPr>
                <p14:cNvContentPartPr/>
                <p14:nvPr/>
              </p14:nvContentPartPr>
              <p14:xfrm>
                <a:off x="7033549" y="3448342"/>
                <a:ext cx="20520" cy="94680"/>
              </p14:xfrm>
            </p:contentPart>
          </mc:Choice>
          <mc:Fallback xmlns="">
            <p:pic>
              <p:nvPicPr>
                <p:cNvPr id="174929" name="Freihand 174928">
                  <a:extLst>
                    <a:ext uri="{FF2B5EF4-FFF2-40B4-BE49-F238E27FC236}">
                      <a16:creationId xmlns:a16="http://schemas.microsoft.com/office/drawing/2014/main" id="{E9C5D003-7D7E-E3AE-896C-D7197293AE6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24549" y="3439342"/>
                  <a:ext cx="38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74930" name="Freihand 174929">
                  <a:extLst>
                    <a:ext uri="{FF2B5EF4-FFF2-40B4-BE49-F238E27FC236}">
                      <a16:creationId xmlns:a16="http://schemas.microsoft.com/office/drawing/2014/main" id="{BAF73374-B338-FF55-5818-3EB362DC0763}"/>
                    </a:ext>
                  </a:extLst>
                </p14:cNvPr>
                <p14:cNvContentPartPr/>
                <p14:nvPr/>
              </p14:nvContentPartPr>
              <p14:xfrm>
                <a:off x="7138309" y="3309382"/>
                <a:ext cx="136080" cy="153360"/>
              </p14:xfrm>
            </p:contentPart>
          </mc:Choice>
          <mc:Fallback xmlns="">
            <p:pic>
              <p:nvPicPr>
                <p:cNvPr id="174930" name="Freihand 174929">
                  <a:extLst>
                    <a:ext uri="{FF2B5EF4-FFF2-40B4-BE49-F238E27FC236}">
                      <a16:creationId xmlns:a16="http://schemas.microsoft.com/office/drawing/2014/main" id="{BAF73374-B338-FF55-5818-3EB362DC076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29309" y="3300742"/>
                  <a:ext cx="153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4931" name="Freihand 174930">
                  <a:extLst>
                    <a:ext uri="{FF2B5EF4-FFF2-40B4-BE49-F238E27FC236}">
                      <a16:creationId xmlns:a16="http://schemas.microsoft.com/office/drawing/2014/main" id="{0EFE6C7D-9E02-B0AC-8168-9A869A63F791}"/>
                    </a:ext>
                  </a:extLst>
                </p14:cNvPr>
                <p14:cNvContentPartPr/>
                <p14:nvPr/>
              </p14:nvContentPartPr>
              <p14:xfrm>
                <a:off x="7342429" y="3269782"/>
                <a:ext cx="150480" cy="169920"/>
              </p14:xfrm>
            </p:contentPart>
          </mc:Choice>
          <mc:Fallback xmlns="">
            <p:pic>
              <p:nvPicPr>
                <p:cNvPr id="174931" name="Freihand 174930">
                  <a:extLst>
                    <a:ext uri="{FF2B5EF4-FFF2-40B4-BE49-F238E27FC236}">
                      <a16:creationId xmlns:a16="http://schemas.microsoft.com/office/drawing/2014/main" id="{0EFE6C7D-9E02-B0AC-8168-9A869A63F79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33429" y="3260782"/>
                  <a:ext cx="168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4932" name="Freihand 174931">
                  <a:extLst>
                    <a:ext uri="{FF2B5EF4-FFF2-40B4-BE49-F238E27FC236}">
                      <a16:creationId xmlns:a16="http://schemas.microsoft.com/office/drawing/2014/main" id="{2E5953CF-A44B-A916-FEA2-7626FBC97D2F}"/>
                    </a:ext>
                  </a:extLst>
                </p14:cNvPr>
                <p14:cNvContentPartPr/>
                <p14:nvPr/>
              </p14:nvContentPartPr>
              <p14:xfrm>
                <a:off x="7524229" y="3315502"/>
                <a:ext cx="114840" cy="186480"/>
              </p14:xfrm>
            </p:contentPart>
          </mc:Choice>
          <mc:Fallback xmlns="">
            <p:pic>
              <p:nvPicPr>
                <p:cNvPr id="174932" name="Freihand 174931">
                  <a:extLst>
                    <a:ext uri="{FF2B5EF4-FFF2-40B4-BE49-F238E27FC236}">
                      <a16:creationId xmlns:a16="http://schemas.microsoft.com/office/drawing/2014/main" id="{2E5953CF-A44B-A916-FEA2-7626FBC97D2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15229" y="3306862"/>
                  <a:ext cx="132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4934" name="Freihand 174933">
                  <a:extLst>
                    <a:ext uri="{FF2B5EF4-FFF2-40B4-BE49-F238E27FC236}">
                      <a16:creationId xmlns:a16="http://schemas.microsoft.com/office/drawing/2014/main" id="{B340AF29-7E07-E7F5-15C5-AFF4F9D2CD13}"/>
                    </a:ext>
                  </a:extLst>
                </p14:cNvPr>
                <p14:cNvContentPartPr/>
                <p14:nvPr/>
              </p14:nvContentPartPr>
              <p14:xfrm>
                <a:off x="7760389" y="3401902"/>
                <a:ext cx="143640" cy="52920"/>
              </p14:xfrm>
            </p:contentPart>
          </mc:Choice>
          <mc:Fallback xmlns="">
            <p:pic>
              <p:nvPicPr>
                <p:cNvPr id="174934" name="Freihand 174933">
                  <a:extLst>
                    <a:ext uri="{FF2B5EF4-FFF2-40B4-BE49-F238E27FC236}">
                      <a16:creationId xmlns:a16="http://schemas.microsoft.com/office/drawing/2014/main" id="{B340AF29-7E07-E7F5-15C5-AFF4F9D2CD1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751749" y="3392902"/>
                  <a:ext cx="161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74935" name="Freihand 174934">
                  <a:extLst>
                    <a:ext uri="{FF2B5EF4-FFF2-40B4-BE49-F238E27FC236}">
                      <a16:creationId xmlns:a16="http://schemas.microsoft.com/office/drawing/2014/main" id="{935E0057-E182-C38C-A92C-E7D960D91E14}"/>
                    </a:ext>
                  </a:extLst>
                </p14:cNvPr>
                <p14:cNvContentPartPr/>
                <p14:nvPr/>
              </p14:nvContentPartPr>
              <p14:xfrm>
                <a:off x="8044789" y="3338182"/>
                <a:ext cx="121680" cy="124920"/>
              </p14:xfrm>
            </p:contentPart>
          </mc:Choice>
          <mc:Fallback xmlns="">
            <p:pic>
              <p:nvPicPr>
                <p:cNvPr id="174935" name="Freihand 174934">
                  <a:extLst>
                    <a:ext uri="{FF2B5EF4-FFF2-40B4-BE49-F238E27FC236}">
                      <a16:creationId xmlns:a16="http://schemas.microsoft.com/office/drawing/2014/main" id="{935E0057-E182-C38C-A92C-E7D960D91E1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035789" y="3329182"/>
                  <a:ext cx="139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74936" name="Freihand 174935">
                  <a:extLst>
                    <a:ext uri="{FF2B5EF4-FFF2-40B4-BE49-F238E27FC236}">
                      <a16:creationId xmlns:a16="http://schemas.microsoft.com/office/drawing/2014/main" id="{08FC24DA-21CE-8E8C-11F4-AFFAA16DD083}"/>
                    </a:ext>
                  </a:extLst>
                </p14:cNvPr>
                <p14:cNvContentPartPr/>
                <p14:nvPr/>
              </p14:nvContentPartPr>
              <p14:xfrm>
                <a:off x="8240629" y="3314422"/>
                <a:ext cx="88200" cy="135000"/>
              </p14:xfrm>
            </p:contentPart>
          </mc:Choice>
          <mc:Fallback xmlns="">
            <p:pic>
              <p:nvPicPr>
                <p:cNvPr id="174936" name="Freihand 174935">
                  <a:extLst>
                    <a:ext uri="{FF2B5EF4-FFF2-40B4-BE49-F238E27FC236}">
                      <a16:creationId xmlns:a16="http://schemas.microsoft.com/office/drawing/2014/main" id="{08FC24DA-21CE-8E8C-11F4-AFFAA16DD08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31989" y="3305782"/>
                  <a:ext cx="105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4937" name="Freihand 174936">
                  <a:extLst>
                    <a:ext uri="{FF2B5EF4-FFF2-40B4-BE49-F238E27FC236}">
                      <a16:creationId xmlns:a16="http://schemas.microsoft.com/office/drawing/2014/main" id="{E93020C4-7622-53FF-F365-3DBAB56E9E59}"/>
                    </a:ext>
                  </a:extLst>
                </p14:cNvPr>
                <p14:cNvContentPartPr/>
                <p14:nvPr/>
              </p14:nvContentPartPr>
              <p14:xfrm>
                <a:off x="8382469" y="3318382"/>
                <a:ext cx="92880" cy="111240"/>
              </p14:xfrm>
            </p:contentPart>
          </mc:Choice>
          <mc:Fallback xmlns="">
            <p:pic>
              <p:nvPicPr>
                <p:cNvPr id="174937" name="Freihand 174936">
                  <a:extLst>
                    <a:ext uri="{FF2B5EF4-FFF2-40B4-BE49-F238E27FC236}">
                      <a16:creationId xmlns:a16="http://schemas.microsoft.com/office/drawing/2014/main" id="{E93020C4-7622-53FF-F365-3DBAB56E9E5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73469" y="3309382"/>
                  <a:ext cx="110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74938" name="Freihand 174937">
                  <a:extLst>
                    <a:ext uri="{FF2B5EF4-FFF2-40B4-BE49-F238E27FC236}">
                      <a16:creationId xmlns:a16="http://schemas.microsoft.com/office/drawing/2014/main" id="{3A80F1BC-D977-E10C-A151-39A1615F2F59}"/>
                    </a:ext>
                  </a:extLst>
                </p14:cNvPr>
                <p14:cNvContentPartPr/>
                <p14:nvPr/>
              </p14:nvContentPartPr>
              <p14:xfrm>
                <a:off x="8588029" y="3238102"/>
                <a:ext cx="101520" cy="195840"/>
              </p14:xfrm>
            </p:contentPart>
          </mc:Choice>
          <mc:Fallback xmlns="">
            <p:pic>
              <p:nvPicPr>
                <p:cNvPr id="174938" name="Freihand 174937">
                  <a:extLst>
                    <a:ext uri="{FF2B5EF4-FFF2-40B4-BE49-F238E27FC236}">
                      <a16:creationId xmlns:a16="http://schemas.microsoft.com/office/drawing/2014/main" id="{3A80F1BC-D977-E10C-A151-39A1615F2F5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579029" y="3229462"/>
                  <a:ext cx="11916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43" name="Gruppieren 174942">
            <a:extLst>
              <a:ext uri="{FF2B5EF4-FFF2-40B4-BE49-F238E27FC236}">
                <a16:creationId xmlns:a16="http://schemas.microsoft.com/office/drawing/2014/main" id="{FA0B73FF-D9B8-1C0E-3719-08704B13AA4D}"/>
              </a:ext>
            </a:extLst>
          </p:cNvPr>
          <p:cNvGrpSpPr/>
          <p:nvPr/>
        </p:nvGrpSpPr>
        <p:grpSpPr>
          <a:xfrm>
            <a:off x="8876389" y="3322342"/>
            <a:ext cx="480960" cy="180000"/>
            <a:chOff x="8876389" y="3322342"/>
            <a:chExt cx="48096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74940" name="Freihand 174939">
                  <a:extLst>
                    <a:ext uri="{FF2B5EF4-FFF2-40B4-BE49-F238E27FC236}">
                      <a16:creationId xmlns:a16="http://schemas.microsoft.com/office/drawing/2014/main" id="{94E340AA-68F2-5E41-EADD-AE32E1436BE1}"/>
                    </a:ext>
                  </a:extLst>
                </p14:cNvPr>
                <p14:cNvContentPartPr/>
                <p14:nvPr/>
              </p14:nvContentPartPr>
              <p14:xfrm>
                <a:off x="8876389" y="3390022"/>
                <a:ext cx="156600" cy="26280"/>
              </p14:xfrm>
            </p:contentPart>
          </mc:Choice>
          <mc:Fallback xmlns="">
            <p:pic>
              <p:nvPicPr>
                <p:cNvPr id="174940" name="Freihand 174939">
                  <a:extLst>
                    <a:ext uri="{FF2B5EF4-FFF2-40B4-BE49-F238E27FC236}">
                      <a16:creationId xmlns:a16="http://schemas.microsoft.com/office/drawing/2014/main" id="{94E340AA-68F2-5E41-EADD-AE32E1436BE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867749" y="3381022"/>
                  <a:ext cx="174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74941" name="Freihand 174940">
                  <a:extLst>
                    <a:ext uri="{FF2B5EF4-FFF2-40B4-BE49-F238E27FC236}">
                      <a16:creationId xmlns:a16="http://schemas.microsoft.com/office/drawing/2014/main" id="{E905F772-82EF-A322-B1E9-496F22F3F6DB}"/>
                    </a:ext>
                  </a:extLst>
                </p14:cNvPr>
                <p14:cNvContentPartPr/>
                <p14:nvPr/>
              </p14:nvContentPartPr>
              <p14:xfrm>
                <a:off x="8913469" y="3323782"/>
                <a:ext cx="413280" cy="127440"/>
              </p14:xfrm>
            </p:contentPart>
          </mc:Choice>
          <mc:Fallback xmlns="">
            <p:pic>
              <p:nvPicPr>
                <p:cNvPr id="174941" name="Freihand 174940">
                  <a:extLst>
                    <a:ext uri="{FF2B5EF4-FFF2-40B4-BE49-F238E27FC236}">
                      <a16:creationId xmlns:a16="http://schemas.microsoft.com/office/drawing/2014/main" id="{E905F772-82EF-A322-B1E9-496F22F3F6D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04829" y="3315142"/>
                  <a:ext cx="430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4942" name="Freihand 174941">
                  <a:extLst>
                    <a:ext uri="{FF2B5EF4-FFF2-40B4-BE49-F238E27FC236}">
                      <a16:creationId xmlns:a16="http://schemas.microsoft.com/office/drawing/2014/main" id="{1102BC9C-F8F9-FA9C-300A-317E0F591C5D}"/>
                    </a:ext>
                  </a:extLst>
                </p14:cNvPr>
                <p14:cNvContentPartPr/>
                <p14:nvPr/>
              </p14:nvContentPartPr>
              <p14:xfrm>
                <a:off x="9241429" y="3322342"/>
                <a:ext cx="115920" cy="180000"/>
              </p14:xfrm>
            </p:contentPart>
          </mc:Choice>
          <mc:Fallback xmlns="">
            <p:pic>
              <p:nvPicPr>
                <p:cNvPr id="174942" name="Freihand 174941">
                  <a:extLst>
                    <a:ext uri="{FF2B5EF4-FFF2-40B4-BE49-F238E27FC236}">
                      <a16:creationId xmlns:a16="http://schemas.microsoft.com/office/drawing/2014/main" id="{1102BC9C-F8F9-FA9C-300A-317E0F591C5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32429" y="3313342"/>
                  <a:ext cx="1335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51" name="Gruppieren 174950">
            <a:extLst>
              <a:ext uri="{FF2B5EF4-FFF2-40B4-BE49-F238E27FC236}">
                <a16:creationId xmlns:a16="http://schemas.microsoft.com/office/drawing/2014/main" id="{CE491120-01D6-E036-6267-B09E00121E3D}"/>
              </a:ext>
            </a:extLst>
          </p:cNvPr>
          <p:cNvGrpSpPr/>
          <p:nvPr/>
        </p:nvGrpSpPr>
        <p:grpSpPr>
          <a:xfrm>
            <a:off x="9824269" y="3234502"/>
            <a:ext cx="1139040" cy="237600"/>
            <a:chOff x="9824269" y="3234502"/>
            <a:chExt cx="1139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74944" name="Freihand 174943">
                  <a:extLst>
                    <a:ext uri="{FF2B5EF4-FFF2-40B4-BE49-F238E27FC236}">
                      <a16:creationId xmlns:a16="http://schemas.microsoft.com/office/drawing/2014/main" id="{16B96EC9-1693-B853-17DE-60A4DEFD2742}"/>
                    </a:ext>
                  </a:extLst>
                </p14:cNvPr>
                <p14:cNvContentPartPr/>
                <p14:nvPr/>
              </p14:nvContentPartPr>
              <p14:xfrm>
                <a:off x="9824269" y="3248902"/>
                <a:ext cx="21960" cy="213480"/>
              </p14:xfrm>
            </p:contentPart>
          </mc:Choice>
          <mc:Fallback xmlns="">
            <p:pic>
              <p:nvPicPr>
                <p:cNvPr id="174944" name="Freihand 174943">
                  <a:extLst>
                    <a:ext uri="{FF2B5EF4-FFF2-40B4-BE49-F238E27FC236}">
                      <a16:creationId xmlns:a16="http://schemas.microsoft.com/office/drawing/2014/main" id="{16B96EC9-1693-B853-17DE-60A4DEFD274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15629" y="3240262"/>
                  <a:ext cx="39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4945" name="Freihand 174944">
                  <a:extLst>
                    <a:ext uri="{FF2B5EF4-FFF2-40B4-BE49-F238E27FC236}">
                      <a16:creationId xmlns:a16="http://schemas.microsoft.com/office/drawing/2014/main" id="{FAF6824F-6CC0-1655-8DB3-630593335B37}"/>
                    </a:ext>
                  </a:extLst>
                </p14:cNvPr>
                <p14:cNvContentPartPr/>
                <p14:nvPr/>
              </p14:nvContentPartPr>
              <p14:xfrm>
                <a:off x="9975109" y="3326302"/>
                <a:ext cx="120600" cy="40680"/>
              </p14:xfrm>
            </p:contentPart>
          </mc:Choice>
          <mc:Fallback xmlns="">
            <p:pic>
              <p:nvPicPr>
                <p:cNvPr id="174945" name="Freihand 174944">
                  <a:extLst>
                    <a:ext uri="{FF2B5EF4-FFF2-40B4-BE49-F238E27FC236}">
                      <a16:creationId xmlns:a16="http://schemas.microsoft.com/office/drawing/2014/main" id="{FAF6824F-6CC0-1655-8DB3-630593335B3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966109" y="3317662"/>
                  <a:ext cx="138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4946" name="Freihand 174945">
                  <a:extLst>
                    <a:ext uri="{FF2B5EF4-FFF2-40B4-BE49-F238E27FC236}">
                      <a16:creationId xmlns:a16="http://schemas.microsoft.com/office/drawing/2014/main" id="{B9BBE677-EE55-50AD-2124-744A6B90DD4D}"/>
                    </a:ext>
                  </a:extLst>
                </p14:cNvPr>
                <p14:cNvContentPartPr/>
                <p14:nvPr/>
              </p14:nvContentPartPr>
              <p14:xfrm>
                <a:off x="10202269" y="3249622"/>
                <a:ext cx="144720" cy="108000"/>
              </p14:xfrm>
            </p:contentPart>
          </mc:Choice>
          <mc:Fallback xmlns="">
            <p:pic>
              <p:nvPicPr>
                <p:cNvPr id="174946" name="Freihand 174945">
                  <a:extLst>
                    <a:ext uri="{FF2B5EF4-FFF2-40B4-BE49-F238E27FC236}">
                      <a16:creationId xmlns:a16="http://schemas.microsoft.com/office/drawing/2014/main" id="{B9BBE677-EE55-50AD-2124-744A6B90DD4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193269" y="3240622"/>
                  <a:ext cx="162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4947" name="Freihand 174946">
                  <a:extLst>
                    <a:ext uri="{FF2B5EF4-FFF2-40B4-BE49-F238E27FC236}">
                      <a16:creationId xmlns:a16="http://schemas.microsoft.com/office/drawing/2014/main" id="{02441EB9-047D-2281-D12C-A397CACEDF2D}"/>
                    </a:ext>
                  </a:extLst>
                </p14:cNvPr>
                <p14:cNvContentPartPr/>
                <p14:nvPr/>
              </p14:nvContentPartPr>
              <p14:xfrm>
                <a:off x="10352029" y="3329902"/>
                <a:ext cx="36000" cy="142200"/>
              </p14:xfrm>
            </p:contentPart>
          </mc:Choice>
          <mc:Fallback xmlns="">
            <p:pic>
              <p:nvPicPr>
                <p:cNvPr id="174947" name="Freihand 174946">
                  <a:extLst>
                    <a:ext uri="{FF2B5EF4-FFF2-40B4-BE49-F238E27FC236}">
                      <a16:creationId xmlns:a16="http://schemas.microsoft.com/office/drawing/2014/main" id="{02441EB9-047D-2281-D12C-A397CACEDF2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43389" y="3321262"/>
                  <a:ext cx="53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4948" name="Freihand 174947">
                  <a:extLst>
                    <a:ext uri="{FF2B5EF4-FFF2-40B4-BE49-F238E27FC236}">
                      <a16:creationId xmlns:a16="http://schemas.microsoft.com/office/drawing/2014/main" id="{E6BD3118-3E1F-AECC-F13B-5DAD8B9844DE}"/>
                    </a:ext>
                  </a:extLst>
                </p14:cNvPr>
                <p14:cNvContentPartPr/>
                <p14:nvPr/>
              </p14:nvContentPartPr>
              <p14:xfrm>
                <a:off x="10486309" y="3235942"/>
                <a:ext cx="128880" cy="162720"/>
              </p14:xfrm>
            </p:contentPart>
          </mc:Choice>
          <mc:Fallback xmlns="">
            <p:pic>
              <p:nvPicPr>
                <p:cNvPr id="174948" name="Freihand 174947">
                  <a:extLst>
                    <a:ext uri="{FF2B5EF4-FFF2-40B4-BE49-F238E27FC236}">
                      <a16:creationId xmlns:a16="http://schemas.microsoft.com/office/drawing/2014/main" id="{E6BD3118-3E1F-AECC-F13B-5DAD8B9844D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477669" y="3226942"/>
                  <a:ext cx="146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74949" name="Freihand 174948">
                  <a:extLst>
                    <a:ext uri="{FF2B5EF4-FFF2-40B4-BE49-F238E27FC236}">
                      <a16:creationId xmlns:a16="http://schemas.microsoft.com/office/drawing/2014/main" id="{521F80B1-89DA-C038-8F52-71C03716F600}"/>
                    </a:ext>
                  </a:extLst>
                </p14:cNvPr>
                <p14:cNvContentPartPr/>
                <p14:nvPr/>
              </p14:nvContentPartPr>
              <p14:xfrm>
                <a:off x="10686829" y="3234502"/>
                <a:ext cx="148680" cy="129960"/>
              </p14:xfrm>
            </p:contentPart>
          </mc:Choice>
          <mc:Fallback xmlns="">
            <p:pic>
              <p:nvPicPr>
                <p:cNvPr id="174949" name="Freihand 174948">
                  <a:extLst>
                    <a:ext uri="{FF2B5EF4-FFF2-40B4-BE49-F238E27FC236}">
                      <a16:creationId xmlns:a16="http://schemas.microsoft.com/office/drawing/2014/main" id="{521F80B1-89DA-C038-8F52-71C03716F60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77829" y="3225862"/>
                  <a:ext cx="166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74950" name="Freihand 174949">
                  <a:extLst>
                    <a:ext uri="{FF2B5EF4-FFF2-40B4-BE49-F238E27FC236}">
                      <a16:creationId xmlns:a16="http://schemas.microsoft.com/office/drawing/2014/main" id="{E2B273C9-D430-C2CE-1757-9C3E1D53FDD1}"/>
                    </a:ext>
                  </a:extLst>
                </p14:cNvPr>
                <p14:cNvContentPartPr/>
                <p14:nvPr/>
              </p14:nvContentPartPr>
              <p14:xfrm>
                <a:off x="10841989" y="3276262"/>
                <a:ext cx="121320" cy="188640"/>
              </p14:xfrm>
            </p:contentPart>
          </mc:Choice>
          <mc:Fallback xmlns="">
            <p:pic>
              <p:nvPicPr>
                <p:cNvPr id="174950" name="Freihand 174949">
                  <a:extLst>
                    <a:ext uri="{FF2B5EF4-FFF2-40B4-BE49-F238E27FC236}">
                      <a16:creationId xmlns:a16="http://schemas.microsoft.com/office/drawing/2014/main" id="{E2B273C9-D430-C2CE-1757-9C3E1D53FDD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832989" y="3267622"/>
                  <a:ext cx="1389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00" name="Gruppieren 174999">
            <a:extLst>
              <a:ext uri="{FF2B5EF4-FFF2-40B4-BE49-F238E27FC236}">
                <a16:creationId xmlns:a16="http://schemas.microsoft.com/office/drawing/2014/main" id="{5E3AB5B0-2A31-84A0-03D6-641A51089029}"/>
              </a:ext>
            </a:extLst>
          </p:cNvPr>
          <p:cNvGrpSpPr/>
          <p:nvPr/>
        </p:nvGrpSpPr>
        <p:grpSpPr>
          <a:xfrm>
            <a:off x="127669" y="3369862"/>
            <a:ext cx="488160" cy="258120"/>
            <a:chOff x="127669" y="3369862"/>
            <a:chExt cx="4881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74998" name="Freihand 174997">
                  <a:extLst>
                    <a:ext uri="{FF2B5EF4-FFF2-40B4-BE49-F238E27FC236}">
                      <a16:creationId xmlns:a16="http://schemas.microsoft.com/office/drawing/2014/main" id="{AA259DD0-E48C-BFF3-484E-FF652C27E2A9}"/>
                    </a:ext>
                  </a:extLst>
                </p14:cNvPr>
                <p14:cNvContentPartPr/>
                <p14:nvPr/>
              </p14:nvContentPartPr>
              <p14:xfrm>
                <a:off x="127669" y="3405862"/>
                <a:ext cx="196200" cy="222120"/>
              </p14:xfrm>
            </p:contentPart>
          </mc:Choice>
          <mc:Fallback xmlns="">
            <p:pic>
              <p:nvPicPr>
                <p:cNvPr id="174998" name="Freihand 174997">
                  <a:extLst>
                    <a:ext uri="{FF2B5EF4-FFF2-40B4-BE49-F238E27FC236}">
                      <a16:creationId xmlns:a16="http://schemas.microsoft.com/office/drawing/2014/main" id="{AA259DD0-E48C-BFF3-484E-FF652C27E2A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029" y="3397222"/>
                  <a:ext cx="213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74999" name="Freihand 174998">
                  <a:extLst>
                    <a:ext uri="{FF2B5EF4-FFF2-40B4-BE49-F238E27FC236}">
                      <a16:creationId xmlns:a16="http://schemas.microsoft.com/office/drawing/2014/main" id="{3FD68675-9308-2DB2-0734-780F9461F1EB}"/>
                    </a:ext>
                  </a:extLst>
                </p14:cNvPr>
                <p14:cNvContentPartPr/>
                <p14:nvPr/>
              </p14:nvContentPartPr>
              <p14:xfrm>
                <a:off x="414589" y="3369862"/>
                <a:ext cx="201240" cy="191520"/>
              </p14:xfrm>
            </p:contentPart>
          </mc:Choice>
          <mc:Fallback xmlns="">
            <p:pic>
              <p:nvPicPr>
                <p:cNvPr id="174999" name="Freihand 174998">
                  <a:extLst>
                    <a:ext uri="{FF2B5EF4-FFF2-40B4-BE49-F238E27FC236}">
                      <a16:creationId xmlns:a16="http://schemas.microsoft.com/office/drawing/2014/main" id="{3FD68675-9308-2DB2-0734-780F9461F1E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5589" y="3361222"/>
                  <a:ext cx="21888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20" name="Gruppieren 175019">
            <a:extLst>
              <a:ext uri="{FF2B5EF4-FFF2-40B4-BE49-F238E27FC236}">
                <a16:creationId xmlns:a16="http://schemas.microsoft.com/office/drawing/2014/main" id="{EA7AAC99-8CF5-C7A2-A885-49A311C69DD4}"/>
              </a:ext>
            </a:extLst>
          </p:cNvPr>
          <p:cNvGrpSpPr/>
          <p:nvPr/>
        </p:nvGrpSpPr>
        <p:grpSpPr>
          <a:xfrm>
            <a:off x="825709" y="3263662"/>
            <a:ext cx="1195560" cy="462600"/>
            <a:chOff x="825709" y="3263662"/>
            <a:chExt cx="119556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5005" name="Freihand 175004">
                  <a:extLst>
                    <a:ext uri="{FF2B5EF4-FFF2-40B4-BE49-F238E27FC236}">
                      <a16:creationId xmlns:a16="http://schemas.microsoft.com/office/drawing/2014/main" id="{0A189464-972E-3324-00AF-160AFA7C3FB7}"/>
                    </a:ext>
                  </a:extLst>
                </p14:cNvPr>
                <p14:cNvContentPartPr/>
                <p14:nvPr/>
              </p14:nvContentPartPr>
              <p14:xfrm>
                <a:off x="1436629" y="3413062"/>
                <a:ext cx="145440" cy="13320"/>
              </p14:xfrm>
            </p:contentPart>
          </mc:Choice>
          <mc:Fallback xmlns="">
            <p:pic>
              <p:nvPicPr>
                <p:cNvPr id="175005" name="Freihand 175004">
                  <a:extLst>
                    <a:ext uri="{FF2B5EF4-FFF2-40B4-BE49-F238E27FC236}">
                      <a16:creationId xmlns:a16="http://schemas.microsoft.com/office/drawing/2014/main" id="{0A189464-972E-3324-00AF-160AFA7C3FB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427629" y="3404422"/>
                  <a:ext cx="163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5006" name="Freihand 175005">
                  <a:extLst>
                    <a:ext uri="{FF2B5EF4-FFF2-40B4-BE49-F238E27FC236}">
                      <a16:creationId xmlns:a16="http://schemas.microsoft.com/office/drawing/2014/main" id="{4311362B-B759-78C2-C32D-E710920FAAFB}"/>
                    </a:ext>
                  </a:extLst>
                </p14:cNvPr>
                <p14:cNvContentPartPr/>
                <p14:nvPr/>
              </p14:nvContentPartPr>
              <p14:xfrm>
                <a:off x="1428349" y="3474622"/>
                <a:ext cx="185040" cy="17280"/>
              </p14:xfrm>
            </p:contentPart>
          </mc:Choice>
          <mc:Fallback xmlns="">
            <p:pic>
              <p:nvPicPr>
                <p:cNvPr id="175006" name="Freihand 175005">
                  <a:extLst>
                    <a:ext uri="{FF2B5EF4-FFF2-40B4-BE49-F238E27FC236}">
                      <a16:creationId xmlns:a16="http://schemas.microsoft.com/office/drawing/2014/main" id="{4311362B-B759-78C2-C32D-E710920FAAF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419349" y="3465622"/>
                  <a:ext cx="202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75008" name="Freihand 175007">
                  <a:extLst>
                    <a:ext uri="{FF2B5EF4-FFF2-40B4-BE49-F238E27FC236}">
                      <a16:creationId xmlns:a16="http://schemas.microsoft.com/office/drawing/2014/main" id="{5B465275-58F4-147E-72B0-E570FBEC8BB2}"/>
                    </a:ext>
                  </a:extLst>
                </p14:cNvPr>
                <p14:cNvContentPartPr/>
                <p14:nvPr/>
              </p14:nvContentPartPr>
              <p14:xfrm>
                <a:off x="1830829" y="3263662"/>
                <a:ext cx="140400" cy="144720"/>
              </p14:xfrm>
            </p:contentPart>
          </mc:Choice>
          <mc:Fallback xmlns="">
            <p:pic>
              <p:nvPicPr>
                <p:cNvPr id="175008" name="Freihand 175007">
                  <a:extLst>
                    <a:ext uri="{FF2B5EF4-FFF2-40B4-BE49-F238E27FC236}">
                      <a16:creationId xmlns:a16="http://schemas.microsoft.com/office/drawing/2014/main" id="{5B465275-58F4-147E-72B0-E570FBEC8BB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22189" y="3254662"/>
                  <a:ext cx="158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75009" name="Freihand 175008">
                  <a:extLst>
                    <a:ext uri="{FF2B5EF4-FFF2-40B4-BE49-F238E27FC236}">
                      <a16:creationId xmlns:a16="http://schemas.microsoft.com/office/drawing/2014/main" id="{1213A39A-885F-60A1-C43C-E36C6B566910}"/>
                    </a:ext>
                  </a:extLst>
                </p14:cNvPr>
                <p14:cNvContentPartPr/>
                <p14:nvPr/>
              </p14:nvContentPartPr>
              <p14:xfrm>
                <a:off x="1726069" y="3437542"/>
                <a:ext cx="295200" cy="37440"/>
              </p14:xfrm>
            </p:contentPart>
          </mc:Choice>
          <mc:Fallback xmlns="">
            <p:pic>
              <p:nvPicPr>
                <p:cNvPr id="175009" name="Freihand 175008">
                  <a:extLst>
                    <a:ext uri="{FF2B5EF4-FFF2-40B4-BE49-F238E27FC236}">
                      <a16:creationId xmlns:a16="http://schemas.microsoft.com/office/drawing/2014/main" id="{1213A39A-885F-60A1-C43C-E36C6B56691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717069" y="3428542"/>
                  <a:ext cx="312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75010" name="Freihand 175009">
                  <a:extLst>
                    <a:ext uri="{FF2B5EF4-FFF2-40B4-BE49-F238E27FC236}">
                      <a16:creationId xmlns:a16="http://schemas.microsoft.com/office/drawing/2014/main" id="{3E6C736D-6852-7C50-3800-68B814FEC16F}"/>
                    </a:ext>
                  </a:extLst>
                </p14:cNvPr>
                <p14:cNvContentPartPr/>
                <p14:nvPr/>
              </p14:nvContentPartPr>
              <p14:xfrm>
                <a:off x="1814629" y="3534742"/>
                <a:ext cx="60840" cy="191520"/>
              </p14:xfrm>
            </p:contentPart>
          </mc:Choice>
          <mc:Fallback xmlns="">
            <p:pic>
              <p:nvPicPr>
                <p:cNvPr id="175010" name="Freihand 175009">
                  <a:extLst>
                    <a:ext uri="{FF2B5EF4-FFF2-40B4-BE49-F238E27FC236}">
                      <a16:creationId xmlns:a16="http://schemas.microsoft.com/office/drawing/2014/main" id="{3E6C736D-6852-7C50-3800-68B814FEC16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05989" y="3525742"/>
                  <a:ext cx="78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75011" name="Freihand 175010">
                  <a:extLst>
                    <a:ext uri="{FF2B5EF4-FFF2-40B4-BE49-F238E27FC236}">
                      <a16:creationId xmlns:a16="http://schemas.microsoft.com/office/drawing/2014/main" id="{8C622F69-BBC3-0048-FBB1-2511B3C94115}"/>
                    </a:ext>
                  </a:extLst>
                </p14:cNvPr>
                <p14:cNvContentPartPr/>
                <p14:nvPr/>
              </p14:nvContentPartPr>
              <p14:xfrm>
                <a:off x="1777549" y="3514942"/>
                <a:ext cx="192600" cy="127440"/>
              </p14:xfrm>
            </p:contentPart>
          </mc:Choice>
          <mc:Fallback xmlns="">
            <p:pic>
              <p:nvPicPr>
                <p:cNvPr id="175011" name="Freihand 175010">
                  <a:extLst>
                    <a:ext uri="{FF2B5EF4-FFF2-40B4-BE49-F238E27FC236}">
                      <a16:creationId xmlns:a16="http://schemas.microsoft.com/office/drawing/2014/main" id="{8C622F69-BBC3-0048-FBB1-2511B3C9411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768909" y="3505942"/>
                  <a:ext cx="210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75001" name="Freihand 175000">
                  <a:extLst>
                    <a:ext uri="{FF2B5EF4-FFF2-40B4-BE49-F238E27FC236}">
                      <a16:creationId xmlns:a16="http://schemas.microsoft.com/office/drawing/2014/main" id="{313051D8-8FF4-5E32-971B-7045CAB066CE}"/>
                    </a:ext>
                  </a:extLst>
                </p14:cNvPr>
                <p14:cNvContentPartPr/>
                <p14:nvPr/>
              </p14:nvContentPartPr>
              <p14:xfrm>
                <a:off x="831829" y="3446182"/>
                <a:ext cx="10800" cy="15480"/>
              </p14:xfrm>
            </p:contentPart>
          </mc:Choice>
          <mc:Fallback xmlns="">
            <p:pic>
              <p:nvPicPr>
                <p:cNvPr id="175001" name="Freihand 175000">
                  <a:extLst>
                    <a:ext uri="{FF2B5EF4-FFF2-40B4-BE49-F238E27FC236}">
                      <a16:creationId xmlns:a16="http://schemas.microsoft.com/office/drawing/2014/main" id="{313051D8-8FF4-5E32-971B-7045CAB066C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22829" y="3437182"/>
                  <a:ext cx="28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75002" name="Freihand 175001">
                  <a:extLst>
                    <a:ext uri="{FF2B5EF4-FFF2-40B4-BE49-F238E27FC236}">
                      <a16:creationId xmlns:a16="http://schemas.microsoft.com/office/drawing/2014/main" id="{FCB7FA6F-1B37-6D09-53EE-732C8529E308}"/>
                    </a:ext>
                  </a:extLst>
                </p14:cNvPr>
                <p14:cNvContentPartPr/>
                <p14:nvPr/>
              </p14:nvContentPartPr>
              <p14:xfrm>
                <a:off x="825709" y="3531142"/>
                <a:ext cx="10080" cy="19440"/>
              </p14:xfrm>
            </p:contentPart>
          </mc:Choice>
          <mc:Fallback xmlns="">
            <p:pic>
              <p:nvPicPr>
                <p:cNvPr id="175002" name="Freihand 175001">
                  <a:extLst>
                    <a:ext uri="{FF2B5EF4-FFF2-40B4-BE49-F238E27FC236}">
                      <a16:creationId xmlns:a16="http://schemas.microsoft.com/office/drawing/2014/main" id="{FCB7FA6F-1B37-6D09-53EE-732C8529E30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16709" y="3522502"/>
                  <a:ext cx="27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75013" name="Freihand 175012">
                  <a:extLst>
                    <a:ext uri="{FF2B5EF4-FFF2-40B4-BE49-F238E27FC236}">
                      <a16:creationId xmlns:a16="http://schemas.microsoft.com/office/drawing/2014/main" id="{E37DD357-B0E5-0A23-100D-5CFBC881FD23}"/>
                    </a:ext>
                  </a:extLst>
                </p14:cNvPr>
                <p14:cNvContentPartPr/>
                <p14:nvPr/>
              </p14:nvContentPartPr>
              <p14:xfrm>
                <a:off x="911029" y="3316942"/>
                <a:ext cx="124920" cy="260640"/>
              </p14:xfrm>
            </p:contentPart>
          </mc:Choice>
          <mc:Fallback xmlns="">
            <p:pic>
              <p:nvPicPr>
                <p:cNvPr id="175013" name="Freihand 175012">
                  <a:extLst>
                    <a:ext uri="{FF2B5EF4-FFF2-40B4-BE49-F238E27FC236}">
                      <a16:creationId xmlns:a16="http://schemas.microsoft.com/office/drawing/2014/main" id="{E37DD357-B0E5-0A23-100D-5CFBC881FD2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02389" y="3308302"/>
                  <a:ext cx="142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75014" name="Freihand 175013">
                  <a:extLst>
                    <a:ext uri="{FF2B5EF4-FFF2-40B4-BE49-F238E27FC236}">
                      <a16:creationId xmlns:a16="http://schemas.microsoft.com/office/drawing/2014/main" id="{878DD423-235F-CF69-A471-3EDA46CB3F96}"/>
                    </a:ext>
                  </a:extLst>
                </p14:cNvPr>
                <p14:cNvContentPartPr/>
                <p14:nvPr/>
              </p14:nvContentPartPr>
              <p14:xfrm>
                <a:off x="1065109" y="3288142"/>
                <a:ext cx="64080" cy="274680"/>
              </p14:xfrm>
            </p:contentPart>
          </mc:Choice>
          <mc:Fallback xmlns="">
            <p:pic>
              <p:nvPicPr>
                <p:cNvPr id="175014" name="Freihand 175013">
                  <a:extLst>
                    <a:ext uri="{FF2B5EF4-FFF2-40B4-BE49-F238E27FC236}">
                      <a16:creationId xmlns:a16="http://schemas.microsoft.com/office/drawing/2014/main" id="{878DD423-235F-CF69-A471-3EDA46CB3F9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56469" y="3279142"/>
                  <a:ext cx="81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75016" name="Freihand 175015">
                  <a:extLst>
                    <a:ext uri="{FF2B5EF4-FFF2-40B4-BE49-F238E27FC236}">
                      <a16:creationId xmlns:a16="http://schemas.microsoft.com/office/drawing/2014/main" id="{D45585D2-0643-DBC9-07AD-27F5B3253001}"/>
                    </a:ext>
                  </a:extLst>
                </p14:cNvPr>
                <p14:cNvContentPartPr/>
                <p14:nvPr/>
              </p14:nvContentPartPr>
              <p14:xfrm>
                <a:off x="1166629" y="3410182"/>
                <a:ext cx="75600" cy="175320"/>
              </p14:xfrm>
            </p:contentPart>
          </mc:Choice>
          <mc:Fallback xmlns="">
            <p:pic>
              <p:nvPicPr>
                <p:cNvPr id="175016" name="Freihand 175015">
                  <a:extLst>
                    <a:ext uri="{FF2B5EF4-FFF2-40B4-BE49-F238E27FC236}">
                      <a16:creationId xmlns:a16="http://schemas.microsoft.com/office/drawing/2014/main" id="{D45585D2-0643-DBC9-07AD-27F5B325300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57629" y="3401182"/>
                  <a:ext cx="9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75017" name="Freihand 175016">
                  <a:extLst>
                    <a:ext uri="{FF2B5EF4-FFF2-40B4-BE49-F238E27FC236}">
                      <a16:creationId xmlns:a16="http://schemas.microsoft.com/office/drawing/2014/main" id="{00A60C7A-973F-037E-7BFE-314D1889D9A4}"/>
                    </a:ext>
                  </a:extLst>
                </p14:cNvPr>
                <p14:cNvContentPartPr/>
                <p14:nvPr/>
              </p14:nvContentPartPr>
              <p14:xfrm>
                <a:off x="1267429" y="3504862"/>
                <a:ext cx="13680" cy="81720"/>
              </p14:xfrm>
            </p:contentPart>
          </mc:Choice>
          <mc:Fallback xmlns="">
            <p:pic>
              <p:nvPicPr>
                <p:cNvPr id="175017" name="Freihand 175016">
                  <a:extLst>
                    <a:ext uri="{FF2B5EF4-FFF2-40B4-BE49-F238E27FC236}">
                      <a16:creationId xmlns:a16="http://schemas.microsoft.com/office/drawing/2014/main" id="{00A60C7A-973F-037E-7BFE-314D1889D9A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258429" y="3496222"/>
                  <a:ext cx="31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75018" name="Freihand 175017">
                  <a:extLst>
                    <a:ext uri="{FF2B5EF4-FFF2-40B4-BE49-F238E27FC236}">
                      <a16:creationId xmlns:a16="http://schemas.microsoft.com/office/drawing/2014/main" id="{1475553B-AE80-435F-7032-7B3BA70CA93E}"/>
                    </a:ext>
                  </a:extLst>
                </p14:cNvPr>
                <p14:cNvContentPartPr/>
                <p14:nvPr/>
              </p14:nvContentPartPr>
              <p14:xfrm>
                <a:off x="1321789" y="3311542"/>
                <a:ext cx="21960" cy="186480"/>
              </p14:xfrm>
            </p:contentPart>
          </mc:Choice>
          <mc:Fallback xmlns="">
            <p:pic>
              <p:nvPicPr>
                <p:cNvPr id="175018" name="Freihand 175017">
                  <a:extLst>
                    <a:ext uri="{FF2B5EF4-FFF2-40B4-BE49-F238E27FC236}">
                      <a16:creationId xmlns:a16="http://schemas.microsoft.com/office/drawing/2014/main" id="{1475553B-AE80-435F-7032-7B3BA70CA93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13149" y="3302542"/>
                  <a:ext cx="3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75019" name="Freihand 175018">
                  <a:extLst>
                    <a:ext uri="{FF2B5EF4-FFF2-40B4-BE49-F238E27FC236}">
                      <a16:creationId xmlns:a16="http://schemas.microsoft.com/office/drawing/2014/main" id="{FE5D639F-F473-3157-23CD-1C97526B1C21}"/>
                    </a:ext>
                  </a:extLst>
                </p14:cNvPr>
                <p14:cNvContentPartPr/>
                <p14:nvPr/>
              </p14:nvContentPartPr>
              <p14:xfrm>
                <a:off x="1365709" y="3274462"/>
                <a:ext cx="74520" cy="340200"/>
              </p14:xfrm>
            </p:contentPart>
          </mc:Choice>
          <mc:Fallback xmlns="">
            <p:pic>
              <p:nvPicPr>
                <p:cNvPr id="175019" name="Freihand 175018">
                  <a:extLst>
                    <a:ext uri="{FF2B5EF4-FFF2-40B4-BE49-F238E27FC236}">
                      <a16:creationId xmlns:a16="http://schemas.microsoft.com/office/drawing/2014/main" id="{FE5D639F-F473-3157-23CD-1C97526B1C2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357069" y="3265462"/>
                  <a:ext cx="9216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35" name="Gruppieren 175034">
            <a:extLst>
              <a:ext uri="{FF2B5EF4-FFF2-40B4-BE49-F238E27FC236}">
                <a16:creationId xmlns:a16="http://schemas.microsoft.com/office/drawing/2014/main" id="{D01EF537-E99B-49B4-21C1-A4C732F1129B}"/>
              </a:ext>
            </a:extLst>
          </p:cNvPr>
          <p:cNvGrpSpPr/>
          <p:nvPr/>
        </p:nvGrpSpPr>
        <p:grpSpPr>
          <a:xfrm>
            <a:off x="2331589" y="3267262"/>
            <a:ext cx="1126800" cy="274680"/>
            <a:chOff x="2331589" y="3267262"/>
            <a:chExt cx="112680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75021" name="Freihand 175020">
                  <a:extLst>
                    <a:ext uri="{FF2B5EF4-FFF2-40B4-BE49-F238E27FC236}">
                      <a16:creationId xmlns:a16="http://schemas.microsoft.com/office/drawing/2014/main" id="{D53C58D1-D9B4-5FA8-518B-508A1D9A32C2}"/>
                    </a:ext>
                  </a:extLst>
                </p14:cNvPr>
                <p14:cNvContentPartPr/>
                <p14:nvPr/>
              </p14:nvContentPartPr>
              <p14:xfrm>
                <a:off x="2331589" y="3271942"/>
                <a:ext cx="96120" cy="239760"/>
              </p14:xfrm>
            </p:contentPart>
          </mc:Choice>
          <mc:Fallback xmlns="">
            <p:pic>
              <p:nvPicPr>
                <p:cNvPr id="175021" name="Freihand 175020">
                  <a:extLst>
                    <a:ext uri="{FF2B5EF4-FFF2-40B4-BE49-F238E27FC236}">
                      <a16:creationId xmlns:a16="http://schemas.microsoft.com/office/drawing/2014/main" id="{D53C58D1-D9B4-5FA8-518B-508A1D9A32C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322589" y="3262942"/>
                  <a:ext cx="113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75022" name="Freihand 175021">
                  <a:extLst>
                    <a:ext uri="{FF2B5EF4-FFF2-40B4-BE49-F238E27FC236}">
                      <a16:creationId xmlns:a16="http://schemas.microsoft.com/office/drawing/2014/main" id="{8DF807EC-D57B-4946-CF97-35859210647C}"/>
                    </a:ext>
                  </a:extLst>
                </p14:cNvPr>
                <p14:cNvContentPartPr/>
                <p14:nvPr/>
              </p14:nvContentPartPr>
              <p14:xfrm>
                <a:off x="2497909" y="3413062"/>
                <a:ext cx="110880" cy="128880"/>
              </p14:xfrm>
            </p:contentPart>
          </mc:Choice>
          <mc:Fallback xmlns="">
            <p:pic>
              <p:nvPicPr>
                <p:cNvPr id="175022" name="Freihand 175021">
                  <a:extLst>
                    <a:ext uri="{FF2B5EF4-FFF2-40B4-BE49-F238E27FC236}">
                      <a16:creationId xmlns:a16="http://schemas.microsoft.com/office/drawing/2014/main" id="{8DF807EC-D57B-4946-CF97-35859210647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488909" y="3404062"/>
                  <a:ext cx="128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75023" name="Freihand 175022">
                  <a:extLst>
                    <a:ext uri="{FF2B5EF4-FFF2-40B4-BE49-F238E27FC236}">
                      <a16:creationId xmlns:a16="http://schemas.microsoft.com/office/drawing/2014/main" id="{A68C12BD-1F7F-0914-63B7-09545A4AD12C}"/>
                    </a:ext>
                  </a:extLst>
                </p14:cNvPr>
                <p14:cNvContentPartPr/>
                <p14:nvPr/>
              </p14:nvContentPartPr>
              <p14:xfrm>
                <a:off x="2720389" y="3426382"/>
                <a:ext cx="111240" cy="28800"/>
              </p14:xfrm>
            </p:contentPart>
          </mc:Choice>
          <mc:Fallback xmlns="">
            <p:pic>
              <p:nvPicPr>
                <p:cNvPr id="175023" name="Freihand 175022">
                  <a:extLst>
                    <a:ext uri="{FF2B5EF4-FFF2-40B4-BE49-F238E27FC236}">
                      <a16:creationId xmlns:a16="http://schemas.microsoft.com/office/drawing/2014/main" id="{A68C12BD-1F7F-0914-63B7-09545A4AD12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11389" y="3417742"/>
                  <a:ext cx="128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75024" name="Freihand 175023">
                  <a:extLst>
                    <a:ext uri="{FF2B5EF4-FFF2-40B4-BE49-F238E27FC236}">
                      <a16:creationId xmlns:a16="http://schemas.microsoft.com/office/drawing/2014/main" id="{EB4E9F93-A1CC-4AA1-EBBC-DFF1A114E588}"/>
                    </a:ext>
                  </a:extLst>
                </p14:cNvPr>
                <p14:cNvContentPartPr/>
                <p14:nvPr/>
              </p14:nvContentPartPr>
              <p14:xfrm>
                <a:off x="2885269" y="3336382"/>
                <a:ext cx="75240" cy="113040"/>
              </p14:xfrm>
            </p:contentPart>
          </mc:Choice>
          <mc:Fallback xmlns="">
            <p:pic>
              <p:nvPicPr>
                <p:cNvPr id="175024" name="Freihand 175023">
                  <a:extLst>
                    <a:ext uri="{FF2B5EF4-FFF2-40B4-BE49-F238E27FC236}">
                      <a16:creationId xmlns:a16="http://schemas.microsoft.com/office/drawing/2014/main" id="{EB4E9F93-A1CC-4AA1-EBBC-DFF1A114E58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876629" y="3327382"/>
                  <a:ext cx="92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75025" name="Freihand 175024">
                  <a:extLst>
                    <a:ext uri="{FF2B5EF4-FFF2-40B4-BE49-F238E27FC236}">
                      <a16:creationId xmlns:a16="http://schemas.microsoft.com/office/drawing/2014/main" id="{939C7850-0589-AA2F-0EAC-B5E3FB4DA522}"/>
                    </a:ext>
                  </a:extLst>
                </p14:cNvPr>
                <p14:cNvContentPartPr/>
                <p14:nvPr/>
              </p14:nvContentPartPr>
              <p14:xfrm>
                <a:off x="3044389" y="3323422"/>
                <a:ext cx="118080" cy="125280"/>
              </p14:xfrm>
            </p:contentPart>
          </mc:Choice>
          <mc:Fallback xmlns="">
            <p:pic>
              <p:nvPicPr>
                <p:cNvPr id="175025" name="Freihand 175024">
                  <a:extLst>
                    <a:ext uri="{FF2B5EF4-FFF2-40B4-BE49-F238E27FC236}">
                      <a16:creationId xmlns:a16="http://schemas.microsoft.com/office/drawing/2014/main" id="{939C7850-0589-AA2F-0EAC-B5E3FB4DA52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035389" y="3314782"/>
                  <a:ext cx="135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75026" name="Freihand 175025">
                  <a:extLst>
                    <a:ext uri="{FF2B5EF4-FFF2-40B4-BE49-F238E27FC236}">
                      <a16:creationId xmlns:a16="http://schemas.microsoft.com/office/drawing/2014/main" id="{F3449D47-718B-1894-3EB0-C745E80E0CF9}"/>
                    </a:ext>
                  </a:extLst>
                </p14:cNvPr>
                <p14:cNvContentPartPr/>
                <p14:nvPr/>
              </p14:nvContentPartPr>
              <p14:xfrm>
                <a:off x="3174709" y="3340342"/>
                <a:ext cx="283680" cy="129240"/>
              </p14:xfrm>
            </p:contentPart>
          </mc:Choice>
          <mc:Fallback xmlns="">
            <p:pic>
              <p:nvPicPr>
                <p:cNvPr id="175026" name="Freihand 175025">
                  <a:extLst>
                    <a:ext uri="{FF2B5EF4-FFF2-40B4-BE49-F238E27FC236}">
                      <a16:creationId xmlns:a16="http://schemas.microsoft.com/office/drawing/2014/main" id="{F3449D47-718B-1894-3EB0-C745E80E0CF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66069" y="3331702"/>
                  <a:ext cx="301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75027" name="Freihand 175026">
                  <a:extLst>
                    <a:ext uri="{FF2B5EF4-FFF2-40B4-BE49-F238E27FC236}">
                      <a16:creationId xmlns:a16="http://schemas.microsoft.com/office/drawing/2014/main" id="{091D1AA3-B57A-5063-7C78-7D011CDDF85C}"/>
                    </a:ext>
                  </a:extLst>
                </p14:cNvPr>
                <p14:cNvContentPartPr/>
                <p14:nvPr/>
              </p14:nvContentPartPr>
              <p14:xfrm>
                <a:off x="3396109" y="3267262"/>
                <a:ext cx="51840" cy="6480"/>
              </p14:xfrm>
            </p:contentPart>
          </mc:Choice>
          <mc:Fallback xmlns="">
            <p:pic>
              <p:nvPicPr>
                <p:cNvPr id="175027" name="Freihand 175026">
                  <a:extLst>
                    <a:ext uri="{FF2B5EF4-FFF2-40B4-BE49-F238E27FC236}">
                      <a16:creationId xmlns:a16="http://schemas.microsoft.com/office/drawing/2014/main" id="{091D1AA3-B57A-5063-7C78-7D011CDDF85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387469" y="3258262"/>
                  <a:ext cx="694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34" name="Gruppieren 175033">
            <a:extLst>
              <a:ext uri="{FF2B5EF4-FFF2-40B4-BE49-F238E27FC236}">
                <a16:creationId xmlns:a16="http://schemas.microsoft.com/office/drawing/2014/main" id="{3C4CE3E0-952F-D79B-FECA-044DAB54A066}"/>
              </a:ext>
            </a:extLst>
          </p:cNvPr>
          <p:cNvGrpSpPr/>
          <p:nvPr/>
        </p:nvGrpSpPr>
        <p:grpSpPr>
          <a:xfrm>
            <a:off x="3626869" y="3427462"/>
            <a:ext cx="145800" cy="44640"/>
            <a:chOff x="3626869" y="3427462"/>
            <a:chExt cx="1458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75028" name="Freihand 175027">
                  <a:extLst>
                    <a:ext uri="{FF2B5EF4-FFF2-40B4-BE49-F238E27FC236}">
                      <a16:creationId xmlns:a16="http://schemas.microsoft.com/office/drawing/2014/main" id="{255E4F6C-9D61-5CAC-7AD8-338B4F661658}"/>
                    </a:ext>
                  </a:extLst>
                </p14:cNvPr>
                <p14:cNvContentPartPr/>
                <p14:nvPr/>
              </p14:nvContentPartPr>
              <p14:xfrm>
                <a:off x="3630469" y="3427462"/>
                <a:ext cx="109800" cy="2520"/>
              </p14:xfrm>
            </p:contentPart>
          </mc:Choice>
          <mc:Fallback xmlns="">
            <p:pic>
              <p:nvPicPr>
                <p:cNvPr id="175028" name="Freihand 175027">
                  <a:extLst>
                    <a:ext uri="{FF2B5EF4-FFF2-40B4-BE49-F238E27FC236}">
                      <a16:creationId xmlns:a16="http://schemas.microsoft.com/office/drawing/2014/main" id="{255E4F6C-9D61-5CAC-7AD8-338B4F66165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621829" y="3418822"/>
                  <a:ext cx="12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75029" name="Freihand 175028">
                  <a:extLst>
                    <a:ext uri="{FF2B5EF4-FFF2-40B4-BE49-F238E27FC236}">
                      <a16:creationId xmlns:a16="http://schemas.microsoft.com/office/drawing/2014/main" id="{CAA915A9-8CBF-818D-A864-5ABBD4E88214}"/>
                    </a:ext>
                  </a:extLst>
                </p14:cNvPr>
                <p14:cNvContentPartPr/>
                <p14:nvPr/>
              </p14:nvContentPartPr>
              <p14:xfrm>
                <a:off x="3626869" y="3453022"/>
                <a:ext cx="145800" cy="19080"/>
              </p14:xfrm>
            </p:contentPart>
          </mc:Choice>
          <mc:Fallback xmlns="">
            <p:pic>
              <p:nvPicPr>
                <p:cNvPr id="175029" name="Freihand 175028">
                  <a:extLst>
                    <a:ext uri="{FF2B5EF4-FFF2-40B4-BE49-F238E27FC236}">
                      <a16:creationId xmlns:a16="http://schemas.microsoft.com/office/drawing/2014/main" id="{CAA915A9-8CBF-818D-A864-5ABBD4E8821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617869" y="3444022"/>
                  <a:ext cx="1634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33" name="Gruppieren 175032">
            <a:extLst>
              <a:ext uri="{FF2B5EF4-FFF2-40B4-BE49-F238E27FC236}">
                <a16:creationId xmlns:a16="http://schemas.microsoft.com/office/drawing/2014/main" id="{4F9F3FCC-9FBF-F50D-2637-30A1AA1965D4}"/>
              </a:ext>
            </a:extLst>
          </p:cNvPr>
          <p:cNvGrpSpPr/>
          <p:nvPr/>
        </p:nvGrpSpPr>
        <p:grpSpPr>
          <a:xfrm>
            <a:off x="3973549" y="3288142"/>
            <a:ext cx="408600" cy="186840"/>
            <a:chOff x="3973549" y="3288142"/>
            <a:chExt cx="4086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75030" name="Freihand 175029">
                  <a:extLst>
                    <a:ext uri="{FF2B5EF4-FFF2-40B4-BE49-F238E27FC236}">
                      <a16:creationId xmlns:a16="http://schemas.microsoft.com/office/drawing/2014/main" id="{0B816F1A-46E0-09AA-C7BE-89C080CF22AE}"/>
                    </a:ext>
                  </a:extLst>
                </p14:cNvPr>
                <p14:cNvContentPartPr/>
                <p14:nvPr/>
              </p14:nvContentPartPr>
              <p14:xfrm>
                <a:off x="3973549" y="3317302"/>
                <a:ext cx="127440" cy="157680"/>
              </p14:xfrm>
            </p:contentPart>
          </mc:Choice>
          <mc:Fallback xmlns="">
            <p:pic>
              <p:nvPicPr>
                <p:cNvPr id="175030" name="Freihand 175029">
                  <a:extLst>
                    <a:ext uri="{FF2B5EF4-FFF2-40B4-BE49-F238E27FC236}">
                      <a16:creationId xmlns:a16="http://schemas.microsoft.com/office/drawing/2014/main" id="{0B816F1A-46E0-09AA-C7BE-89C080CF22A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64909" y="3308302"/>
                  <a:ext cx="145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75031" name="Freihand 175030">
                  <a:extLst>
                    <a:ext uri="{FF2B5EF4-FFF2-40B4-BE49-F238E27FC236}">
                      <a16:creationId xmlns:a16="http://schemas.microsoft.com/office/drawing/2014/main" id="{2C9410D0-714E-C3ED-FB53-B3C54132A650}"/>
                    </a:ext>
                  </a:extLst>
                </p14:cNvPr>
                <p14:cNvContentPartPr/>
                <p14:nvPr/>
              </p14:nvContentPartPr>
              <p14:xfrm>
                <a:off x="4006669" y="3288142"/>
                <a:ext cx="157680" cy="10080"/>
              </p14:xfrm>
            </p:contentPart>
          </mc:Choice>
          <mc:Fallback xmlns="">
            <p:pic>
              <p:nvPicPr>
                <p:cNvPr id="175031" name="Freihand 175030">
                  <a:extLst>
                    <a:ext uri="{FF2B5EF4-FFF2-40B4-BE49-F238E27FC236}">
                      <a16:creationId xmlns:a16="http://schemas.microsoft.com/office/drawing/2014/main" id="{2C9410D0-714E-C3ED-FB53-B3C54132A65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997669" y="3279502"/>
                  <a:ext cx="175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75032" name="Freihand 175031">
                  <a:extLst>
                    <a:ext uri="{FF2B5EF4-FFF2-40B4-BE49-F238E27FC236}">
                      <a16:creationId xmlns:a16="http://schemas.microsoft.com/office/drawing/2014/main" id="{3AA78388-F28D-E573-B0FF-088D8BCDE13D}"/>
                    </a:ext>
                  </a:extLst>
                </p14:cNvPr>
                <p14:cNvContentPartPr/>
                <p14:nvPr/>
              </p14:nvContentPartPr>
              <p14:xfrm>
                <a:off x="4204309" y="3288502"/>
                <a:ext cx="177840" cy="160560"/>
              </p14:xfrm>
            </p:contentPart>
          </mc:Choice>
          <mc:Fallback xmlns="">
            <p:pic>
              <p:nvPicPr>
                <p:cNvPr id="175032" name="Freihand 175031">
                  <a:extLst>
                    <a:ext uri="{FF2B5EF4-FFF2-40B4-BE49-F238E27FC236}">
                      <a16:creationId xmlns:a16="http://schemas.microsoft.com/office/drawing/2014/main" id="{3AA78388-F28D-E573-B0FF-088D8BCDE13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95669" y="3279502"/>
                  <a:ext cx="1954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56" name="Gruppieren 175055">
            <a:extLst>
              <a:ext uri="{FF2B5EF4-FFF2-40B4-BE49-F238E27FC236}">
                <a16:creationId xmlns:a16="http://schemas.microsoft.com/office/drawing/2014/main" id="{8B804135-72F2-81D9-3445-0DE049B3F463}"/>
              </a:ext>
            </a:extLst>
          </p:cNvPr>
          <p:cNvGrpSpPr/>
          <p:nvPr/>
        </p:nvGrpSpPr>
        <p:grpSpPr>
          <a:xfrm>
            <a:off x="4593829" y="3226222"/>
            <a:ext cx="704160" cy="260640"/>
            <a:chOff x="4593829" y="3226222"/>
            <a:chExt cx="70416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75036" name="Freihand 175035">
                  <a:extLst>
                    <a:ext uri="{FF2B5EF4-FFF2-40B4-BE49-F238E27FC236}">
                      <a16:creationId xmlns:a16="http://schemas.microsoft.com/office/drawing/2014/main" id="{24853686-2C52-BE69-7F42-FE19F0479BF0}"/>
                    </a:ext>
                  </a:extLst>
                </p14:cNvPr>
                <p14:cNvContentPartPr/>
                <p14:nvPr/>
              </p14:nvContentPartPr>
              <p14:xfrm>
                <a:off x="4593829" y="3235222"/>
                <a:ext cx="7560" cy="251640"/>
              </p14:xfrm>
            </p:contentPart>
          </mc:Choice>
          <mc:Fallback xmlns="">
            <p:pic>
              <p:nvPicPr>
                <p:cNvPr id="175036" name="Freihand 175035">
                  <a:extLst>
                    <a:ext uri="{FF2B5EF4-FFF2-40B4-BE49-F238E27FC236}">
                      <a16:creationId xmlns:a16="http://schemas.microsoft.com/office/drawing/2014/main" id="{24853686-2C52-BE69-7F42-FE19F0479BF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584829" y="3226222"/>
                  <a:ext cx="25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75037" name="Freihand 175036">
                  <a:extLst>
                    <a:ext uri="{FF2B5EF4-FFF2-40B4-BE49-F238E27FC236}">
                      <a16:creationId xmlns:a16="http://schemas.microsoft.com/office/drawing/2014/main" id="{0540BFDD-7ACB-CAC5-33DB-F2CAFFA93493}"/>
                    </a:ext>
                  </a:extLst>
                </p14:cNvPr>
                <p14:cNvContentPartPr/>
                <p14:nvPr/>
              </p14:nvContentPartPr>
              <p14:xfrm>
                <a:off x="4709389" y="3255382"/>
                <a:ext cx="105480" cy="162360"/>
              </p14:xfrm>
            </p:contentPart>
          </mc:Choice>
          <mc:Fallback xmlns="">
            <p:pic>
              <p:nvPicPr>
                <p:cNvPr id="175037" name="Freihand 175036">
                  <a:extLst>
                    <a:ext uri="{FF2B5EF4-FFF2-40B4-BE49-F238E27FC236}">
                      <a16:creationId xmlns:a16="http://schemas.microsoft.com/office/drawing/2014/main" id="{0540BFDD-7ACB-CAC5-33DB-F2CAFFA9349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700749" y="3246382"/>
                  <a:ext cx="123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75038" name="Freihand 175037">
                  <a:extLst>
                    <a:ext uri="{FF2B5EF4-FFF2-40B4-BE49-F238E27FC236}">
                      <a16:creationId xmlns:a16="http://schemas.microsoft.com/office/drawing/2014/main" id="{B0662D05-90F9-44E4-A3EA-42FA28781FE4}"/>
                    </a:ext>
                  </a:extLst>
                </p14:cNvPr>
                <p14:cNvContentPartPr/>
                <p14:nvPr/>
              </p14:nvContentPartPr>
              <p14:xfrm>
                <a:off x="4857349" y="3264742"/>
                <a:ext cx="208080" cy="164880"/>
              </p14:xfrm>
            </p:contentPart>
          </mc:Choice>
          <mc:Fallback xmlns="">
            <p:pic>
              <p:nvPicPr>
                <p:cNvPr id="175038" name="Freihand 175037">
                  <a:extLst>
                    <a:ext uri="{FF2B5EF4-FFF2-40B4-BE49-F238E27FC236}">
                      <a16:creationId xmlns:a16="http://schemas.microsoft.com/office/drawing/2014/main" id="{B0662D05-90F9-44E4-A3EA-42FA28781FE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48709" y="3256102"/>
                  <a:ext cx="225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75039" name="Freihand 175038">
                  <a:extLst>
                    <a:ext uri="{FF2B5EF4-FFF2-40B4-BE49-F238E27FC236}">
                      <a16:creationId xmlns:a16="http://schemas.microsoft.com/office/drawing/2014/main" id="{8B5D8C81-BAF5-8623-AD24-5A6A52911136}"/>
                    </a:ext>
                  </a:extLst>
                </p14:cNvPr>
                <p14:cNvContentPartPr/>
                <p14:nvPr/>
              </p14:nvContentPartPr>
              <p14:xfrm>
                <a:off x="5084869" y="3262582"/>
                <a:ext cx="122760" cy="126720"/>
              </p14:xfrm>
            </p:contentPart>
          </mc:Choice>
          <mc:Fallback xmlns="">
            <p:pic>
              <p:nvPicPr>
                <p:cNvPr id="175039" name="Freihand 175038">
                  <a:extLst>
                    <a:ext uri="{FF2B5EF4-FFF2-40B4-BE49-F238E27FC236}">
                      <a16:creationId xmlns:a16="http://schemas.microsoft.com/office/drawing/2014/main" id="{8B5D8C81-BAF5-8623-AD24-5A6A5291113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76229" y="3253582"/>
                  <a:ext cx="140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75040" name="Freihand 175039">
                  <a:extLst>
                    <a:ext uri="{FF2B5EF4-FFF2-40B4-BE49-F238E27FC236}">
                      <a16:creationId xmlns:a16="http://schemas.microsoft.com/office/drawing/2014/main" id="{FC730AC2-3F6A-47EF-4B23-F5C8C99762A7}"/>
                    </a:ext>
                  </a:extLst>
                </p14:cNvPr>
                <p14:cNvContentPartPr/>
                <p14:nvPr/>
              </p14:nvContentPartPr>
              <p14:xfrm>
                <a:off x="5254789" y="3226222"/>
                <a:ext cx="43200" cy="176400"/>
              </p14:xfrm>
            </p:contentPart>
          </mc:Choice>
          <mc:Fallback xmlns="">
            <p:pic>
              <p:nvPicPr>
                <p:cNvPr id="175040" name="Freihand 175039">
                  <a:extLst>
                    <a:ext uri="{FF2B5EF4-FFF2-40B4-BE49-F238E27FC236}">
                      <a16:creationId xmlns:a16="http://schemas.microsoft.com/office/drawing/2014/main" id="{FC730AC2-3F6A-47EF-4B23-F5C8C99762A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46149" y="3217582"/>
                  <a:ext cx="6084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55" name="Gruppieren 175054">
            <a:extLst>
              <a:ext uri="{FF2B5EF4-FFF2-40B4-BE49-F238E27FC236}">
                <a16:creationId xmlns:a16="http://schemas.microsoft.com/office/drawing/2014/main" id="{17A56D39-9E5A-46B7-B28B-48C4486DF44C}"/>
              </a:ext>
            </a:extLst>
          </p:cNvPr>
          <p:cNvGrpSpPr/>
          <p:nvPr/>
        </p:nvGrpSpPr>
        <p:grpSpPr>
          <a:xfrm>
            <a:off x="2372989" y="3711862"/>
            <a:ext cx="262800" cy="249840"/>
            <a:chOff x="2372989" y="3711862"/>
            <a:chExt cx="26280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75041" name="Freihand 175040">
                  <a:extLst>
                    <a:ext uri="{FF2B5EF4-FFF2-40B4-BE49-F238E27FC236}">
                      <a16:creationId xmlns:a16="http://schemas.microsoft.com/office/drawing/2014/main" id="{B5C2D8DF-4031-005A-4B0B-148E55BE3A35}"/>
                    </a:ext>
                  </a:extLst>
                </p14:cNvPr>
                <p14:cNvContentPartPr/>
                <p14:nvPr/>
              </p14:nvContentPartPr>
              <p14:xfrm>
                <a:off x="2372989" y="3711862"/>
                <a:ext cx="103320" cy="177480"/>
              </p14:xfrm>
            </p:contentPart>
          </mc:Choice>
          <mc:Fallback xmlns="">
            <p:pic>
              <p:nvPicPr>
                <p:cNvPr id="175041" name="Freihand 175040">
                  <a:extLst>
                    <a:ext uri="{FF2B5EF4-FFF2-40B4-BE49-F238E27FC236}">
                      <a16:creationId xmlns:a16="http://schemas.microsoft.com/office/drawing/2014/main" id="{B5C2D8DF-4031-005A-4B0B-148E55BE3A3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363989" y="3702862"/>
                  <a:ext cx="120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75042" name="Freihand 175041">
                  <a:extLst>
                    <a:ext uri="{FF2B5EF4-FFF2-40B4-BE49-F238E27FC236}">
                      <a16:creationId xmlns:a16="http://schemas.microsoft.com/office/drawing/2014/main" id="{C71D2D99-5FBD-9C58-9517-AC962F29A33F}"/>
                    </a:ext>
                  </a:extLst>
                </p14:cNvPr>
                <p14:cNvContentPartPr/>
                <p14:nvPr/>
              </p14:nvContentPartPr>
              <p14:xfrm>
                <a:off x="2525629" y="3794302"/>
                <a:ext cx="110160" cy="167400"/>
              </p14:xfrm>
            </p:contentPart>
          </mc:Choice>
          <mc:Fallback xmlns="">
            <p:pic>
              <p:nvPicPr>
                <p:cNvPr id="175042" name="Freihand 175041">
                  <a:extLst>
                    <a:ext uri="{FF2B5EF4-FFF2-40B4-BE49-F238E27FC236}">
                      <a16:creationId xmlns:a16="http://schemas.microsoft.com/office/drawing/2014/main" id="{C71D2D99-5FBD-9C58-9517-AC962F29A33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516629" y="3785302"/>
                  <a:ext cx="1278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54" name="Gruppieren 175053">
            <a:extLst>
              <a:ext uri="{FF2B5EF4-FFF2-40B4-BE49-F238E27FC236}">
                <a16:creationId xmlns:a16="http://schemas.microsoft.com/office/drawing/2014/main" id="{A3384AC5-C68F-4D03-A04B-50792735F4EF}"/>
              </a:ext>
            </a:extLst>
          </p:cNvPr>
          <p:cNvGrpSpPr/>
          <p:nvPr/>
        </p:nvGrpSpPr>
        <p:grpSpPr>
          <a:xfrm>
            <a:off x="3001909" y="3758302"/>
            <a:ext cx="215640" cy="66600"/>
            <a:chOff x="3001909" y="3758302"/>
            <a:chExt cx="21564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75043" name="Freihand 175042">
                  <a:extLst>
                    <a:ext uri="{FF2B5EF4-FFF2-40B4-BE49-F238E27FC236}">
                      <a16:creationId xmlns:a16="http://schemas.microsoft.com/office/drawing/2014/main" id="{BB33CD5B-8B70-FC05-072F-E59085C72649}"/>
                    </a:ext>
                  </a:extLst>
                </p14:cNvPr>
                <p14:cNvContentPartPr/>
                <p14:nvPr/>
              </p14:nvContentPartPr>
              <p14:xfrm>
                <a:off x="3001909" y="3758302"/>
                <a:ext cx="207360" cy="1800"/>
              </p14:xfrm>
            </p:contentPart>
          </mc:Choice>
          <mc:Fallback xmlns="">
            <p:pic>
              <p:nvPicPr>
                <p:cNvPr id="175043" name="Freihand 175042">
                  <a:extLst>
                    <a:ext uri="{FF2B5EF4-FFF2-40B4-BE49-F238E27FC236}">
                      <a16:creationId xmlns:a16="http://schemas.microsoft.com/office/drawing/2014/main" id="{BB33CD5B-8B70-FC05-072F-E59085C7264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93269" y="3749662"/>
                  <a:ext cx="225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75044" name="Freihand 175043">
                  <a:extLst>
                    <a:ext uri="{FF2B5EF4-FFF2-40B4-BE49-F238E27FC236}">
                      <a16:creationId xmlns:a16="http://schemas.microsoft.com/office/drawing/2014/main" id="{FBA1FADE-6748-8E4B-49BE-A192DC575A09}"/>
                    </a:ext>
                  </a:extLst>
                </p14:cNvPr>
                <p14:cNvContentPartPr/>
                <p14:nvPr/>
              </p14:nvContentPartPr>
              <p14:xfrm>
                <a:off x="3050149" y="3800782"/>
                <a:ext cx="167400" cy="24120"/>
              </p14:xfrm>
            </p:contentPart>
          </mc:Choice>
          <mc:Fallback xmlns="">
            <p:pic>
              <p:nvPicPr>
                <p:cNvPr id="175044" name="Freihand 175043">
                  <a:extLst>
                    <a:ext uri="{FF2B5EF4-FFF2-40B4-BE49-F238E27FC236}">
                      <a16:creationId xmlns:a16="http://schemas.microsoft.com/office/drawing/2014/main" id="{FBA1FADE-6748-8E4B-49BE-A192DC575A0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041149" y="3791782"/>
                  <a:ext cx="1850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53" name="Gruppieren 175052">
            <a:extLst>
              <a:ext uri="{FF2B5EF4-FFF2-40B4-BE49-F238E27FC236}">
                <a16:creationId xmlns:a16="http://schemas.microsoft.com/office/drawing/2014/main" id="{35087BEC-465D-245F-564E-CC752FE688F7}"/>
              </a:ext>
            </a:extLst>
          </p:cNvPr>
          <p:cNvGrpSpPr/>
          <p:nvPr/>
        </p:nvGrpSpPr>
        <p:grpSpPr>
          <a:xfrm>
            <a:off x="3398629" y="3652462"/>
            <a:ext cx="1079640" cy="183600"/>
            <a:chOff x="3398629" y="3652462"/>
            <a:chExt cx="10796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75045" name="Freihand 175044">
                  <a:extLst>
                    <a:ext uri="{FF2B5EF4-FFF2-40B4-BE49-F238E27FC236}">
                      <a16:creationId xmlns:a16="http://schemas.microsoft.com/office/drawing/2014/main" id="{CB03EEBE-6B04-B2A1-2744-B653E030FF72}"/>
                    </a:ext>
                  </a:extLst>
                </p14:cNvPr>
                <p14:cNvContentPartPr/>
                <p14:nvPr/>
              </p14:nvContentPartPr>
              <p14:xfrm>
                <a:off x="3398629" y="3697822"/>
                <a:ext cx="103680" cy="138240"/>
              </p14:xfrm>
            </p:contentPart>
          </mc:Choice>
          <mc:Fallback xmlns="">
            <p:pic>
              <p:nvPicPr>
                <p:cNvPr id="175045" name="Freihand 175044">
                  <a:extLst>
                    <a:ext uri="{FF2B5EF4-FFF2-40B4-BE49-F238E27FC236}">
                      <a16:creationId xmlns:a16="http://schemas.microsoft.com/office/drawing/2014/main" id="{CB03EEBE-6B04-B2A1-2744-B653E030FF7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389989" y="3688822"/>
                  <a:ext cx="121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75046" name="Freihand 175045">
                  <a:extLst>
                    <a:ext uri="{FF2B5EF4-FFF2-40B4-BE49-F238E27FC236}">
                      <a16:creationId xmlns:a16="http://schemas.microsoft.com/office/drawing/2014/main" id="{25228E29-2A3B-93B3-FAEE-3FA98187A898}"/>
                    </a:ext>
                  </a:extLst>
                </p14:cNvPr>
                <p14:cNvContentPartPr/>
                <p14:nvPr/>
              </p14:nvContentPartPr>
              <p14:xfrm>
                <a:off x="3435349" y="3666502"/>
                <a:ext cx="121680" cy="11160"/>
              </p14:xfrm>
            </p:contentPart>
          </mc:Choice>
          <mc:Fallback xmlns="">
            <p:pic>
              <p:nvPicPr>
                <p:cNvPr id="175046" name="Freihand 175045">
                  <a:extLst>
                    <a:ext uri="{FF2B5EF4-FFF2-40B4-BE49-F238E27FC236}">
                      <a16:creationId xmlns:a16="http://schemas.microsoft.com/office/drawing/2014/main" id="{25228E29-2A3B-93B3-FAEE-3FA98187A89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426709" y="3657502"/>
                  <a:ext cx="139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75047" name="Freihand 175046">
                  <a:extLst>
                    <a:ext uri="{FF2B5EF4-FFF2-40B4-BE49-F238E27FC236}">
                      <a16:creationId xmlns:a16="http://schemas.microsoft.com/office/drawing/2014/main" id="{26BD8E79-6C7D-22B8-1F55-0C114B09B9B2}"/>
                    </a:ext>
                  </a:extLst>
                </p14:cNvPr>
                <p14:cNvContentPartPr/>
                <p14:nvPr/>
              </p14:nvContentPartPr>
              <p14:xfrm>
                <a:off x="3576469" y="3676222"/>
                <a:ext cx="324360" cy="150480"/>
              </p14:xfrm>
            </p:contentPart>
          </mc:Choice>
          <mc:Fallback xmlns="">
            <p:pic>
              <p:nvPicPr>
                <p:cNvPr id="175047" name="Freihand 175046">
                  <a:extLst>
                    <a:ext uri="{FF2B5EF4-FFF2-40B4-BE49-F238E27FC236}">
                      <a16:creationId xmlns:a16="http://schemas.microsoft.com/office/drawing/2014/main" id="{26BD8E79-6C7D-22B8-1F55-0C114B09B9B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567469" y="3667582"/>
                  <a:ext cx="342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75048" name="Freihand 175047">
                  <a:extLst>
                    <a:ext uri="{FF2B5EF4-FFF2-40B4-BE49-F238E27FC236}">
                      <a16:creationId xmlns:a16="http://schemas.microsoft.com/office/drawing/2014/main" id="{15F1F4CB-493F-CF3D-1B51-5B4386393B9A}"/>
                    </a:ext>
                  </a:extLst>
                </p14:cNvPr>
                <p14:cNvContentPartPr/>
                <p14:nvPr/>
              </p14:nvContentPartPr>
              <p14:xfrm>
                <a:off x="3959149" y="3681982"/>
                <a:ext cx="82440" cy="127800"/>
              </p14:xfrm>
            </p:contentPart>
          </mc:Choice>
          <mc:Fallback xmlns="">
            <p:pic>
              <p:nvPicPr>
                <p:cNvPr id="175048" name="Freihand 175047">
                  <a:extLst>
                    <a:ext uri="{FF2B5EF4-FFF2-40B4-BE49-F238E27FC236}">
                      <a16:creationId xmlns:a16="http://schemas.microsoft.com/office/drawing/2014/main" id="{15F1F4CB-493F-CF3D-1B51-5B4386393B9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950509" y="3672982"/>
                  <a:ext cx="100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75049" name="Freihand 175048">
                  <a:extLst>
                    <a:ext uri="{FF2B5EF4-FFF2-40B4-BE49-F238E27FC236}">
                      <a16:creationId xmlns:a16="http://schemas.microsoft.com/office/drawing/2014/main" id="{C179EBA2-DDA1-811C-79D2-438E2B2FBCB7}"/>
                    </a:ext>
                  </a:extLst>
                </p14:cNvPr>
                <p14:cNvContentPartPr/>
                <p14:nvPr/>
              </p14:nvContentPartPr>
              <p14:xfrm>
                <a:off x="4095589" y="3706822"/>
                <a:ext cx="118440" cy="97200"/>
              </p14:xfrm>
            </p:contentPart>
          </mc:Choice>
          <mc:Fallback xmlns="">
            <p:pic>
              <p:nvPicPr>
                <p:cNvPr id="175049" name="Freihand 175048">
                  <a:extLst>
                    <a:ext uri="{FF2B5EF4-FFF2-40B4-BE49-F238E27FC236}">
                      <a16:creationId xmlns:a16="http://schemas.microsoft.com/office/drawing/2014/main" id="{C179EBA2-DDA1-811C-79D2-438E2B2FBCB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86589" y="3697822"/>
                  <a:ext cx="136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75050" name="Freihand 175049">
                  <a:extLst>
                    <a:ext uri="{FF2B5EF4-FFF2-40B4-BE49-F238E27FC236}">
                      <a16:creationId xmlns:a16="http://schemas.microsoft.com/office/drawing/2014/main" id="{069F98E4-3186-2EC0-A05C-D5C58744C9C2}"/>
                    </a:ext>
                  </a:extLst>
                </p14:cNvPr>
                <p14:cNvContentPartPr/>
                <p14:nvPr/>
              </p14:nvContentPartPr>
              <p14:xfrm>
                <a:off x="4242109" y="3698902"/>
                <a:ext cx="235440" cy="104040"/>
              </p14:xfrm>
            </p:contentPart>
          </mc:Choice>
          <mc:Fallback xmlns="">
            <p:pic>
              <p:nvPicPr>
                <p:cNvPr id="175050" name="Freihand 175049">
                  <a:extLst>
                    <a:ext uri="{FF2B5EF4-FFF2-40B4-BE49-F238E27FC236}">
                      <a16:creationId xmlns:a16="http://schemas.microsoft.com/office/drawing/2014/main" id="{069F98E4-3186-2EC0-A05C-D5C58744C9C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33469" y="3690262"/>
                  <a:ext cx="253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75051" name="Freihand 175050">
                  <a:extLst>
                    <a:ext uri="{FF2B5EF4-FFF2-40B4-BE49-F238E27FC236}">
                      <a16:creationId xmlns:a16="http://schemas.microsoft.com/office/drawing/2014/main" id="{7CB60F15-F7B4-A3C9-9376-73BCC2F4ECF2}"/>
                    </a:ext>
                  </a:extLst>
                </p14:cNvPr>
                <p14:cNvContentPartPr/>
                <p14:nvPr/>
              </p14:nvContentPartPr>
              <p14:xfrm>
                <a:off x="4462789" y="3652462"/>
                <a:ext cx="15480" cy="7920"/>
              </p14:xfrm>
            </p:contentPart>
          </mc:Choice>
          <mc:Fallback xmlns="">
            <p:pic>
              <p:nvPicPr>
                <p:cNvPr id="175051" name="Freihand 175050">
                  <a:extLst>
                    <a:ext uri="{FF2B5EF4-FFF2-40B4-BE49-F238E27FC236}">
                      <a16:creationId xmlns:a16="http://schemas.microsoft.com/office/drawing/2014/main" id="{7CB60F15-F7B4-A3C9-9376-73BCC2F4ECF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453789" y="3643822"/>
                  <a:ext cx="3312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75052" name="Freihand 175051">
                <a:extLst>
                  <a:ext uri="{FF2B5EF4-FFF2-40B4-BE49-F238E27FC236}">
                    <a16:creationId xmlns:a16="http://schemas.microsoft.com/office/drawing/2014/main" id="{580364FC-96A3-EEFD-FF4B-73211A9EF966}"/>
                  </a:ext>
                </a:extLst>
              </p14:cNvPr>
              <p14:cNvContentPartPr/>
              <p14:nvPr/>
            </p14:nvContentPartPr>
            <p14:xfrm>
              <a:off x="4682029" y="3600982"/>
              <a:ext cx="19800" cy="244800"/>
            </p14:xfrm>
          </p:contentPart>
        </mc:Choice>
        <mc:Fallback xmlns="">
          <p:pic>
            <p:nvPicPr>
              <p:cNvPr id="175052" name="Freihand 175051">
                <a:extLst>
                  <a:ext uri="{FF2B5EF4-FFF2-40B4-BE49-F238E27FC236}">
                    <a16:creationId xmlns:a16="http://schemas.microsoft.com/office/drawing/2014/main" id="{580364FC-96A3-EEFD-FF4B-73211A9EF966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673389" y="3591982"/>
                <a:ext cx="3744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060" name="Gruppieren 175059">
            <a:extLst>
              <a:ext uri="{FF2B5EF4-FFF2-40B4-BE49-F238E27FC236}">
                <a16:creationId xmlns:a16="http://schemas.microsoft.com/office/drawing/2014/main" id="{DDC6913D-952E-179E-5A3E-5F66989D2D9D}"/>
              </a:ext>
            </a:extLst>
          </p:cNvPr>
          <p:cNvGrpSpPr/>
          <p:nvPr/>
        </p:nvGrpSpPr>
        <p:grpSpPr>
          <a:xfrm>
            <a:off x="4837189" y="3646702"/>
            <a:ext cx="321480" cy="163080"/>
            <a:chOff x="4837189" y="3646702"/>
            <a:chExt cx="32148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75057" name="Freihand 175056">
                  <a:extLst>
                    <a:ext uri="{FF2B5EF4-FFF2-40B4-BE49-F238E27FC236}">
                      <a16:creationId xmlns:a16="http://schemas.microsoft.com/office/drawing/2014/main" id="{477B5F78-AD51-65D5-19D4-D40F9B008931}"/>
                    </a:ext>
                  </a:extLst>
                </p14:cNvPr>
                <p14:cNvContentPartPr/>
                <p14:nvPr/>
              </p14:nvContentPartPr>
              <p14:xfrm>
                <a:off x="4837189" y="3675142"/>
                <a:ext cx="19800" cy="2880"/>
              </p14:xfrm>
            </p:contentPart>
          </mc:Choice>
          <mc:Fallback xmlns="">
            <p:pic>
              <p:nvPicPr>
                <p:cNvPr id="175057" name="Freihand 175056">
                  <a:extLst>
                    <a:ext uri="{FF2B5EF4-FFF2-40B4-BE49-F238E27FC236}">
                      <a16:creationId xmlns:a16="http://schemas.microsoft.com/office/drawing/2014/main" id="{477B5F78-AD51-65D5-19D4-D40F9B00893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828549" y="3666502"/>
                  <a:ext cx="37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75058" name="Freihand 175057">
                  <a:extLst>
                    <a:ext uri="{FF2B5EF4-FFF2-40B4-BE49-F238E27FC236}">
                      <a16:creationId xmlns:a16="http://schemas.microsoft.com/office/drawing/2014/main" id="{655AC7D4-0BED-7E7B-B520-703F71F8B454}"/>
                    </a:ext>
                  </a:extLst>
                </p14:cNvPr>
                <p14:cNvContentPartPr/>
                <p14:nvPr/>
              </p14:nvContentPartPr>
              <p14:xfrm>
                <a:off x="4855909" y="3736702"/>
                <a:ext cx="22680" cy="9000"/>
              </p14:xfrm>
            </p:contentPart>
          </mc:Choice>
          <mc:Fallback xmlns="">
            <p:pic>
              <p:nvPicPr>
                <p:cNvPr id="175058" name="Freihand 175057">
                  <a:extLst>
                    <a:ext uri="{FF2B5EF4-FFF2-40B4-BE49-F238E27FC236}">
                      <a16:creationId xmlns:a16="http://schemas.microsoft.com/office/drawing/2014/main" id="{655AC7D4-0BED-7E7B-B520-703F71F8B45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847269" y="3727702"/>
                  <a:ext cx="40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75059" name="Freihand 175058">
                  <a:extLst>
                    <a:ext uri="{FF2B5EF4-FFF2-40B4-BE49-F238E27FC236}">
                      <a16:creationId xmlns:a16="http://schemas.microsoft.com/office/drawing/2014/main" id="{2E25AA28-233F-477F-023B-E8960B11DCA9}"/>
                    </a:ext>
                  </a:extLst>
                </p14:cNvPr>
                <p14:cNvContentPartPr/>
                <p14:nvPr/>
              </p14:nvContentPartPr>
              <p14:xfrm>
                <a:off x="4993789" y="3646702"/>
                <a:ext cx="164880" cy="163080"/>
              </p14:xfrm>
            </p:contentPart>
          </mc:Choice>
          <mc:Fallback xmlns="">
            <p:pic>
              <p:nvPicPr>
                <p:cNvPr id="175059" name="Freihand 175058">
                  <a:extLst>
                    <a:ext uri="{FF2B5EF4-FFF2-40B4-BE49-F238E27FC236}">
                      <a16:creationId xmlns:a16="http://schemas.microsoft.com/office/drawing/2014/main" id="{2E25AA28-233F-477F-023B-E8960B11DCA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984789" y="3638062"/>
                  <a:ext cx="1825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74" name="Gruppieren 175073">
            <a:extLst>
              <a:ext uri="{FF2B5EF4-FFF2-40B4-BE49-F238E27FC236}">
                <a16:creationId xmlns:a16="http://schemas.microsoft.com/office/drawing/2014/main" id="{A3F24B3D-A77A-10DF-21BC-F0D9B7842A81}"/>
              </a:ext>
            </a:extLst>
          </p:cNvPr>
          <p:cNvGrpSpPr/>
          <p:nvPr/>
        </p:nvGrpSpPr>
        <p:grpSpPr>
          <a:xfrm>
            <a:off x="2565589" y="4128742"/>
            <a:ext cx="127800" cy="209160"/>
            <a:chOff x="2565589" y="4128742"/>
            <a:chExt cx="12780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75061" name="Freihand 175060">
                  <a:extLst>
                    <a:ext uri="{FF2B5EF4-FFF2-40B4-BE49-F238E27FC236}">
                      <a16:creationId xmlns:a16="http://schemas.microsoft.com/office/drawing/2014/main" id="{612F1776-B9D5-8471-7691-D4A8024ED12E}"/>
                    </a:ext>
                  </a:extLst>
                </p14:cNvPr>
                <p14:cNvContentPartPr/>
                <p14:nvPr/>
              </p14:nvContentPartPr>
              <p14:xfrm>
                <a:off x="2565589" y="4139182"/>
                <a:ext cx="90720" cy="55440"/>
              </p14:xfrm>
            </p:contentPart>
          </mc:Choice>
          <mc:Fallback xmlns="">
            <p:pic>
              <p:nvPicPr>
                <p:cNvPr id="175061" name="Freihand 175060">
                  <a:extLst>
                    <a:ext uri="{FF2B5EF4-FFF2-40B4-BE49-F238E27FC236}">
                      <a16:creationId xmlns:a16="http://schemas.microsoft.com/office/drawing/2014/main" id="{612F1776-B9D5-8471-7691-D4A8024ED12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556589" y="4130182"/>
                  <a:ext cx="108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75062" name="Freihand 175061">
                  <a:extLst>
                    <a:ext uri="{FF2B5EF4-FFF2-40B4-BE49-F238E27FC236}">
                      <a16:creationId xmlns:a16="http://schemas.microsoft.com/office/drawing/2014/main" id="{CB7F4596-E150-7EAD-8C7F-F0540BEE19B3}"/>
                    </a:ext>
                  </a:extLst>
                </p14:cNvPr>
                <p14:cNvContentPartPr/>
                <p14:nvPr/>
              </p14:nvContentPartPr>
              <p14:xfrm>
                <a:off x="2630029" y="4128742"/>
                <a:ext cx="63360" cy="209160"/>
              </p14:xfrm>
            </p:contentPart>
          </mc:Choice>
          <mc:Fallback xmlns="">
            <p:pic>
              <p:nvPicPr>
                <p:cNvPr id="175062" name="Freihand 175061">
                  <a:extLst>
                    <a:ext uri="{FF2B5EF4-FFF2-40B4-BE49-F238E27FC236}">
                      <a16:creationId xmlns:a16="http://schemas.microsoft.com/office/drawing/2014/main" id="{CB7F4596-E150-7EAD-8C7F-F0540BEE19B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621029" y="4120102"/>
                  <a:ext cx="810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73" name="Gruppieren 175072">
            <a:extLst>
              <a:ext uri="{FF2B5EF4-FFF2-40B4-BE49-F238E27FC236}">
                <a16:creationId xmlns:a16="http://schemas.microsoft.com/office/drawing/2014/main" id="{B8B4BC94-147D-903B-2900-47F57C5D4433}"/>
              </a:ext>
            </a:extLst>
          </p:cNvPr>
          <p:cNvGrpSpPr/>
          <p:nvPr/>
        </p:nvGrpSpPr>
        <p:grpSpPr>
          <a:xfrm>
            <a:off x="3105589" y="3970342"/>
            <a:ext cx="1495440" cy="269640"/>
            <a:chOff x="3105589" y="3970342"/>
            <a:chExt cx="149544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75063" name="Freihand 175062">
                  <a:extLst>
                    <a:ext uri="{FF2B5EF4-FFF2-40B4-BE49-F238E27FC236}">
                      <a16:creationId xmlns:a16="http://schemas.microsoft.com/office/drawing/2014/main" id="{1220D42D-B3A3-9DA2-CAD4-4AB0F0E334A8}"/>
                    </a:ext>
                  </a:extLst>
                </p14:cNvPr>
                <p14:cNvContentPartPr/>
                <p14:nvPr/>
              </p14:nvContentPartPr>
              <p14:xfrm>
                <a:off x="3105589" y="4165462"/>
                <a:ext cx="170640" cy="7200"/>
              </p14:xfrm>
            </p:contentPart>
          </mc:Choice>
          <mc:Fallback xmlns="">
            <p:pic>
              <p:nvPicPr>
                <p:cNvPr id="175063" name="Freihand 175062">
                  <a:extLst>
                    <a:ext uri="{FF2B5EF4-FFF2-40B4-BE49-F238E27FC236}">
                      <a16:creationId xmlns:a16="http://schemas.microsoft.com/office/drawing/2014/main" id="{1220D42D-B3A3-9DA2-CAD4-4AB0F0E334A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096949" y="4156462"/>
                  <a:ext cx="188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75064" name="Freihand 175063">
                  <a:extLst>
                    <a:ext uri="{FF2B5EF4-FFF2-40B4-BE49-F238E27FC236}">
                      <a16:creationId xmlns:a16="http://schemas.microsoft.com/office/drawing/2014/main" id="{7686EE92-EFA5-5837-795C-ACD1305E796A}"/>
                    </a:ext>
                  </a:extLst>
                </p14:cNvPr>
                <p14:cNvContentPartPr/>
                <p14:nvPr/>
              </p14:nvContentPartPr>
              <p14:xfrm>
                <a:off x="3128269" y="4218382"/>
                <a:ext cx="162360" cy="21600"/>
              </p14:xfrm>
            </p:contentPart>
          </mc:Choice>
          <mc:Fallback xmlns="">
            <p:pic>
              <p:nvPicPr>
                <p:cNvPr id="175064" name="Freihand 175063">
                  <a:extLst>
                    <a:ext uri="{FF2B5EF4-FFF2-40B4-BE49-F238E27FC236}">
                      <a16:creationId xmlns:a16="http://schemas.microsoft.com/office/drawing/2014/main" id="{7686EE92-EFA5-5837-795C-ACD1305E796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119629" y="4209742"/>
                  <a:ext cx="180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75065" name="Freihand 175064">
                  <a:extLst>
                    <a:ext uri="{FF2B5EF4-FFF2-40B4-BE49-F238E27FC236}">
                      <a16:creationId xmlns:a16="http://schemas.microsoft.com/office/drawing/2014/main" id="{9B6953E3-A077-F36A-C8C7-D426031ED250}"/>
                    </a:ext>
                  </a:extLst>
                </p14:cNvPr>
                <p14:cNvContentPartPr/>
                <p14:nvPr/>
              </p14:nvContentPartPr>
              <p14:xfrm>
                <a:off x="3441829" y="4070062"/>
                <a:ext cx="146880" cy="137520"/>
              </p14:xfrm>
            </p:contentPart>
          </mc:Choice>
          <mc:Fallback xmlns="">
            <p:pic>
              <p:nvPicPr>
                <p:cNvPr id="175065" name="Freihand 175064">
                  <a:extLst>
                    <a:ext uri="{FF2B5EF4-FFF2-40B4-BE49-F238E27FC236}">
                      <a16:creationId xmlns:a16="http://schemas.microsoft.com/office/drawing/2014/main" id="{9B6953E3-A077-F36A-C8C7-D426031ED25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433189" y="4061062"/>
                  <a:ext cx="164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75066" name="Freihand 175065">
                  <a:extLst>
                    <a:ext uri="{FF2B5EF4-FFF2-40B4-BE49-F238E27FC236}">
                      <a16:creationId xmlns:a16="http://schemas.microsoft.com/office/drawing/2014/main" id="{0B19BB04-D866-A294-EFD9-12D418194CD0}"/>
                    </a:ext>
                  </a:extLst>
                </p14:cNvPr>
                <p14:cNvContentPartPr/>
                <p14:nvPr/>
              </p14:nvContentPartPr>
              <p14:xfrm>
                <a:off x="3646309" y="4078342"/>
                <a:ext cx="99360" cy="130680"/>
              </p14:xfrm>
            </p:contentPart>
          </mc:Choice>
          <mc:Fallback xmlns="">
            <p:pic>
              <p:nvPicPr>
                <p:cNvPr id="175066" name="Freihand 175065">
                  <a:extLst>
                    <a:ext uri="{FF2B5EF4-FFF2-40B4-BE49-F238E27FC236}">
                      <a16:creationId xmlns:a16="http://schemas.microsoft.com/office/drawing/2014/main" id="{0B19BB04-D866-A294-EFD9-12D418194CD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637669" y="4069342"/>
                  <a:ext cx="117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75067" name="Freihand 175066">
                  <a:extLst>
                    <a:ext uri="{FF2B5EF4-FFF2-40B4-BE49-F238E27FC236}">
                      <a16:creationId xmlns:a16="http://schemas.microsoft.com/office/drawing/2014/main" id="{66BC3AD4-1FA6-FD86-420F-EE41908C96BA}"/>
                    </a:ext>
                  </a:extLst>
                </p14:cNvPr>
                <p14:cNvContentPartPr/>
                <p14:nvPr/>
              </p14:nvContentPartPr>
              <p14:xfrm>
                <a:off x="3667189" y="4016422"/>
                <a:ext cx="148320" cy="26640"/>
              </p14:xfrm>
            </p:contentPart>
          </mc:Choice>
          <mc:Fallback xmlns="">
            <p:pic>
              <p:nvPicPr>
                <p:cNvPr id="175067" name="Freihand 175066">
                  <a:extLst>
                    <a:ext uri="{FF2B5EF4-FFF2-40B4-BE49-F238E27FC236}">
                      <a16:creationId xmlns:a16="http://schemas.microsoft.com/office/drawing/2014/main" id="{66BC3AD4-1FA6-FD86-420F-EE41908C96B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658189" y="4007422"/>
                  <a:ext cx="165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75068" name="Freihand 175067">
                  <a:extLst>
                    <a:ext uri="{FF2B5EF4-FFF2-40B4-BE49-F238E27FC236}">
                      <a16:creationId xmlns:a16="http://schemas.microsoft.com/office/drawing/2014/main" id="{6B9DBE60-B8C2-43CF-67EE-C75EC1E2F279}"/>
                    </a:ext>
                  </a:extLst>
                </p14:cNvPr>
                <p14:cNvContentPartPr/>
                <p14:nvPr/>
              </p14:nvContentPartPr>
              <p14:xfrm>
                <a:off x="3913069" y="4104622"/>
                <a:ext cx="17280" cy="97200"/>
              </p14:xfrm>
            </p:contentPart>
          </mc:Choice>
          <mc:Fallback xmlns="">
            <p:pic>
              <p:nvPicPr>
                <p:cNvPr id="175068" name="Freihand 175067">
                  <a:extLst>
                    <a:ext uri="{FF2B5EF4-FFF2-40B4-BE49-F238E27FC236}">
                      <a16:creationId xmlns:a16="http://schemas.microsoft.com/office/drawing/2014/main" id="{6B9DBE60-B8C2-43CF-67EE-C75EC1E2F27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904429" y="4095622"/>
                  <a:ext cx="34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75069" name="Freihand 175068">
                  <a:extLst>
                    <a:ext uri="{FF2B5EF4-FFF2-40B4-BE49-F238E27FC236}">
                      <a16:creationId xmlns:a16="http://schemas.microsoft.com/office/drawing/2014/main" id="{CEAE2D92-46AF-B731-3DAA-8928BE9FDC64}"/>
                    </a:ext>
                  </a:extLst>
                </p14:cNvPr>
                <p14:cNvContentPartPr/>
                <p14:nvPr/>
              </p14:nvContentPartPr>
              <p14:xfrm>
                <a:off x="3877789" y="4124062"/>
                <a:ext cx="127440" cy="32760"/>
              </p14:xfrm>
            </p:contentPart>
          </mc:Choice>
          <mc:Fallback xmlns="">
            <p:pic>
              <p:nvPicPr>
                <p:cNvPr id="175069" name="Freihand 175068">
                  <a:extLst>
                    <a:ext uri="{FF2B5EF4-FFF2-40B4-BE49-F238E27FC236}">
                      <a16:creationId xmlns:a16="http://schemas.microsoft.com/office/drawing/2014/main" id="{CEAE2D92-46AF-B731-3DAA-8928BE9FDC6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868789" y="4115422"/>
                  <a:ext cx="145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75070" name="Freihand 175069">
                  <a:extLst>
                    <a:ext uri="{FF2B5EF4-FFF2-40B4-BE49-F238E27FC236}">
                      <a16:creationId xmlns:a16="http://schemas.microsoft.com/office/drawing/2014/main" id="{4B43136A-B012-E692-BBBC-B13269FA5AD1}"/>
                    </a:ext>
                  </a:extLst>
                </p14:cNvPr>
                <p14:cNvContentPartPr/>
                <p14:nvPr/>
              </p14:nvContentPartPr>
              <p14:xfrm>
                <a:off x="4032589" y="4030822"/>
                <a:ext cx="281520" cy="126720"/>
              </p14:xfrm>
            </p:contentPart>
          </mc:Choice>
          <mc:Fallback xmlns="">
            <p:pic>
              <p:nvPicPr>
                <p:cNvPr id="175070" name="Freihand 175069">
                  <a:extLst>
                    <a:ext uri="{FF2B5EF4-FFF2-40B4-BE49-F238E27FC236}">
                      <a16:creationId xmlns:a16="http://schemas.microsoft.com/office/drawing/2014/main" id="{4B43136A-B012-E692-BBBC-B13269FA5AD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023589" y="4021822"/>
                  <a:ext cx="299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75071" name="Freihand 175070">
                  <a:extLst>
                    <a:ext uri="{FF2B5EF4-FFF2-40B4-BE49-F238E27FC236}">
                      <a16:creationId xmlns:a16="http://schemas.microsoft.com/office/drawing/2014/main" id="{7EDCA435-FC52-0094-F291-C0342CE721BE}"/>
                    </a:ext>
                  </a:extLst>
                </p14:cNvPr>
                <p14:cNvContentPartPr/>
                <p14:nvPr/>
              </p14:nvContentPartPr>
              <p14:xfrm>
                <a:off x="4370269" y="4024342"/>
                <a:ext cx="108360" cy="123840"/>
              </p14:xfrm>
            </p:contentPart>
          </mc:Choice>
          <mc:Fallback xmlns="">
            <p:pic>
              <p:nvPicPr>
                <p:cNvPr id="175071" name="Freihand 175070">
                  <a:extLst>
                    <a:ext uri="{FF2B5EF4-FFF2-40B4-BE49-F238E27FC236}">
                      <a16:creationId xmlns:a16="http://schemas.microsoft.com/office/drawing/2014/main" id="{7EDCA435-FC52-0094-F291-C0342CE721B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361269" y="4015702"/>
                  <a:ext cx="126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75072" name="Freihand 175071">
                  <a:extLst>
                    <a:ext uri="{FF2B5EF4-FFF2-40B4-BE49-F238E27FC236}">
                      <a16:creationId xmlns:a16="http://schemas.microsoft.com/office/drawing/2014/main" id="{B3052A9D-1B99-6104-8ECD-50E69E2B00B1}"/>
                    </a:ext>
                  </a:extLst>
                </p14:cNvPr>
                <p14:cNvContentPartPr/>
                <p14:nvPr/>
              </p14:nvContentPartPr>
              <p14:xfrm>
                <a:off x="4557829" y="3970342"/>
                <a:ext cx="43200" cy="185760"/>
              </p14:xfrm>
            </p:contentPart>
          </mc:Choice>
          <mc:Fallback xmlns="">
            <p:pic>
              <p:nvPicPr>
                <p:cNvPr id="175072" name="Freihand 175071">
                  <a:extLst>
                    <a:ext uri="{FF2B5EF4-FFF2-40B4-BE49-F238E27FC236}">
                      <a16:creationId xmlns:a16="http://schemas.microsoft.com/office/drawing/2014/main" id="{B3052A9D-1B99-6104-8ECD-50E69E2B00B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548829" y="3961702"/>
                  <a:ext cx="608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77" name="Gruppieren 175076">
            <a:extLst>
              <a:ext uri="{FF2B5EF4-FFF2-40B4-BE49-F238E27FC236}">
                <a16:creationId xmlns:a16="http://schemas.microsoft.com/office/drawing/2014/main" id="{AD461B11-F9F8-5B54-6462-7039264D8628}"/>
              </a:ext>
            </a:extLst>
          </p:cNvPr>
          <p:cNvGrpSpPr/>
          <p:nvPr/>
        </p:nvGrpSpPr>
        <p:grpSpPr>
          <a:xfrm>
            <a:off x="5467909" y="2369422"/>
            <a:ext cx="169200" cy="288000"/>
            <a:chOff x="5467909" y="2369422"/>
            <a:chExt cx="1692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75075" name="Freihand 175074">
                  <a:extLst>
                    <a:ext uri="{FF2B5EF4-FFF2-40B4-BE49-F238E27FC236}">
                      <a16:creationId xmlns:a16="http://schemas.microsoft.com/office/drawing/2014/main" id="{8FE22E40-7447-FDA1-0091-51EEDF5BC1CC}"/>
                    </a:ext>
                  </a:extLst>
                </p14:cNvPr>
                <p14:cNvContentPartPr/>
                <p14:nvPr/>
              </p14:nvContentPartPr>
              <p14:xfrm>
                <a:off x="5467909" y="2395342"/>
                <a:ext cx="99720" cy="225000"/>
              </p14:xfrm>
            </p:contentPart>
          </mc:Choice>
          <mc:Fallback xmlns="">
            <p:pic>
              <p:nvPicPr>
                <p:cNvPr id="175075" name="Freihand 175074">
                  <a:extLst>
                    <a:ext uri="{FF2B5EF4-FFF2-40B4-BE49-F238E27FC236}">
                      <a16:creationId xmlns:a16="http://schemas.microsoft.com/office/drawing/2014/main" id="{8FE22E40-7447-FDA1-0091-51EEDF5BC1C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459269" y="2386342"/>
                  <a:ext cx="117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75076" name="Freihand 175075">
                  <a:extLst>
                    <a:ext uri="{FF2B5EF4-FFF2-40B4-BE49-F238E27FC236}">
                      <a16:creationId xmlns:a16="http://schemas.microsoft.com/office/drawing/2014/main" id="{51C98F17-5B08-2748-8BF0-7D03DAFCECB7}"/>
                    </a:ext>
                  </a:extLst>
                </p14:cNvPr>
                <p14:cNvContentPartPr/>
                <p14:nvPr/>
              </p14:nvContentPartPr>
              <p14:xfrm>
                <a:off x="5516869" y="2369422"/>
                <a:ext cx="120240" cy="288000"/>
              </p14:xfrm>
            </p:contentPart>
          </mc:Choice>
          <mc:Fallback xmlns="">
            <p:pic>
              <p:nvPicPr>
                <p:cNvPr id="175076" name="Freihand 175075">
                  <a:extLst>
                    <a:ext uri="{FF2B5EF4-FFF2-40B4-BE49-F238E27FC236}">
                      <a16:creationId xmlns:a16="http://schemas.microsoft.com/office/drawing/2014/main" id="{51C98F17-5B08-2748-8BF0-7D03DAFCECB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508229" y="2360782"/>
                  <a:ext cx="13788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80" name="Gruppieren 175079">
            <a:extLst>
              <a:ext uri="{FF2B5EF4-FFF2-40B4-BE49-F238E27FC236}">
                <a16:creationId xmlns:a16="http://schemas.microsoft.com/office/drawing/2014/main" id="{5C861A57-C57B-D1CF-28F4-C75E8415333A}"/>
              </a:ext>
            </a:extLst>
          </p:cNvPr>
          <p:cNvGrpSpPr/>
          <p:nvPr/>
        </p:nvGrpSpPr>
        <p:grpSpPr>
          <a:xfrm>
            <a:off x="4189" y="3154942"/>
            <a:ext cx="183240" cy="315720"/>
            <a:chOff x="4189" y="3154942"/>
            <a:chExt cx="18324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75078" name="Freihand 175077">
                  <a:extLst>
                    <a:ext uri="{FF2B5EF4-FFF2-40B4-BE49-F238E27FC236}">
                      <a16:creationId xmlns:a16="http://schemas.microsoft.com/office/drawing/2014/main" id="{335BF69D-8321-2F19-F4A3-DF5517587EC9}"/>
                    </a:ext>
                  </a:extLst>
                </p14:cNvPr>
                <p14:cNvContentPartPr/>
                <p14:nvPr/>
              </p14:nvContentPartPr>
              <p14:xfrm>
                <a:off x="4189" y="3185182"/>
                <a:ext cx="133560" cy="244440"/>
              </p14:xfrm>
            </p:contentPart>
          </mc:Choice>
          <mc:Fallback xmlns="">
            <p:pic>
              <p:nvPicPr>
                <p:cNvPr id="175078" name="Freihand 175077">
                  <a:extLst>
                    <a:ext uri="{FF2B5EF4-FFF2-40B4-BE49-F238E27FC236}">
                      <a16:creationId xmlns:a16="http://schemas.microsoft.com/office/drawing/2014/main" id="{335BF69D-8321-2F19-F4A3-DF5517587EC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-4811" y="3176542"/>
                  <a:ext cx="151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75079" name="Freihand 175078">
                  <a:extLst>
                    <a:ext uri="{FF2B5EF4-FFF2-40B4-BE49-F238E27FC236}">
                      <a16:creationId xmlns:a16="http://schemas.microsoft.com/office/drawing/2014/main" id="{86177005-8800-C2B1-C0BB-A2D282121929}"/>
                    </a:ext>
                  </a:extLst>
                </p14:cNvPr>
                <p14:cNvContentPartPr/>
                <p14:nvPr/>
              </p14:nvContentPartPr>
              <p14:xfrm>
                <a:off x="102829" y="3154942"/>
                <a:ext cx="84600" cy="315720"/>
              </p14:xfrm>
            </p:contentPart>
          </mc:Choice>
          <mc:Fallback xmlns="">
            <p:pic>
              <p:nvPicPr>
                <p:cNvPr id="175079" name="Freihand 175078">
                  <a:extLst>
                    <a:ext uri="{FF2B5EF4-FFF2-40B4-BE49-F238E27FC236}">
                      <a16:creationId xmlns:a16="http://schemas.microsoft.com/office/drawing/2014/main" id="{86177005-8800-C2B1-C0BB-A2D28212192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3829" y="3145942"/>
                  <a:ext cx="10224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83" name="Gruppieren 175082">
            <a:extLst>
              <a:ext uri="{FF2B5EF4-FFF2-40B4-BE49-F238E27FC236}">
                <a16:creationId xmlns:a16="http://schemas.microsoft.com/office/drawing/2014/main" id="{9E4E34AB-7A08-9B35-BB3A-BBEDACC51952}"/>
              </a:ext>
            </a:extLst>
          </p:cNvPr>
          <p:cNvGrpSpPr/>
          <p:nvPr/>
        </p:nvGrpSpPr>
        <p:grpSpPr>
          <a:xfrm>
            <a:off x="119389" y="4548862"/>
            <a:ext cx="199800" cy="385200"/>
            <a:chOff x="119389" y="4548862"/>
            <a:chExt cx="1998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75081" name="Freihand 175080">
                  <a:extLst>
                    <a:ext uri="{FF2B5EF4-FFF2-40B4-BE49-F238E27FC236}">
                      <a16:creationId xmlns:a16="http://schemas.microsoft.com/office/drawing/2014/main" id="{A076B5A0-88C7-4503-8FAD-E9688A72A38C}"/>
                    </a:ext>
                  </a:extLst>
                </p14:cNvPr>
                <p14:cNvContentPartPr/>
                <p14:nvPr/>
              </p14:nvContentPartPr>
              <p14:xfrm>
                <a:off x="119389" y="4651102"/>
                <a:ext cx="91800" cy="185760"/>
              </p14:xfrm>
            </p:contentPart>
          </mc:Choice>
          <mc:Fallback xmlns="">
            <p:pic>
              <p:nvPicPr>
                <p:cNvPr id="175081" name="Freihand 175080">
                  <a:extLst>
                    <a:ext uri="{FF2B5EF4-FFF2-40B4-BE49-F238E27FC236}">
                      <a16:creationId xmlns:a16="http://schemas.microsoft.com/office/drawing/2014/main" id="{A076B5A0-88C7-4503-8FAD-E9688A72A38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0389" y="4642102"/>
                  <a:ext cx="109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75082" name="Freihand 175081">
                  <a:extLst>
                    <a:ext uri="{FF2B5EF4-FFF2-40B4-BE49-F238E27FC236}">
                      <a16:creationId xmlns:a16="http://schemas.microsoft.com/office/drawing/2014/main" id="{88170E46-337C-56BB-6D6D-33D167EF1194}"/>
                    </a:ext>
                  </a:extLst>
                </p14:cNvPr>
                <p14:cNvContentPartPr/>
                <p14:nvPr/>
              </p14:nvContentPartPr>
              <p14:xfrm>
                <a:off x="211549" y="4548862"/>
                <a:ext cx="107640" cy="385200"/>
              </p14:xfrm>
            </p:contentPart>
          </mc:Choice>
          <mc:Fallback xmlns="">
            <p:pic>
              <p:nvPicPr>
                <p:cNvPr id="175082" name="Freihand 175081">
                  <a:extLst>
                    <a:ext uri="{FF2B5EF4-FFF2-40B4-BE49-F238E27FC236}">
                      <a16:creationId xmlns:a16="http://schemas.microsoft.com/office/drawing/2014/main" id="{88170E46-337C-56BB-6D6D-33D167EF119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02909" y="4539862"/>
                  <a:ext cx="125280" cy="4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93" name="Gruppieren 175092">
            <a:extLst>
              <a:ext uri="{FF2B5EF4-FFF2-40B4-BE49-F238E27FC236}">
                <a16:creationId xmlns:a16="http://schemas.microsoft.com/office/drawing/2014/main" id="{3C41210E-1114-D60D-2A7E-7A16C14D73D1}"/>
              </a:ext>
            </a:extLst>
          </p:cNvPr>
          <p:cNvGrpSpPr/>
          <p:nvPr/>
        </p:nvGrpSpPr>
        <p:grpSpPr>
          <a:xfrm>
            <a:off x="380749" y="4436182"/>
            <a:ext cx="1389240" cy="441360"/>
            <a:chOff x="380749" y="4436182"/>
            <a:chExt cx="1389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75084" name="Freihand 175083">
                  <a:extLst>
                    <a:ext uri="{FF2B5EF4-FFF2-40B4-BE49-F238E27FC236}">
                      <a16:creationId xmlns:a16="http://schemas.microsoft.com/office/drawing/2014/main" id="{8DFA118E-0ECC-7D08-3358-DFFE61A79219}"/>
                    </a:ext>
                  </a:extLst>
                </p14:cNvPr>
                <p14:cNvContentPartPr/>
                <p14:nvPr/>
              </p14:nvContentPartPr>
              <p14:xfrm>
                <a:off x="507109" y="4630582"/>
                <a:ext cx="28080" cy="231840"/>
              </p14:xfrm>
            </p:contentPart>
          </mc:Choice>
          <mc:Fallback xmlns="">
            <p:pic>
              <p:nvPicPr>
                <p:cNvPr id="175084" name="Freihand 175083">
                  <a:extLst>
                    <a:ext uri="{FF2B5EF4-FFF2-40B4-BE49-F238E27FC236}">
                      <a16:creationId xmlns:a16="http://schemas.microsoft.com/office/drawing/2014/main" id="{8DFA118E-0ECC-7D08-3358-DFFE61A7921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98469" y="4621942"/>
                  <a:ext cx="45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75085" name="Freihand 175084">
                  <a:extLst>
                    <a:ext uri="{FF2B5EF4-FFF2-40B4-BE49-F238E27FC236}">
                      <a16:creationId xmlns:a16="http://schemas.microsoft.com/office/drawing/2014/main" id="{1D387891-51EE-23A4-59AD-80FFC0D55FB3}"/>
                    </a:ext>
                  </a:extLst>
                </p14:cNvPr>
                <p14:cNvContentPartPr/>
                <p14:nvPr/>
              </p14:nvContentPartPr>
              <p14:xfrm>
                <a:off x="417469" y="4817422"/>
                <a:ext cx="174240" cy="60120"/>
              </p14:xfrm>
            </p:contentPart>
          </mc:Choice>
          <mc:Fallback xmlns="">
            <p:pic>
              <p:nvPicPr>
                <p:cNvPr id="175085" name="Freihand 175084">
                  <a:extLst>
                    <a:ext uri="{FF2B5EF4-FFF2-40B4-BE49-F238E27FC236}">
                      <a16:creationId xmlns:a16="http://schemas.microsoft.com/office/drawing/2014/main" id="{1D387891-51EE-23A4-59AD-80FFC0D55FB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08469" y="4808782"/>
                  <a:ext cx="191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75086" name="Freihand 175085">
                  <a:extLst>
                    <a:ext uri="{FF2B5EF4-FFF2-40B4-BE49-F238E27FC236}">
                      <a16:creationId xmlns:a16="http://schemas.microsoft.com/office/drawing/2014/main" id="{2BA91887-0C45-92E6-9F5E-1C113648240D}"/>
                    </a:ext>
                  </a:extLst>
                </p14:cNvPr>
                <p14:cNvContentPartPr/>
                <p14:nvPr/>
              </p14:nvContentPartPr>
              <p14:xfrm>
                <a:off x="416749" y="4628062"/>
                <a:ext cx="169560" cy="15480"/>
              </p14:xfrm>
            </p:contentPart>
          </mc:Choice>
          <mc:Fallback xmlns="">
            <p:pic>
              <p:nvPicPr>
                <p:cNvPr id="175086" name="Freihand 175085">
                  <a:extLst>
                    <a:ext uri="{FF2B5EF4-FFF2-40B4-BE49-F238E27FC236}">
                      <a16:creationId xmlns:a16="http://schemas.microsoft.com/office/drawing/2014/main" id="{2BA91887-0C45-92E6-9F5E-1C113648240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08109" y="4619422"/>
                  <a:ext cx="187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75087" name="Freihand 175086">
                  <a:extLst>
                    <a:ext uri="{FF2B5EF4-FFF2-40B4-BE49-F238E27FC236}">
                      <a16:creationId xmlns:a16="http://schemas.microsoft.com/office/drawing/2014/main" id="{899019EE-B82E-9182-0D3A-20204F80F82E}"/>
                    </a:ext>
                  </a:extLst>
                </p14:cNvPr>
                <p14:cNvContentPartPr/>
                <p14:nvPr/>
              </p14:nvContentPartPr>
              <p14:xfrm>
                <a:off x="727429" y="4584862"/>
                <a:ext cx="346320" cy="285120"/>
              </p14:xfrm>
            </p:contentPart>
          </mc:Choice>
          <mc:Fallback xmlns="">
            <p:pic>
              <p:nvPicPr>
                <p:cNvPr id="175087" name="Freihand 175086">
                  <a:extLst>
                    <a:ext uri="{FF2B5EF4-FFF2-40B4-BE49-F238E27FC236}">
                      <a16:creationId xmlns:a16="http://schemas.microsoft.com/office/drawing/2014/main" id="{899019EE-B82E-9182-0D3A-20204F80F82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18429" y="4576222"/>
                  <a:ext cx="363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75088" name="Freihand 175087">
                  <a:extLst>
                    <a:ext uri="{FF2B5EF4-FFF2-40B4-BE49-F238E27FC236}">
                      <a16:creationId xmlns:a16="http://schemas.microsoft.com/office/drawing/2014/main" id="{5939B726-F501-2027-41AD-31E8E2BE5B1B}"/>
                    </a:ext>
                  </a:extLst>
                </p14:cNvPr>
                <p14:cNvContentPartPr/>
                <p14:nvPr/>
              </p14:nvContentPartPr>
              <p14:xfrm>
                <a:off x="962869" y="4783582"/>
                <a:ext cx="112320" cy="19440"/>
              </p14:xfrm>
            </p:contentPart>
          </mc:Choice>
          <mc:Fallback xmlns="">
            <p:pic>
              <p:nvPicPr>
                <p:cNvPr id="175088" name="Freihand 175087">
                  <a:extLst>
                    <a:ext uri="{FF2B5EF4-FFF2-40B4-BE49-F238E27FC236}">
                      <a16:creationId xmlns:a16="http://schemas.microsoft.com/office/drawing/2014/main" id="{5939B726-F501-2027-41AD-31E8E2BE5B1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53869" y="4774582"/>
                  <a:ext cx="129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75089" name="Freihand 175088">
                  <a:extLst>
                    <a:ext uri="{FF2B5EF4-FFF2-40B4-BE49-F238E27FC236}">
                      <a16:creationId xmlns:a16="http://schemas.microsoft.com/office/drawing/2014/main" id="{9F26D8C4-7759-6EA5-F40D-9C0C7AFCFB8D}"/>
                    </a:ext>
                  </a:extLst>
                </p14:cNvPr>
                <p14:cNvContentPartPr/>
                <p14:nvPr/>
              </p14:nvContentPartPr>
              <p14:xfrm>
                <a:off x="1190029" y="4617982"/>
                <a:ext cx="134280" cy="212760"/>
              </p14:xfrm>
            </p:contentPart>
          </mc:Choice>
          <mc:Fallback xmlns="">
            <p:pic>
              <p:nvPicPr>
                <p:cNvPr id="175089" name="Freihand 175088">
                  <a:extLst>
                    <a:ext uri="{FF2B5EF4-FFF2-40B4-BE49-F238E27FC236}">
                      <a16:creationId xmlns:a16="http://schemas.microsoft.com/office/drawing/2014/main" id="{9F26D8C4-7759-6EA5-F40D-9C0C7AFCFB8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81029" y="4608982"/>
                  <a:ext cx="151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75090" name="Freihand 175089">
                  <a:extLst>
                    <a:ext uri="{FF2B5EF4-FFF2-40B4-BE49-F238E27FC236}">
                      <a16:creationId xmlns:a16="http://schemas.microsoft.com/office/drawing/2014/main" id="{0D030B1D-61E7-4F65-EE8C-D77DFCB2F975}"/>
                    </a:ext>
                  </a:extLst>
                </p14:cNvPr>
                <p14:cNvContentPartPr/>
                <p14:nvPr/>
              </p14:nvContentPartPr>
              <p14:xfrm>
                <a:off x="1392349" y="4620502"/>
                <a:ext cx="188280" cy="185760"/>
              </p14:xfrm>
            </p:contentPart>
          </mc:Choice>
          <mc:Fallback xmlns="">
            <p:pic>
              <p:nvPicPr>
                <p:cNvPr id="175090" name="Freihand 175089">
                  <a:extLst>
                    <a:ext uri="{FF2B5EF4-FFF2-40B4-BE49-F238E27FC236}">
                      <a16:creationId xmlns:a16="http://schemas.microsoft.com/office/drawing/2014/main" id="{0D030B1D-61E7-4F65-EE8C-D77DFCB2F97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383709" y="4611502"/>
                  <a:ext cx="205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75091" name="Freihand 175090">
                  <a:extLst>
                    <a:ext uri="{FF2B5EF4-FFF2-40B4-BE49-F238E27FC236}">
                      <a16:creationId xmlns:a16="http://schemas.microsoft.com/office/drawing/2014/main" id="{7043B973-48A2-2E13-5BFF-C9A9EF8ECD17}"/>
                    </a:ext>
                  </a:extLst>
                </p14:cNvPr>
                <p14:cNvContentPartPr/>
                <p14:nvPr/>
              </p14:nvContentPartPr>
              <p14:xfrm>
                <a:off x="1689349" y="4489462"/>
                <a:ext cx="80640" cy="119160"/>
              </p14:xfrm>
            </p:contentPart>
          </mc:Choice>
          <mc:Fallback xmlns="">
            <p:pic>
              <p:nvPicPr>
                <p:cNvPr id="175091" name="Freihand 175090">
                  <a:extLst>
                    <a:ext uri="{FF2B5EF4-FFF2-40B4-BE49-F238E27FC236}">
                      <a16:creationId xmlns:a16="http://schemas.microsoft.com/office/drawing/2014/main" id="{7043B973-48A2-2E13-5BFF-C9A9EF8ECD1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680709" y="4480462"/>
                  <a:ext cx="98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75092" name="Freihand 175091">
                  <a:extLst>
                    <a:ext uri="{FF2B5EF4-FFF2-40B4-BE49-F238E27FC236}">
                      <a16:creationId xmlns:a16="http://schemas.microsoft.com/office/drawing/2014/main" id="{832FE09D-6B12-42F6-8952-9C07B203EC44}"/>
                    </a:ext>
                  </a:extLst>
                </p14:cNvPr>
                <p14:cNvContentPartPr/>
                <p14:nvPr/>
              </p14:nvContentPartPr>
              <p14:xfrm>
                <a:off x="380749" y="4436182"/>
                <a:ext cx="71640" cy="105840"/>
              </p14:xfrm>
            </p:contentPart>
          </mc:Choice>
          <mc:Fallback xmlns="">
            <p:pic>
              <p:nvPicPr>
                <p:cNvPr id="175092" name="Freihand 175091">
                  <a:extLst>
                    <a:ext uri="{FF2B5EF4-FFF2-40B4-BE49-F238E27FC236}">
                      <a16:creationId xmlns:a16="http://schemas.microsoft.com/office/drawing/2014/main" id="{832FE09D-6B12-42F6-8952-9C07B203EC4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72109" y="4427542"/>
                  <a:ext cx="892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192" name="Gruppieren 175191">
            <a:extLst>
              <a:ext uri="{FF2B5EF4-FFF2-40B4-BE49-F238E27FC236}">
                <a16:creationId xmlns:a16="http://schemas.microsoft.com/office/drawing/2014/main" id="{74EA2881-BCBE-BC57-3C2B-7FDA0A817C82}"/>
              </a:ext>
            </a:extLst>
          </p:cNvPr>
          <p:cNvGrpSpPr/>
          <p:nvPr/>
        </p:nvGrpSpPr>
        <p:grpSpPr>
          <a:xfrm>
            <a:off x="127669" y="5813542"/>
            <a:ext cx="1120320" cy="281520"/>
            <a:chOff x="127669" y="5813542"/>
            <a:chExt cx="112032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75183" name="Freihand 175182">
                  <a:extLst>
                    <a:ext uri="{FF2B5EF4-FFF2-40B4-BE49-F238E27FC236}">
                      <a16:creationId xmlns:a16="http://schemas.microsoft.com/office/drawing/2014/main" id="{DD7DE559-79EF-6D5D-2B54-D19B051267F8}"/>
                    </a:ext>
                  </a:extLst>
                </p14:cNvPr>
                <p14:cNvContentPartPr/>
                <p14:nvPr/>
              </p14:nvContentPartPr>
              <p14:xfrm>
                <a:off x="127669" y="5880862"/>
                <a:ext cx="129600" cy="195480"/>
              </p14:xfrm>
            </p:contentPart>
          </mc:Choice>
          <mc:Fallback xmlns="">
            <p:pic>
              <p:nvPicPr>
                <p:cNvPr id="175183" name="Freihand 175182">
                  <a:extLst>
                    <a:ext uri="{FF2B5EF4-FFF2-40B4-BE49-F238E27FC236}">
                      <a16:creationId xmlns:a16="http://schemas.microsoft.com/office/drawing/2014/main" id="{DD7DE559-79EF-6D5D-2B54-D19B051267F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8669" y="5872222"/>
                  <a:ext cx="147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75184" name="Freihand 175183">
                  <a:extLst>
                    <a:ext uri="{FF2B5EF4-FFF2-40B4-BE49-F238E27FC236}">
                      <a16:creationId xmlns:a16="http://schemas.microsoft.com/office/drawing/2014/main" id="{A8112E36-4247-0224-C60D-76A8829DA8ED}"/>
                    </a:ext>
                  </a:extLst>
                </p14:cNvPr>
                <p14:cNvContentPartPr/>
                <p14:nvPr/>
              </p14:nvContentPartPr>
              <p14:xfrm>
                <a:off x="253309" y="5813542"/>
                <a:ext cx="83160" cy="281520"/>
              </p14:xfrm>
            </p:contentPart>
          </mc:Choice>
          <mc:Fallback xmlns="">
            <p:pic>
              <p:nvPicPr>
                <p:cNvPr id="175184" name="Freihand 175183">
                  <a:extLst>
                    <a:ext uri="{FF2B5EF4-FFF2-40B4-BE49-F238E27FC236}">
                      <a16:creationId xmlns:a16="http://schemas.microsoft.com/office/drawing/2014/main" id="{A8112E36-4247-0224-C60D-76A8829DA8E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44669" y="5804542"/>
                  <a:ext cx="100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75185" name="Freihand 175184">
                  <a:extLst>
                    <a:ext uri="{FF2B5EF4-FFF2-40B4-BE49-F238E27FC236}">
                      <a16:creationId xmlns:a16="http://schemas.microsoft.com/office/drawing/2014/main" id="{CA05B773-1040-C782-ECB7-C9C2FDF0AB1B}"/>
                    </a:ext>
                  </a:extLst>
                </p14:cNvPr>
                <p14:cNvContentPartPr/>
                <p14:nvPr/>
              </p14:nvContentPartPr>
              <p14:xfrm>
                <a:off x="455269" y="5863582"/>
                <a:ext cx="90720" cy="132840"/>
              </p14:xfrm>
            </p:contentPart>
          </mc:Choice>
          <mc:Fallback xmlns="">
            <p:pic>
              <p:nvPicPr>
                <p:cNvPr id="175185" name="Freihand 175184">
                  <a:extLst>
                    <a:ext uri="{FF2B5EF4-FFF2-40B4-BE49-F238E27FC236}">
                      <a16:creationId xmlns:a16="http://schemas.microsoft.com/office/drawing/2014/main" id="{CA05B773-1040-C782-ECB7-C9C2FDF0AB1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46269" y="5854942"/>
                  <a:ext cx="108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75186" name="Freihand 175185">
                  <a:extLst>
                    <a:ext uri="{FF2B5EF4-FFF2-40B4-BE49-F238E27FC236}">
                      <a16:creationId xmlns:a16="http://schemas.microsoft.com/office/drawing/2014/main" id="{16508ED7-62C8-F633-3FF7-EB740D7ED30B}"/>
                    </a:ext>
                  </a:extLst>
                </p14:cNvPr>
                <p14:cNvContentPartPr/>
                <p14:nvPr/>
              </p14:nvContentPartPr>
              <p14:xfrm>
                <a:off x="459589" y="5835502"/>
                <a:ext cx="137520" cy="186480"/>
              </p14:xfrm>
            </p:contentPart>
          </mc:Choice>
          <mc:Fallback xmlns="">
            <p:pic>
              <p:nvPicPr>
                <p:cNvPr id="175186" name="Freihand 175185">
                  <a:extLst>
                    <a:ext uri="{FF2B5EF4-FFF2-40B4-BE49-F238E27FC236}">
                      <a16:creationId xmlns:a16="http://schemas.microsoft.com/office/drawing/2014/main" id="{16508ED7-62C8-F633-3FF7-EB740D7ED30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50949" y="5826862"/>
                  <a:ext cx="155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75188" name="Freihand 175187">
                  <a:extLst>
                    <a:ext uri="{FF2B5EF4-FFF2-40B4-BE49-F238E27FC236}">
                      <a16:creationId xmlns:a16="http://schemas.microsoft.com/office/drawing/2014/main" id="{8996FCD2-9F58-78AC-C8C1-DBD35B6E4071}"/>
                    </a:ext>
                  </a:extLst>
                </p14:cNvPr>
                <p14:cNvContentPartPr/>
                <p14:nvPr/>
              </p14:nvContentPartPr>
              <p14:xfrm>
                <a:off x="636709" y="5873662"/>
                <a:ext cx="145440" cy="187920"/>
              </p14:xfrm>
            </p:contentPart>
          </mc:Choice>
          <mc:Fallback xmlns="">
            <p:pic>
              <p:nvPicPr>
                <p:cNvPr id="175188" name="Freihand 175187">
                  <a:extLst>
                    <a:ext uri="{FF2B5EF4-FFF2-40B4-BE49-F238E27FC236}">
                      <a16:creationId xmlns:a16="http://schemas.microsoft.com/office/drawing/2014/main" id="{8996FCD2-9F58-78AC-C8C1-DBD35B6E407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27709" y="5864662"/>
                  <a:ext cx="163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75189" name="Freihand 175188">
                  <a:extLst>
                    <a:ext uri="{FF2B5EF4-FFF2-40B4-BE49-F238E27FC236}">
                      <a16:creationId xmlns:a16="http://schemas.microsoft.com/office/drawing/2014/main" id="{AF523D97-988F-D91E-5EE0-6B9DB573395D}"/>
                    </a:ext>
                  </a:extLst>
                </p14:cNvPr>
                <p14:cNvContentPartPr/>
                <p14:nvPr/>
              </p14:nvContentPartPr>
              <p14:xfrm>
                <a:off x="862069" y="5937382"/>
                <a:ext cx="124560" cy="23400"/>
              </p14:xfrm>
            </p:contentPart>
          </mc:Choice>
          <mc:Fallback xmlns="">
            <p:pic>
              <p:nvPicPr>
                <p:cNvPr id="175189" name="Freihand 175188">
                  <a:extLst>
                    <a:ext uri="{FF2B5EF4-FFF2-40B4-BE49-F238E27FC236}">
                      <a16:creationId xmlns:a16="http://schemas.microsoft.com/office/drawing/2014/main" id="{AF523D97-988F-D91E-5EE0-6B9DB573395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53429" y="5928382"/>
                  <a:ext cx="142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75190" name="Freihand 175189">
                  <a:extLst>
                    <a:ext uri="{FF2B5EF4-FFF2-40B4-BE49-F238E27FC236}">
                      <a16:creationId xmlns:a16="http://schemas.microsoft.com/office/drawing/2014/main" id="{330A9265-CFCE-A1A4-60AB-573D8AB19C35}"/>
                    </a:ext>
                  </a:extLst>
                </p14:cNvPr>
                <p14:cNvContentPartPr/>
                <p14:nvPr/>
              </p14:nvContentPartPr>
              <p14:xfrm>
                <a:off x="867829" y="5980582"/>
                <a:ext cx="144720" cy="23040"/>
              </p14:xfrm>
            </p:contentPart>
          </mc:Choice>
          <mc:Fallback xmlns="">
            <p:pic>
              <p:nvPicPr>
                <p:cNvPr id="175190" name="Freihand 175189">
                  <a:extLst>
                    <a:ext uri="{FF2B5EF4-FFF2-40B4-BE49-F238E27FC236}">
                      <a16:creationId xmlns:a16="http://schemas.microsoft.com/office/drawing/2014/main" id="{330A9265-CFCE-A1A4-60AB-573D8AB19C3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59189" y="5971582"/>
                  <a:ext cx="162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75191" name="Freihand 175190">
                  <a:extLst>
                    <a:ext uri="{FF2B5EF4-FFF2-40B4-BE49-F238E27FC236}">
                      <a16:creationId xmlns:a16="http://schemas.microsoft.com/office/drawing/2014/main" id="{023E730A-3DA1-7DF9-840C-D42015307366}"/>
                    </a:ext>
                  </a:extLst>
                </p14:cNvPr>
                <p14:cNvContentPartPr/>
                <p14:nvPr/>
              </p14:nvContentPartPr>
              <p14:xfrm>
                <a:off x="1078069" y="5864302"/>
                <a:ext cx="169920" cy="229680"/>
              </p14:xfrm>
            </p:contentPart>
          </mc:Choice>
          <mc:Fallback xmlns="">
            <p:pic>
              <p:nvPicPr>
                <p:cNvPr id="175191" name="Freihand 175190">
                  <a:extLst>
                    <a:ext uri="{FF2B5EF4-FFF2-40B4-BE49-F238E27FC236}">
                      <a16:creationId xmlns:a16="http://schemas.microsoft.com/office/drawing/2014/main" id="{023E730A-3DA1-7DF9-840C-D4201530736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69429" y="5855302"/>
                  <a:ext cx="1875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199" name="Gruppieren 175198">
            <a:extLst>
              <a:ext uri="{FF2B5EF4-FFF2-40B4-BE49-F238E27FC236}">
                <a16:creationId xmlns:a16="http://schemas.microsoft.com/office/drawing/2014/main" id="{16358B98-8275-058F-B29D-C7EE5F5E2B24}"/>
              </a:ext>
            </a:extLst>
          </p:cNvPr>
          <p:cNvGrpSpPr/>
          <p:nvPr/>
        </p:nvGrpSpPr>
        <p:grpSpPr>
          <a:xfrm>
            <a:off x="1439509" y="5824342"/>
            <a:ext cx="693360" cy="248400"/>
            <a:chOff x="1439509" y="5824342"/>
            <a:chExt cx="69336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75193" name="Freihand 175192">
                  <a:extLst>
                    <a:ext uri="{FF2B5EF4-FFF2-40B4-BE49-F238E27FC236}">
                      <a16:creationId xmlns:a16="http://schemas.microsoft.com/office/drawing/2014/main" id="{11152751-A2E2-4507-0E12-AA7E95A8D845}"/>
                    </a:ext>
                  </a:extLst>
                </p14:cNvPr>
                <p14:cNvContentPartPr/>
                <p14:nvPr/>
              </p14:nvContentPartPr>
              <p14:xfrm>
                <a:off x="1467949" y="5993542"/>
                <a:ext cx="66960" cy="9000"/>
              </p14:xfrm>
            </p:contentPart>
          </mc:Choice>
          <mc:Fallback xmlns="">
            <p:pic>
              <p:nvPicPr>
                <p:cNvPr id="175193" name="Freihand 175192">
                  <a:extLst>
                    <a:ext uri="{FF2B5EF4-FFF2-40B4-BE49-F238E27FC236}">
                      <a16:creationId xmlns:a16="http://schemas.microsoft.com/office/drawing/2014/main" id="{11152751-A2E2-4507-0E12-AA7E95A8D84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459309" y="5984542"/>
                  <a:ext cx="84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75194" name="Freihand 175193">
                  <a:extLst>
                    <a:ext uri="{FF2B5EF4-FFF2-40B4-BE49-F238E27FC236}">
                      <a16:creationId xmlns:a16="http://schemas.microsoft.com/office/drawing/2014/main" id="{2C7D4647-0D01-CC0D-141C-A1ADD8E6C9DF}"/>
                    </a:ext>
                  </a:extLst>
                </p14:cNvPr>
                <p14:cNvContentPartPr/>
                <p14:nvPr/>
              </p14:nvContentPartPr>
              <p14:xfrm>
                <a:off x="1439509" y="6040342"/>
                <a:ext cx="79920" cy="21600"/>
              </p14:xfrm>
            </p:contentPart>
          </mc:Choice>
          <mc:Fallback xmlns="">
            <p:pic>
              <p:nvPicPr>
                <p:cNvPr id="175194" name="Freihand 175193">
                  <a:extLst>
                    <a:ext uri="{FF2B5EF4-FFF2-40B4-BE49-F238E27FC236}">
                      <a16:creationId xmlns:a16="http://schemas.microsoft.com/office/drawing/2014/main" id="{2C7D4647-0D01-CC0D-141C-A1ADD8E6C9D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430869" y="6031702"/>
                  <a:ext cx="97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75195" name="Freihand 175194">
                  <a:extLst>
                    <a:ext uri="{FF2B5EF4-FFF2-40B4-BE49-F238E27FC236}">
                      <a16:creationId xmlns:a16="http://schemas.microsoft.com/office/drawing/2014/main" id="{EBFDF1FF-B6AE-9AD3-A424-891A716F97C2}"/>
                    </a:ext>
                  </a:extLst>
                </p14:cNvPr>
                <p14:cNvContentPartPr/>
                <p14:nvPr/>
              </p14:nvContentPartPr>
              <p14:xfrm>
                <a:off x="1608349" y="5979502"/>
                <a:ext cx="78480" cy="78840"/>
              </p14:xfrm>
            </p:contentPart>
          </mc:Choice>
          <mc:Fallback xmlns="">
            <p:pic>
              <p:nvPicPr>
                <p:cNvPr id="175195" name="Freihand 175194">
                  <a:extLst>
                    <a:ext uri="{FF2B5EF4-FFF2-40B4-BE49-F238E27FC236}">
                      <a16:creationId xmlns:a16="http://schemas.microsoft.com/office/drawing/2014/main" id="{EBFDF1FF-B6AE-9AD3-A424-891A716F97C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599349" y="5970862"/>
                  <a:ext cx="96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75196" name="Freihand 175195">
                  <a:extLst>
                    <a:ext uri="{FF2B5EF4-FFF2-40B4-BE49-F238E27FC236}">
                      <a16:creationId xmlns:a16="http://schemas.microsoft.com/office/drawing/2014/main" id="{D8803058-D72A-E47D-839D-3EEE7B49145B}"/>
                    </a:ext>
                  </a:extLst>
                </p14:cNvPr>
                <p14:cNvContentPartPr/>
                <p14:nvPr/>
              </p14:nvContentPartPr>
              <p14:xfrm>
                <a:off x="1782589" y="5903542"/>
                <a:ext cx="141120" cy="169200"/>
              </p14:xfrm>
            </p:contentPart>
          </mc:Choice>
          <mc:Fallback xmlns="">
            <p:pic>
              <p:nvPicPr>
                <p:cNvPr id="175196" name="Freihand 175195">
                  <a:extLst>
                    <a:ext uri="{FF2B5EF4-FFF2-40B4-BE49-F238E27FC236}">
                      <a16:creationId xmlns:a16="http://schemas.microsoft.com/office/drawing/2014/main" id="{D8803058-D72A-E47D-839D-3EEE7B49145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773949" y="5894902"/>
                  <a:ext cx="158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75197" name="Freihand 175196">
                  <a:extLst>
                    <a:ext uri="{FF2B5EF4-FFF2-40B4-BE49-F238E27FC236}">
                      <a16:creationId xmlns:a16="http://schemas.microsoft.com/office/drawing/2014/main" id="{79C71631-DCF9-B254-404D-B62BDC1E57FE}"/>
                    </a:ext>
                  </a:extLst>
                </p14:cNvPr>
                <p14:cNvContentPartPr/>
                <p14:nvPr/>
              </p14:nvContentPartPr>
              <p14:xfrm>
                <a:off x="1813549" y="5901022"/>
                <a:ext cx="284040" cy="139680"/>
              </p14:xfrm>
            </p:contentPart>
          </mc:Choice>
          <mc:Fallback xmlns="">
            <p:pic>
              <p:nvPicPr>
                <p:cNvPr id="175197" name="Freihand 175196">
                  <a:extLst>
                    <a:ext uri="{FF2B5EF4-FFF2-40B4-BE49-F238E27FC236}">
                      <a16:creationId xmlns:a16="http://schemas.microsoft.com/office/drawing/2014/main" id="{79C71631-DCF9-B254-404D-B62BDC1E57F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804909" y="5892382"/>
                  <a:ext cx="301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75198" name="Freihand 175197">
                  <a:extLst>
                    <a:ext uri="{FF2B5EF4-FFF2-40B4-BE49-F238E27FC236}">
                      <a16:creationId xmlns:a16="http://schemas.microsoft.com/office/drawing/2014/main" id="{78AA55CD-0DBF-AF3C-5527-3379DA9A4D91}"/>
                    </a:ext>
                  </a:extLst>
                </p14:cNvPr>
                <p14:cNvContentPartPr/>
                <p14:nvPr/>
              </p14:nvContentPartPr>
              <p14:xfrm>
                <a:off x="2118469" y="5824342"/>
                <a:ext cx="14400" cy="118080"/>
              </p14:xfrm>
            </p:contentPart>
          </mc:Choice>
          <mc:Fallback xmlns="">
            <p:pic>
              <p:nvPicPr>
                <p:cNvPr id="175198" name="Freihand 175197">
                  <a:extLst>
                    <a:ext uri="{FF2B5EF4-FFF2-40B4-BE49-F238E27FC236}">
                      <a16:creationId xmlns:a16="http://schemas.microsoft.com/office/drawing/2014/main" id="{78AA55CD-0DBF-AF3C-5527-3379DA9A4D9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109829" y="5815342"/>
                  <a:ext cx="3204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175200" name="Freihand 175199">
                <a:extLst>
                  <a:ext uri="{FF2B5EF4-FFF2-40B4-BE49-F238E27FC236}">
                    <a16:creationId xmlns:a16="http://schemas.microsoft.com/office/drawing/2014/main" id="{84752BDF-B0D9-EF49-7D6E-60BEA9C9FDFD}"/>
                  </a:ext>
                </a:extLst>
              </p14:cNvPr>
              <p14:cNvContentPartPr/>
              <p14:nvPr/>
            </p14:nvContentPartPr>
            <p14:xfrm>
              <a:off x="1712749" y="5696902"/>
              <a:ext cx="467640" cy="520920"/>
            </p14:xfrm>
          </p:contentPart>
        </mc:Choice>
        <mc:Fallback xmlns="">
          <p:pic>
            <p:nvPicPr>
              <p:cNvPr id="175200" name="Freihand 175199">
                <a:extLst>
                  <a:ext uri="{FF2B5EF4-FFF2-40B4-BE49-F238E27FC236}">
                    <a16:creationId xmlns:a16="http://schemas.microsoft.com/office/drawing/2014/main" id="{84752BDF-B0D9-EF49-7D6E-60BEA9C9FDFD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703749" y="5687902"/>
                <a:ext cx="485280" cy="53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208" name="Gruppieren 175207">
            <a:extLst>
              <a:ext uri="{FF2B5EF4-FFF2-40B4-BE49-F238E27FC236}">
                <a16:creationId xmlns:a16="http://schemas.microsoft.com/office/drawing/2014/main" id="{2CE4D99C-7E9A-3571-C91F-C9FD9CE3F009}"/>
              </a:ext>
            </a:extLst>
          </p:cNvPr>
          <p:cNvGrpSpPr/>
          <p:nvPr/>
        </p:nvGrpSpPr>
        <p:grpSpPr>
          <a:xfrm>
            <a:off x="8501989" y="2555902"/>
            <a:ext cx="262440" cy="213120"/>
            <a:chOff x="8501989" y="2555902"/>
            <a:chExt cx="2624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75201" name="Freihand 175200">
                  <a:extLst>
                    <a:ext uri="{FF2B5EF4-FFF2-40B4-BE49-F238E27FC236}">
                      <a16:creationId xmlns:a16="http://schemas.microsoft.com/office/drawing/2014/main" id="{0DFA2BB9-4870-D3A6-CF78-0F959ADB073B}"/>
                    </a:ext>
                  </a:extLst>
                </p14:cNvPr>
                <p14:cNvContentPartPr/>
                <p14:nvPr/>
              </p14:nvContentPartPr>
              <p14:xfrm>
                <a:off x="8530429" y="2611702"/>
                <a:ext cx="10080" cy="157320"/>
              </p14:xfrm>
            </p:contentPart>
          </mc:Choice>
          <mc:Fallback xmlns="">
            <p:pic>
              <p:nvPicPr>
                <p:cNvPr id="175201" name="Freihand 175200">
                  <a:extLst>
                    <a:ext uri="{FF2B5EF4-FFF2-40B4-BE49-F238E27FC236}">
                      <a16:creationId xmlns:a16="http://schemas.microsoft.com/office/drawing/2014/main" id="{0DFA2BB9-4870-D3A6-CF78-0F959ADB073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521429" y="2603062"/>
                  <a:ext cx="27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75202" name="Freihand 175201">
                  <a:extLst>
                    <a:ext uri="{FF2B5EF4-FFF2-40B4-BE49-F238E27FC236}">
                      <a16:creationId xmlns:a16="http://schemas.microsoft.com/office/drawing/2014/main" id="{58F36744-60DB-2594-C5AB-53974CB3EB46}"/>
                    </a:ext>
                  </a:extLst>
                </p14:cNvPr>
                <p14:cNvContentPartPr/>
                <p14:nvPr/>
              </p14:nvContentPartPr>
              <p14:xfrm>
                <a:off x="8501989" y="2646982"/>
                <a:ext cx="115920" cy="50400"/>
              </p14:xfrm>
            </p:contentPart>
          </mc:Choice>
          <mc:Fallback xmlns="">
            <p:pic>
              <p:nvPicPr>
                <p:cNvPr id="175202" name="Freihand 175201">
                  <a:extLst>
                    <a:ext uri="{FF2B5EF4-FFF2-40B4-BE49-F238E27FC236}">
                      <a16:creationId xmlns:a16="http://schemas.microsoft.com/office/drawing/2014/main" id="{58F36744-60DB-2594-C5AB-53974CB3EB4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492989" y="2637982"/>
                  <a:ext cx="133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75203" name="Freihand 175202">
                  <a:extLst>
                    <a:ext uri="{FF2B5EF4-FFF2-40B4-BE49-F238E27FC236}">
                      <a16:creationId xmlns:a16="http://schemas.microsoft.com/office/drawing/2014/main" id="{6846ACE2-D153-E263-3B13-F4163D4C0459}"/>
                    </a:ext>
                  </a:extLst>
                </p14:cNvPr>
                <p14:cNvContentPartPr/>
                <p14:nvPr/>
              </p14:nvContentPartPr>
              <p14:xfrm>
                <a:off x="8676229" y="2555902"/>
                <a:ext cx="88200" cy="147240"/>
              </p14:xfrm>
            </p:contentPart>
          </mc:Choice>
          <mc:Fallback xmlns="">
            <p:pic>
              <p:nvPicPr>
                <p:cNvPr id="175203" name="Freihand 175202">
                  <a:extLst>
                    <a:ext uri="{FF2B5EF4-FFF2-40B4-BE49-F238E27FC236}">
                      <a16:creationId xmlns:a16="http://schemas.microsoft.com/office/drawing/2014/main" id="{6846ACE2-D153-E263-3B13-F4163D4C045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667229" y="2546902"/>
                  <a:ext cx="1058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07" name="Gruppieren 175206">
            <a:extLst>
              <a:ext uri="{FF2B5EF4-FFF2-40B4-BE49-F238E27FC236}">
                <a16:creationId xmlns:a16="http://schemas.microsoft.com/office/drawing/2014/main" id="{0AD78E77-ACC3-5B7B-0DAE-F9806D6B8DCA}"/>
              </a:ext>
            </a:extLst>
          </p:cNvPr>
          <p:cNvGrpSpPr/>
          <p:nvPr/>
        </p:nvGrpSpPr>
        <p:grpSpPr>
          <a:xfrm>
            <a:off x="6029149" y="3199582"/>
            <a:ext cx="270360" cy="180000"/>
            <a:chOff x="6029149" y="3199582"/>
            <a:chExt cx="27036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75204" name="Freihand 175203">
                  <a:extLst>
                    <a:ext uri="{FF2B5EF4-FFF2-40B4-BE49-F238E27FC236}">
                      <a16:creationId xmlns:a16="http://schemas.microsoft.com/office/drawing/2014/main" id="{7A32BE93-AA09-39EC-CA85-F670877A94B5}"/>
                    </a:ext>
                  </a:extLst>
                </p14:cNvPr>
                <p14:cNvContentPartPr/>
                <p14:nvPr/>
              </p14:nvContentPartPr>
              <p14:xfrm>
                <a:off x="6056509" y="3269782"/>
                <a:ext cx="12600" cy="109800"/>
              </p14:xfrm>
            </p:contentPart>
          </mc:Choice>
          <mc:Fallback xmlns="">
            <p:pic>
              <p:nvPicPr>
                <p:cNvPr id="175204" name="Freihand 175203">
                  <a:extLst>
                    <a:ext uri="{FF2B5EF4-FFF2-40B4-BE49-F238E27FC236}">
                      <a16:creationId xmlns:a16="http://schemas.microsoft.com/office/drawing/2014/main" id="{7A32BE93-AA09-39EC-CA85-F670877A94B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047869" y="3260782"/>
                  <a:ext cx="30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75205" name="Freihand 175204">
                  <a:extLst>
                    <a:ext uri="{FF2B5EF4-FFF2-40B4-BE49-F238E27FC236}">
                      <a16:creationId xmlns:a16="http://schemas.microsoft.com/office/drawing/2014/main" id="{BDBFD4DA-1520-5DFA-2F93-BACA273FF5A0}"/>
                    </a:ext>
                  </a:extLst>
                </p14:cNvPr>
                <p14:cNvContentPartPr/>
                <p14:nvPr/>
              </p14:nvContentPartPr>
              <p14:xfrm>
                <a:off x="6029149" y="3294982"/>
                <a:ext cx="109800" cy="29160"/>
              </p14:xfrm>
            </p:contentPart>
          </mc:Choice>
          <mc:Fallback xmlns="">
            <p:pic>
              <p:nvPicPr>
                <p:cNvPr id="175205" name="Freihand 175204">
                  <a:extLst>
                    <a:ext uri="{FF2B5EF4-FFF2-40B4-BE49-F238E27FC236}">
                      <a16:creationId xmlns:a16="http://schemas.microsoft.com/office/drawing/2014/main" id="{BDBFD4DA-1520-5DFA-2F93-BACA273FF5A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020509" y="3286342"/>
                  <a:ext cx="127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75206" name="Freihand 175205">
                  <a:extLst>
                    <a:ext uri="{FF2B5EF4-FFF2-40B4-BE49-F238E27FC236}">
                      <a16:creationId xmlns:a16="http://schemas.microsoft.com/office/drawing/2014/main" id="{845BCC8C-5F04-AA33-6C76-A084A48EDB1E}"/>
                    </a:ext>
                  </a:extLst>
                </p14:cNvPr>
                <p14:cNvContentPartPr/>
                <p14:nvPr/>
              </p14:nvContentPartPr>
              <p14:xfrm>
                <a:off x="6212389" y="3199582"/>
                <a:ext cx="87120" cy="104400"/>
              </p14:xfrm>
            </p:contentPart>
          </mc:Choice>
          <mc:Fallback xmlns="">
            <p:pic>
              <p:nvPicPr>
                <p:cNvPr id="175206" name="Freihand 175205">
                  <a:extLst>
                    <a:ext uri="{FF2B5EF4-FFF2-40B4-BE49-F238E27FC236}">
                      <a16:creationId xmlns:a16="http://schemas.microsoft.com/office/drawing/2014/main" id="{845BCC8C-5F04-AA33-6C76-A084A48EDB1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203749" y="3190942"/>
                  <a:ext cx="10476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12" name="Gruppieren 175211">
            <a:extLst>
              <a:ext uri="{FF2B5EF4-FFF2-40B4-BE49-F238E27FC236}">
                <a16:creationId xmlns:a16="http://schemas.microsoft.com/office/drawing/2014/main" id="{77F2FE8B-D795-F658-EEB0-BFC64EDBCAF2}"/>
              </a:ext>
            </a:extLst>
          </p:cNvPr>
          <p:cNvGrpSpPr/>
          <p:nvPr/>
        </p:nvGrpSpPr>
        <p:grpSpPr>
          <a:xfrm>
            <a:off x="6048949" y="3604582"/>
            <a:ext cx="205200" cy="97560"/>
            <a:chOff x="6048949" y="3604582"/>
            <a:chExt cx="20520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75209" name="Freihand 175208">
                  <a:extLst>
                    <a:ext uri="{FF2B5EF4-FFF2-40B4-BE49-F238E27FC236}">
                      <a16:creationId xmlns:a16="http://schemas.microsoft.com/office/drawing/2014/main" id="{E6E41F9E-9201-F447-49D1-2A7F489CD2AE}"/>
                    </a:ext>
                  </a:extLst>
                </p14:cNvPr>
                <p14:cNvContentPartPr/>
                <p14:nvPr/>
              </p14:nvContentPartPr>
              <p14:xfrm>
                <a:off x="6091069" y="3624742"/>
                <a:ext cx="18360" cy="77400"/>
              </p14:xfrm>
            </p:contentPart>
          </mc:Choice>
          <mc:Fallback xmlns="">
            <p:pic>
              <p:nvPicPr>
                <p:cNvPr id="175209" name="Freihand 175208">
                  <a:extLst>
                    <a:ext uri="{FF2B5EF4-FFF2-40B4-BE49-F238E27FC236}">
                      <a16:creationId xmlns:a16="http://schemas.microsoft.com/office/drawing/2014/main" id="{E6E41F9E-9201-F447-49D1-2A7F489CD2A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082429" y="3615742"/>
                  <a:ext cx="36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75210" name="Freihand 175209">
                  <a:extLst>
                    <a:ext uri="{FF2B5EF4-FFF2-40B4-BE49-F238E27FC236}">
                      <a16:creationId xmlns:a16="http://schemas.microsoft.com/office/drawing/2014/main" id="{F964C707-695F-9602-7C32-75A19A4AA1D9}"/>
                    </a:ext>
                  </a:extLst>
                </p14:cNvPr>
                <p14:cNvContentPartPr/>
                <p14:nvPr/>
              </p14:nvContentPartPr>
              <p14:xfrm>
                <a:off x="6048949" y="3652102"/>
                <a:ext cx="131040" cy="31320"/>
              </p14:xfrm>
            </p:contentPart>
          </mc:Choice>
          <mc:Fallback xmlns="">
            <p:pic>
              <p:nvPicPr>
                <p:cNvPr id="175210" name="Freihand 175209">
                  <a:extLst>
                    <a:ext uri="{FF2B5EF4-FFF2-40B4-BE49-F238E27FC236}">
                      <a16:creationId xmlns:a16="http://schemas.microsoft.com/office/drawing/2014/main" id="{F964C707-695F-9602-7C32-75A19A4AA1D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039949" y="3643102"/>
                  <a:ext cx="148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75211" name="Freihand 175210">
                  <a:extLst>
                    <a:ext uri="{FF2B5EF4-FFF2-40B4-BE49-F238E27FC236}">
                      <a16:creationId xmlns:a16="http://schemas.microsoft.com/office/drawing/2014/main" id="{5089219C-9802-65C3-7B57-C689B4785A10}"/>
                    </a:ext>
                  </a:extLst>
                </p14:cNvPr>
                <p14:cNvContentPartPr/>
                <p14:nvPr/>
              </p14:nvContentPartPr>
              <p14:xfrm>
                <a:off x="6236149" y="3604582"/>
                <a:ext cx="18000" cy="71640"/>
              </p14:xfrm>
            </p:contentPart>
          </mc:Choice>
          <mc:Fallback xmlns="">
            <p:pic>
              <p:nvPicPr>
                <p:cNvPr id="175211" name="Freihand 175210">
                  <a:extLst>
                    <a:ext uri="{FF2B5EF4-FFF2-40B4-BE49-F238E27FC236}">
                      <a16:creationId xmlns:a16="http://schemas.microsoft.com/office/drawing/2014/main" id="{5089219C-9802-65C3-7B57-C689B4785A1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227509" y="3595582"/>
                  <a:ext cx="3564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17" name="Gruppieren 175216">
            <a:extLst>
              <a:ext uri="{FF2B5EF4-FFF2-40B4-BE49-F238E27FC236}">
                <a16:creationId xmlns:a16="http://schemas.microsoft.com/office/drawing/2014/main" id="{B67B48F1-93FA-3B05-1CB2-227718B1B8D9}"/>
              </a:ext>
            </a:extLst>
          </p:cNvPr>
          <p:cNvGrpSpPr/>
          <p:nvPr/>
        </p:nvGrpSpPr>
        <p:grpSpPr>
          <a:xfrm>
            <a:off x="6474109" y="3907342"/>
            <a:ext cx="195840" cy="131760"/>
            <a:chOff x="6474109" y="3907342"/>
            <a:chExt cx="19584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75213" name="Freihand 175212">
                  <a:extLst>
                    <a:ext uri="{FF2B5EF4-FFF2-40B4-BE49-F238E27FC236}">
                      <a16:creationId xmlns:a16="http://schemas.microsoft.com/office/drawing/2014/main" id="{A7702F32-C561-CEF9-E14B-012A5B8C5CED}"/>
                    </a:ext>
                  </a:extLst>
                </p14:cNvPr>
                <p14:cNvContentPartPr/>
                <p14:nvPr/>
              </p14:nvContentPartPr>
              <p14:xfrm>
                <a:off x="6509029" y="3960622"/>
                <a:ext cx="11880" cy="78480"/>
              </p14:xfrm>
            </p:contentPart>
          </mc:Choice>
          <mc:Fallback xmlns="">
            <p:pic>
              <p:nvPicPr>
                <p:cNvPr id="175213" name="Freihand 175212">
                  <a:extLst>
                    <a:ext uri="{FF2B5EF4-FFF2-40B4-BE49-F238E27FC236}">
                      <a16:creationId xmlns:a16="http://schemas.microsoft.com/office/drawing/2014/main" id="{A7702F32-C561-CEF9-E14B-012A5B8C5CE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500029" y="3951622"/>
                  <a:ext cx="29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75214" name="Freihand 175213">
                  <a:extLst>
                    <a:ext uri="{FF2B5EF4-FFF2-40B4-BE49-F238E27FC236}">
                      <a16:creationId xmlns:a16="http://schemas.microsoft.com/office/drawing/2014/main" id="{4EB2DD86-CF11-278D-1DC3-F73121ED9643}"/>
                    </a:ext>
                  </a:extLst>
                </p14:cNvPr>
                <p14:cNvContentPartPr/>
                <p14:nvPr/>
              </p14:nvContentPartPr>
              <p14:xfrm>
                <a:off x="6474109" y="3968182"/>
                <a:ext cx="95400" cy="18000"/>
              </p14:xfrm>
            </p:contentPart>
          </mc:Choice>
          <mc:Fallback xmlns="">
            <p:pic>
              <p:nvPicPr>
                <p:cNvPr id="175214" name="Freihand 175213">
                  <a:extLst>
                    <a:ext uri="{FF2B5EF4-FFF2-40B4-BE49-F238E27FC236}">
                      <a16:creationId xmlns:a16="http://schemas.microsoft.com/office/drawing/2014/main" id="{4EB2DD86-CF11-278D-1DC3-F73121ED964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465109" y="3959542"/>
                  <a:ext cx="11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75215" name="Freihand 175214">
                  <a:extLst>
                    <a:ext uri="{FF2B5EF4-FFF2-40B4-BE49-F238E27FC236}">
                      <a16:creationId xmlns:a16="http://schemas.microsoft.com/office/drawing/2014/main" id="{4557B2CB-3178-349D-0BCE-566D79DD4530}"/>
                    </a:ext>
                  </a:extLst>
                </p14:cNvPr>
                <p14:cNvContentPartPr/>
                <p14:nvPr/>
              </p14:nvContentPartPr>
              <p14:xfrm>
                <a:off x="6594349" y="3907342"/>
                <a:ext cx="68400" cy="72360"/>
              </p14:xfrm>
            </p:contentPart>
          </mc:Choice>
          <mc:Fallback xmlns="">
            <p:pic>
              <p:nvPicPr>
                <p:cNvPr id="175215" name="Freihand 175214">
                  <a:extLst>
                    <a:ext uri="{FF2B5EF4-FFF2-40B4-BE49-F238E27FC236}">
                      <a16:creationId xmlns:a16="http://schemas.microsoft.com/office/drawing/2014/main" id="{4557B2CB-3178-349D-0BCE-566D79DD453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585709" y="3898702"/>
                  <a:ext cx="86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75216" name="Freihand 175215">
                  <a:extLst>
                    <a:ext uri="{FF2B5EF4-FFF2-40B4-BE49-F238E27FC236}">
                      <a16:creationId xmlns:a16="http://schemas.microsoft.com/office/drawing/2014/main" id="{6AB2E740-B14A-C1E8-4F5A-16DEEFD9ABD3}"/>
                    </a:ext>
                  </a:extLst>
                </p14:cNvPr>
                <p14:cNvContentPartPr/>
                <p14:nvPr/>
              </p14:nvContentPartPr>
              <p14:xfrm>
                <a:off x="6648349" y="3924622"/>
                <a:ext cx="21600" cy="100440"/>
              </p14:xfrm>
            </p:contentPart>
          </mc:Choice>
          <mc:Fallback xmlns="">
            <p:pic>
              <p:nvPicPr>
                <p:cNvPr id="175216" name="Freihand 175215">
                  <a:extLst>
                    <a:ext uri="{FF2B5EF4-FFF2-40B4-BE49-F238E27FC236}">
                      <a16:creationId xmlns:a16="http://schemas.microsoft.com/office/drawing/2014/main" id="{6AB2E740-B14A-C1E8-4F5A-16DEEFD9ABD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639709" y="3915622"/>
                  <a:ext cx="392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31" name="Gruppieren 175230">
            <a:extLst>
              <a:ext uri="{FF2B5EF4-FFF2-40B4-BE49-F238E27FC236}">
                <a16:creationId xmlns:a16="http://schemas.microsoft.com/office/drawing/2014/main" id="{737B58E8-4E03-F9A0-7B99-8BDDC8514F8A}"/>
              </a:ext>
            </a:extLst>
          </p:cNvPr>
          <p:cNvGrpSpPr/>
          <p:nvPr/>
        </p:nvGrpSpPr>
        <p:grpSpPr>
          <a:xfrm>
            <a:off x="2546509" y="5746222"/>
            <a:ext cx="1077840" cy="244080"/>
            <a:chOff x="2546509" y="5746222"/>
            <a:chExt cx="107784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75218" name="Freihand 175217">
                  <a:extLst>
                    <a:ext uri="{FF2B5EF4-FFF2-40B4-BE49-F238E27FC236}">
                      <a16:creationId xmlns:a16="http://schemas.microsoft.com/office/drawing/2014/main" id="{BCF18B4B-9155-4EB2-AC22-FD1838E40467}"/>
                    </a:ext>
                  </a:extLst>
                </p14:cNvPr>
                <p14:cNvContentPartPr/>
                <p14:nvPr/>
              </p14:nvContentPartPr>
              <p14:xfrm>
                <a:off x="2546509" y="5785462"/>
                <a:ext cx="108720" cy="192960"/>
              </p14:xfrm>
            </p:contentPart>
          </mc:Choice>
          <mc:Fallback xmlns="">
            <p:pic>
              <p:nvPicPr>
                <p:cNvPr id="175218" name="Freihand 175217">
                  <a:extLst>
                    <a:ext uri="{FF2B5EF4-FFF2-40B4-BE49-F238E27FC236}">
                      <a16:creationId xmlns:a16="http://schemas.microsoft.com/office/drawing/2014/main" id="{BCF18B4B-9155-4EB2-AC22-FD1838E4046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537509" y="5776462"/>
                  <a:ext cx="126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75219" name="Freihand 175218">
                  <a:extLst>
                    <a:ext uri="{FF2B5EF4-FFF2-40B4-BE49-F238E27FC236}">
                      <a16:creationId xmlns:a16="http://schemas.microsoft.com/office/drawing/2014/main" id="{3CF67F8D-A62B-4A4E-176F-B3240A4C26B9}"/>
                    </a:ext>
                  </a:extLst>
                </p14:cNvPr>
                <p14:cNvContentPartPr/>
                <p14:nvPr/>
              </p14:nvContentPartPr>
              <p14:xfrm>
                <a:off x="2757829" y="5787622"/>
                <a:ext cx="66600" cy="132480"/>
              </p14:xfrm>
            </p:contentPart>
          </mc:Choice>
          <mc:Fallback xmlns="">
            <p:pic>
              <p:nvPicPr>
                <p:cNvPr id="175219" name="Freihand 175218">
                  <a:extLst>
                    <a:ext uri="{FF2B5EF4-FFF2-40B4-BE49-F238E27FC236}">
                      <a16:creationId xmlns:a16="http://schemas.microsoft.com/office/drawing/2014/main" id="{3CF67F8D-A62B-4A4E-176F-B3240A4C26B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748829" y="5778622"/>
                  <a:ext cx="84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75220" name="Freihand 175219">
                  <a:extLst>
                    <a:ext uri="{FF2B5EF4-FFF2-40B4-BE49-F238E27FC236}">
                      <a16:creationId xmlns:a16="http://schemas.microsoft.com/office/drawing/2014/main" id="{2452BC07-CF23-26E3-BF80-13666BCCC2B0}"/>
                    </a:ext>
                  </a:extLst>
                </p14:cNvPr>
                <p14:cNvContentPartPr/>
                <p14:nvPr/>
              </p14:nvContentPartPr>
              <p14:xfrm>
                <a:off x="2806429" y="5853142"/>
                <a:ext cx="26640" cy="137160"/>
              </p14:xfrm>
            </p:contentPart>
          </mc:Choice>
          <mc:Fallback xmlns="">
            <p:pic>
              <p:nvPicPr>
                <p:cNvPr id="175220" name="Freihand 175219">
                  <a:extLst>
                    <a:ext uri="{FF2B5EF4-FFF2-40B4-BE49-F238E27FC236}">
                      <a16:creationId xmlns:a16="http://schemas.microsoft.com/office/drawing/2014/main" id="{2452BC07-CF23-26E3-BF80-13666BCCC2B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797789" y="5844142"/>
                  <a:ext cx="44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75221" name="Freihand 175220">
                  <a:extLst>
                    <a:ext uri="{FF2B5EF4-FFF2-40B4-BE49-F238E27FC236}">
                      <a16:creationId xmlns:a16="http://schemas.microsoft.com/office/drawing/2014/main" id="{AD81FA2A-8815-DD08-FFB8-6750C33CEEA7}"/>
                    </a:ext>
                  </a:extLst>
                </p14:cNvPr>
                <p14:cNvContentPartPr/>
                <p14:nvPr/>
              </p14:nvContentPartPr>
              <p14:xfrm>
                <a:off x="2920909" y="5899222"/>
                <a:ext cx="135000" cy="12240"/>
              </p14:xfrm>
            </p:contentPart>
          </mc:Choice>
          <mc:Fallback xmlns="">
            <p:pic>
              <p:nvPicPr>
                <p:cNvPr id="175221" name="Freihand 175220">
                  <a:extLst>
                    <a:ext uri="{FF2B5EF4-FFF2-40B4-BE49-F238E27FC236}">
                      <a16:creationId xmlns:a16="http://schemas.microsoft.com/office/drawing/2014/main" id="{AD81FA2A-8815-DD08-FFB8-6750C33CEEA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912269" y="5890222"/>
                  <a:ext cx="152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75222" name="Freihand 175221">
                  <a:extLst>
                    <a:ext uri="{FF2B5EF4-FFF2-40B4-BE49-F238E27FC236}">
                      <a16:creationId xmlns:a16="http://schemas.microsoft.com/office/drawing/2014/main" id="{9E148FCC-2142-6438-0890-3C9517AAEAC4}"/>
                    </a:ext>
                  </a:extLst>
                </p14:cNvPr>
                <p14:cNvContentPartPr/>
                <p14:nvPr/>
              </p14:nvContentPartPr>
              <p14:xfrm>
                <a:off x="3103789" y="5798782"/>
                <a:ext cx="112320" cy="165600"/>
              </p14:xfrm>
            </p:contentPart>
          </mc:Choice>
          <mc:Fallback xmlns="">
            <p:pic>
              <p:nvPicPr>
                <p:cNvPr id="175222" name="Freihand 175221">
                  <a:extLst>
                    <a:ext uri="{FF2B5EF4-FFF2-40B4-BE49-F238E27FC236}">
                      <a16:creationId xmlns:a16="http://schemas.microsoft.com/office/drawing/2014/main" id="{9E148FCC-2142-6438-0890-3C9517AAEAC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094789" y="5790142"/>
                  <a:ext cx="129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75223" name="Freihand 175222">
                  <a:extLst>
                    <a:ext uri="{FF2B5EF4-FFF2-40B4-BE49-F238E27FC236}">
                      <a16:creationId xmlns:a16="http://schemas.microsoft.com/office/drawing/2014/main" id="{9CC2BB38-886A-8C9C-297C-C5BD706EAAC5}"/>
                    </a:ext>
                  </a:extLst>
                </p14:cNvPr>
                <p14:cNvContentPartPr/>
                <p14:nvPr/>
              </p14:nvContentPartPr>
              <p14:xfrm>
                <a:off x="3261829" y="5820742"/>
                <a:ext cx="87480" cy="114480"/>
              </p14:xfrm>
            </p:contentPart>
          </mc:Choice>
          <mc:Fallback xmlns="">
            <p:pic>
              <p:nvPicPr>
                <p:cNvPr id="175223" name="Freihand 175222">
                  <a:extLst>
                    <a:ext uri="{FF2B5EF4-FFF2-40B4-BE49-F238E27FC236}">
                      <a16:creationId xmlns:a16="http://schemas.microsoft.com/office/drawing/2014/main" id="{9CC2BB38-886A-8C9C-297C-C5BD706EAAC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252829" y="5811742"/>
                  <a:ext cx="105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75224" name="Freihand 175223">
                  <a:extLst>
                    <a:ext uri="{FF2B5EF4-FFF2-40B4-BE49-F238E27FC236}">
                      <a16:creationId xmlns:a16="http://schemas.microsoft.com/office/drawing/2014/main" id="{B1C0EED5-194A-654E-DA4C-AD74879898B1}"/>
                    </a:ext>
                  </a:extLst>
                </p14:cNvPr>
                <p14:cNvContentPartPr/>
                <p14:nvPr/>
              </p14:nvContentPartPr>
              <p14:xfrm>
                <a:off x="3393229" y="5795182"/>
                <a:ext cx="116280" cy="114120"/>
              </p14:xfrm>
            </p:contentPart>
          </mc:Choice>
          <mc:Fallback xmlns="">
            <p:pic>
              <p:nvPicPr>
                <p:cNvPr id="175224" name="Freihand 175223">
                  <a:extLst>
                    <a:ext uri="{FF2B5EF4-FFF2-40B4-BE49-F238E27FC236}">
                      <a16:creationId xmlns:a16="http://schemas.microsoft.com/office/drawing/2014/main" id="{B1C0EED5-194A-654E-DA4C-AD74879898B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384229" y="5786542"/>
                  <a:ext cx="133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75226" name="Freihand 175225">
                  <a:extLst>
                    <a:ext uri="{FF2B5EF4-FFF2-40B4-BE49-F238E27FC236}">
                      <a16:creationId xmlns:a16="http://schemas.microsoft.com/office/drawing/2014/main" id="{537FC777-E962-8924-EBAF-4A0632A38960}"/>
                    </a:ext>
                  </a:extLst>
                </p14:cNvPr>
                <p14:cNvContentPartPr/>
                <p14:nvPr/>
              </p14:nvContentPartPr>
              <p14:xfrm>
                <a:off x="3617149" y="5822542"/>
                <a:ext cx="7200" cy="60120"/>
              </p14:xfrm>
            </p:contentPart>
          </mc:Choice>
          <mc:Fallback xmlns="">
            <p:pic>
              <p:nvPicPr>
                <p:cNvPr id="175226" name="Freihand 175225">
                  <a:extLst>
                    <a:ext uri="{FF2B5EF4-FFF2-40B4-BE49-F238E27FC236}">
                      <a16:creationId xmlns:a16="http://schemas.microsoft.com/office/drawing/2014/main" id="{537FC777-E962-8924-EBAF-4A0632A3896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608149" y="5813902"/>
                  <a:ext cx="24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75227" name="Freihand 175226">
                  <a:extLst>
                    <a:ext uri="{FF2B5EF4-FFF2-40B4-BE49-F238E27FC236}">
                      <a16:creationId xmlns:a16="http://schemas.microsoft.com/office/drawing/2014/main" id="{870EF60D-7855-14F5-6DA4-2B1E4FEADE9E}"/>
                    </a:ext>
                  </a:extLst>
                </p14:cNvPr>
                <p14:cNvContentPartPr/>
                <p14:nvPr/>
              </p14:nvContentPartPr>
              <p14:xfrm>
                <a:off x="3611389" y="5746222"/>
                <a:ext cx="10800" cy="16200"/>
              </p14:xfrm>
            </p:contentPart>
          </mc:Choice>
          <mc:Fallback xmlns="">
            <p:pic>
              <p:nvPicPr>
                <p:cNvPr id="175227" name="Freihand 175226">
                  <a:extLst>
                    <a:ext uri="{FF2B5EF4-FFF2-40B4-BE49-F238E27FC236}">
                      <a16:creationId xmlns:a16="http://schemas.microsoft.com/office/drawing/2014/main" id="{870EF60D-7855-14F5-6DA4-2B1E4FEADE9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602389" y="5737582"/>
                  <a:ext cx="284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30" name="Gruppieren 175229">
            <a:extLst>
              <a:ext uri="{FF2B5EF4-FFF2-40B4-BE49-F238E27FC236}">
                <a16:creationId xmlns:a16="http://schemas.microsoft.com/office/drawing/2014/main" id="{66847DE8-9115-B41A-3F38-D46860DEFEAE}"/>
              </a:ext>
            </a:extLst>
          </p:cNvPr>
          <p:cNvGrpSpPr/>
          <p:nvPr/>
        </p:nvGrpSpPr>
        <p:grpSpPr>
          <a:xfrm>
            <a:off x="3776629" y="5809942"/>
            <a:ext cx="348480" cy="194400"/>
            <a:chOff x="3776629" y="5809942"/>
            <a:chExt cx="34848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75228" name="Freihand 175227">
                  <a:extLst>
                    <a:ext uri="{FF2B5EF4-FFF2-40B4-BE49-F238E27FC236}">
                      <a16:creationId xmlns:a16="http://schemas.microsoft.com/office/drawing/2014/main" id="{B5104023-16A9-B72C-F392-40F6AFF1875D}"/>
                    </a:ext>
                  </a:extLst>
                </p14:cNvPr>
                <p14:cNvContentPartPr/>
                <p14:nvPr/>
              </p14:nvContentPartPr>
              <p14:xfrm>
                <a:off x="3776629" y="5834062"/>
                <a:ext cx="120600" cy="95400"/>
              </p14:xfrm>
            </p:contentPart>
          </mc:Choice>
          <mc:Fallback xmlns="">
            <p:pic>
              <p:nvPicPr>
                <p:cNvPr id="175228" name="Freihand 175227">
                  <a:extLst>
                    <a:ext uri="{FF2B5EF4-FFF2-40B4-BE49-F238E27FC236}">
                      <a16:creationId xmlns:a16="http://schemas.microsoft.com/office/drawing/2014/main" id="{B5104023-16A9-B72C-F392-40F6AFF1875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767629" y="5825062"/>
                  <a:ext cx="138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75229" name="Freihand 175228">
                  <a:extLst>
                    <a:ext uri="{FF2B5EF4-FFF2-40B4-BE49-F238E27FC236}">
                      <a16:creationId xmlns:a16="http://schemas.microsoft.com/office/drawing/2014/main" id="{7B4ED7DD-5AD1-7CE9-6306-EA82B5DF5E6D}"/>
                    </a:ext>
                  </a:extLst>
                </p14:cNvPr>
                <p14:cNvContentPartPr/>
                <p14:nvPr/>
              </p14:nvContentPartPr>
              <p14:xfrm>
                <a:off x="3994069" y="5809942"/>
                <a:ext cx="131040" cy="194400"/>
              </p14:xfrm>
            </p:contentPart>
          </mc:Choice>
          <mc:Fallback xmlns="">
            <p:pic>
              <p:nvPicPr>
                <p:cNvPr id="175229" name="Freihand 175228">
                  <a:extLst>
                    <a:ext uri="{FF2B5EF4-FFF2-40B4-BE49-F238E27FC236}">
                      <a16:creationId xmlns:a16="http://schemas.microsoft.com/office/drawing/2014/main" id="{7B4ED7DD-5AD1-7CE9-6306-EA82B5DF5E6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985429" y="5800942"/>
                  <a:ext cx="1486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41" name="Gruppieren 175240">
            <a:extLst>
              <a:ext uri="{FF2B5EF4-FFF2-40B4-BE49-F238E27FC236}">
                <a16:creationId xmlns:a16="http://schemas.microsoft.com/office/drawing/2014/main" id="{7C67EF8E-F750-F36F-CE74-BFD7654E1967}"/>
              </a:ext>
            </a:extLst>
          </p:cNvPr>
          <p:cNvGrpSpPr/>
          <p:nvPr/>
        </p:nvGrpSpPr>
        <p:grpSpPr>
          <a:xfrm>
            <a:off x="4630909" y="5721022"/>
            <a:ext cx="601200" cy="286200"/>
            <a:chOff x="4630909" y="5721022"/>
            <a:chExt cx="60120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75232" name="Freihand 175231">
                  <a:extLst>
                    <a:ext uri="{FF2B5EF4-FFF2-40B4-BE49-F238E27FC236}">
                      <a16:creationId xmlns:a16="http://schemas.microsoft.com/office/drawing/2014/main" id="{F579D8C3-B192-EA71-703E-63E00D64CAE7}"/>
                    </a:ext>
                  </a:extLst>
                </p14:cNvPr>
                <p14:cNvContentPartPr/>
                <p14:nvPr/>
              </p14:nvContentPartPr>
              <p14:xfrm>
                <a:off x="4695349" y="5818942"/>
                <a:ext cx="9000" cy="188280"/>
              </p14:xfrm>
            </p:contentPart>
          </mc:Choice>
          <mc:Fallback xmlns="">
            <p:pic>
              <p:nvPicPr>
                <p:cNvPr id="175232" name="Freihand 175231">
                  <a:extLst>
                    <a:ext uri="{FF2B5EF4-FFF2-40B4-BE49-F238E27FC236}">
                      <a16:creationId xmlns:a16="http://schemas.microsoft.com/office/drawing/2014/main" id="{F579D8C3-B192-EA71-703E-63E00D64CAE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686709" y="5810302"/>
                  <a:ext cx="26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75233" name="Freihand 175232">
                  <a:extLst>
                    <a:ext uri="{FF2B5EF4-FFF2-40B4-BE49-F238E27FC236}">
                      <a16:creationId xmlns:a16="http://schemas.microsoft.com/office/drawing/2014/main" id="{A228E426-3C4F-ED16-30B2-68EFF5DF3D7F}"/>
                    </a:ext>
                  </a:extLst>
                </p14:cNvPr>
                <p14:cNvContentPartPr/>
                <p14:nvPr/>
              </p14:nvContentPartPr>
              <p14:xfrm>
                <a:off x="4630909" y="5975902"/>
                <a:ext cx="122040" cy="15480"/>
              </p14:xfrm>
            </p:contentPart>
          </mc:Choice>
          <mc:Fallback xmlns="">
            <p:pic>
              <p:nvPicPr>
                <p:cNvPr id="175233" name="Freihand 175232">
                  <a:extLst>
                    <a:ext uri="{FF2B5EF4-FFF2-40B4-BE49-F238E27FC236}">
                      <a16:creationId xmlns:a16="http://schemas.microsoft.com/office/drawing/2014/main" id="{A228E426-3C4F-ED16-30B2-68EFF5DF3D7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622269" y="5967262"/>
                  <a:ext cx="139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75234" name="Freihand 175233">
                  <a:extLst>
                    <a:ext uri="{FF2B5EF4-FFF2-40B4-BE49-F238E27FC236}">
                      <a16:creationId xmlns:a16="http://schemas.microsoft.com/office/drawing/2014/main" id="{58E4A898-BF12-99DA-7AEF-702E995EAAC3}"/>
                    </a:ext>
                  </a:extLst>
                </p14:cNvPr>
                <p14:cNvContentPartPr/>
                <p14:nvPr/>
              </p14:nvContentPartPr>
              <p14:xfrm>
                <a:off x="4632349" y="5782582"/>
                <a:ext cx="119160" cy="16200"/>
              </p14:xfrm>
            </p:contentPart>
          </mc:Choice>
          <mc:Fallback xmlns="">
            <p:pic>
              <p:nvPicPr>
                <p:cNvPr id="175234" name="Freihand 175233">
                  <a:extLst>
                    <a:ext uri="{FF2B5EF4-FFF2-40B4-BE49-F238E27FC236}">
                      <a16:creationId xmlns:a16="http://schemas.microsoft.com/office/drawing/2014/main" id="{58E4A898-BF12-99DA-7AEF-702E995EAAC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623709" y="5773582"/>
                  <a:ext cx="136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75235" name="Freihand 175234">
                  <a:extLst>
                    <a:ext uri="{FF2B5EF4-FFF2-40B4-BE49-F238E27FC236}">
                      <a16:creationId xmlns:a16="http://schemas.microsoft.com/office/drawing/2014/main" id="{FA5A5A87-7DBC-D609-5C79-3B86DF89451A}"/>
                    </a:ext>
                  </a:extLst>
                </p14:cNvPr>
                <p14:cNvContentPartPr/>
                <p14:nvPr/>
              </p14:nvContentPartPr>
              <p14:xfrm>
                <a:off x="4851589" y="5791222"/>
                <a:ext cx="71640" cy="186120"/>
              </p14:xfrm>
            </p:contentPart>
          </mc:Choice>
          <mc:Fallback xmlns="">
            <p:pic>
              <p:nvPicPr>
                <p:cNvPr id="175235" name="Freihand 175234">
                  <a:extLst>
                    <a:ext uri="{FF2B5EF4-FFF2-40B4-BE49-F238E27FC236}">
                      <a16:creationId xmlns:a16="http://schemas.microsoft.com/office/drawing/2014/main" id="{FA5A5A87-7DBC-D609-5C79-3B86DF89451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842949" y="5782222"/>
                  <a:ext cx="89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75236" name="Freihand 175235">
                  <a:extLst>
                    <a:ext uri="{FF2B5EF4-FFF2-40B4-BE49-F238E27FC236}">
                      <a16:creationId xmlns:a16="http://schemas.microsoft.com/office/drawing/2014/main" id="{C0F817B9-63B1-2B4F-67BC-EBEA429719EF}"/>
                    </a:ext>
                  </a:extLst>
                </p14:cNvPr>
                <p14:cNvContentPartPr/>
                <p14:nvPr/>
              </p14:nvContentPartPr>
              <p14:xfrm>
                <a:off x="4978309" y="5721022"/>
                <a:ext cx="10800" cy="63720"/>
              </p14:xfrm>
            </p:contentPart>
          </mc:Choice>
          <mc:Fallback xmlns="">
            <p:pic>
              <p:nvPicPr>
                <p:cNvPr id="175236" name="Freihand 175235">
                  <a:extLst>
                    <a:ext uri="{FF2B5EF4-FFF2-40B4-BE49-F238E27FC236}">
                      <a16:creationId xmlns:a16="http://schemas.microsoft.com/office/drawing/2014/main" id="{C0F817B9-63B1-2B4F-67BC-EBEA429719E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969309" y="5712382"/>
                  <a:ext cx="28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75237" name="Freihand 175236">
                  <a:extLst>
                    <a:ext uri="{FF2B5EF4-FFF2-40B4-BE49-F238E27FC236}">
                      <a16:creationId xmlns:a16="http://schemas.microsoft.com/office/drawing/2014/main" id="{B754FA7F-13A5-B2CD-4591-C127E85B8B3E}"/>
                    </a:ext>
                  </a:extLst>
                </p14:cNvPr>
                <p14:cNvContentPartPr/>
                <p14:nvPr/>
              </p14:nvContentPartPr>
              <p14:xfrm>
                <a:off x="5118709" y="5845942"/>
                <a:ext cx="113400" cy="78120"/>
              </p14:xfrm>
            </p:contentPart>
          </mc:Choice>
          <mc:Fallback xmlns="">
            <p:pic>
              <p:nvPicPr>
                <p:cNvPr id="175237" name="Freihand 175236">
                  <a:extLst>
                    <a:ext uri="{FF2B5EF4-FFF2-40B4-BE49-F238E27FC236}">
                      <a16:creationId xmlns:a16="http://schemas.microsoft.com/office/drawing/2014/main" id="{B754FA7F-13A5-B2CD-4591-C127E85B8B3E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109709" y="5836942"/>
                  <a:ext cx="13104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40" name="Gruppieren 175239">
            <a:extLst>
              <a:ext uri="{FF2B5EF4-FFF2-40B4-BE49-F238E27FC236}">
                <a16:creationId xmlns:a16="http://schemas.microsoft.com/office/drawing/2014/main" id="{17E1CA48-3464-00F2-DD20-2DD45DAF8FD7}"/>
              </a:ext>
            </a:extLst>
          </p:cNvPr>
          <p:cNvGrpSpPr/>
          <p:nvPr/>
        </p:nvGrpSpPr>
        <p:grpSpPr>
          <a:xfrm>
            <a:off x="5406349" y="5771782"/>
            <a:ext cx="312480" cy="186120"/>
            <a:chOff x="5406349" y="5771782"/>
            <a:chExt cx="31248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75238" name="Freihand 175237">
                  <a:extLst>
                    <a:ext uri="{FF2B5EF4-FFF2-40B4-BE49-F238E27FC236}">
                      <a16:creationId xmlns:a16="http://schemas.microsoft.com/office/drawing/2014/main" id="{7BA6B1F1-0413-BDDC-DEC3-CE22799C1B2D}"/>
                    </a:ext>
                  </a:extLst>
                </p14:cNvPr>
                <p14:cNvContentPartPr/>
                <p14:nvPr/>
              </p14:nvContentPartPr>
              <p14:xfrm>
                <a:off x="5406349" y="5772142"/>
                <a:ext cx="135720" cy="185760"/>
              </p14:xfrm>
            </p:contentPart>
          </mc:Choice>
          <mc:Fallback xmlns="">
            <p:pic>
              <p:nvPicPr>
                <p:cNvPr id="175238" name="Freihand 175237">
                  <a:extLst>
                    <a:ext uri="{FF2B5EF4-FFF2-40B4-BE49-F238E27FC236}">
                      <a16:creationId xmlns:a16="http://schemas.microsoft.com/office/drawing/2014/main" id="{7BA6B1F1-0413-BDDC-DEC3-CE22799C1B2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397349" y="5763142"/>
                  <a:ext cx="153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75239" name="Freihand 175238">
                  <a:extLst>
                    <a:ext uri="{FF2B5EF4-FFF2-40B4-BE49-F238E27FC236}">
                      <a16:creationId xmlns:a16="http://schemas.microsoft.com/office/drawing/2014/main" id="{9C86566F-C6DE-9BF3-7585-CDC3DEEDEF5B}"/>
                    </a:ext>
                  </a:extLst>
                </p14:cNvPr>
                <p14:cNvContentPartPr/>
                <p14:nvPr/>
              </p14:nvContentPartPr>
              <p14:xfrm>
                <a:off x="5603269" y="5771782"/>
                <a:ext cx="115560" cy="177480"/>
              </p14:xfrm>
            </p:contentPart>
          </mc:Choice>
          <mc:Fallback xmlns="">
            <p:pic>
              <p:nvPicPr>
                <p:cNvPr id="175239" name="Freihand 175238">
                  <a:extLst>
                    <a:ext uri="{FF2B5EF4-FFF2-40B4-BE49-F238E27FC236}">
                      <a16:creationId xmlns:a16="http://schemas.microsoft.com/office/drawing/2014/main" id="{9C86566F-C6DE-9BF3-7585-CDC3DEEDEF5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594269" y="5763142"/>
                  <a:ext cx="1332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44" name="Gruppieren 175243">
            <a:extLst>
              <a:ext uri="{FF2B5EF4-FFF2-40B4-BE49-F238E27FC236}">
                <a16:creationId xmlns:a16="http://schemas.microsoft.com/office/drawing/2014/main" id="{AA02AF1E-12F3-5ABD-23A0-567DEB9E6B24}"/>
              </a:ext>
            </a:extLst>
          </p:cNvPr>
          <p:cNvGrpSpPr/>
          <p:nvPr/>
        </p:nvGrpSpPr>
        <p:grpSpPr>
          <a:xfrm>
            <a:off x="4231309" y="4414942"/>
            <a:ext cx="88200" cy="158040"/>
            <a:chOff x="4231309" y="4414942"/>
            <a:chExt cx="8820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75242" name="Freihand 175241">
                  <a:extLst>
                    <a:ext uri="{FF2B5EF4-FFF2-40B4-BE49-F238E27FC236}">
                      <a16:creationId xmlns:a16="http://schemas.microsoft.com/office/drawing/2014/main" id="{4E2A723E-655D-243A-F8FB-4E47F90C12A6}"/>
                    </a:ext>
                  </a:extLst>
                </p14:cNvPr>
                <p14:cNvContentPartPr/>
                <p14:nvPr/>
              </p14:nvContentPartPr>
              <p14:xfrm>
                <a:off x="4231309" y="4414942"/>
                <a:ext cx="88200" cy="104040"/>
              </p14:xfrm>
            </p:contentPart>
          </mc:Choice>
          <mc:Fallback xmlns="">
            <p:pic>
              <p:nvPicPr>
                <p:cNvPr id="175242" name="Freihand 175241">
                  <a:extLst>
                    <a:ext uri="{FF2B5EF4-FFF2-40B4-BE49-F238E27FC236}">
                      <a16:creationId xmlns:a16="http://schemas.microsoft.com/office/drawing/2014/main" id="{4E2A723E-655D-243A-F8FB-4E47F90C12A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222669" y="4405942"/>
                  <a:ext cx="105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75243" name="Freihand 175242">
                  <a:extLst>
                    <a:ext uri="{FF2B5EF4-FFF2-40B4-BE49-F238E27FC236}">
                      <a16:creationId xmlns:a16="http://schemas.microsoft.com/office/drawing/2014/main" id="{72627136-6D93-AD8B-1030-5D9454872A0F}"/>
                    </a:ext>
                  </a:extLst>
                </p14:cNvPr>
                <p14:cNvContentPartPr/>
                <p14:nvPr/>
              </p14:nvContentPartPr>
              <p14:xfrm>
                <a:off x="4283869" y="4443022"/>
                <a:ext cx="20520" cy="129960"/>
              </p14:xfrm>
            </p:contentPart>
          </mc:Choice>
          <mc:Fallback xmlns="">
            <p:pic>
              <p:nvPicPr>
                <p:cNvPr id="175243" name="Freihand 175242">
                  <a:extLst>
                    <a:ext uri="{FF2B5EF4-FFF2-40B4-BE49-F238E27FC236}">
                      <a16:creationId xmlns:a16="http://schemas.microsoft.com/office/drawing/2014/main" id="{72627136-6D93-AD8B-1030-5D9454872A0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274869" y="4434022"/>
                  <a:ext cx="3816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175245" name="Freihand 175244">
                <a:extLst>
                  <a:ext uri="{FF2B5EF4-FFF2-40B4-BE49-F238E27FC236}">
                    <a16:creationId xmlns:a16="http://schemas.microsoft.com/office/drawing/2014/main" id="{FD19915C-FF11-3962-E95C-263F65B45400}"/>
                  </a:ext>
                </a:extLst>
              </p14:cNvPr>
              <p14:cNvContentPartPr/>
              <p14:nvPr/>
            </p14:nvContentPartPr>
            <p14:xfrm>
              <a:off x="4423909" y="4867102"/>
              <a:ext cx="106200" cy="183600"/>
            </p14:xfrm>
          </p:contentPart>
        </mc:Choice>
        <mc:Fallback xmlns="">
          <p:pic>
            <p:nvPicPr>
              <p:cNvPr id="175245" name="Freihand 175244">
                <a:extLst>
                  <a:ext uri="{FF2B5EF4-FFF2-40B4-BE49-F238E27FC236}">
                    <a16:creationId xmlns:a16="http://schemas.microsoft.com/office/drawing/2014/main" id="{FD19915C-FF11-3962-E95C-263F65B45400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4415269" y="4858102"/>
                <a:ext cx="12384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259" name="Gruppieren 175258">
            <a:extLst>
              <a:ext uri="{FF2B5EF4-FFF2-40B4-BE49-F238E27FC236}">
                <a16:creationId xmlns:a16="http://schemas.microsoft.com/office/drawing/2014/main" id="{11D31159-6F08-EED4-C724-D970E86A78E4}"/>
              </a:ext>
            </a:extLst>
          </p:cNvPr>
          <p:cNvGrpSpPr/>
          <p:nvPr/>
        </p:nvGrpSpPr>
        <p:grpSpPr>
          <a:xfrm>
            <a:off x="2624989" y="6252382"/>
            <a:ext cx="865800" cy="295920"/>
            <a:chOff x="2624989" y="6252382"/>
            <a:chExt cx="8658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75246" name="Freihand 175245">
                  <a:extLst>
                    <a:ext uri="{FF2B5EF4-FFF2-40B4-BE49-F238E27FC236}">
                      <a16:creationId xmlns:a16="http://schemas.microsoft.com/office/drawing/2014/main" id="{987F9066-64F5-334D-EDB1-25B85FA2B90A}"/>
                    </a:ext>
                  </a:extLst>
                </p14:cNvPr>
                <p14:cNvContentPartPr/>
                <p14:nvPr/>
              </p14:nvContentPartPr>
              <p14:xfrm>
                <a:off x="2632189" y="6325822"/>
                <a:ext cx="74520" cy="173880"/>
              </p14:xfrm>
            </p:contentPart>
          </mc:Choice>
          <mc:Fallback xmlns="">
            <p:pic>
              <p:nvPicPr>
                <p:cNvPr id="175246" name="Freihand 175245">
                  <a:extLst>
                    <a:ext uri="{FF2B5EF4-FFF2-40B4-BE49-F238E27FC236}">
                      <a16:creationId xmlns:a16="http://schemas.microsoft.com/office/drawing/2014/main" id="{987F9066-64F5-334D-EDB1-25B85FA2B90A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623189" y="6316822"/>
                  <a:ext cx="92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75247" name="Freihand 175246">
                  <a:extLst>
                    <a:ext uri="{FF2B5EF4-FFF2-40B4-BE49-F238E27FC236}">
                      <a16:creationId xmlns:a16="http://schemas.microsoft.com/office/drawing/2014/main" id="{526D51AD-CD97-0055-C05F-04CBA55CF5DB}"/>
                    </a:ext>
                  </a:extLst>
                </p14:cNvPr>
                <p14:cNvContentPartPr/>
                <p14:nvPr/>
              </p14:nvContentPartPr>
              <p14:xfrm>
                <a:off x="2624989" y="6308542"/>
                <a:ext cx="116640" cy="239760"/>
              </p14:xfrm>
            </p:contentPart>
          </mc:Choice>
          <mc:Fallback xmlns="">
            <p:pic>
              <p:nvPicPr>
                <p:cNvPr id="175247" name="Freihand 175246">
                  <a:extLst>
                    <a:ext uri="{FF2B5EF4-FFF2-40B4-BE49-F238E27FC236}">
                      <a16:creationId xmlns:a16="http://schemas.microsoft.com/office/drawing/2014/main" id="{526D51AD-CD97-0055-C05F-04CBA55CF5D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615989" y="6299542"/>
                  <a:ext cx="134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75248" name="Freihand 175247">
                  <a:extLst>
                    <a:ext uri="{FF2B5EF4-FFF2-40B4-BE49-F238E27FC236}">
                      <a16:creationId xmlns:a16="http://schemas.microsoft.com/office/drawing/2014/main" id="{443FD3E1-6BA2-4105-F9D3-F984399910BA}"/>
                    </a:ext>
                  </a:extLst>
                </p14:cNvPr>
                <p14:cNvContentPartPr/>
                <p14:nvPr/>
              </p14:nvContentPartPr>
              <p14:xfrm>
                <a:off x="2687269" y="6322582"/>
                <a:ext cx="123120" cy="11160"/>
              </p14:xfrm>
            </p:contentPart>
          </mc:Choice>
          <mc:Fallback xmlns="">
            <p:pic>
              <p:nvPicPr>
                <p:cNvPr id="175248" name="Freihand 175247">
                  <a:extLst>
                    <a:ext uri="{FF2B5EF4-FFF2-40B4-BE49-F238E27FC236}">
                      <a16:creationId xmlns:a16="http://schemas.microsoft.com/office/drawing/2014/main" id="{443FD3E1-6BA2-4105-F9D3-F984399910B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678269" y="6313942"/>
                  <a:ext cx="140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75249" name="Freihand 175248">
                  <a:extLst>
                    <a:ext uri="{FF2B5EF4-FFF2-40B4-BE49-F238E27FC236}">
                      <a16:creationId xmlns:a16="http://schemas.microsoft.com/office/drawing/2014/main" id="{F7CEDE27-AB5D-4334-9FFE-CC84274B625C}"/>
                    </a:ext>
                  </a:extLst>
                </p14:cNvPr>
                <p14:cNvContentPartPr/>
                <p14:nvPr/>
              </p14:nvContentPartPr>
              <p14:xfrm>
                <a:off x="2810029" y="6309622"/>
                <a:ext cx="86400" cy="171360"/>
              </p14:xfrm>
            </p:contentPart>
          </mc:Choice>
          <mc:Fallback xmlns="">
            <p:pic>
              <p:nvPicPr>
                <p:cNvPr id="175249" name="Freihand 175248">
                  <a:extLst>
                    <a:ext uri="{FF2B5EF4-FFF2-40B4-BE49-F238E27FC236}">
                      <a16:creationId xmlns:a16="http://schemas.microsoft.com/office/drawing/2014/main" id="{F7CEDE27-AB5D-4334-9FFE-CC84274B625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801029" y="6300982"/>
                  <a:ext cx="104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75250" name="Freihand 175249">
                  <a:extLst>
                    <a:ext uri="{FF2B5EF4-FFF2-40B4-BE49-F238E27FC236}">
                      <a16:creationId xmlns:a16="http://schemas.microsoft.com/office/drawing/2014/main" id="{12D33C0B-EE31-B3EA-F86A-7D0249065E79}"/>
                    </a:ext>
                  </a:extLst>
                </p14:cNvPr>
                <p14:cNvContentPartPr/>
                <p14:nvPr/>
              </p14:nvContentPartPr>
              <p14:xfrm>
                <a:off x="2938549" y="6329062"/>
                <a:ext cx="270000" cy="146160"/>
              </p14:xfrm>
            </p:contentPart>
          </mc:Choice>
          <mc:Fallback xmlns="">
            <p:pic>
              <p:nvPicPr>
                <p:cNvPr id="175250" name="Freihand 175249">
                  <a:extLst>
                    <a:ext uri="{FF2B5EF4-FFF2-40B4-BE49-F238E27FC236}">
                      <a16:creationId xmlns:a16="http://schemas.microsoft.com/office/drawing/2014/main" id="{12D33C0B-EE31-B3EA-F86A-7D0249065E7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929909" y="6320422"/>
                  <a:ext cx="287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75251" name="Freihand 175250">
                  <a:extLst>
                    <a:ext uri="{FF2B5EF4-FFF2-40B4-BE49-F238E27FC236}">
                      <a16:creationId xmlns:a16="http://schemas.microsoft.com/office/drawing/2014/main" id="{AE73A4AE-2177-6518-747D-0673A196DB32}"/>
                    </a:ext>
                  </a:extLst>
                </p14:cNvPr>
                <p14:cNvContentPartPr/>
                <p14:nvPr/>
              </p14:nvContentPartPr>
              <p14:xfrm>
                <a:off x="3148429" y="6252382"/>
                <a:ext cx="25560" cy="12240"/>
              </p14:xfrm>
            </p:contentPart>
          </mc:Choice>
          <mc:Fallback xmlns="">
            <p:pic>
              <p:nvPicPr>
                <p:cNvPr id="175251" name="Freihand 175250">
                  <a:extLst>
                    <a:ext uri="{FF2B5EF4-FFF2-40B4-BE49-F238E27FC236}">
                      <a16:creationId xmlns:a16="http://schemas.microsoft.com/office/drawing/2014/main" id="{AE73A4AE-2177-6518-747D-0673A196DB3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139789" y="6243742"/>
                  <a:ext cx="43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75252" name="Freihand 175251">
                  <a:extLst>
                    <a:ext uri="{FF2B5EF4-FFF2-40B4-BE49-F238E27FC236}">
                      <a16:creationId xmlns:a16="http://schemas.microsoft.com/office/drawing/2014/main" id="{FEF57488-3228-0B9A-040D-559BCEC8B78E}"/>
                    </a:ext>
                  </a:extLst>
                </p14:cNvPr>
                <p14:cNvContentPartPr/>
                <p14:nvPr/>
              </p14:nvContentPartPr>
              <p14:xfrm>
                <a:off x="3332389" y="6365422"/>
                <a:ext cx="158400" cy="75240"/>
              </p14:xfrm>
            </p:contentPart>
          </mc:Choice>
          <mc:Fallback xmlns="">
            <p:pic>
              <p:nvPicPr>
                <p:cNvPr id="175252" name="Freihand 175251">
                  <a:extLst>
                    <a:ext uri="{FF2B5EF4-FFF2-40B4-BE49-F238E27FC236}">
                      <a16:creationId xmlns:a16="http://schemas.microsoft.com/office/drawing/2014/main" id="{FEF57488-3228-0B9A-040D-559BCEC8B78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323389" y="6356782"/>
                  <a:ext cx="17604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58" name="Gruppieren 175257">
            <a:extLst>
              <a:ext uri="{FF2B5EF4-FFF2-40B4-BE49-F238E27FC236}">
                <a16:creationId xmlns:a16="http://schemas.microsoft.com/office/drawing/2014/main" id="{FD629FA9-D4BA-27B4-A52E-B179119E9C10}"/>
              </a:ext>
            </a:extLst>
          </p:cNvPr>
          <p:cNvGrpSpPr/>
          <p:nvPr/>
        </p:nvGrpSpPr>
        <p:grpSpPr>
          <a:xfrm>
            <a:off x="2183269" y="6361462"/>
            <a:ext cx="240120" cy="160920"/>
            <a:chOff x="2183269" y="6361462"/>
            <a:chExt cx="24012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75253" name="Freihand 175252">
                  <a:extLst>
                    <a:ext uri="{FF2B5EF4-FFF2-40B4-BE49-F238E27FC236}">
                      <a16:creationId xmlns:a16="http://schemas.microsoft.com/office/drawing/2014/main" id="{483C8AE0-D532-69C2-6286-B9E515234809}"/>
                    </a:ext>
                  </a:extLst>
                </p14:cNvPr>
                <p14:cNvContentPartPr/>
                <p14:nvPr/>
              </p14:nvContentPartPr>
              <p14:xfrm>
                <a:off x="2183269" y="6398902"/>
                <a:ext cx="172080" cy="36360"/>
              </p14:xfrm>
            </p:contentPart>
          </mc:Choice>
          <mc:Fallback xmlns="">
            <p:pic>
              <p:nvPicPr>
                <p:cNvPr id="175253" name="Freihand 175252">
                  <a:extLst>
                    <a:ext uri="{FF2B5EF4-FFF2-40B4-BE49-F238E27FC236}">
                      <a16:creationId xmlns:a16="http://schemas.microsoft.com/office/drawing/2014/main" id="{483C8AE0-D532-69C2-6286-B9E515234809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174269" y="6390262"/>
                  <a:ext cx="189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75254" name="Freihand 175253">
                  <a:extLst>
                    <a:ext uri="{FF2B5EF4-FFF2-40B4-BE49-F238E27FC236}">
                      <a16:creationId xmlns:a16="http://schemas.microsoft.com/office/drawing/2014/main" id="{253BCE96-2CC0-302A-A859-4D5DC57047B6}"/>
                    </a:ext>
                  </a:extLst>
                </p14:cNvPr>
                <p14:cNvContentPartPr/>
                <p14:nvPr/>
              </p14:nvContentPartPr>
              <p14:xfrm>
                <a:off x="2190829" y="6361462"/>
                <a:ext cx="232560" cy="160920"/>
              </p14:xfrm>
            </p:contentPart>
          </mc:Choice>
          <mc:Fallback xmlns="">
            <p:pic>
              <p:nvPicPr>
                <p:cNvPr id="175254" name="Freihand 175253">
                  <a:extLst>
                    <a:ext uri="{FF2B5EF4-FFF2-40B4-BE49-F238E27FC236}">
                      <a16:creationId xmlns:a16="http://schemas.microsoft.com/office/drawing/2014/main" id="{253BCE96-2CC0-302A-A859-4D5DC57047B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182189" y="6352462"/>
                  <a:ext cx="25020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57" name="Gruppieren 175256">
            <a:extLst>
              <a:ext uri="{FF2B5EF4-FFF2-40B4-BE49-F238E27FC236}">
                <a16:creationId xmlns:a16="http://schemas.microsoft.com/office/drawing/2014/main" id="{D22ACDCE-F465-7B15-BD8C-F0EDBEC2910F}"/>
              </a:ext>
            </a:extLst>
          </p:cNvPr>
          <p:cNvGrpSpPr/>
          <p:nvPr/>
        </p:nvGrpSpPr>
        <p:grpSpPr>
          <a:xfrm>
            <a:off x="3641629" y="6270022"/>
            <a:ext cx="371160" cy="199080"/>
            <a:chOff x="3641629" y="6270022"/>
            <a:chExt cx="37116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75255" name="Freihand 175254">
                  <a:extLst>
                    <a:ext uri="{FF2B5EF4-FFF2-40B4-BE49-F238E27FC236}">
                      <a16:creationId xmlns:a16="http://schemas.microsoft.com/office/drawing/2014/main" id="{63207C76-9A4E-968F-7D98-B5CF761A8128}"/>
                    </a:ext>
                  </a:extLst>
                </p14:cNvPr>
                <p14:cNvContentPartPr/>
                <p14:nvPr/>
              </p14:nvContentPartPr>
              <p14:xfrm>
                <a:off x="3641629" y="6270022"/>
                <a:ext cx="107280" cy="199080"/>
              </p14:xfrm>
            </p:contentPart>
          </mc:Choice>
          <mc:Fallback xmlns="">
            <p:pic>
              <p:nvPicPr>
                <p:cNvPr id="175255" name="Freihand 175254">
                  <a:extLst>
                    <a:ext uri="{FF2B5EF4-FFF2-40B4-BE49-F238E27FC236}">
                      <a16:creationId xmlns:a16="http://schemas.microsoft.com/office/drawing/2014/main" id="{63207C76-9A4E-968F-7D98-B5CF761A812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632989" y="6261022"/>
                  <a:ext cx="124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75256" name="Freihand 175255">
                  <a:extLst>
                    <a:ext uri="{FF2B5EF4-FFF2-40B4-BE49-F238E27FC236}">
                      <a16:creationId xmlns:a16="http://schemas.microsoft.com/office/drawing/2014/main" id="{8CBC78F0-6803-99C3-5B80-B4CEA7CDBED3}"/>
                    </a:ext>
                  </a:extLst>
                </p14:cNvPr>
                <p14:cNvContentPartPr/>
                <p14:nvPr/>
              </p14:nvContentPartPr>
              <p14:xfrm>
                <a:off x="3855829" y="6270742"/>
                <a:ext cx="156960" cy="197640"/>
              </p14:xfrm>
            </p:contentPart>
          </mc:Choice>
          <mc:Fallback xmlns="">
            <p:pic>
              <p:nvPicPr>
                <p:cNvPr id="175256" name="Freihand 175255">
                  <a:extLst>
                    <a:ext uri="{FF2B5EF4-FFF2-40B4-BE49-F238E27FC236}">
                      <a16:creationId xmlns:a16="http://schemas.microsoft.com/office/drawing/2014/main" id="{8CBC78F0-6803-99C3-5B80-B4CEA7CDBED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846829" y="6262102"/>
                  <a:ext cx="17460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68" name="Gruppieren 175267">
            <a:extLst>
              <a:ext uri="{FF2B5EF4-FFF2-40B4-BE49-F238E27FC236}">
                <a16:creationId xmlns:a16="http://schemas.microsoft.com/office/drawing/2014/main" id="{F3B4210C-C537-D344-8F46-FEF07B9DAAD8}"/>
              </a:ext>
            </a:extLst>
          </p:cNvPr>
          <p:cNvGrpSpPr/>
          <p:nvPr/>
        </p:nvGrpSpPr>
        <p:grpSpPr>
          <a:xfrm>
            <a:off x="4300069" y="6252022"/>
            <a:ext cx="358200" cy="171000"/>
            <a:chOff x="4300069" y="6252022"/>
            <a:chExt cx="35820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75260" name="Freihand 175259">
                  <a:extLst>
                    <a:ext uri="{FF2B5EF4-FFF2-40B4-BE49-F238E27FC236}">
                      <a16:creationId xmlns:a16="http://schemas.microsoft.com/office/drawing/2014/main" id="{A246A0FA-6FAB-5606-92B3-3F95D0F7A561}"/>
                    </a:ext>
                  </a:extLst>
                </p14:cNvPr>
                <p14:cNvContentPartPr/>
                <p14:nvPr/>
              </p14:nvContentPartPr>
              <p14:xfrm>
                <a:off x="4300069" y="6311782"/>
                <a:ext cx="140040" cy="19800"/>
              </p14:xfrm>
            </p:contentPart>
          </mc:Choice>
          <mc:Fallback xmlns="">
            <p:pic>
              <p:nvPicPr>
                <p:cNvPr id="175260" name="Freihand 175259">
                  <a:extLst>
                    <a:ext uri="{FF2B5EF4-FFF2-40B4-BE49-F238E27FC236}">
                      <a16:creationId xmlns:a16="http://schemas.microsoft.com/office/drawing/2014/main" id="{A246A0FA-6FAB-5606-92B3-3F95D0F7A56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291429" y="6303142"/>
                  <a:ext cx="157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75261" name="Freihand 175260">
                  <a:extLst>
                    <a:ext uri="{FF2B5EF4-FFF2-40B4-BE49-F238E27FC236}">
                      <a16:creationId xmlns:a16="http://schemas.microsoft.com/office/drawing/2014/main" id="{266E90A9-71BA-FD1A-AFB0-D4ED54019DCD}"/>
                    </a:ext>
                  </a:extLst>
                </p14:cNvPr>
                <p14:cNvContentPartPr/>
                <p14:nvPr/>
              </p14:nvContentPartPr>
              <p14:xfrm>
                <a:off x="4331749" y="6360742"/>
                <a:ext cx="127440" cy="45360"/>
              </p14:xfrm>
            </p:contentPart>
          </mc:Choice>
          <mc:Fallback xmlns="">
            <p:pic>
              <p:nvPicPr>
                <p:cNvPr id="175261" name="Freihand 175260">
                  <a:extLst>
                    <a:ext uri="{FF2B5EF4-FFF2-40B4-BE49-F238E27FC236}">
                      <a16:creationId xmlns:a16="http://schemas.microsoft.com/office/drawing/2014/main" id="{266E90A9-71BA-FD1A-AFB0-D4ED54019DC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322749" y="6352102"/>
                  <a:ext cx="145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75263" name="Freihand 175262">
                  <a:extLst>
                    <a:ext uri="{FF2B5EF4-FFF2-40B4-BE49-F238E27FC236}">
                      <a16:creationId xmlns:a16="http://schemas.microsoft.com/office/drawing/2014/main" id="{5CAB89FD-44A4-7B02-2848-5002ACB9236B}"/>
                    </a:ext>
                  </a:extLst>
                </p14:cNvPr>
                <p14:cNvContentPartPr/>
                <p14:nvPr/>
              </p14:nvContentPartPr>
              <p14:xfrm>
                <a:off x="4505269" y="6252022"/>
                <a:ext cx="153000" cy="171000"/>
              </p14:xfrm>
            </p:contentPart>
          </mc:Choice>
          <mc:Fallback xmlns="">
            <p:pic>
              <p:nvPicPr>
                <p:cNvPr id="175263" name="Freihand 175262">
                  <a:extLst>
                    <a:ext uri="{FF2B5EF4-FFF2-40B4-BE49-F238E27FC236}">
                      <a16:creationId xmlns:a16="http://schemas.microsoft.com/office/drawing/2014/main" id="{5CAB89FD-44A4-7B02-2848-5002ACB9236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496269" y="6243382"/>
                  <a:ext cx="1706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75" name="Gruppieren 175274">
            <a:extLst>
              <a:ext uri="{FF2B5EF4-FFF2-40B4-BE49-F238E27FC236}">
                <a16:creationId xmlns:a16="http://schemas.microsoft.com/office/drawing/2014/main" id="{00DE6ED4-3263-CC50-0A11-E172858714A8}"/>
              </a:ext>
            </a:extLst>
          </p:cNvPr>
          <p:cNvGrpSpPr/>
          <p:nvPr/>
        </p:nvGrpSpPr>
        <p:grpSpPr>
          <a:xfrm>
            <a:off x="5470069" y="6083902"/>
            <a:ext cx="721800" cy="322200"/>
            <a:chOff x="5470069" y="6083902"/>
            <a:chExt cx="72180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75269" name="Freihand 175268">
                  <a:extLst>
                    <a:ext uri="{FF2B5EF4-FFF2-40B4-BE49-F238E27FC236}">
                      <a16:creationId xmlns:a16="http://schemas.microsoft.com/office/drawing/2014/main" id="{D5F8C72D-8AD2-1534-CED7-559CC4331FED}"/>
                    </a:ext>
                  </a:extLst>
                </p14:cNvPr>
                <p14:cNvContentPartPr/>
                <p14:nvPr/>
              </p14:nvContentPartPr>
              <p14:xfrm>
                <a:off x="5470069" y="6178582"/>
                <a:ext cx="140400" cy="213840"/>
              </p14:xfrm>
            </p:contentPart>
          </mc:Choice>
          <mc:Fallback xmlns="">
            <p:pic>
              <p:nvPicPr>
                <p:cNvPr id="175269" name="Freihand 175268">
                  <a:extLst>
                    <a:ext uri="{FF2B5EF4-FFF2-40B4-BE49-F238E27FC236}">
                      <a16:creationId xmlns:a16="http://schemas.microsoft.com/office/drawing/2014/main" id="{D5F8C72D-8AD2-1534-CED7-559CC4331FE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461429" y="6169582"/>
                  <a:ext cx="158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75270" name="Freihand 175269">
                  <a:extLst>
                    <a:ext uri="{FF2B5EF4-FFF2-40B4-BE49-F238E27FC236}">
                      <a16:creationId xmlns:a16="http://schemas.microsoft.com/office/drawing/2014/main" id="{D9024784-C454-0885-E035-9AA6F07915A2}"/>
                    </a:ext>
                  </a:extLst>
                </p14:cNvPr>
                <p14:cNvContentPartPr/>
                <p14:nvPr/>
              </p14:nvContentPartPr>
              <p14:xfrm>
                <a:off x="5530909" y="6275062"/>
                <a:ext cx="151200" cy="131040"/>
              </p14:xfrm>
            </p:contentPart>
          </mc:Choice>
          <mc:Fallback xmlns="">
            <p:pic>
              <p:nvPicPr>
                <p:cNvPr id="175270" name="Freihand 175269">
                  <a:extLst>
                    <a:ext uri="{FF2B5EF4-FFF2-40B4-BE49-F238E27FC236}">
                      <a16:creationId xmlns:a16="http://schemas.microsoft.com/office/drawing/2014/main" id="{D9024784-C454-0885-E035-9AA6F07915A2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521909" y="6266422"/>
                  <a:ext cx="168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75271" name="Freihand 175270">
                  <a:extLst>
                    <a:ext uri="{FF2B5EF4-FFF2-40B4-BE49-F238E27FC236}">
                      <a16:creationId xmlns:a16="http://schemas.microsoft.com/office/drawing/2014/main" id="{623148FA-AE2F-866C-62B3-954F6DE4956A}"/>
                    </a:ext>
                  </a:extLst>
                </p14:cNvPr>
                <p14:cNvContentPartPr/>
                <p14:nvPr/>
              </p14:nvContentPartPr>
              <p14:xfrm>
                <a:off x="5768149" y="6145462"/>
                <a:ext cx="109800" cy="236880"/>
              </p14:xfrm>
            </p:contentPart>
          </mc:Choice>
          <mc:Fallback xmlns="">
            <p:pic>
              <p:nvPicPr>
                <p:cNvPr id="175271" name="Freihand 175270">
                  <a:extLst>
                    <a:ext uri="{FF2B5EF4-FFF2-40B4-BE49-F238E27FC236}">
                      <a16:creationId xmlns:a16="http://schemas.microsoft.com/office/drawing/2014/main" id="{623148FA-AE2F-866C-62B3-954F6DE4956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759509" y="6136462"/>
                  <a:ext cx="127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75272" name="Freihand 175271">
                  <a:extLst>
                    <a:ext uri="{FF2B5EF4-FFF2-40B4-BE49-F238E27FC236}">
                      <a16:creationId xmlns:a16="http://schemas.microsoft.com/office/drawing/2014/main" id="{5373E75C-0B03-68C4-2F54-ECE36AE34DDF}"/>
                    </a:ext>
                  </a:extLst>
                </p14:cNvPr>
                <p14:cNvContentPartPr/>
                <p14:nvPr/>
              </p14:nvContentPartPr>
              <p14:xfrm>
                <a:off x="6000349" y="6187582"/>
                <a:ext cx="65880" cy="151560"/>
              </p14:xfrm>
            </p:contentPart>
          </mc:Choice>
          <mc:Fallback xmlns="">
            <p:pic>
              <p:nvPicPr>
                <p:cNvPr id="175272" name="Freihand 175271">
                  <a:extLst>
                    <a:ext uri="{FF2B5EF4-FFF2-40B4-BE49-F238E27FC236}">
                      <a16:creationId xmlns:a16="http://schemas.microsoft.com/office/drawing/2014/main" id="{5373E75C-0B03-68C4-2F54-ECE36AE34DD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991709" y="6178582"/>
                  <a:ext cx="83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75273" name="Freihand 175272">
                  <a:extLst>
                    <a:ext uri="{FF2B5EF4-FFF2-40B4-BE49-F238E27FC236}">
                      <a16:creationId xmlns:a16="http://schemas.microsoft.com/office/drawing/2014/main" id="{7DFE7C10-3DE6-68A8-9E74-A4D2A3BDFE55}"/>
                    </a:ext>
                  </a:extLst>
                </p14:cNvPr>
                <p14:cNvContentPartPr/>
                <p14:nvPr/>
              </p14:nvContentPartPr>
              <p14:xfrm>
                <a:off x="5926549" y="6083902"/>
                <a:ext cx="70560" cy="106560"/>
              </p14:xfrm>
            </p:contentPart>
          </mc:Choice>
          <mc:Fallback xmlns="">
            <p:pic>
              <p:nvPicPr>
                <p:cNvPr id="175273" name="Freihand 175272">
                  <a:extLst>
                    <a:ext uri="{FF2B5EF4-FFF2-40B4-BE49-F238E27FC236}">
                      <a16:creationId xmlns:a16="http://schemas.microsoft.com/office/drawing/2014/main" id="{7DFE7C10-3DE6-68A8-9E74-A4D2A3BDFE5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5917549" y="6074902"/>
                  <a:ext cx="88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75274" name="Freihand 175273">
                  <a:extLst>
                    <a:ext uri="{FF2B5EF4-FFF2-40B4-BE49-F238E27FC236}">
                      <a16:creationId xmlns:a16="http://schemas.microsoft.com/office/drawing/2014/main" id="{FBFF01B8-B0DA-45E2-0A93-7DD28E182486}"/>
                    </a:ext>
                  </a:extLst>
                </p14:cNvPr>
                <p14:cNvContentPartPr/>
                <p14:nvPr/>
              </p14:nvContentPartPr>
              <p14:xfrm>
                <a:off x="6116989" y="6241942"/>
                <a:ext cx="74880" cy="73080"/>
              </p14:xfrm>
            </p:contentPart>
          </mc:Choice>
          <mc:Fallback xmlns="">
            <p:pic>
              <p:nvPicPr>
                <p:cNvPr id="175274" name="Freihand 175273">
                  <a:extLst>
                    <a:ext uri="{FF2B5EF4-FFF2-40B4-BE49-F238E27FC236}">
                      <a16:creationId xmlns:a16="http://schemas.microsoft.com/office/drawing/2014/main" id="{FBFF01B8-B0DA-45E2-0A93-7DD28E18248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108349" y="6233302"/>
                  <a:ext cx="925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85" name="Gruppieren 175284">
            <a:extLst>
              <a:ext uri="{FF2B5EF4-FFF2-40B4-BE49-F238E27FC236}">
                <a16:creationId xmlns:a16="http://schemas.microsoft.com/office/drawing/2014/main" id="{326762AB-03D7-CDB2-2076-402F7377A6A2}"/>
              </a:ext>
            </a:extLst>
          </p:cNvPr>
          <p:cNvGrpSpPr/>
          <p:nvPr/>
        </p:nvGrpSpPr>
        <p:grpSpPr>
          <a:xfrm>
            <a:off x="6018709" y="3604582"/>
            <a:ext cx="4833000" cy="753120"/>
            <a:chOff x="6018709" y="3604582"/>
            <a:chExt cx="483300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74952" name="Freihand 174951">
                  <a:extLst>
                    <a:ext uri="{FF2B5EF4-FFF2-40B4-BE49-F238E27FC236}">
                      <a16:creationId xmlns:a16="http://schemas.microsoft.com/office/drawing/2014/main" id="{7D737207-2E17-6005-77E4-B63DF1DE3905}"/>
                    </a:ext>
                  </a:extLst>
                </p14:cNvPr>
                <p14:cNvContentPartPr/>
                <p14:nvPr/>
              </p14:nvContentPartPr>
              <p14:xfrm>
                <a:off x="6078469" y="3746062"/>
                <a:ext cx="153360" cy="149400"/>
              </p14:xfrm>
            </p:contentPart>
          </mc:Choice>
          <mc:Fallback xmlns="">
            <p:pic>
              <p:nvPicPr>
                <p:cNvPr id="174952" name="Freihand 174951">
                  <a:extLst>
                    <a:ext uri="{FF2B5EF4-FFF2-40B4-BE49-F238E27FC236}">
                      <a16:creationId xmlns:a16="http://schemas.microsoft.com/office/drawing/2014/main" id="{7D737207-2E17-6005-77E4-B63DF1DE390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069469" y="3737062"/>
                  <a:ext cx="171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74953" name="Freihand 174952">
                  <a:extLst>
                    <a:ext uri="{FF2B5EF4-FFF2-40B4-BE49-F238E27FC236}">
                      <a16:creationId xmlns:a16="http://schemas.microsoft.com/office/drawing/2014/main" id="{043A3802-9562-CDBB-410F-219B057C9D73}"/>
                    </a:ext>
                  </a:extLst>
                </p14:cNvPr>
                <p14:cNvContentPartPr/>
                <p14:nvPr/>
              </p14:nvContentPartPr>
              <p14:xfrm>
                <a:off x="6335869" y="3716902"/>
                <a:ext cx="117720" cy="149040"/>
              </p14:xfrm>
            </p:contentPart>
          </mc:Choice>
          <mc:Fallback xmlns="">
            <p:pic>
              <p:nvPicPr>
                <p:cNvPr id="174953" name="Freihand 174952">
                  <a:extLst>
                    <a:ext uri="{FF2B5EF4-FFF2-40B4-BE49-F238E27FC236}">
                      <a16:creationId xmlns:a16="http://schemas.microsoft.com/office/drawing/2014/main" id="{043A3802-9562-CDBB-410F-219B057C9D7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326869" y="3708262"/>
                  <a:ext cx="135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74954" name="Freihand 174953">
                  <a:extLst>
                    <a:ext uri="{FF2B5EF4-FFF2-40B4-BE49-F238E27FC236}">
                      <a16:creationId xmlns:a16="http://schemas.microsoft.com/office/drawing/2014/main" id="{8478FC7C-2843-B2D5-0EF7-218172E2B034}"/>
                    </a:ext>
                  </a:extLst>
                </p14:cNvPr>
                <p14:cNvContentPartPr/>
                <p14:nvPr/>
              </p14:nvContentPartPr>
              <p14:xfrm>
                <a:off x="6417229" y="3681982"/>
                <a:ext cx="102960" cy="13680"/>
              </p14:xfrm>
            </p:contentPart>
          </mc:Choice>
          <mc:Fallback xmlns="">
            <p:pic>
              <p:nvPicPr>
                <p:cNvPr id="174954" name="Freihand 174953">
                  <a:extLst>
                    <a:ext uri="{FF2B5EF4-FFF2-40B4-BE49-F238E27FC236}">
                      <a16:creationId xmlns:a16="http://schemas.microsoft.com/office/drawing/2014/main" id="{8478FC7C-2843-B2D5-0EF7-218172E2B03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408589" y="3672982"/>
                  <a:ext cx="12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74956" name="Freihand 174955">
                  <a:extLst>
                    <a:ext uri="{FF2B5EF4-FFF2-40B4-BE49-F238E27FC236}">
                      <a16:creationId xmlns:a16="http://schemas.microsoft.com/office/drawing/2014/main" id="{29521668-4185-7C12-DE0E-6D486C9BBA99}"/>
                    </a:ext>
                  </a:extLst>
                </p14:cNvPr>
                <p14:cNvContentPartPr/>
                <p14:nvPr/>
              </p14:nvContentPartPr>
              <p14:xfrm>
                <a:off x="6717469" y="3747862"/>
                <a:ext cx="153720" cy="23040"/>
              </p14:xfrm>
            </p:contentPart>
          </mc:Choice>
          <mc:Fallback xmlns="">
            <p:pic>
              <p:nvPicPr>
                <p:cNvPr id="174956" name="Freihand 174955">
                  <a:extLst>
                    <a:ext uri="{FF2B5EF4-FFF2-40B4-BE49-F238E27FC236}">
                      <a16:creationId xmlns:a16="http://schemas.microsoft.com/office/drawing/2014/main" id="{29521668-4185-7C12-DE0E-6D486C9BBA9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708829" y="3739222"/>
                  <a:ext cx="171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74957" name="Freihand 174956">
                  <a:extLst>
                    <a:ext uri="{FF2B5EF4-FFF2-40B4-BE49-F238E27FC236}">
                      <a16:creationId xmlns:a16="http://schemas.microsoft.com/office/drawing/2014/main" id="{7F0DD4B0-A72F-CD67-AF8C-A182F4FE4146}"/>
                    </a:ext>
                  </a:extLst>
                </p14:cNvPr>
                <p14:cNvContentPartPr/>
                <p14:nvPr/>
              </p14:nvContentPartPr>
              <p14:xfrm>
                <a:off x="7027069" y="3707182"/>
                <a:ext cx="135720" cy="101880"/>
              </p14:xfrm>
            </p:contentPart>
          </mc:Choice>
          <mc:Fallback xmlns="">
            <p:pic>
              <p:nvPicPr>
                <p:cNvPr id="174957" name="Freihand 174956">
                  <a:extLst>
                    <a:ext uri="{FF2B5EF4-FFF2-40B4-BE49-F238E27FC236}">
                      <a16:creationId xmlns:a16="http://schemas.microsoft.com/office/drawing/2014/main" id="{7F0DD4B0-A72F-CD67-AF8C-A182F4FE414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018429" y="3698182"/>
                  <a:ext cx="153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74958" name="Freihand 174957">
                  <a:extLst>
                    <a:ext uri="{FF2B5EF4-FFF2-40B4-BE49-F238E27FC236}">
                      <a16:creationId xmlns:a16="http://schemas.microsoft.com/office/drawing/2014/main" id="{46C3B002-06DF-BCB8-3FF8-2CD5F1708F8F}"/>
                    </a:ext>
                  </a:extLst>
                </p14:cNvPr>
                <p14:cNvContentPartPr/>
                <p14:nvPr/>
              </p14:nvContentPartPr>
              <p14:xfrm>
                <a:off x="7205269" y="3711502"/>
                <a:ext cx="118800" cy="91440"/>
              </p14:xfrm>
            </p:contentPart>
          </mc:Choice>
          <mc:Fallback xmlns="">
            <p:pic>
              <p:nvPicPr>
                <p:cNvPr id="174958" name="Freihand 174957">
                  <a:extLst>
                    <a:ext uri="{FF2B5EF4-FFF2-40B4-BE49-F238E27FC236}">
                      <a16:creationId xmlns:a16="http://schemas.microsoft.com/office/drawing/2014/main" id="{46C3B002-06DF-BCB8-3FF8-2CD5F1708F8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196269" y="3702502"/>
                  <a:ext cx="136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74959" name="Freihand 174958">
                  <a:extLst>
                    <a:ext uri="{FF2B5EF4-FFF2-40B4-BE49-F238E27FC236}">
                      <a16:creationId xmlns:a16="http://schemas.microsoft.com/office/drawing/2014/main" id="{F072F623-52E4-7C9A-AB6F-F4C580603E4F}"/>
                    </a:ext>
                  </a:extLst>
                </p14:cNvPr>
                <p14:cNvContentPartPr/>
                <p14:nvPr/>
              </p14:nvContentPartPr>
              <p14:xfrm>
                <a:off x="7416589" y="3694942"/>
                <a:ext cx="117720" cy="81000"/>
              </p14:xfrm>
            </p:contentPart>
          </mc:Choice>
          <mc:Fallback xmlns="">
            <p:pic>
              <p:nvPicPr>
                <p:cNvPr id="174959" name="Freihand 174958">
                  <a:extLst>
                    <a:ext uri="{FF2B5EF4-FFF2-40B4-BE49-F238E27FC236}">
                      <a16:creationId xmlns:a16="http://schemas.microsoft.com/office/drawing/2014/main" id="{F072F623-52E4-7C9A-AB6F-F4C580603E4F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407589" y="3685942"/>
                  <a:ext cx="135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74960" name="Freihand 174959">
                  <a:extLst>
                    <a:ext uri="{FF2B5EF4-FFF2-40B4-BE49-F238E27FC236}">
                      <a16:creationId xmlns:a16="http://schemas.microsoft.com/office/drawing/2014/main" id="{F2431E46-3806-FF0E-DA8A-A3E4222C009E}"/>
                    </a:ext>
                  </a:extLst>
                </p14:cNvPr>
                <p14:cNvContentPartPr/>
                <p14:nvPr/>
              </p14:nvContentPartPr>
              <p14:xfrm>
                <a:off x="7644829" y="3615382"/>
                <a:ext cx="99000" cy="156240"/>
              </p14:xfrm>
            </p:contentPart>
          </mc:Choice>
          <mc:Fallback xmlns="">
            <p:pic>
              <p:nvPicPr>
                <p:cNvPr id="174960" name="Freihand 174959">
                  <a:extLst>
                    <a:ext uri="{FF2B5EF4-FFF2-40B4-BE49-F238E27FC236}">
                      <a16:creationId xmlns:a16="http://schemas.microsoft.com/office/drawing/2014/main" id="{F2431E46-3806-FF0E-DA8A-A3E4222C009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635829" y="3606742"/>
                  <a:ext cx="116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74961" name="Freihand 174960">
                  <a:extLst>
                    <a:ext uri="{FF2B5EF4-FFF2-40B4-BE49-F238E27FC236}">
                      <a16:creationId xmlns:a16="http://schemas.microsoft.com/office/drawing/2014/main" id="{52868DE2-1D76-8CB3-1B97-8216EC3086CD}"/>
                    </a:ext>
                  </a:extLst>
                </p14:cNvPr>
                <p14:cNvContentPartPr/>
                <p14:nvPr/>
              </p14:nvContentPartPr>
              <p14:xfrm>
                <a:off x="8122549" y="3712222"/>
                <a:ext cx="194400" cy="5400"/>
              </p14:xfrm>
            </p:contentPart>
          </mc:Choice>
          <mc:Fallback xmlns="">
            <p:pic>
              <p:nvPicPr>
                <p:cNvPr id="174961" name="Freihand 174960">
                  <a:extLst>
                    <a:ext uri="{FF2B5EF4-FFF2-40B4-BE49-F238E27FC236}">
                      <a16:creationId xmlns:a16="http://schemas.microsoft.com/office/drawing/2014/main" id="{52868DE2-1D76-8CB3-1B97-8216EC3086CD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8113909" y="3703582"/>
                  <a:ext cx="212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74962" name="Freihand 174961">
                  <a:extLst>
                    <a:ext uri="{FF2B5EF4-FFF2-40B4-BE49-F238E27FC236}">
                      <a16:creationId xmlns:a16="http://schemas.microsoft.com/office/drawing/2014/main" id="{E1E32BBD-14D4-7251-E618-F8B98FCB861B}"/>
                    </a:ext>
                  </a:extLst>
                </p14:cNvPr>
                <p14:cNvContentPartPr/>
                <p14:nvPr/>
              </p14:nvContentPartPr>
              <p14:xfrm>
                <a:off x="8184469" y="3745342"/>
                <a:ext cx="171720" cy="20520"/>
              </p14:xfrm>
            </p:contentPart>
          </mc:Choice>
          <mc:Fallback xmlns="">
            <p:pic>
              <p:nvPicPr>
                <p:cNvPr id="174962" name="Freihand 174961">
                  <a:extLst>
                    <a:ext uri="{FF2B5EF4-FFF2-40B4-BE49-F238E27FC236}">
                      <a16:creationId xmlns:a16="http://schemas.microsoft.com/office/drawing/2014/main" id="{E1E32BBD-14D4-7251-E618-F8B98FCB861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175829" y="3736702"/>
                  <a:ext cx="189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74963" name="Freihand 174962">
                  <a:extLst>
                    <a:ext uri="{FF2B5EF4-FFF2-40B4-BE49-F238E27FC236}">
                      <a16:creationId xmlns:a16="http://schemas.microsoft.com/office/drawing/2014/main" id="{041689A5-C38B-6B6B-0640-54451C85CA19}"/>
                    </a:ext>
                  </a:extLst>
                </p14:cNvPr>
                <p14:cNvContentPartPr/>
                <p14:nvPr/>
              </p14:nvContentPartPr>
              <p14:xfrm>
                <a:off x="8539789" y="3691342"/>
                <a:ext cx="141480" cy="69840"/>
              </p14:xfrm>
            </p:contentPart>
          </mc:Choice>
          <mc:Fallback xmlns="">
            <p:pic>
              <p:nvPicPr>
                <p:cNvPr id="174963" name="Freihand 174962">
                  <a:extLst>
                    <a:ext uri="{FF2B5EF4-FFF2-40B4-BE49-F238E27FC236}">
                      <a16:creationId xmlns:a16="http://schemas.microsoft.com/office/drawing/2014/main" id="{041689A5-C38B-6B6B-0640-54451C85CA1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531149" y="3682702"/>
                  <a:ext cx="159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74964" name="Freihand 174963">
                  <a:extLst>
                    <a:ext uri="{FF2B5EF4-FFF2-40B4-BE49-F238E27FC236}">
                      <a16:creationId xmlns:a16="http://schemas.microsoft.com/office/drawing/2014/main" id="{88686CF3-5648-B6CD-5944-6DC598B6E4D4}"/>
                    </a:ext>
                  </a:extLst>
                </p14:cNvPr>
                <p14:cNvContentPartPr/>
                <p14:nvPr/>
              </p14:nvContentPartPr>
              <p14:xfrm>
                <a:off x="8717989" y="3730582"/>
                <a:ext cx="28800" cy="123840"/>
              </p14:xfrm>
            </p:contentPart>
          </mc:Choice>
          <mc:Fallback xmlns="">
            <p:pic>
              <p:nvPicPr>
                <p:cNvPr id="174964" name="Freihand 174963">
                  <a:extLst>
                    <a:ext uri="{FF2B5EF4-FFF2-40B4-BE49-F238E27FC236}">
                      <a16:creationId xmlns:a16="http://schemas.microsoft.com/office/drawing/2014/main" id="{88686CF3-5648-B6CD-5944-6DC598B6E4D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709349" y="3721582"/>
                  <a:ext cx="46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74965" name="Freihand 174964">
                  <a:extLst>
                    <a:ext uri="{FF2B5EF4-FFF2-40B4-BE49-F238E27FC236}">
                      <a16:creationId xmlns:a16="http://schemas.microsoft.com/office/drawing/2014/main" id="{7C54000C-3EA0-E8D1-768B-82F562A6FA1D}"/>
                    </a:ext>
                  </a:extLst>
                </p14:cNvPr>
                <p14:cNvContentPartPr/>
                <p14:nvPr/>
              </p14:nvContentPartPr>
              <p14:xfrm>
                <a:off x="8800789" y="3645982"/>
                <a:ext cx="128160" cy="106200"/>
              </p14:xfrm>
            </p:contentPart>
          </mc:Choice>
          <mc:Fallback xmlns="">
            <p:pic>
              <p:nvPicPr>
                <p:cNvPr id="174965" name="Freihand 174964">
                  <a:extLst>
                    <a:ext uri="{FF2B5EF4-FFF2-40B4-BE49-F238E27FC236}">
                      <a16:creationId xmlns:a16="http://schemas.microsoft.com/office/drawing/2014/main" id="{7C54000C-3EA0-E8D1-768B-82F562A6FA1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792149" y="3637342"/>
                  <a:ext cx="145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74966" name="Freihand 174965">
                  <a:extLst>
                    <a:ext uri="{FF2B5EF4-FFF2-40B4-BE49-F238E27FC236}">
                      <a16:creationId xmlns:a16="http://schemas.microsoft.com/office/drawing/2014/main" id="{71BB825B-0C4F-3BDF-9D62-6875371C8703}"/>
                    </a:ext>
                  </a:extLst>
                </p14:cNvPr>
                <p14:cNvContentPartPr/>
                <p14:nvPr/>
              </p14:nvContentPartPr>
              <p14:xfrm>
                <a:off x="8983669" y="3617902"/>
                <a:ext cx="151200" cy="134640"/>
              </p14:xfrm>
            </p:contentPart>
          </mc:Choice>
          <mc:Fallback xmlns="">
            <p:pic>
              <p:nvPicPr>
                <p:cNvPr id="174966" name="Freihand 174965">
                  <a:extLst>
                    <a:ext uri="{FF2B5EF4-FFF2-40B4-BE49-F238E27FC236}">
                      <a16:creationId xmlns:a16="http://schemas.microsoft.com/office/drawing/2014/main" id="{71BB825B-0C4F-3BDF-9D62-6875371C870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975029" y="3609262"/>
                  <a:ext cx="168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74967" name="Freihand 174966">
                  <a:extLst>
                    <a:ext uri="{FF2B5EF4-FFF2-40B4-BE49-F238E27FC236}">
                      <a16:creationId xmlns:a16="http://schemas.microsoft.com/office/drawing/2014/main" id="{D681A642-E373-BDFF-BB57-D3C42DCA02F4}"/>
                    </a:ext>
                  </a:extLst>
                </p14:cNvPr>
                <p14:cNvContentPartPr/>
                <p14:nvPr/>
              </p14:nvContentPartPr>
              <p14:xfrm>
                <a:off x="9228109" y="3706822"/>
                <a:ext cx="162360" cy="177480"/>
              </p14:xfrm>
            </p:contentPart>
          </mc:Choice>
          <mc:Fallback xmlns="">
            <p:pic>
              <p:nvPicPr>
                <p:cNvPr id="174967" name="Freihand 174966">
                  <a:extLst>
                    <a:ext uri="{FF2B5EF4-FFF2-40B4-BE49-F238E27FC236}">
                      <a16:creationId xmlns:a16="http://schemas.microsoft.com/office/drawing/2014/main" id="{D681A642-E373-BDFF-BB57-D3C42DCA02F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219109" y="3697822"/>
                  <a:ext cx="180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74968" name="Freihand 174967">
                  <a:extLst>
                    <a:ext uri="{FF2B5EF4-FFF2-40B4-BE49-F238E27FC236}">
                      <a16:creationId xmlns:a16="http://schemas.microsoft.com/office/drawing/2014/main" id="{4E72865A-20C6-06FC-C160-D3CA353DA17E}"/>
                    </a:ext>
                  </a:extLst>
                </p14:cNvPr>
                <p14:cNvContentPartPr/>
                <p14:nvPr/>
              </p14:nvContentPartPr>
              <p14:xfrm>
                <a:off x="9899149" y="3648502"/>
                <a:ext cx="7560" cy="125280"/>
              </p14:xfrm>
            </p:contentPart>
          </mc:Choice>
          <mc:Fallback xmlns="">
            <p:pic>
              <p:nvPicPr>
                <p:cNvPr id="174968" name="Freihand 174967">
                  <a:extLst>
                    <a:ext uri="{FF2B5EF4-FFF2-40B4-BE49-F238E27FC236}">
                      <a16:creationId xmlns:a16="http://schemas.microsoft.com/office/drawing/2014/main" id="{4E72865A-20C6-06FC-C160-D3CA353DA17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890509" y="3639502"/>
                  <a:ext cx="25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74969" name="Freihand 174968">
                  <a:extLst>
                    <a:ext uri="{FF2B5EF4-FFF2-40B4-BE49-F238E27FC236}">
                      <a16:creationId xmlns:a16="http://schemas.microsoft.com/office/drawing/2014/main" id="{22D67F82-4D1B-90DD-D4B4-329515179556}"/>
                    </a:ext>
                  </a:extLst>
                </p14:cNvPr>
                <p14:cNvContentPartPr/>
                <p14:nvPr/>
              </p14:nvContentPartPr>
              <p14:xfrm>
                <a:off x="10130269" y="3699622"/>
                <a:ext cx="17280" cy="8640"/>
              </p14:xfrm>
            </p:contentPart>
          </mc:Choice>
          <mc:Fallback xmlns="">
            <p:pic>
              <p:nvPicPr>
                <p:cNvPr id="174969" name="Freihand 174968">
                  <a:extLst>
                    <a:ext uri="{FF2B5EF4-FFF2-40B4-BE49-F238E27FC236}">
                      <a16:creationId xmlns:a16="http://schemas.microsoft.com/office/drawing/2014/main" id="{22D67F82-4D1B-90DD-D4B4-32951517955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121629" y="3690622"/>
                  <a:ext cx="3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74970" name="Freihand 174969">
                  <a:extLst>
                    <a:ext uri="{FF2B5EF4-FFF2-40B4-BE49-F238E27FC236}">
                      <a16:creationId xmlns:a16="http://schemas.microsoft.com/office/drawing/2014/main" id="{9702513D-23E5-529C-8CD1-11FEE225B30D}"/>
                    </a:ext>
                  </a:extLst>
                </p14:cNvPr>
                <p14:cNvContentPartPr/>
                <p14:nvPr/>
              </p14:nvContentPartPr>
              <p14:xfrm>
                <a:off x="10301269" y="3604582"/>
                <a:ext cx="137160" cy="196560"/>
              </p14:xfrm>
            </p:contentPart>
          </mc:Choice>
          <mc:Fallback xmlns="">
            <p:pic>
              <p:nvPicPr>
                <p:cNvPr id="174970" name="Freihand 174969">
                  <a:extLst>
                    <a:ext uri="{FF2B5EF4-FFF2-40B4-BE49-F238E27FC236}">
                      <a16:creationId xmlns:a16="http://schemas.microsoft.com/office/drawing/2014/main" id="{9702513D-23E5-529C-8CD1-11FEE225B30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292629" y="3595582"/>
                  <a:ext cx="154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74975" name="Freihand 174974">
                  <a:extLst>
                    <a:ext uri="{FF2B5EF4-FFF2-40B4-BE49-F238E27FC236}">
                      <a16:creationId xmlns:a16="http://schemas.microsoft.com/office/drawing/2014/main" id="{04DB5856-D2C2-C751-E6BE-FEC23B65EF45}"/>
                    </a:ext>
                  </a:extLst>
                </p14:cNvPr>
                <p14:cNvContentPartPr/>
                <p14:nvPr/>
              </p14:nvContentPartPr>
              <p14:xfrm>
                <a:off x="6163069" y="3996982"/>
                <a:ext cx="172440" cy="236880"/>
              </p14:xfrm>
            </p:contentPart>
          </mc:Choice>
          <mc:Fallback xmlns="">
            <p:pic>
              <p:nvPicPr>
                <p:cNvPr id="174975" name="Freihand 174974">
                  <a:extLst>
                    <a:ext uri="{FF2B5EF4-FFF2-40B4-BE49-F238E27FC236}">
                      <a16:creationId xmlns:a16="http://schemas.microsoft.com/office/drawing/2014/main" id="{04DB5856-D2C2-C751-E6BE-FEC23B65EF4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154429" y="3987982"/>
                  <a:ext cx="190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74976" name="Freihand 174975">
                  <a:extLst>
                    <a:ext uri="{FF2B5EF4-FFF2-40B4-BE49-F238E27FC236}">
                      <a16:creationId xmlns:a16="http://schemas.microsoft.com/office/drawing/2014/main" id="{0FEEA357-F962-44E5-E86F-4BD7D3D2A908}"/>
                    </a:ext>
                  </a:extLst>
                </p14:cNvPr>
                <p14:cNvContentPartPr/>
                <p14:nvPr/>
              </p14:nvContentPartPr>
              <p14:xfrm>
                <a:off x="6436669" y="4061422"/>
                <a:ext cx="121680" cy="116280"/>
              </p14:xfrm>
            </p:contentPart>
          </mc:Choice>
          <mc:Fallback xmlns="">
            <p:pic>
              <p:nvPicPr>
                <p:cNvPr id="174976" name="Freihand 174975">
                  <a:extLst>
                    <a:ext uri="{FF2B5EF4-FFF2-40B4-BE49-F238E27FC236}">
                      <a16:creationId xmlns:a16="http://schemas.microsoft.com/office/drawing/2014/main" id="{0FEEA357-F962-44E5-E86F-4BD7D3D2A90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427669" y="4052782"/>
                  <a:ext cx="139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74977" name="Freihand 174976">
                  <a:extLst>
                    <a:ext uri="{FF2B5EF4-FFF2-40B4-BE49-F238E27FC236}">
                      <a16:creationId xmlns:a16="http://schemas.microsoft.com/office/drawing/2014/main" id="{74117475-46C8-C549-1EA7-F0396C032EAC}"/>
                    </a:ext>
                  </a:extLst>
                </p14:cNvPr>
                <p14:cNvContentPartPr/>
                <p14:nvPr/>
              </p14:nvContentPartPr>
              <p14:xfrm>
                <a:off x="6750229" y="4090942"/>
                <a:ext cx="153720" cy="32400"/>
              </p14:xfrm>
            </p:contentPart>
          </mc:Choice>
          <mc:Fallback xmlns="">
            <p:pic>
              <p:nvPicPr>
                <p:cNvPr id="174977" name="Freihand 174976">
                  <a:extLst>
                    <a:ext uri="{FF2B5EF4-FFF2-40B4-BE49-F238E27FC236}">
                      <a16:creationId xmlns:a16="http://schemas.microsoft.com/office/drawing/2014/main" id="{74117475-46C8-C549-1EA7-F0396C032EA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741229" y="4082302"/>
                  <a:ext cx="171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74978" name="Freihand 174977">
                  <a:extLst>
                    <a:ext uri="{FF2B5EF4-FFF2-40B4-BE49-F238E27FC236}">
                      <a16:creationId xmlns:a16="http://schemas.microsoft.com/office/drawing/2014/main" id="{0E3A434E-2225-B2B6-ED69-302CE92A795F}"/>
                    </a:ext>
                  </a:extLst>
                </p14:cNvPr>
                <p14:cNvContentPartPr/>
                <p14:nvPr/>
              </p14:nvContentPartPr>
              <p14:xfrm>
                <a:off x="7086109" y="3967822"/>
                <a:ext cx="89640" cy="180720"/>
              </p14:xfrm>
            </p:contentPart>
          </mc:Choice>
          <mc:Fallback xmlns="">
            <p:pic>
              <p:nvPicPr>
                <p:cNvPr id="174978" name="Freihand 174977">
                  <a:extLst>
                    <a:ext uri="{FF2B5EF4-FFF2-40B4-BE49-F238E27FC236}">
                      <a16:creationId xmlns:a16="http://schemas.microsoft.com/office/drawing/2014/main" id="{0E3A434E-2225-B2B6-ED69-302CE92A795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077469" y="3958822"/>
                  <a:ext cx="107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74979" name="Freihand 174978">
                  <a:extLst>
                    <a:ext uri="{FF2B5EF4-FFF2-40B4-BE49-F238E27FC236}">
                      <a16:creationId xmlns:a16="http://schemas.microsoft.com/office/drawing/2014/main" id="{9513F759-B4A3-6428-1E7F-141A577DA04B}"/>
                    </a:ext>
                  </a:extLst>
                </p14:cNvPr>
                <p14:cNvContentPartPr/>
                <p14:nvPr/>
              </p14:nvContentPartPr>
              <p14:xfrm>
                <a:off x="7162429" y="4074022"/>
                <a:ext cx="24480" cy="95760"/>
              </p14:xfrm>
            </p:contentPart>
          </mc:Choice>
          <mc:Fallback xmlns="">
            <p:pic>
              <p:nvPicPr>
                <p:cNvPr id="174979" name="Freihand 174978">
                  <a:extLst>
                    <a:ext uri="{FF2B5EF4-FFF2-40B4-BE49-F238E27FC236}">
                      <a16:creationId xmlns:a16="http://schemas.microsoft.com/office/drawing/2014/main" id="{9513F759-B4A3-6428-1E7F-141A577DA04B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153429" y="4065382"/>
                  <a:ext cx="42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74980" name="Freihand 174979">
                  <a:extLst>
                    <a:ext uri="{FF2B5EF4-FFF2-40B4-BE49-F238E27FC236}">
                      <a16:creationId xmlns:a16="http://schemas.microsoft.com/office/drawing/2014/main" id="{084FB088-AAF7-EA14-4BE2-A4D19571F40F}"/>
                    </a:ext>
                  </a:extLst>
                </p14:cNvPr>
                <p14:cNvContentPartPr/>
                <p14:nvPr/>
              </p14:nvContentPartPr>
              <p14:xfrm>
                <a:off x="7331989" y="3983662"/>
                <a:ext cx="79560" cy="159120"/>
              </p14:xfrm>
            </p:contentPart>
          </mc:Choice>
          <mc:Fallback xmlns="">
            <p:pic>
              <p:nvPicPr>
                <p:cNvPr id="174980" name="Freihand 174979">
                  <a:extLst>
                    <a:ext uri="{FF2B5EF4-FFF2-40B4-BE49-F238E27FC236}">
                      <a16:creationId xmlns:a16="http://schemas.microsoft.com/office/drawing/2014/main" id="{084FB088-AAF7-EA14-4BE2-A4D19571F40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323349" y="3975022"/>
                  <a:ext cx="97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74981" name="Freihand 174980">
                  <a:extLst>
                    <a:ext uri="{FF2B5EF4-FFF2-40B4-BE49-F238E27FC236}">
                      <a16:creationId xmlns:a16="http://schemas.microsoft.com/office/drawing/2014/main" id="{EC20022D-CEA2-2F7B-5B09-EC6110F34194}"/>
                    </a:ext>
                  </a:extLst>
                </p14:cNvPr>
                <p14:cNvContentPartPr/>
                <p14:nvPr/>
              </p14:nvContentPartPr>
              <p14:xfrm>
                <a:off x="7480669" y="3924982"/>
                <a:ext cx="345600" cy="200880"/>
              </p14:xfrm>
            </p:contentPart>
          </mc:Choice>
          <mc:Fallback xmlns="">
            <p:pic>
              <p:nvPicPr>
                <p:cNvPr id="174981" name="Freihand 174980">
                  <a:extLst>
                    <a:ext uri="{FF2B5EF4-FFF2-40B4-BE49-F238E27FC236}">
                      <a16:creationId xmlns:a16="http://schemas.microsoft.com/office/drawing/2014/main" id="{EC20022D-CEA2-2F7B-5B09-EC6110F3419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472029" y="3915982"/>
                  <a:ext cx="363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74982" name="Freihand 174981">
                  <a:extLst>
                    <a:ext uri="{FF2B5EF4-FFF2-40B4-BE49-F238E27FC236}">
                      <a16:creationId xmlns:a16="http://schemas.microsoft.com/office/drawing/2014/main" id="{5DEECCD1-84DF-E7C0-BFB1-8B59D0CA177B}"/>
                    </a:ext>
                  </a:extLst>
                </p14:cNvPr>
                <p14:cNvContentPartPr/>
                <p14:nvPr/>
              </p14:nvContentPartPr>
              <p14:xfrm>
                <a:off x="8262589" y="3989062"/>
                <a:ext cx="200520" cy="28080"/>
              </p14:xfrm>
            </p:contentPart>
          </mc:Choice>
          <mc:Fallback xmlns="">
            <p:pic>
              <p:nvPicPr>
                <p:cNvPr id="174982" name="Freihand 174981">
                  <a:extLst>
                    <a:ext uri="{FF2B5EF4-FFF2-40B4-BE49-F238E27FC236}">
                      <a16:creationId xmlns:a16="http://schemas.microsoft.com/office/drawing/2014/main" id="{5DEECCD1-84DF-E7C0-BFB1-8B59D0CA177B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253589" y="3980062"/>
                  <a:ext cx="218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74983" name="Freihand 174982">
                  <a:extLst>
                    <a:ext uri="{FF2B5EF4-FFF2-40B4-BE49-F238E27FC236}">
                      <a16:creationId xmlns:a16="http://schemas.microsoft.com/office/drawing/2014/main" id="{6D92F01E-64E3-4AD7-D4F4-F2C2EC212AD3}"/>
                    </a:ext>
                  </a:extLst>
                </p14:cNvPr>
                <p14:cNvContentPartPr/>
                <p14:nvPr/>
              </p14:nvContentPartPr>
              <p14:xfrm>
                <a:off x="8293909" y="4033702"/>
                <a:ext cx="196920" cy="48960"/>
              </p14:xfrm>
            </p:contentPart>
          </mc:Choice>
          <mc:Fallback xmlns="">
            <p:pic>
              <p:nvPicPr>
                <p:cNvPr id="174983" name="Freihand 174982">
                  <a:extLst>
                    <a:ext uri="{FF2B5EF4-FFF2-40B4-BE49-F238E27FC236}">
                      <a16:creationId xmlns:a16="http://schemas.microsoft.com/office/drawing/2014/main" id="{6D92F01E-64E3-4AD7-D4F4-F2C2EC212AD3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285269" y="4025062"/>
                  <a:ext cx="214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74984" name="Freihand 174983">
                  <a:extLst>
                    <a:ext uri="{FF2B5EF4-FFF2-40B4-BE49-F238E27FC236}">
                      <a16:creationId xmlns:a16="http://schemas.microsoft.com/office/drawing/2014/main" id="{5A91F60A-E463-C83F-5121-CE7500EAA08F}"/>
                    </a:ext>
                  </a:extLst>
                </p14:cNvPr>
                <p14:cNvContentPartPr/>
                <p14:nvPr/>
              </p14:nvContentPartPr>
              <p14:xfrm>
                <a:off x="8624029" y="3948742"/>
                <a:ext cx="204120" cy="226800"/>
              </p14:xfrm>
            </p:contentPart>
          </mc:Choice>
          <mc:Fallback xmlns="">
            <p:pic>
              <p:nvPicPr>
                <p:cNvPr id="174984" name="Freihand 174983">
                  <a:extLst>
                    <a:ext uri="{FF2B5EF4-FFF2-40B4-BE49-F238E27FC236}">
                      <a16:creationId xmlns:a16="http://schemas.microsoft.com/office/drawing/2014/main" id="{5A91F60A-E463-C83F-5121-CE7500EAA08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615389" y="3939742"/>
                  <a:ext cx="221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74988" name="Freihand 174987">
                  <a:extLst>
                    <a:ext uri="{FF2B5EF4-FFF2-40B4-BE49-F238E27FC236}">
                      <a16:creationId xmlns:a16="http://schemas.microsoft.com/office/drawing/2014/main" id="{296BD0C0-068E-EDDD-1F5A-BBD4AF630CB8}"/>
                    </a:ext>
                  </a:extLst>
                </p14:cNvPr>
                <p14:cNvContentPartPr/>
                <p14:nvPr/>
              </p14:nvContentPartPr>
              <p14:xfrm>
                <a:off x="9215869" y="4004902"/>
                <a:ext cx="9000" cy="81000"/>
              </p14:xfrm>
            </p:contentPart>
          </mc:Choice>
          <mc:Fallback xmlns="">
            <p:pic>
              <p:nvPicPr>
                <p:cNvPr id="174988" name="Freihand 174987">
                  <a:extLst>
                    <a:ext uri="{FF2B5EF4-FFF2-40B4-BE49-F238E27FC236}">
                      <a16:creationId xmlns:a16="http://schemas.microsoft.com/office/drawing/2014/main" id="{296BD0C0-068E-EDDD-1F5A-BBD4AF630CB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9207229" y="3996262"/>
                  <a:ext cx="26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74989" name="Freihand 174988">
                  <a:extLst>
                    <a:ext uri="{FF2B5EF4-FFF2-40B4-BE49-F238E27FC236}">
                      <a16:creationId xmlns:a16="http://schemas.microsoft.com/office/drawing/2014/main" id="{BF18CB0C-F8C2-2E2D-4036-0F6D239E2353}"/>
                    </a:ext>
                  </a:extLst>
                </p14:cNvPr>
                <p14:cNvContentPartPr/>
                <p14:nvPr/>
              </p14:nvContentPartPr>
              <p14:xfrm>
                <a:off x="9380749" y="3941542"/>
                <a:ext cx="125640" cy="158040"/>
              </p14:xfrm>
            </p:contentPart>
          </mc:Choice>
          <mc:Fallback xmlns="">
            <p:pic>
              <p:nvPicPr>
                <p:cNvPr id="174989" name="Freihand 174988">
                  <a:extLst>
                    <a:ext uri="{FF2B5EF4-FFF2-40B4-BE49-F238E27FC236}">
                      <a16:creationId xmlns:a16="http://schemas.microsoft.com/office/drawing/2014/main" id="{BF18CB0C-F8C2-2E2D-4036-0F6D239E2353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371749" y="3932542"/>
                  <a:ext cx="143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74990" name="Freihand 174989">
                  <a:extLst>
                    <a:ext uri="{FF2B5EF4-FFF2-40B4-BE49-F238E27FC236}">
                      <a16:creationId xmlns:a16="http://schemas.microsoft.com/office/drawing/2014/main" id="{4D9577EE-CC03-7CBB-383F-1F547E20F884}"/>
                    </a:ext>
                  </a:extLst>
                </p14:cNvPr>
                <p14:cNvContentPartPr/>
                <p14:nvPr/>
              </p14:nvContentPartPr>
              <p14:xfrm>
                <a:off x="9192829" y="3922462"/>
                <a:ext cx="18000" cy="6120"/>
              </p14:xfrm>
            </p:contentPart>
          </mc:Choice>
          <mc:Fallback xmlns="">
            <p:pic>
              <p:nvPicPr>
                <p:cNvPr id="174990" name="Freihand 174989">
                  <a:extLst>
                    <a:ext uri="{FF2B5EF4-FFF2-40B4-BE49-F238E27FC236}">
                      <a16:creationId xmlns:a16="http://schemas.microsoft.com/office/drawing/2014/main" id="{4D9577EE-CC03-7CBB-383F-1F547E20F88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183829" y="3913462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74991" name="Freihand 174990">
                  <a:extLst>
                    <a:ext uri="{FF2B5EF4-FFF2-40B4-BE49-F238E27FC236}">
                      <a16:creationId xmlns:a16="http://schemas.microsoft.com/office/drawing/2014/main" id="{E8CA53DD-E1E1-D585-D6B3-B8FE6182FB4D}"/>
                    </a:ext>
                  </a:extLst>
                </p14:cNvPr>
                <p14:cNvContentPartPr/>
                <p14:nvPr/>
              </p14:nvContentPartPr>
              <p14:xfrm>
                <a:off x="9691789" y="3974662"/>
                <a:ext cx="149040" cy="18360"/>
              </p14:xfrm>
            </p:contentPart>
          </mc:Choice>
          <mc:Fallback xmlns="">
            <p:pic>
              <p:nvPicPr>
                <p:cNvPr id="174991" name="Freihand 174990">
                  <a:extLst>
                    <a:ext uri="{FF2B5EF4-FFF2-40B4-BE49-F238E27FC236}">
                      <a16:creationId xmlns:a16="http://schemas.microsoft.com/office/drawing/2014/main" id="{E8CA53DD-E1E1-D585-D6B3-B8FE6182FB4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682789" y="3965662"/>
                  <a:ext cx="166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74992" name="Freihand 174991">
                  <a:extLst>
                    <a:ext uri="{FF2B5EF4-FFF2-40B4-BE49-F238E27FC236}">
                      <a16:creationId xmlns:a16="http://schemas.microsoft.com/office/drawing/2014/main" id="{6D3B15DB-06D6-CD90-3887-D6B77061C88B}"/>
                    </a:ext>
                  </a:extLst>
                </p14:cNvPr>
                <p14:cNvContentPartPr/>
                <p14:nvPr/>
              </p14:nvContentPartPr>
              <p14:xfrm>
                <a:off x="9878989" y="3893662"/>
                <a:ext cx="205920" cy="133920"/>
              </p14:xfrm>
            </p:contentPart>
          </mc:Choice>
          <mc:Fallback xmlns="">
            <p:pic>
              <p:nvPicPr>
                <p:cNvPr id="174992" name="Freihand 174991">
                  <a:extLst>
                    <a:ext uri="{FF2B5EF4-FFF2-40B4-BE49-F238E27FC236}">
                      <a16:creationId xmlns:a16="http://schemas.microsoft.com/office/drawing/2014/main" id="{6D3B15DB-06D6-CD90-3887-D6B77061C88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869989" y="3884662"/>
                  <a:ext cx="223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74993" name="Freihand 174992">
                  <a:extLst>
                    <a:ext uri="{FF2B5EF4-FFF2-40B4-BE49-F238E27FC236}">
                      <a16:creationId xmlns:a16="http://schemas.microsoft.com/office/drawing/2014/main" id="{BDA1891A-70AC-608D-CF84-F86F9A6A0D38}"/>
                    </a:ext>
                  </a:extLst>
                </p14:cNvPr>
                <p14:cNvContentPartPr/>
                <p14:nvPr/>
              </p14:nvContentPartPr>
              <p14:xfrm>
                <a:off x="9958909" y="3945502"/>
                <a:ext cx="725040" cy="136800"/>
              </p14:xfrm>
            </p:contentPart>
          </mc:Choice>
          <mc:Fallback xmlns="">
            <p:pic>
              <p:nvPicPr>
                <p:cNvPr id="174993" name="Freihand 174992">
                  <a:extLst>
                    <a:ext uri="{FF2B5EF4-FFF2-40B4-BE49-F238E27FC236}">
                      <a16:creationId xmlns:a16="http://schemas.microsoft.com/office/drawing/2014/main" id="{BDA1891A-70AC-608D-CF84-F86F9A6A0D38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9949909" y="3936862"/>
                  <a:ext cx="742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74994" name="Freihand 174993">
                  <a:extLst>
                    <a:ext uri="{FF2B5EF4-FFF2-40B4-BE49-F238E27FC236}">
                      <a16:creationId xmlns:a16="http://schemas.microsoft.com/office/drawing/2014/main" id="{4097B306-ABF1-3B05-FC17-E76D902132F8}"/>
                    </a:ext>
                  </a:extLst>
                </p14:cNvPr>
                <p14:cNvContentPartPr/>
                <p14:nvPr/>
              </p14:nvContentPartPr>
              <p14:xfrm>
                <a:off x="6068389" y="3926422"/>
                <a:ext cx="80280" cy="392400"/>
              </p14:xfrm>
            </p:contentPart>
          </mc:Choice>
          <mc:Fallback xmlns="">
            <p:pic>
              <p:nvPicPr>
                <p:cNvPr id="174994" name="Freihand 174993">
                  <a:extLst>
                    <a:ext uri="{FF2B5EF4-FFF2-40B4-BE49-F238E27FC236}">
                      <a16:creationId xmlns:a16="http://schemas.microsoft.com/office/drawing/2014/main" id="{4097B306-ABF1-3B05-FC17-E76D902132F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059749" y="3917782"/>
                  <a:ext cx="979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74995" name="Freihand 174994">
                  <a:extLst>
                    <a:ext uri="{FF2B5EF4-FFF2-40B4-BE49-F238E27FC236}">
                      <a16:creationId xmlns:a16="http://schemas.microsoft.com/office/drawing/2014/main" id="{106F6CC4-9809-88CF-BADF-A3EB4A7901E6}"/>
                    </a:ext>
                  </a:extLst>
                </p14:cNvPr>
                <p14:cNvContentPartPr/>
                <p14:nvPr/>
              </p14:nvContentPartPr>
              <p14:xfrm>
                <a:off x="6109429" y="3716542"/>
                <a:ext cx="4742280" cy="355320"/>
              </p14:xfrm>
            </p:contentPart>
          </mc:Choice>
          <mc:Fallback xmlns="">
            <p:pic>
              <p:nvPicPr>
                <p:cNvPr id="174995" name="Freihand 174994">
                  <a:extLst>
                    <a:ext uri="{FF2B5EF4-FFF2-40B4-BE49-F238E27FC236}">
                      <a16:creationId xmlns:a16="http://schemas.microsoft.com/office/drawing/2014/main" id="{106F6CC4-9809-88CF-BADF-A3EB4A7901E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100429" y="3707542"/>
                  <a:ext cx="4759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74996" name="Freihand 174995">
                  <a:extLst>
                    <a:ext uri="{FF2B5EF4-FFF2-40B4-BE49-F238E27FC236}">
                      <a16:creationId xmlns:a16="http://schemas.microsoft.com/office/drawing/2014/main" id="{805B4E23-AC60-F2F7-5BA8-A679C9826E1A}"/>
                    </a:ext>
                  </a:extLst>
                </p14:cNvPr>
                <p14:cNvContentPartPr/>
                <p14:nvPr/>
              </p14:nvContentPartPr>
              <p14:xfrm>
                <a:off x="6368269" y="4069342"/>
                <a:ext cx="4429800" cy="288360"/>
              </p14:xfrm>
            </p:contentPart>
          </mc:Choice>
          <mc:Fallback xmlns="">
            <p:pic>
              <p:nvPicPr>
                <p:cNvPr id="174996" name="Freihand 174995">
                  <a:extLst>
                    <a:ext uri="{FF2B5EF4-FFF2-40B4-BE49-F238E27FC236}">
                      <a16:creationId xmlns:a16="http://schemas.microsoft.com/office/drawing/2014/main" id="{805B4E23-AC60-F2F7-5BA8-A679C9826E1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359269" y="4060702"/>
                  <a:ext cx="4447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75284" name="Freihand 175283">
                  <a:extLst>
                    <a:ext uri="{FF2B5EF4-FFF2-40B4-BE49-F238E27FC236}">
                      <a16:creationId xmlns:a16="http://schemas.microsoft.com/office/drawing/2014/main" id="{9351C809-178C-F023-CE64-63233DE4CA34}"/>
                    </a:ext>
                  </a:extLst>
                </p14:cNvPr>
                <p14:cNvContentPartPr/>
                <p14:nvPr/>
              </p14:nvContentPartPr>
              <p14:xfrm>
                <a:off x="6018709" y="4087342"/>
                <a:ext cx="2900520" cy="213480"/>
              </p14:xfrm>
            </p:contentPart>
          </mc:Choice>
          <mc:Fallback xmlns="">
            <p:pic>
              <p:nvPicPr>
                <p:cNvPr id="175284" name="Freihand 175283">
                  <a:extLst>
                    <a:ext uri="{FF2B5EF4-FFF2-40B4-BE49-F238E27FC236}">
                      <a16:creationId xmlns:a16="http://schemas.microsoft.com/office/drawing/2014/main" id="{9351C809-178C-F023-CE64-63233DE4CA34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010069" y="4078702"/>
                  <a:ext cx="29181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319" name="Gruppieren 175318">
            <a:extLst>
              <a:ext uri="{FF2B5EF4-FFF2-40B4-BE49-F238E27FC236}">
                <a16:creationId xmlns:a16="http://schemas.microsoft.com/office/drawing/2014/main" id="{18DC50FA-EA44-735F-451B-E008E5B25BDF}"/>
              </a:ext>
            </a:extLst>
          </p:cNvPr>
          <p:cNvGrpSpPr/>
          <p:nvPr/>
        </p:nvGrpSpPr>
        <p:grpSpPr>
          <a:xfrm>
            <a:off x="2046469" y="4427182"/>
            <a:ext cx="6545880" cy="1376280"/>
            <a:chOff x="2046469" y="4427182"/>
            <a:chExt cx="6545880" cy="13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75094" name="Freihand 175093">
                  <a:extLst>
                    <a:ext uri="{FF2B5EF4-FFF2-40B4-BE49-F238E27FC236}">
                      <a16:creationId xmlns:a16="http://schemas.microsoft.com/office/drawing/2014/main" id="{037F2941-CA59-F6ED-D8D9-3DA2C3DB1529}"/>
                    </a:ext>
                  </a:extLst>
                </p14:cNvPr>
                <p14:cNvContentPartPr/>
                <p14:nvPr/>
              </p14:nvContentPartPr>
              <p14:xfrm>
                <a:off x="2046469" y="4668742"/>
                <a:ext cx="122040" cy="144000"/>
              </p14:xfrm>
            </p:contentPart>
          </mc:Choice>
          <mc:Fallback xmlns="">
            <p:pic>
              <p:nvPicPr>
                <p:cNvPr id="175094" name="Freihand 175093">
                  <a:extLst>
                    <a:ext uri="{FF2B5EF4-FFF2-40B4-BE49-F238E27FC236}">
                      <a16:creationId xmlns:a16="http://schemas.microsoft.com/office/drawing/2014/main" id="{037F2941-CA59-F6ED-D8D9-3DA2C3DB152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037469" y="4660102"/>
                  <a:ext cx="139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75095" name="Freihand 175094">
                  <a:extLst>
                    <a:ext uri="{FF2B5EF4-FFF2-40B4-BE49-F238E27FC236}">
                      <a16:creationId xmlns:a16="http://schemas.microsoft.com/office/drawing/2014/main" id="{256DA9C3-124E-7733-2FC5-AA3F788C2DF5}"/>
                    </a:ext>
                  </a:extLst>
                </p14:cNvPr>
                <p14:cNvContentPartPr/>
                <p14:nvPr/>
              </p14:nvContentPartPr>
              <p14:xfrm>
                <a:off x="2249509" y="4658302"/>
                <a:ext cx="85320" cy="165600"/>
              </p14:xfrm>
            </p:contentPart>
          </mc:Choice>
          <mc:Fallback xmlns="">
            <p:pic>
              <p:nvPicPr>
                <p:cNvPr id="175095" name="Freihand 175094">
                  <a:extLst>
                    <a:ext uri="{FF2B5EF4-FFF2-40B4-BE49-F238E27FC236}">
                      <a16:creationId xmlns:a16="http://schemas.microsoft.com/office/drawing/2014/main" id="{256DA9C3-124E-7733-2FC5-AA3F788C2DF5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240509" y="4649302"/>
                  <a:ext cx="102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75096" name="Freihand 175095">
                  <a:extLst>
                    <a:ext uri="{FF2B5EF4-FFF2-40B4-BE49-F238E27FC236}">
                      <a16:creationId xmlns:a16="http://schemas.microsoft.com/office/drawing/2014/main" id="{9D5F9AB1-E0E1-8331-50BE-E14B4AAD6574}"/>
                    </a:ext>
                  </a:extLst>
                </p14:cNvPr>
                <p14:cNvContentPartPr/>
                <p14:nvPr/>
              </p14:nvContentPartPr>
              <p14:xfrm>
                <a:off x="2278669" y="4633462"/>
                <a:ext cx="123120" cy="10080"/>
              </p14:xfrm>
            </p:contentPart>
          </mc:Choice>
          <mc:Fallback xmlns="">
            <p:pic>
              <p:nvPicPr>
                <p:cNvPr id="175096" name="Freihand 175095">
                  <a:extLst>
                    <a:ext uri="{FF2B5EF4-FFF2-40B4-BE49-F238E27FC236}">
                      <a16:creationId xmlns:a16="http://schemas.microsoft.com/office/drawing/2014/main" id="{9D5F9AB1-E0E1-8331-50BE-E14B4AAD6574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269669" y="4624462"/>
                  <a:ext cx="140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75097" name="Freihand 175096">
                  <a:extLst>
                    <a:ext uri="{FF2B5EF4-FFF2-40B4-BE49-F238E27FC236}">
                      <a16:creationId xmlns:a16="http://schemas.microsoft.com/office/drawing/2014/main" id="{F3CD0852-8E1B-396E-0BCB-7A9D5F31149E}"/>
                    </a:ext>
                  </a:extLst>
                </p14:cNvPr>
                <p14:cNvContentPartPr/>
                <p14:nvPr/>
              </p14:nvContentPartPr>
              <p14:xfrm>
                <a:off x="2628949" y="4680982"/>
                <a:ext cx="5400" cy="146880"/>
              </p14:xfrm>
            </p:contentPart>
          </mc:Choice>
          <mc:Fallback xmlns="">
            <p:pic>
              <p:nvPicPr>
                <p:cNvPr id="175097" name="Freihand 175096">
                  <a:extLst>
                    <a:ext uri="{FF2B5EF4-FFF2-40B4-BE49-F238E27FC236}">
                      <a16:creationId xmlns:a16="http://schemas.microsoft.com/office/drawing/2014/main" id="{F3CD0852-8E1B-396E-0BCB-7A9D5F31149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620309" y="4671982"/>
                  <a:ext cx="23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75098" name="Freihand 175097">
                  <a:extLst>
                    <a:ext uri="{FF2B5EF4-FFF2-40B4-BE49-F238E27FC236}">
                      <a16:creationId xmlns:a16="http://schemas.microsoft.com/office/drawing/2014/main" id="{EE4F7683-F88E-B6A1-07A0-8FBCB3B005B5}"/>
                    </a:ext>
                  </a:extLst>
                </p14:cNvPr>
                <p14:cNvContentPartPr/>
                <p14:nvPr/>
              </p14:nvContentPartPr>
              <p14:xfrm>
                <a:off x="2581429" y="4686382"/>
                <a:ext cx="149040" cy="41040"/>
              </p14:xfrm>
            </p:contentPart>
          </mc:Choice>
          <mc:Fallback xmlns="">
            <p:pic>
              <p:nvPicPr>
                <p:cNvPr id="175098" name="Freihand 175097">
                  <a:extLst>
                    <a:ext uri="{FF2B5EF4-FFF2-40B4-BE49-F238E27FC236}">
                      <a16:creationId xmlns:a16="http://schemas.microsoft.com/office/drawing/2014/main" id="{EE4F7683-F88E-B6A1-07A0-8FBCB3B005B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572789" y="4677742"/>
                  <a:ext cx="166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75099" name="Freihand 175098">
                  <a:extLst>
                    <a:ext uri="{FF2B5EF4-FFF2-40B4-BE49-F238E27FC236}">
                      <a16:creationId xmlns:a16="http://schemas.microsoft.com/office/drawing/2014/main" id="{740060EE-803F-CDE2-74FD-7F6D9E5E4111}"/>
                    </a:ext>
                  </a:extLst>
                </p14:cNvPr>
                <p14:cNvContentPartPr/>
                <p14:nvPr/>
              </p14:nvContentPartPr>
              <p14:xfrm>
                <a:off x="2804629" y="4630222"/>
                <a:ext cx="85680" cy="146880"/>
              </p14:xfrm>
            </p:contentPart>
          </mc:Choice>
          <mc:Fallback xmlns="">
            <p:pic>
              <p:nvPicPr>
                <p:cNvPr id="175099" name="Freihand 175098">
                  <a:extLst>
                    <a:ext uri="{FF2B5EF4-FFF2-40B4-BE49-F238E27FC236}">
                      <a16:creationId xmlns:a16="http://schemas.microsoft.com/office/drawing/2014/main" id="{740060EE-803F-CDE2-74FD-7F6D9E5E411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795989" y="4621582"/>
                  <a:ext cx="103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75100" name="Freihand 175099">
                  <a:extLst>
                    <a:ext uri="{FF2B5EF4-FFF2-40B4-BE49-F238E27FC236}">
                      <a16:creationId xmlns:a16="http://schemas.microsoft.com/office/drawing/2014/main" id="{9F796A41-EDFD-36AA-F75E-430D0E2E230F}"/>
                    </a:ext>
                  </a:extLst>
                </p14:cNvPr>
                <p14:cNvContentPartPr/>
                <p14:nvPr/>
              </p14:nvContentPartPr>
              <p14:xfrm>
                <a:off x="2977789" y="4625902"/>
                <a:ext cx="284400" cy="130680"/>
              </p14:xfrm>
            </p:contentPart>
          </mc:Choice>
          <mc:Fallback xmlns="">
            <p:pic>
              <p:nvPicPr>
                <p:cNvPr id="175100" name="Freihand 175099">
                  <a:extLst>
                    <a:ext uri="{FF2B5EF4-FFF2-40B4-BE49-F238E27FC236}">
                      <a16:creationId xmlns:a16="http://schemas.microsoft.com/office/drawing/2014/main" id="{9F796A41-EDFD-36AA-F75E-430D0E2E230F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969149" y="4616902"/>
                  <a:ext cx="302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75101" name="Freihand 175100">
                  <a:extLst>
                    <a:ext uri="{FF2B5EF4-FFF2-40B4-BE49-F238E27FC236}">
                      <a16:creationId xmlns:a16="http://schemas.microsoft.com/office/drawing/2014/main" id="{4A3A8402-78CF-7DF0-3EAF-40F0F372BF6E}"/>
                    </a:ext>
                  </a:extLst>
                </p14:cNvPr>
                <p14:cNvContentPartPr/>
                <p14:nvPr/>
              </p14:nvContentPartPr>
              <p14:xfrm>
                <a:off x="3359749" y="4559662"/>
                <a:ext cx="39960" cy="183960"/>
              </p14:xfrm>
            </p:contentPart>
          </mc:Choice>
          <mc:Fallback xmlns="">
            <p:pic>
              <p:nvPicPr>
                <p:cNvPr id="175101" name="Freihand 175100">
                  <a:extLst>
                    <a:ext uri="{FF2B5EF4-FFF2-40B4-BE49-F238E27FC236}">
                      <a16:creationId xmlns:a16="http://schemas.microsoft.com/office/drawing/2014/main" id="{4A3A8402-78CF-7DF0-3EAF-40F0F372BF6E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350749" y="4550662"/>
                  <a:ext cx="57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75102" name="Freihand 175101">
                  <a:extLst>
                    <a:ext uri="{FF2B5EF4-FFF2-40B4-BE49-F238E27FC236}">
                      <a16:creationId xmlns:a16="http://schemas.microsoft.com/office/drawing/2014/main" id="{8ED61D9A-1809-DBF6-8593-A2378B7122A8}"/>
                    </a:ext>
                  </a:extLst>
                </p14:cNvPr>
                <p14:cNvContentPartPr/>
                <p14:nvPr/>
              </p14:nvContentPartPr>
              <p14:xfrm>
                <a:off x="3590869" y="4686382"/>
                <a:ext cx="183600" cy="71640"/>
              </p14:xfrm>
            </p:contentPart>
          </mc:Choice>
          <mc:Fallback xmlns="">
            <p:pic>
              <p:nvPicPr>
                <p:cNvPr id="175102" name="Freihand 175101">
                  <a:extLst>
                    <a:ext uri="{FF2B5EF4-FFF2-40B4-BE49-F238E27FC236}">
                      <a16:creationId xmlns:a16="http://schemas.microsoft.com/office/drawing/2014/main" id="{8ED61D9A-1809-DBF6-8593-A2378B7122A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581869" y="4677742"/>
                  <a:ext cx="201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75105" name="Freihand 175104">
                  <a:extLst>
                    <a:ext uri="{FF2B5EF4-FFF2-40B4-BE49-F238E27FC236}">
                      <a16:creationId xmlns:a16="http://schemas.microsoft.com/office/drawing/2014/main" id="{E2683F23-846B-6165-E735-7B34872FF108}"/>
                    </a:ext>
                  </a:extLst>
                </p14:cNvPr>
                <p14:cNvContentPartPr/>
                <p14:nvPr/>
              </p14:nvContentPartPr>
              <p14:xfrm>
                <a:off x="3978229" y="4596382"/>
                <a:ext cx="97200" cy="183600"/>
              </p14:xfrm>
            </p:contentPart>
          </mc:Choice>
          <mc:Fallback xmlns="">
            <p:pic>
              <p:nvPicPr>
                <p:cNvPr id="175105" name="Freihand 175104">
                  <a:extLst>
                    <a:ext uri="{FF2B5EF4-FFF2-40B4-BE49-F238E27FC236}">
                      <a16:creationId xmlns:a16="http://schemas.microsoft.com/office/drawing/2014/main" id="{E2683F23-846B-6165-E735-7B34872FF10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969589" y="4587742"/>
                  <a:ext cx="114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75106" name="Freihand 175105">
                  <a:extLst>
                    <a:ext uri="{FF2B5EF4-FFF2-40B4-BE49-F238E27FC236}">
                      <a16:creationId xmlns:a16="http://schemas.microsoft.com/office/drawing/2014/main" id="{7BB72499-950E-30A4-AFB3-FDA01BBDC835}"/>
                    </a:ext>
                  </a:extLst>
                </p14:cNvPr>
                <p14:cNvContentPartPr/>
                <p14:nvPr/>
              </p14:nvContentPartPr>
              <p14:xfrm>
                <a:off x="4170829" y="4634182"/>
                <a:ext cx="94680" cy="162720"/>
              </p14:xfrm>
            </p:contentPart>
          </mc:Choice>
          <mc:Fallback xmlns="">
            <p:pic>
              <p:nvPicPr>
                <p:cNvPr id="175106" name="Freihand 175105">
                  <a:extLst>
                    <a:ext uri="{FF2B5EF4-FFF2-40B4-BE49-F238E27FC236}">
                      <a16:creationId xmlns:a16="http://schemas.microsoft.com/office/drawing/2014/main" id="{7BB72499-950E-30A4-AFB3-FDA01BBDC835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162189" y="4625182"/>
                  <a:ext cx="112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75107" name="Freihand 175106">
                  <a:extLst>
                    <a:ext uri="{FF2B5EF4-FFF2-40B4-BE49-F238E27FC236}">
                      <a16:creationId xmlns:a16="http://schemas.microsoft.com/office/drawing/2014/main" id="{F8D65348-4D3D-1459-CCB3-DBD277BF4510}"/>
                    </a:ext>
                  </a:extLst>
                </p14:cNvPr>
                <p14:cNvContentPartPr/>
                <p14:nvPr/>
              </p14:nvContentPartPr>
              <p14:xfrm>
                <a:off x="4399429" y="4713022"/>
                <a:ext cx="178200" cy="26280"/>
              </p14:xfrm>
            </p:contentPart>
          </mc:Choice>
          <mc:Fallback xmlns="">
            <p:pic>
              <p:nvPicPr>
                <p:cNvPr id="175107" name="Freihand 175106">
                  <a:extLst>
                    <a:ext uri="{FF2B5EF4-FFF2-40B4-BE49-F238E27FC236}">
                      <a16:creationId xmlns:a16="http://schemas.microsoft.com/office/drawing/2014/main" id="{F8D65348-4D3D-1459-CCB3-DBD277BF4510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390429" y="4704022"/>
                  <a:ext cx="195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75108" name="Freihand 175107">
                  <a:extLst>
                    <a:ext uri="{FF2B5EF4-FFF2-40B4-BE49-F238E27FC236}">
                      <a16:creationId xmlns:a16="http://schemas.microsoft.com/office/drawing/2014/main" id="{C3BA4195-FABE-F57B-D7D6-855065094560}"/>
                    </a:ext>
                  </a:extLst>
                </p14:cNvPr>
                <p14:cNvContentPartPr/>
                <p14:nvPr/>
              </p14:nvContentPartPr>
              <p14:xfrm>
                <a:off x="4653949" y="4575502"/>
                <a:ext cx="105120" cy="170640"/>
              </p14:xfrm>
            </p:contentPart>
          </mc:Choice>
          <mc:Fallback xmlns="">
            <p:pic>
              <p:nvPicPr>
                <p:cNvPr id="175108" name="Freihand 175107">
                  <a:extLst>
                    <a:ext uri="{FF2B5EF4-FFF2-40B4-BE49-F238E27FC236}">
                      <a16:creationId xmlns:a16="http://schemas.microsoft.com/office/drawing/2014/main" id="{C3BA4195-FABE-F57B-D7D6-85506509456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644949" y="4566862"/>
                  <a:ext cx="122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75109" name="Freihand 175108">
                  <a:extLst>
                    <a:ext uri="{FF2B5EF4-FFF2-40B4-BE49-F238E27FC236}">
                      <a16:creationId xmlns:a16="http://schemas.microsoft.com/office/drawing/2014/main" id="{E511BFF3-06C2-42AC-F528-429260266D15}"/>
                    </a:ext>
                  </a:extLst>
                </p14:cNvPr>
                <p14:cNvContentPartPr/>
                <p14:nvPr/>
              </p14:nvContentPartPr>
              <p14:xfrm>
                <a:off x="4882909" y="4568302"/>
                <a:ext cx="100800" cy="153000"/>
              </p14:xfrm>
            </p:contentPart>
          </mc:Choice>
          <mc:Fallback xmlns="">
            <p:pic>
              <p:nvPicPr>
                <p:cNvPr id="175109" name="Freihand 175108">
                  <a:extLst>
                    <a:ext uri="{FF2B5EF4-FFF2-40B4-BE49-F238E27FC236}">
                      <a16:creationId xmlns:a16="http://schemas.microsoft.com/office/drawing/2014/main" id="{E511BFF3-06C2-42AC-F528-429260266D15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873909" y="4559662"/>
                  <a:ext cx="118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75111" name="Freihand 175110">
                  <a:extLst>
                    <a:ext uri="{FF2B5EF4-FFF2-40B4-BE49-F238E27FC236}">
                      <a16:creationId xmlns:a16="http://schemas.microsoft.com/office/drawing/2014/main" id="{33B2AC06-E20A-9F14-23E3-8FB92AE941DF}"/>
                    </a:ext>
                  </a:extLst>
                </p14:cNvPr>
                <p14:cNvContentPartPr/>
                <p14:nvPr/>
              </p14:nvContentPartPr>
              <p14:xfrm>
                <a:off x="4863109" y="4548142"/>
                <a:ext cx="142560" cy="151200"/>
              </p14:xfrm>
            </p:contentPart>
          </mc:Choice>
          <mc:Fallback xmlns="">
            <p:pic>
              <p:nvPicPr>
                <p:cNvPr id="175111" name="Freihand 175110">
                  <a:extLst>
                    <a:ext uri="{FF2B5EF4-FFF2-40B4-BE49-F238E27FC236}">
                      <a16:creationId xmlns:a16="http://schemas.microsoft.com/office/drawing/2014/main" id="{33B2AC06-E20A-9F14-23E3-8FB92AE941DF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854469" y="4539142"/>
                  <a:ext cx="160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75112" name="Freihand 175111">
                  <a:extLst>
                    <a:ext uri="{FF2B5EF4-FFF2-40B4-BE49-F238E27FC236}">
                      <a16:creationId xmlns:a16="http://schemas.microsoft.com/office/drawing/2014/main" id="{27532EE8-89F5-520D-6CD1-4E56D246D7CB}"/>
                    </a:ext>
                  </a:extLst>
                </p14:cNvPr>
                <p14:cNvContentPartPr/>
                <p14:nvPr/>
              </p14:nvContentPartPr>
              <p14:xfrm>
                <a:off x="5043109" y="4596742"/>
                <a:ext cx="155520" cy="122040"/>
              </p14:xfrm>
            </p:contentPart>
          </mc:Choice>
          <mc:Fallback xmlns="">
            <p:pic>
              <p:nvPicPr>
                <p:cNvPr id="175112" name="Freihand 175111">
                  <a:extLst>
                    <a:ext uri="{FF2B5EF4-FFF2-40B4-BE49-F238E27FC236}">
                      <a16:creationId xmlns:a16="http://schemas.microsoft.com/office/drawing/2014/main" id="{27532EE8-89F5-520D-6CD1-4E56D246D7CB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034469" y="4588102"/>
                  <a:ext cx="173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75114" name="Freihand 175113">
                  <a:extLst>
                    <a:ext uri="{FF2B5EF4-FFF2-40B4-BE49-F238E27FC236}">
                      <a16:creationId xmlns:a16="http://schemas.microsoft.com/office/drawing/2014/main" id="{0E544D15-AA3A-64E1-4C23-DE73FA2F1AAC}"/>
                    </a:ext>
                  </a:extLst>
                </p14:cNvPr>
                <p14:cNvContentPartPr/>
                <p14:nvPr/>
              </p14:nvContentPartPr>
              <p14:xfrm>
                <a:off x="5309509" y="4620142"/>
                <a:ext cx="78120" cy="104760"/>
              </p14:xfrm>
            </p:contentPart>
          </mc:Choice>
          <mc:Fallback xmlns="">
            <p:pic>
              <p:nvPicPr>
                <p:cNvPr id="175114" name="Freihand 175113">
                  <a:extLst>
                    <a:ext uri="{FF2B5EF4-FFF2-40B4-BE49-F238E27FC236}">
                      <a16:creationId xmlns:a16="http://schemas.microsoft.com/office/drawing/2014/main" id="{0E544D15-AA3A-64E1-4C23-DE73FA2F1AA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300509" y="4611142"/>
                  <a:ext cx="95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75115" name="Freihand 175114">
                  <a:extLst>
                    <a:ext uri="{FF2B5EF4-FFF2-40B4-BE49-F238E27FC236}">
                      <a16:creationId xmlns:a16="http://schemas.microsoft.com/office/drawing/2014/main" id="{6BE9D0A4-4114-0CC9-D09F-B553535DF069}"/>
                    </a:ext>
                  </a:extLst>
                </p14:cNvPr>
                <p14:cNvContentPartPr/>
                <p14:nvPr/>
              </p14:nvContentPartPr>
              <p14:xfrm>
                <a:off x="5327509" y="4433302"/>
                <a:ext cx="21960" cy="12600"/>
              </p14:xfrm>
            </p:contentPart>
          </mc:Choice>
          <mc:Fallback xmlns="">
            <p:pic>
              <p:nvPicPr>
                <p:cNvPr id="175115" name="Freihand 175114">
                  <a:extLst>
                    <a:ext uri="{FF2B5EF4-FFF2-40B4-BE49-F238E27FC236}">
                      <a16:creationId xmlns:a16="http://schemas.microsoft.com/office/drawing/2014/main" id="{6BE9D0A4-4114-0CC9-D09F-B553535DF069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318869" y="4424302"/>
                  <a:ext cx="3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75117" name="Freihand 175116">
                  <a:extLst>
                    <a:ext uri="{FF2B5EF4-FFF2-40B4-BE49-F238E27FC236}">
                      <a16:creationId xmlns:a16="http://schemas.microsoft.com/office/drawing/2014/main" id="{345016AB-9248-C5D6-44A9-7F0EACC53928}"/>
                    </a:ext>
                  </a:extLst>
                </p14:cNvPr>
                <p14:cNvContentPartPr/>
                <p14:nvPr/>
              </p14:nvContentPartPr>
              <p14:xfrm>
                <a:off x="5717749" y="4521502"/>
                <a:ext cx="33840" cy="164880"/>
              </p14:xfrm>
            </p:contentPart>
          </mc:Choice>
          <mc:Fallback xmlns="">
            <p:pic>
              <p:nvPicPr>
                <p:cNvPr id="175117" name="Freihand 175116">
                  <a:extLst>
                    <a:ext uri="{FF2B5EF4-FFF2-40B4-BE49-F238E27FC236}">
                      <a16:creationId xmlns:a16="http://schemas.microsoft.com/office/drawing/2014/main" id="{345016AB-9248-C5D6-44A9-7F0EACC5392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708749" y="4512502"/>
                  <a:ext cx="51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75118" name="Freihand 175117">
                  <a:extLst>
                    <a:ext uri="{FF2B5EF4-FFF2-40B4-BE49-F238E27FC236}">
                      <a16:creationId xmlns:a16="http://schemas.microsoft.com/office/drawing/2014/main" id="{94B6746B-16E9-775F-8D40-5989865AB656}"/>
                    </a:ext>
                  </a:extLst>
                </p14:cNvPr>
                <p14:cNvContentPartPr/>
                <p14:nvPr/>
              </p14:nvContentPartPr>
              <p14:xfrm>
                <a:off x="5963629" y="4562182"/>
                <a:ext cx="10080" cy="83880"/>
              </p14:xfrm>
            </p:contentPart>
          </mc:Choice>
          <mc:Fallback xmlns="">
            <p:pic>
              <p:nvPicPr>
                <p:cNvPr id="175118" name="Freihand 175117">
                  <a:extLst>
                    <a:ext uri="{FF2B5EF4-FFF2-40B4-BE49-F238E27FC236}">
                      <a16:creationId xmlns:a16="http://schemas.microsoft.com/office/drawing/2014/main" id="{94B6746B-16E9-775F-8D40-5989865AB656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954989" y="4553542"/>
                  <a:ext cx="2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75119" name="Freihand 175118">
                  <a:extLst>
                    <a:ext uri="{FF2B5EF4-FFF2-40B4-BE49-F238E27FC236}">
                      <a16:creationId xmlns:a16="http://schemas.microsoft.com/office/drawing/2014/main" id="{D36250F6-3EB5-FCD3-2BE5-FC88F01524F2}"/>
                    </a:ext>
                  </a:extLst>
                </p14:cNvPr>
                <p14:cNvContentPartPr/>
                <p14:nvPr/>
              </p14:nvContentPartPr>
              <p14:xfrm>
                <a:off x="5908909" y="4596742"/>
                <a:ext cx="124200" cy="15480"/>
              </p14:xfrm>
            </p:contentPart>
          </mc:Choice>
          <mc:Fallback xmlns="">
            <p:pic>
              <p:nvPicPr>
                <p:cNvPr id="175119" name="Freihand 175118">
                  <a:extLst>
                    <a:ext uri="{FF2B5EF4-FFF2-40B4-BE49-F238E27FC236}">
                      <a16:creationId xmlns:a16="http://schemas.microsoft.com/office/drawing/2014/main" id="{D36250F6-3EB5-FCD3-2BE5-FC88F01524F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900269" y="4588102"/>
                  <a:ext cx="141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75120" name="Freihand 175119">
                  <a:extLst>
                    <a:ext uri="{FF2B5EF4-FFF2-40B4-BE49-F238E27FC236}">
                      <a16:creationId xmlns:a16="http://schemas.microsoft.com/office/drawing/2014/main" id="{7B63AACC-155C-C354-D9B0-238772E0776D}"/>
                    </a:ext>
                  </a:extLst>
                </p14:cNvPr>
                <p14:cNvContentPartPr/>
                <p14:nvPr/>
              </p14:nvContentPartPr>
              <p14:xfrm>
                <a:off x="6131029" y="4468942"/>
                <a:ext cx="113400" cy="162000"/>
              </p14:xfrm>
            </p:contentPart>
          </mc:Choice>
          <mc:Fallback xmlns="">
            <p:pic>
              <p:nvPicPr>
                <p:cNvPr id="175120" name="Freihand 175119">
                  <a:extLst>
                    <a:ext uri="{FF2B5EF4-FFF2-40B4-BE49-F238E27FC236}">
                      <a16:creationId xmlns:a16="http://schemas.microsoft.com/office/drawing/2014/main" id="{7B63AACC-155C-C354-D9B0-238772E0776D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122029" y="4459942"/>
                  <a:ext cx="131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75121" name="Freihand 175120">
                  <a:extLst>
                    <a:ext uri="{FF2B5EF4-FFF2-40B4-BE49-F238E27FC236}">
                      <a16:creationId xmlns:a16="http://schemas.microsoft.com/office/drawing/2014/main" id="{58ADD339-6636-7010-B1B4-7D497E1E8E8D}"/>
                    </a:ext>
                  </a:extLst>
                </p14:cNvPr>
                <p14:cNvContentPartPr/>
                <p14:nvPr/>
              </p14:nvContentPartPr>
              <p14:xfrm>
                <a:off x="6292669" y="4520782"/>
                <a:ext cx="113400" cy="100800"/>
              </p14:xfrm>
            </p:contentPart>
          </mc:Choice>
          <mc:Fallback xmlns="">
            <p:pic>
              <p:nvPicPr>
                <p:cNvPr id="175121" name="Freihand 175120">
                  <a:extLst>
                    <a:ext uri="{FF2B5EF4-FFF2-40B4-BE49-F238E27FC236}">
                      <a16:creationId xmlns:a16="http://schemas.microsoft.com/office/drawing/2014/main" id="{58ADD339-6636-7010-B1B4-7D497E1E8E8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284029" y="4511782"/>
                  <a:ext cx="131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75122" name="Freihand 175121">
                  <a:extLst>
                    <a:ext uri="{FF2B5EF4-FFF2-40B4-BE49-F238E27FC236}">
                      <a16:creationId xmlns:a16="http://schemas.microsoft.com/office/drawing/2014/main" id="{2CDAEC9F-8C14-B518-2474-93A9ED2634D9}"/>
                    </a:ext>
                  </a:extLst>
                </p14:cNvPr>
                <p14:cNvContentPartPr/>
                <p14:nvPr/>
              </p14:nvContentPartPr>
              <p14:xfrm>
                <a:off x="6440269" y="4427182"/>
                <a:ext cx="253800" cy="181440"/>
              </p14:xfrm>
            </p:contentPart>
          </mc:Choice>
          <mc:Fallback xmlns="">
            <p:pic>
              <p:nvPicPr>
                <p:cNvPr id="175122" name="Freihand 175121">
                  <a:extLst>
                    <a:ext uri="{FF2B5EF4-FFF2-40B4-BE49-F238E27FC236}">
                      <a16:creationId xmlns:a16="http://schemas.microsoft.com/office/drawing/2014/main" id="{2CDAEC9F-8C14-B518-2474-93A9ED2634D9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431269" y="4418182"/>
                  <a:ext cx="271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175129" name="Freihand 175128">
                  <a:extLst>
                    <a:ext uri="{FF2B5EF4-FFF2-40B4-BE49-F238E27FC236}">
                      <a16:creationId xmlns:a16="http://schemas.microsoft.com/office/drawing/2014/main" id="{09D1771E-30B2-8B70-D002-690D587FE0E1}"/>
                    </a:ext>
                  </a:extLst>
                </p14:cNvPr>
                <p14:cNvContentPartPr/>
                <p14:nvPr/>
              </p14:nvContentPartPr>
              <p14:xfrm>
                <a:off x="2815789" y="5017222"/>
                <a:ext cx="59400" cy="184680"/>
              </p14:xfrm>
            </p:contentPart>
          </mc:Choice>
          <mc:Fallback xmlns="">
            <p:pic>
              <p:nvPicPr>
                <p:cNvPr id="175129" name="Freihand 175128">
                  <a:extLst>
                    <a:ext uri="{FF2B5EF4-FFF2-40B4-BE49-F238E27FC236}">
                      <a16:creationId xmlns:a16="http://schemas.microsoft.com/office/drawing/2014/main" id="{09D1771E-30B2-8B70-D002-690D587FE0E1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2806789" y="5008222"/>
                  <a:ext cx="77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175130" name="Freihand 175129">
                  <a:extLst>
                    <a:ext uri="{FF2B5EF4-FFF2-40B4-BE49-F238E27FC236}">
                      <a16:creationId xmlns:a16="http://schemas.microsoft.com/office/drawing/2014/main" id="{D3D891BD-3653-BCCA-AA80-857CFC447332}"/>
                    </a:ext>
                  </a:extLst>
                </p14:cNvPr>
                <p14:cNvContentPartPr/>
                <p14:nvPr/>
              </p14:nvContentPartPr>
              <p14:xfrm>
                <a:off x="2856469" y="4995982"/>
                <a:ext cx="112320" cy="10800"/>
              </p14:xfrm>
            </p:contentPart>
          </mc:Choice>
          <mc:Fallback xmlns="">
            <p:pic>
              <p:nvPicPr>
                <p:cNvPr id="175130" name="Freihand 175129">
                  <a:extLst>
                    <a:ext uri="{FF2B5EF4-FFF2-40B4-BE49-F238E27FC236}">
                      <a16:creationId xmlns:a16="http://schemas.microsoft.com/office/drawing/2014/main" id="{D3D891BD-3653-BCCA-AA80-857CFC44733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847829" y="4987342"/>
                  <a:ext cx="12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175131" name="Freihand 175130">
                  <a:extLst>
                    <a:ext uri="{FF2B5EF4-FFF2-40B4-BE49-F238E27FC236}">
                      <a16:creationId xmlns:a16="http://schemas.microsoft.com/office/drawing/2014/main" id="{5359391C-F0D3-C19A-0FB6-40517D4A93A3}"/>
                    </a:ext>
                  </a:extLst>
                </p14:cNvPr>
                <p14:cNvContentPartPr/>
                <p14:nvPr/>
              </p14:nvContentPartPr>
              <p14:xfrm>
                <a:off x="2979949" y="5003902"/>
                <a:ext cx="262080" cy="137880"/>
              </p14:xfrm>
            </p:contentPart>
          </mc:Choice>
          <mc:Fallback xmlns="">
            <p:pic>
              <p:nvPicPr>
                <p:cNvPr id="175131" name="Freihand 175130">
                  <a:extLst>
                    <a:ext uri="{FF2B5EF4-FFF2-40B4-BE49-F238E27FC236}">
                      <a16:creationId xmlns:a16="http://schemas.microsoft.com/office/drawing/2014/main" id="{5359391C-F0D3-C19A-0FB6-40517D4A93A3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970949" y="4995262"/>
                  <a:ext cx="279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175132" name="Freihand 175131">
                  <a:extLst>
                    <a:ext uri="{FF2B5EF4-FFF2-40B4-BE49-F238E27FC236}">
                      <a16:creationId xmlns:a16="http://schemas.microsoft.com/office/drawing/2014/main" id="{1EC73188-7794-68A8-0B2A-691E98164246}"/>
                    </a:ext>
                  </a:extLst>
                </p14:cNvPr>
                <p14:cNvContentPartPr/>
                <p14:nvPr/>
              </p14:nvContentPartPr>
              <p14:xfrm>
                <a:off x="3339589" y="5028022"/>
                <a:ext cx="61560" cy="110880"/>
              </p14:xfrm>
            </p:contentPart>
          </mc:Choice>
          <mc:Fallback xmlns="">
            <p:pic>
              <p:nvPicPr>
                <p:cNvPr id="175132" name="Freihand 175131">
                  <a:extLst>
                    <a:ext uri="{FF2B5EF4-FFF2-40B4-BE49-F238E27FC236}">
                      <a16:creationId xmlns:a16="http://schemas.microsoft.com/office/drawing/2014/main" id="{1EC73188-7794-68A8-0B2A-691E9816424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330949" y="5019382"/>
                  <a:ext cx="79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175133" name="Freihand 175132">
                  <a:extLst>
                    <a:ext uri="{FF2B5EF4-FFF2-40B4-BE49-F238E27FC236}">
                      <a16:creationId xmlns:a16="http://schemas.microsoft.com/office/drawing/2014/main" id="{C2226998-2A31-724A-1A1C-4F27B8A17615}"/>
                    </a:ext>
                  </a:extLst>
                </p14:cNvPr>
                <p14:cNvContentPartPr/>
                <p14:nvPr/>
              </p14:nvContentPartPr>
              <p14:xfrm>
                <a:off x="3368749" y="4887262"/>
                <a:ext cx="17280" cy="18360"/>
              </p14:xfrm>
            </p:contentPart>
          </mc:Choice>
          <mc:Fallback xmlns="">
            <p:pic>
              <p:nvPicPr>
                <p:cNvPr id="175133" name="Freihand 175132">
                  <a:extLst>
                    <a:ext uri="{FF2B5EF4-FFF2-40B4-BE49-F238E27FC236}">
                      <a16:creationId xmlns:a16="http://schemas.microsoft.com/office/drawing/2014/main" id="{C2226998-2A31-724A-1A1C-4F27B8A1761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360109" y="4878262"/>
                  <a:ext cx="3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175134" name="Freihand 175133">
                  <a:extLst>
                    <a:ext uri="{FF2B5EF4-FFF2-40B4-BE49-F238E27FC236}">
                      <a16:creationId xmlns:a16="http://schemas.microsoft.com/office/drawing/2014/main" id="{A2E7E7B2-C4FB-4B50-875C-4EA7DC9438EC}"/>
                    </a:ext>
                  </a:extLst>
                </p14:cNvPr>
                <p14:cNvContentPartPr/>
                <p14:nvPr/>
              </p14:nvContentPartPr>
              <p14:xfrm>
                <a:off x="3580069" y="5045662"/>
                <a:ext cx="171720" cy="7920"/>
              </p14:xfrm>
            </p:contentPart>
          </mc:Choice>
          <mc:Fallback xmlns="">
            <p:pic>
              <p:nvPicPr>
                <p:cNvPr id="175134" name="Freihand 175133">
                  <a:extLst>
                    <a:ext uri="{FF2B5EF4-FFF2-40B4-BE49-F238E27FC236}">
                      <a16:creationId xmlns:a16="http://schemas.microsoft.com/office/drawing/2014/main" id="{A2E7E7B2-C4FB-4B50-875C-4EA7DC9438E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571069" y="5036662"/>
                  <a:ext cx="189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175135" name="Freihand 175134">
                  <a:extLst>
                    <a:ext uri="{FF2B5EF4-FFF2-40B4-BE49-F238E27FC236}">
                      <a16:creationId xmlns:a16="http://schemas.microsoft.com/office/drawing/2014/main" id="{3568CF50-A236-7CF0-DCE7-F9BBA9EF87A5}"/>
                    </a:ext>
                  </a:extLst>
                </p14:cNvPr>
                <p14:cNvContentPartPr/>
                <p14:nvPr/>
              </p14:nvContentPartPr>
              <p14:xfrm>
                <a:off x="3587989" y="5099302"/>
                <a:ext cx="170640" cy="12240"/>
              </p14:xfrm>
            </p:contentPart>
          </mc:Choice>
          <mc:Fallback xmlns="">
            <p:pic>
              <p:nvPicPr>
                <p:cNvPr id="175135" name="Freihand 175134">
                  <a:extLst>
                    <a:ext uri="{FF2B5EF4-FFF2-40B4-BE49-F238E27FC236}">
                      <a16:creationId xmlns:a16="http://schemas.microsoft.com/office/drawing/2014/main" id="{3568CF50-A236-7CF0-DCE7-F9BBA9EF87A5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579349" y="5090662"/>
                  <a:ext cx="188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175138" name="Freihand 175137">
                  <a:extLst>
                    <a:ext uri="{FF2B5EF4-FFF2-40B4-BE49-F238E27FC236}">
                      <a16:creationId xmlns:a16="http://schemas.microsoft.com/office/drawing/2014/main" id="{0E46AEB8-AE61-6565-1B6D-E38831D5532D}"/>
                    </a:ext>
                  </a:extLst>
                </p14:cNvPr>
                <p14:cNvContentPartPr/>
                <p14:nvPr/>
              </p14:nvContentPartPr>
              <p14:xfrm>
                <a:off x="3966349" y="4946662"/>
                <a:ext cx="81720" cy="161640"/>
              </p14:xfrm>
            </p:contentPart>
          </mc:Choice>
          <mc:Fallback xmlns="">
            <p:pic>
              <p:nvPicPr>
                <p:cNvPr id="175138" name="Freihand 175137">
                  <a:extLst>
                    <a:ext uri="{FF2B5EF4-FFF2-40B4-BE49-F238E27FC236}">
                      <a16:creationId xmlns:a16="http://schemas.microsoft.com/office/drawing/2014/main" id="{0E46AEB8-AE61-6565-1B6D-E38831D5532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957709" y="4938022"/>
                  <a:ext cx="99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175139" name="Freihand 175138">
                  <a:extLst>
                    <a:ext uri="{FF2B5EF4-FFF2-40B4-BE49-F238E27FC236}">
                      <a16:creationId xmlns:a16="http://schemas.microsoft.com/office/drawing/2014/main" id="{42898603-A21A-87F8-106E-74F42CD80541}"/>
                    </a:ext>
                  </a:extLst>
                </p14:cNvPr>
                <p14:cNvContentPartPr/>
                <p14:nvPr/>
              </p14:nvContentPartPr>
              <p14:xfrm>
                <a:off x="4148509" y="4960342"/>
                <a:ext cx="88920" cy="178560"/>
              </p14:xfrm>
            </p:contentPart>
          </mc:Choice>
          <mc:Fallback xmlns="">
            <p:pic>
              <p:nvPicPr>
                <p:cNvPr id="175139" name="Freihand 175138">
                  <a:extLst>
                    <a:ext uri="{FF2B5EF4-FFF2-40B4-BE49-F238E27FC236}">
                      <a16:creationId xmlns:a16="http://schemas.microsoft.com/office/drawing/2014/main" id="{42898603-A21A-87F8-106E-74F42CD80541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139869" y="4951702"/>
                  <a:ext cx="106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175140" name="Freihand 175139">
                  <a:extLst>
                    <a:ext uri="{FF2B5EF4-FFF2-40B4-BE49-F238E27FC236}">
                      <a16:creationId xmlns:a16="http://schemas.microsoft.com/office/drawing/2014/main" id="{7CAF1635-1D2A-3BDA-22F7-B3EA39EF521B}"/>
                    </a:ext>
                  </a:extLst>
                </p14:cNvPr>
                <p14:cNvContentPartPr/>
                <p14:nvPr/>
              </p14:nvContentPartPr>
              <p14:xfrm>
                <a:off x="4165069" y="4933342"/>
                <a:ext cx="168480" cy="15840"/>
              </p14:xfrm>
            </p:contentPart>
          </mc:Choice>
          <mc:Fallback xmlns="">
            <p:pic>
              <p:nvPicPr>
                <p:cNvPr id="175140" name="Freihand 175139">
                  <a:extLst>
                    <a:ext uri="{FF2B5EF4-FFF2-40B4-BE49-F238E27FC236}">
                      <a16:creationId xmlns:a16="http://schemas.microsoft.com/office/drawing/2014/main" id="{7CAF1635-1D2A-3BDA-22F7-B3EA39EF521B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156069" y="4924342"/>
                  <a:ext cx="186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175141" name="Freihand 175140">
                  <a:extLst>
                    <a:ext uri="{FF2B5EF4-FFF2-40B4-BE49-F238E27FC236}">
                      <a16:creationId xmlns:a16="http://schemas.microsoft.com/office/drawing/2014/main" id="{83A5BB15-55C9-416F-387F-D99F7A14D335}"/>
                    </a:ext>
                  </a:extLst>
                </p14:cNvPr>
                <p14:cNvContentPartPr/>
                <p14:nvPr/>
              </p14:nvContentPartPr>
              <p14:xfrm>
                <a:off x="5722429" y="4848382"/>
                <a:ext cx="20880" cy="225720"/>
              </p14:xfrm>
            </p:contentPart>
          </mc:Choice>
          <mc:Fallback xmlns="">
            <p:pic>
              <p:nvPicPr>
                <p:cNvPr id="175141" name="Freihand 175140">
                  <a:extLst>
                    <a:ext uri="{FF2B5EF4-FFF2-40B4-BE49-F238E27FC236}">
                      <a16:creationId xmlns:a16="http://schemas.microsoft.com/office/drawing/2014/main" id="{83A5BB15-55C9-416F-387F-D99F7A14D33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713429" y="4839742"/>
                  <a:ext cx="38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175143" name="Freihand 175142">
                  <a:extLst>
                    <a:ext uri="{FF2B5EF4-FFF2-40B4-BE49-F238E27FC236}">
                      <a16:creationId xmlns:a16="http://schemas.microsoft.com/office/drawing/2014/main" id="{16B3ADCD-5FC9-D742-8FF6-424C9D4FCFD6}"/>
                    </a:ext>
                  </a:extLst>
                </p14:cNvPr>
                <p14:cNvContentPartPr/>
                <p14:nvPr/>
              </p14:nvContentPartPr>
              <p14:xfrm>
                <a:off x="5909989" y="4891222"/>
                <a:ext cx="30960" cy="5400"/>
              </p14:xfrm>
            </p:contentPart>
          </mc:Choice>
          <mc:Fallback xmlns="">
            <p:pic>
              <p:nvPicPr>
                <p:cNvPr id="175143" name="Freihand 175142">
                  <a:extLst>
                    <a:ext uri="{FF2B5EF4-FFF2-40B4-BE49-F238E27FC236}">
                      <a16:creationId xmlns:a16="http://schemas.microsoft.com/office/drawing/2014/main" id="{16B3ADCD-5FC9-D742-8FF6-424C9D4FCFD6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901349" y="4882582"/>
                  <a:ext cx="48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175144" name="Freihand 175143">
                  <a:extLst>
                    <a:ext uri="{FF2B5EF4-FFF2-40B4-BE49-F238E27FC236}">
                      <a16:creationId xmlns:a16="http://schemas.microsoft.com/office/drawing/2014/main" id="{36CBDDDB-CD3F-4880-EFAC-763525D0F69B}"/>
                    </a:ext>
                  </a:extLst>
                </p14:cNvPr>
                <p14:cNvContentPartPr/>
                <p14:nvPr/>
              </p14:nvContentPartPr>
              <p14:xfrm>
                <a:off x="5936269" y="4981582"/>
                <a:ext cx="19080" cy="31680"/>
              </p14:xfrm>
            </p:contentPart>
          </mc:Choice>
          <mc:Fallback xmlns="">
            <p:pic>
              <p:nvPicPr>
                <p:cNvPr id="175144" name="Freihand 175143">
                  <a:extLst>
                    <a:ext uri="{FF2B5EF4-FFF2-40B4-BE49-F238E27FC236}">
                      <a16:creationId xmlns:a16="http://schemas.microsoft.com/office/drawing/2014/main" id="{36CBDDDB-CD3F-4880-EFAC-763525D0F69B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927629" y="4972942"/>
                  <a:ext cx="36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175145" name="Freihand 175144">
                  <a:extLst>
                    <a:ext uri="{FF2B5EF4-FFF2-40B4-BE49-F238E27FC236}">
                      <a16:creationId xmlns:a16="http://schemas.microsoft.com/office/drawing/2014/main" id="{92423E1D-E07B-F6CE-2043-7625433DBF09}"/>
                    </a:ext>
                  </a:extLst>
                </p14:cNvPr>
                <p14:cNvContentPartPr/>
                <p14:nvPr/>
              </p14:nvContentPartPr>
              <p14:xfrm>
                <a:off x="6081349" y="4848382"/>
                <a:ext cx="115200" cy="192960"/>
              </p14:xfrm>
            </p:contentPart>
          </mc:Choice>
          <mc:Fallback xmlns="">
            <p:pic>
              <p:nvPicPr>
                <p:cNvPr id="175145" name="Freihand 175144">
                  <a:extLst>
                    <a:ext uri="{FF2B5EF4-FFF2-40B4-BE49-F238E27FC236}">
                      <a16:creationId xmlns:a16="http://schemas.microsoft.com/office/drawing/2014/main" id="{92423E1D-E07B-F6CE-2043-7625433DBF09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072709" y="4839382"/>
                  <a:ext cx="132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175146" name="Freihand 175145">
                  <a:extLst>
                    <a:ext uri="{FF2B5EF4-FFF2-40B4-BE49-F238E27FC236}">
                      <a16:creationId xmlns:a16="http://schemas.microsoft.com/office/drawing/2014/main" id="{15118B29-03A5-DA8C-AEB5-9462B32C655F}"/>
                    </a:ext>
                  </a:extLst>
                </p14:cNvPr>
                <p14:cNvContentPartPr/>
                <p14:nvPr/>
              </p14:nvContentPartPr>
              <p14:xfrm>
                <a:off x="6133909" y="4833982"/>
                <a:ext cx="133920" cy="14400"/>
              </p14:xfrm>
            </p:contentPart>
          </mc:Choice>
          <mc:Fallback xmlns="">
            <p:pic>
              <p:nvPicPr>
                <p:cNvPr id="175146" name="Freihand 175145">
                  <a:extLst>
                    <a:ext uri="{FF2B5EF4-FFF2-40B4-BE49-F238E27FC236}">
                      <a16:creationId xmlns:a16="http://schemas.microsoft.com/office/drawing/2014/main" id="{15118B29-03A5-DA8C-AEB5-9462B32C655F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125269" y="4825342"/>
                  <a:ext cx="151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175147" name="Freihand 175146">
                  <a:extLst>
                    <a:ext uri="{FF2B5EF4-FFF2-40B4-BE49-F238E27FC236}">
                      <a16:creationId xmlns:a16="http://schemas.microsoft.com/office/drawing/2014/main" id="{5E3F263F-D41B-AD1D-30E3-0A56E12C2459}"/>
                    </a:ext>
                  </a:extLst>
                </p14:cNvPr>
                <p14:cNvContentPartPr/>
                <p14:nvPr/>
              </p14:nvContentPartPr>
              <p14:xfrm>
                <a:off x="6286909" y="4811302"/>
                <a:ext cx="188280" cy="174240"/>
              </p14:xfrm>
            </p:contentPart>
          </mc:Choice>
          <mc:Fallback xmlns="">
            <p:pic>
              <p:nvPicPr>
                <p:cNvPr id="175147" name="Freihand 175146">
                  <a:extLst>
                    <a:ext uri="{FF2B5EF4-FFF2-40B4-BE49-F238E27FC236}">
                      <a16:creationId xmlns:a16="http://schemas.microsoft.com/office/drawing/2014/main" id="{5E3F263F-D41B-AD1D-30E3-0A56E12C2459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277909" y="4802662"/>
                  <a:ext cx="205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175152" name="Freihand 175151">
                  <a:extLst>
                    <a:ext uri="{FF2B5EF4-FFF2-40B4-BE49-F238E27FC236}">
                      <a16:creationId xmlns:a16="http://schemas.microsoft.com/office/drawing/2014/main" id="{F3265CB8-5A4A-4D55-8E3C-44642FD15D8A}"/>
                    </a:ext>
                  </a:extLst>
                </p14:cNvPr>
                <p14:cNvContentPartPr/>
                <p14:nvPr/>
              </p14:nvContentPartPr>
              <p14:xfrm>
                <a:off x="3994789" y="5307382"/>
                <a:ext cx="150120" cy="165240"/>
              </p14:xfrm>
            </p:contentPart>
          </mc:Choice>
          <mc:Fallback xmlns="">
            <p:pic>
              <p:nvPicPr>
                <p:cNvPr id="175152" name="Freihand 175151">
                  <a:extLst>
                    <a:ext uri="{FF2B5EF4-FFF2-40B4-BE49-F238E27FC236}">
                      <a16:creationId xmlns:a16="http://schemas.microsoft.com/office/drawing/2014/main" id="{F3265CB8-5A4A-4D55-8E3C-44642FD15D8A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3985789" y="5298742"/>
                  <a:ext cx="167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175153" name="Freihand 175152">
                  <a:extLst>
                    <a:ext uri="{FF2B5EF4-FFF2-40B4-BE49-F238E27FC236}">
                      <a16:creationId xmlns:a16="http://schemas.microsoft.com/office/drawing/2014/main" id="{C6520BFF-9B69-0A08-1EC1-0D1E758CE78B}"/>
                    </a:ext>
                  </a:extLst>
                </p14:cNvPr>
                <p14:cNvContentPartPr/>
                <p14:nvPr/>
              </p14:nvContentPartPr>
              <p14:xfrm>
                <a:off x="4028989" y="5319982"/>
                <a:ext cx="415800" cy="154800"/>
              </p14:xfrm>
            </p:contentPart>
          </mc:Choice>
          <mc:Fallback xmlns="">
            <p:pic>
              <p:nvPicPr>
                <p:cNvPr id="175153" name="Freihand 175152">
                  <a:extLst>
                    <a:ext uri="{FF2B5EF4-FFF2-40B4-BE49-F238E27FC236}">
                      <a16:creationId xmlns:a16="http://schemas.microsoft.com/office/drawing/2014/main" id="{C6520BFF-9B69-0A08-1EC1-0D1E758CE78B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019989" y="5311342"/>
                  <a:ext cx="433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175154" name="Freihand 175153">
                  <a:extLst>
                    <a:ext uri="{FF2B5EF4-FFF2-40B4-BE49-F238E27FC236}">
                      <a16:creationId xmlns:a16="http://schemas.microsoft.com/office/drawing/2014/main" id="{6B63EB1A-4AEE-27B8-F9CA-167108DB0EC1}"/>
                    </a:ext>
                  </a:extLst>
                </p14:cNvPr>
                <p14:cNvContentPartPr/>
                <p14:nvPr/>
              </p14:nvContentPartPr>
              <p14:xfrm>
                <a:off x="4288909" y="5246902"/>
                <a:ext cx="88560" cy="62640"/>
              </p14:xfrm>
            </p:contentPart>
          </mc:Choice>
          <mc:Fallback xmlns="">
            <p:pic>
              <p:nvPicPr>
                <p:cNvPr id="175154" name="Freihand 175153">
                  <a:extLst>
                    <a:ext uri="{FF2B5EF4-FFF2-40B4-BE49-F238E27FC236}">
                      <a16:creationId xmlns:a16="http://schemas.microsoft.com/office/drawing/2014/main" id="{6B63EB1A-4AEE-27B8-F9CA-167108DB0EC1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4279909" y="5237902"/>
                  <a:ext cx="106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175155" name="Freihand 175154">
                  <a:extLst>
                    <a:ext uri="{FF2B5EF4-FFF2-40B4-BE49-F238E27FC236}">
                      <a16:creationId xmlns:a16="http://schemas.microsoft.com/office/drawing/2014/main" id="{DEA47006-5280-956F-1AF4-9F16138E8084}"/>
                    </a:ext>
                  </a:extLst>
                </p14:cNvPr>
                <p14:cNvContentPartPr/>
                <p14:nvPr/>
              </p14:nvContentPartPr>
              <p14:xfrm>
                <a:off x="4462069" y="5371822"/>
                <a:ext cx="98280" cy="109440"/>
              </p14:xfrm>
            </p:contentPart>
          </mc:Choice>
          <mc:Fallback xmlns="">
            <p:pic>
              <p:nvPicPr>
                <p:cNvPr id="175155" name="Freihand 175154">
                  <a:extLst>
                    <a:ext uri="{FF2B5EF4-FFF2-40B4-BE49-F238E27FC236}">
                      <a16:creationId xmlns:a16="http://schemas.microsoft.com/office/drawing/2014/main" id="{DEA47006-5280-956F-1AF4-9F16138E808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4453069" y="5363182"/>
                  <a:ext cx="115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175158" name="Freihand 175157">
                  <a:extLst>
                    <a:ext uri="{FF2B5EF4-FFF2-40B4-BE49-F238E27FC236}">
                      <a16:creationId xmlns:a16="http://schemas.microsoft.com/office/drawing/2014/main" id="{D16E2F00-FC55-0B11-568B-1F4543C0505D}"/>
                    </a:ext>
                  </a:extLst>
                </p14:cNvPr>
                <p14:cNvContentPartPr/>
                <p14:nvPr/>
              </p14:nvContentPartPr>
              <p14:xfrm>
                <a:off x="4692469" y="5357782"/>
                <a:ext cx="137520" cy="16200"/>
              </p14:xfrm>
            </p:contentPart>
          </mc:Choice>
          <mc:Fallback xmlns="">
            <p:pic>
              <p:nvPicPr>
                <p:cNvPr id="175158" name="Freihand 175157">
                  <a:extLst>
                    <a:ext uri="{FF2B5EF4-FFF2-40B4-BE49-F238E27FC236}">
                      <a16:creationId xmlns:a16="http://schemas.microsoft.com/office/drawing/2014/main" id="{D16E2F00-FC55-0B11-568B-1F4543C0505D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4683469" y="5349142"/>
                  <a:ext cx="155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175159" name="Freihand 175158">
                  <a:extLst>
                    <a:ext uri="{FF2B5EF4-FFF2-40B4-BE49-F238E27FC236}">
                      <a16:creationId xmlns:a16="http://schemas.microsoft.com/office/drawing/2014/main" id="{B3873F02-EDB3-BD09-33E0-712C472713CF}"/>
                    </a:ext>
                  </a:extLst>
                </p14:cNvPr>
                <p14:cNvContentPartPr/>
                <p14:nvPr/>
              </p14:nvContentPartPr>
              <p14:xfrm>
                <a:off x="4711909" y="5427982"/>
                <a:ext cx="108360" cy="18360"/>
              </p14:xfrm>
            </p:contentPart>
          </mc:Choice>
          <mc:Fallback xmlns="">
            <p:pic>
              <p:nvPicPr>
                <p:cNvPr id="175159" name="Freihand 175158">
                  <a:extLst>
                    <a:ext uri="{FF2B5EF4-FFF2-40B4-BE49-F238E27FC236}">
                      <a16:creationId xmlns:a16="http://schemas.microsoft.com/office/drawing/2014/main" id="{B3873F02-EDB3-BD09-33E0-712C472713CF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4703269" y="5418982"/>
                  <a:ext cx="12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175160" name="Freihand 175159">
                  <a:extLst>
                    <a:ext uri="{FF2B5EF4-FFF2-40B4-BE49-F238E27FC236}">
                      <a16:creationId xmlns:a16="http://schemas.microsoft.com/office/drawing/2014/main" id="{B574F0DC-314F-43AD-F295-88F44A2BE543}"/>
                    </a:ext>
                  </a:extLst>
                </p14:cNvPr>
                <p14:cNvContentPartPr/>
                <p14:nvPr/>
              </p14:nvContentPartPr>
              <p14:xfrm>
                <a:off x="4963909" y="5154382"/>
                <a:ext cx="91080" cy="190080"/>
              </p14:xfrm>
            </p:contentPart>
          </mc:Choice>
          <mc:Fallback xmlns="">
            <p:pic>
              <p:nvPicPr>
                <p:cNvPr id="175160" name="Freihand 175159">
                  <a:extLst>
                    <a:ext uri="{FF2B5EF4-FFF2-40B4-BE49-F238E27FC236}">
                      <a16:creationId xmlns:a16="http://schemas.microsoft.com/office/drawing/2014/main" id="{B574F0DC-314F-43AD-F295-88F44A2BE543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4954909" y="5145382"/>
                  <a:ext cx="108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175161" name="Freihand 175160">
                  <a:extLst>
                    <a:ext uri="{FF2B5EF4-FFF2-40B4-BE49-F238E27FC236}">
                      <a16:creationId xmlns:a16="http://schemas.microsoft.com/office/drawing/2014/main" id="{7C7BA26F-8D95-A6F3-5A4C-9A978974AAE1}"/>
                    </a:ext>
                  </a:extLst>
                </p14:cNvPr>
                <p14:cNvContentPartPr/>
                <p14:nvPr/>
              </p14:nvContentPartPr>
              <p14:xfrm>
                <a:off x="5137789" y="5106502"/>
                <a:ext cx="146520" cy="180360"/>
              </p14:xfrm>
            </p:contentPart>
          </mc:Choice>
          <mc:Fallback xmlns="">
            <p:pic>
              <p:nvPicPr>
                <p:cNvPr id="175161" name="Freihand 175160">
                  <a:extLst>
                    <a:ext uri="{FF2B5EF4-FFF2-40B4-BE49-F238E27FC236}">
                      <a16:creationId xmlns:a16="http://schemas.microsoft.com/office/drawing/2014/main" id="{7C7BA26F-8D95-A6F3-5A4C-9A978974AAE1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128789" y="5097862"/>
                  <a:ext cx="164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175162" name="Freihand 175161">
                  <a:extLst>
                    <a:ext uri="{FF2B5EF4-FFF2-40B4-BE49-F238E27FC236}">
                      <a16:creationId xmlns:a16="http://schemas.microsoft.com/office/drawing/2014/main" id="{E3485A5D-DB30-5D0A-E86A-E68F23F9E206}"/>
                    </a:ext>
                  </a:extLst>
                </p14:cNvPr>
                <p14:cNvContentPartPr/>
                <p14:nvPr/>
              </p14:nvContentPartPr>
              <p14:xfrm>
                <a:off x="4952389" y="5361022"/>
                <a:ext cx="281520" cy="46800"/>
              </p14:xfrm>
            </p:contentPart>
          </mc:Choice>
          <mc:Fallback xmlns="">
            <p:pic>
              <p:nvPicPr>
                <p:cNvPr id="175162" name="Freihand 175161">
                  <a:extLst>
                    <a:ext uri="{FF2B5EF4-FFF2-40B4-BE49-F238E27FC236}">
                      <a16:creationId xmlns:a16="http://schemas.microsoft.com/office/drawing/2014/main" id="{E3485A5D-DB30-5D0A-E86A-E68F23F9E20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943749" y="5352022"/>
                  <a:ext cx="299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175163" name="Freihand 175162">
                  <a:extLst>
                    <a:ext uri="{FF2B5EF4-FFF2-40B4-BE49-F238E27FC236}">
                      <a16:creationId xmlns:a16="http://schemas.microsoft.com/office/drawing/2014/main" id="{A075685A-D29E-D431-1C4C-A9010B0DCCDC}"/>
                    </a:ext>
                  </a:extLst>
                </p14:cNvPr>
                <p14:cNvContentPartPr/>
                <p14:nvPr/>
              </p14:nvContentPartPr>
              <p14:xfrm>
                <a:off x="4922869" y="5524102"/>
                <a:ext cx="109440" cy="138960"/>
              </p14:xfrm>
            </p:contentPart>
          </mc:Choice>
          <mc:Fallback xmlns="">
            <p:pic>
              <p:nvPicPr>
                <p:cNvPr id="175163" name="Freihand 175162">
                  <a:extLst>
                    <a:ext uri="{FF2B5EF4-FFF2-40B4-BE49-F238E27FC236}">
                      <a16:creationId xmlns:a16="http://schemas.microsoft.com/office/drawing/2014/main" id="{A075685A-D29E-D431-1C4C-A9010B0DCCD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4914229" y="5515102"/>
                  <a:ext cx="127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175164" name="Freihand 175163">
                  <a:extLst>
                    <a:ext uri="{FF2B5EF4-FFF2-40B4-BE49-F238E27FC236}">
                      <a16:creationId xmlns:a16="http://schemas.microsoft.com/office/drawing/2014/main" id="{BE11CB5E-15C5-91B4-2188-29BC7F31E2C2}"/>
                    </a:ext>
                  </a:extLst>
                </p14:cNvPr>
                <p14:cNvContentPartPr/>
                <p14:nvPr/>
              </p14:nvContentPartPr>
              <p14:xfrm>
                <a:off x="4986949" y="5493862"/>
                <a:ext cx="173880" cy="108360"/>
              </p14:xfrm>
            </p:contentPart>
          </mc:Choice>
          <mc:Fallback xmlns="">
            <p:pic>
              <p:nvPicPr>
                <p:cNvPr id="175164" name="Freihand 175163">
                  <a:extLst>
                    <a:ext uri="{FF2B5EF4-FFF2-40B4-BE49-F238E27FC236}">
                      <a16:creationId xmlns:a16="http://schemas.microsoft.com/office/drawing/2014/main" id="{BE11CB5E-15C5-91B4-2188-29BC7F31E2C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978309" y="5485222"/>
                  <a:ext cx="191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175165" name="Freihand 175164">
                  <a:extLst>
                    <a:ext uri="{FF2B5EF4-FFF2-40B4-BE49-F238E27FC236}">
                      <a16:creationId xmlns:a16="http://schemas.microsoft.com/office/drawing/2014/main" id="{67EE01C1-DB79-8DDA-D071-8171AC314210}"/>
                    </a:ext>
                  </a:extLst>
                </p14:cNvPr>
                <p14:cNvContentPartPr/>
                <p14:nvPr/>
              </p14:nvContentPartPr>
              <p14:xfrm>
                <a:off x="5201509" y="5504302"/>
                <a:ext cx="102960" cy="105840"/>
              </p14:xfrm>
            </p:contentPart>
          </mc:Choice>
          <mc:Fallback xmlns="">
            <p:pic>
              <p:nvPicPr>
                <p:cNvPr id="175165" name="Freihand 175164">
                  <a:extLst>
                    <a:ext uri="{FF2B5EF4-FFF2-40B4-BE49-F238E27FC236}">
                      <a16:creationId xmlns:a16="http://schemas.microsoft.com/office/drawing/2014/main" id="{67EE01C1-DB79-8DDA-D071-8171AC314210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192509" y="5495302"/>
                  <a:ext cx="120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175166" name="Freihand 175165">
                  <a:extLst>
                    <a:ext uri="{FF2B5EF4-FFF2-40B4-BE49-F238E27FC236}">
                      <a16:creationId xmlns:a16="http://schemas.microsoft.com/office/drawing/2014/main" id="{0DF406C4-5927-2CCC-C054-597F89C09787}"/>
                    </a:ext>
                  </a:extLst>
                </p14:cNvPr>
                <p14:cNvContentPartPr/>
                <p14:nvPr/>
              </p14:nvContentPartPr>
              <p14:xfrm>
                <a:off x="5330029" y="5517262"/>
                <a:ext cx="61200" cy="21600"/>
              </p14:xfrm>
            </p:contentPart>
          </mc:Choice>
          <mc:Fallback xmlns="">
            <p:pic>
              <p:nvPicPr>
                <p:cNvPr id="175166" name="Freihand 175165">
                  <a:extLst>
                    <a:ext uri="{FF2B5EF4-FFF2-40B4-BE49-F238E27FC236}">
                      <a16:creationId xmlns:a16="http://schemas.microsoft.com/office/drawing/2014/main" id="{0DF406C4-5927-2CCC-C054-597F89C09787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5321389" y="5508262"/>
                  <a:ext cx="78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175167" name="Freihand 175166">
                  <a:extLst>
                    <a:ext uri="{FF2B5EF4-FFF2-40B4-BE49-F238E27FC236}">
                      <a16:creationId xmlns:a16="http://schemas.microsoft.com/office/drawing/2014/main" id="{6C972C9A-C6F4-233E-1FC6-FA228874FD50}"/>
                    </a:ext>
                  </a:extLst>
                </p14:cNvPr>
                <p14:cNvContentPartPr/>
                <p14:nvPr/>
              </p14:nvContentPartPr>
              <p14:xfrm>
                <a:off x="5426509" y="5357422"/>
                <a:ext cx="195480" cy="83520"/>
              </p14:xfrm>
            </p:contentPart>
          </mc:Choice>
          <mc:Fallback xmlns="">
            <p:pic>
              <p:nvPicPr>
                <p:cNvPr id="175167" name="Freihand 175166">
                  <a:extLst>
                    <a:ext uri="{FF2B5EF4-FFF2-40B4-BE49-F238E27FC236}">
                      <a16:creationId xmlns:a16="http://schemas.microsoft.com/office/drawing/2014/main" id="{6C972C9A-C6F4-233E-1FC6-FA228874FD5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5417869" y="5348422"/>
                  <a:ext cx="213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175168" name="Freihand 175167">
                  <a:extLst>
                    <a:ext uri="{FF2B5EF4-FFF2-40B4-BE49-F238E27FC236}">
                      <a16:creationId xmlns:a16="http://schemas.microsoft.com/office/drawing/2014/main" id="{1C7BCCB5-D241-00CA-1BBE-7A9463EF9FB2}"/>
                    </a:ext>
                  </a:extLst>
                </p14:cNvPr>
                <p14:cNvContentPartPr/>
                <p14:nvPr/>
              </p14:nvContentPartPr>
              <p14:xfrm>
                <a:off x="5815309" y="5180302"/>
                <a:ext cx="197640" cy="172440"/>
              </p14:xfrm>
            </p:contentPart>
          </mc:Choice>
          <mc:Fallback xmlns="">
            <p:pic>
              <p:nvPicPr>
                <p:cNvPr id="175168" name="Freihand 175167">
                  <a:extLst>
                    <a:ext uri="{FF2B5EF4-FFF2-40B4-BE49-F238E27FC236}">
                      <a16:creationId xmlns:a16="http://schemas.microsoft.com/office/drawing/2014/main" id="{1C7BCCB5-D241-00CA-1BBE-7A9463EF9FB2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806309" y="5171662"/>
                  <a:ext cx="215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175169" name="Freihand 175168">
                  <a:extLst>
                    <a:ext uri="{FF2B5EF4-FFF2-40B4-BE49-F238E27FC236}">
                      <a16:creationId xmlns:a16="http://schemas.microsoft.com/office/drawing/2014/main" id="{F890CE83-7C6D-2D0A-633F-41D7909997FC}"/>
                    </a:ext>
                  </a:extLst>
                </p14:cNvPr>
                <p14:cNvContentPartPr/>
                <p14:nvPr/>
              </p14:nvContentPartPr>
              <p14:xfrm>
                <a:off x="6028789" y="5182822"/>
                <a:ext cx="138960" cy="126000"/>
              </p14:xfrm>
            </p:contentPart>
          </mc:Choice>
          <mc:Fallback xmlns="">
            <p:pic>
              <p:nvPicPr>
                <p:cNvPr id="175169" name="Freihand 175168">
                  <a:extLst>
                    <a:ext uri="{FF2B5EF4-FFF2-40B4-BE49-F238E27FC236}">
                      <a16:creationId xmlns:a16="http://schemas.microsoft.com/office/drawing/2014/main" id="{F890CE83-7C6D-2D0A-633F-41D7909997F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019789" y="5173822"/>
                  <a:ext cx="156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175170" name="Freihand 175169">
                  <a:extLst>
                    <a:ext uri="{FF2B5EF4-FFF2-40B4-BE49-F238E27FC236}">
                      <a16:creationId xmlns:a16="http://schemas.microsoft.com/office/drawing/2014/main" id="{866C778E-8CED-5D27-378B-A36A0DD35FF4}"/>
                    </a:ext>
                  </a:extLst>
                </p14:cNvPr>
                <p14:cNvContentPartPr/>
                <p14:nvPr/>
              </p14:nvContentPartPr>
              <p14:xfrm>
                <a:off x="5780029" y="5361022"/>
                <a:ext cx="489960" cy="40320"/>
              </p14:xfrm>
            </p:contentPart>
          </mc:Choice>
          <mc:Fallback xmlns="">
            <p:pic>
              <p:nvPicPr>
                <p:cNvPr id="175170" name="Freihand 175169">
                  <a:extLst>
                    <a:ext uri="{FF2B5EF4-FFF2-40B4-BE49-F238E27FC236}">
                      <a16:creationId xmlns:a16="http://schemas.microsoft.com/office/drawing/2014/main" id="{866C778E-8CED-5D27-378B-A36A0DD35FF4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5771389" y="5352022"/>
                  <a:ext cx="507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175171" name="Freihand 175170">
                  <a:extLst>
                    <a:ext uri="{FF2B5EF4-FFF2-40B4-BE49-F238E27FC236}">
                      <a16:creationId xmlns:a16="http://schemas.microsoft.com/office/drawing/2014/main" id="{DC0960CB-E775-B71F-68CD-A7F8A659D67F}"/>
                    </a:ext>
                  </a:extLst>
                </p14:cNvPr>
                <p14:cNvContentPartPr/>
                <p14:nvPr/>
              </p14:nvContentPartPr>
              <p14:xfrm>
                <a:off x="5780389" y="5499622"/>
                <a:ext cx="123480" cy="124200"/>
              </p14:xfrm>
            </p:contentPart>
          </mc:Choice>
          <mc:Fallback xmlns="">
            <p:pic>
              <p:nvPicPr>
                <p:cNvPr id="175171" name="Freihand 175170">
                  <a:extLst>
                    <a:ext uri="{FF2B5EF4-FFF2-40B4-BE49-F238E27FC236}">
                      <a16:creationId xmlns:a16="http://schemas.microsoft.com/office/drawing/2014/main" id="{DC0960CB-E775-B71F-68CD-A7F8A659D67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771389" y="5490622"/>
                  <a:ext cx="141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175172" name="Freihand 175171">
                  <a:extLst>
                    <a:ext uri="{FF2B5EF4-FFF2-40B4-BE49-F238E27FC236}">
                      <a16:creationId xmlns:a16="http://schemas.microsoft.com/office/drawing/2014/main" id="{6FC4ED60-CCBB-E3C8-54FE-A2EB7884FD08}"/>
                    </a:ext>
                  </a:extLst>
                </p14:cNvPr>
                <p14:cNvContentPartPr/>
                <p14:nvPr/>
              </p14:nvContentPartPr>
              <p14:xfrm>
                <a:off x="5969029" y="5517982"/>
                <a:ext cx="54360" cy="57960"/>
              </p14:xfrm>
            </p:contentPart>
          </mc:Choice>
          <mc:Fallback xmlns="">
            <p:pic>
              <p:nvPicPr>
                <p:cNvPr id="175172" name="Freihand 175171">
                  <a:extLst>
                    <a:ext uri="{FF2B5EF4-FFF2-40B4-BE49-F238E27FC236}">
                      <a16:creationId xmlns:a16="http://schemas.microsoft.com/office/drawing/2014/main" id="{6FC4ED60-CCBB-E3C8-54FE-A2EB7884FD0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960389" y="5509342"/>
                  <a:ext cx="72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175173" name="Freihand 175172">
                  <a:extLst>
                    <a:ext uri="{FF2B5EF4-FFF2-40B4-BE49-F238E27FC236}">
                      <a16:creationId xmlns:a16="http://schemas.microsoft.com/office/drawing/2014/main" id="{F48011DA-39F2-40D4-227D-CF885DB51C04}"/>
                    </a:ext>
                  </a:extLst>
                </p14:cNvPr>
                <p14:cNvContentPartPr/>
                <p14:nvPr/>
              </p14:nvContentPartPr>
              <p14:xfrm>
                <a:off x="6055069" y="5505382"/>
                <a:ext cx="104400" cy="79920"/>
              </p14:xfrm>
            </p:contentPart>
          </mc:Choice>
          <mc:Fallback xmlns="">
            <p:pic>
              <p:nvPicPr>
                <p:cNvPr id="175173" name="Freihand 175172">
                  <a:extLst>
                    <a:ext uri="{FF2B5EF4-FFF2-40B4-BE49-F238E27FC236}">
                      <a16:creationId xmlns:a16="http://schemas.microsoft.com/office/drawing/2014/main" id="{F48011DA-39F2-40D4-227D-CF885DB51C04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6046069" y="5496382"/>
                  <a:ext cx="122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175174" name="Freihand 175173">
                  <a:extLst>
                    <a:ext uri="{FF2B5EF4-FFF2-40B4-BE49-F238E27FC236}">
                      <a16:creationId xmlns:a16="http://schemas.microsoft.com/office/drawing/2014/main" id="{50625E82-B521-0F56-73A6-B097C5C2FCA0}"/>
                    </a:ext>
                  </a:extLst>
                </p14:cNvPr>
                <p14:cNvContentPartPr/>
                <p14:nvPr/>
              </p14:nvContentPartPr>
              <p14:xfrm>
                <a:off x="6206269" y="5497822"/>
                <a:ext cx="107280" cy="73440"/>
              </p14:xfrm>
            </p:contentPart>
          </mc:Choice>
          <mc:Fallback xmlns="">
            <p:pic>
              <p:nvPicPr>
                <p:cNvPr id="175174" name="Freihand 175173">
                  <a:extLst>
                    <a:ext uri="{FF2B5EF4-FFF2-40B4-BE49-F238E27FC236}">
                      <a16:creationId xmlns:a16="http://schemas.microsoft.com/office/drawing/2014/main" id="{50625E82-B521-0F56-73A6-B097C5C2FCA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197269" y="5489182"/>
                  <a:ext cx="124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175175" name="Freihand 175174">
                  <a:extLst>
                    <a:ext uri="{FF2B5EF4-FFF2-40B4-BE49-F238E27FC236}">
                      <a16:creationId xmlns:a16="http://schemas.microsoft.com/office/drawing/2014/main" id="{EC78D1F8-9E52-6730-E3F1-192E3F6DA023}"/>
                    </a:ext>
                  </a:extLst>
                </p14:cNvPr>
                <p14:cNvContentPartPr/>
                <p14:nvPr/>
              </p14:nvContentPartPr>
              <p14:xfrm>
                <a:off x="6461149" y="5372182"/>
                <a:ext cx="179280" cy="66240"/>
              </p14:xfrm>
            </p:contentPart>
          </mc:Choice>
          <mc:Fallback xmlns="">
            <p:pic>
              <p:nvPicPr>
                <p:cNvPr id="175175" name="Freihand 175174">
                  <a:extLst>
                    <a:ext uri="{FF2B5EF4-FFF2-40B4-BE49-F238E27FC236}">
                      <a16:creationId xmlns:a16="http://schemas.microsoft.com/office/drawing/2014/main" id="{EC78D1F8-9E52-6730-E3F1-192E3F6DA023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6452509" y="5363542"/>
                  <a:ext cx="196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175176" name="Freihand 175175">
                  <a:extLst>
                    <a:ext uri="{FF2B5EF4-FFF2-40B4-BE49-F238E27FC236}">
                      <a16:creationId xmlns:a16="http://schemas.microsoft.com/office/drawing/2014/main" id="{3839370B-B5A1-7F51-77AC-31DC7E66F553}"/>
                    </a:ext>
                  </a:extLst>
                </p14:cNvPr>
                <p14:cNvContentPartPr/>
                <p14:nvPr/>
              </p14:nvContentPartPr>
              <p14:xfrm>
                <a:off x="6782989" y="5147902"/>
                <a:ext cx="164520" cy="182880"/>
              </p14:xfrm>
            </p:contentPart>
          </mc:Choice>
          <mc:Fallback xmlns="">
            <p:pic>
              <p:nvPicPr>
                <p:cNvPr id="175176" name="Freihand 175175">
                  <a:extLst>
                    <a:ext uri="{FF2B5EF4-FFF2-40B4-BE49-F238E27FC236}">
                      <a16:creationId xmlns:a16="http://schemas.microsoft.com/office/drawing/2014/main" id="{3839370B-B5A1-7F51-77AC-31DC7E66F553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773989" y="5139262"/>
                  <a:ext cx="182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175177" name="Freihand 175176">
                  <a:extLst>
                    <a:ext uri="{FF2B5EF4-FFF2-40B4-BE49-F238E27FC236}">
                      <a16:creationId xmlns:a16="http://schemas.microsoft.com/office/drawing/2014/main" id="{5E2B217D-C2FF-987D-49F0-D6CC40F7E063}"/>
                    </a:ext>
                  </a:extLst>
                </p14:cNvPr>
                <p14:cNvContentPartPr/>
                <p14:nvPr/>
              </p14:nvContentPartPr>
              <p14:xfrm>
                <a:off x="6745909" y="5240062"/>
                <a:ext cx="391320" cy="111240"/>
              </p14:xfrm>
            </p:contentPart>
          </mc:Choice>
          <mc:Fallback xmlns="">
            <p:pic>
              <p:nvPicPr>
                <p:cNvPr id="175177" name="Freihand 175176">
                  <a:extLst>
                    <a:ext uri="{FF2B5EF4-FFF2-40B4-BE49-F238E27FC236}">
                      <a16:creationId xmlns:a16="http://schemas.microsoft.com/office/drawing/2014/main" id="{5E2B217D-C2FF-987D-49F0-D6CC40F7E063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737269" y="5231422"/>
                  <a:ext cx="408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175178" name="Freihand 175177">
                  <a:extLst>
                    <a:ext uri="{FF2B5EF4-FFF2-40B4-BE49-F238E27FC236}">
                      <a16:creationId xmlns:a16="http://schemas.microsoft.com/office/drawing/2014/main" id="{4F6164E9-B450-A54B-831F-07041948C080}"/>
                    </a:ext>
                  </a:extLst>
                </p14:cNvPr>
                <p14:cNvContentPartPr/>
                <p14:nvPr/>
              </p14:nvContentPartPr>
              <p14:xfrm>
                <a:off x="6686509" y="5473342"/>
                <a:ext cx="167400" cy="119160"/>
              </p14:xfrm>
            </p:contentPart>
          </mc:Choice>
          <mc:Fallback xmlns="">
            <p:pic>
              <p:nvPicPr>
                <p:cNvPr id="175178" name="Freihand 175177">
                  <a:extLst>
                    <a:ext uri="{FF2B5EF4-FFF2-40B4-BE49-F238E27FC236}">
                      <a16:creationId xmlns:a16="http://schemas.microsoft.com/office/drawing/2014/main" id="{4F6164E9-B450-A54B-831F-07041948C080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677869" y="5464702"/>
                  <a:ext cx="185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175179" name="Freihand 175178">
                  <a:extLst>
                    <a:ext uri="{FF2B5EF4-FFF2-40B4-BE49-F238E27FC236}">
                      <a16:creationId xmlns:a16="http://schemas.microsoft.com/office/drawing/2014/main" id="{CEE1278F-C58A-47D5-9B52-74F926CD80AF}"/>
                    </a:ext>
                  </a:extLst>
                </p14:cNvPr>
                <p14:cNvContentPartPr/>
                <p14:nvPr/>
              </p14:nvContentPartPr>
              <p14:xfrm>
                <a:off x="6909709" y="5475862"/>
                <a:ext cx="86040" cy="93600"/>
              </p14:xfrm>
            </p:contentPart>
          </mc:Choice>
          <mc:Fallback xmlns="">
            <p:pic>
              <p:nvPicPr>
                <p:cNvPr id="175179" name="Freihand 175178">
                  <a:extLst>
                    <a:ext uri="{FF2B5EF4-FFF2-40B4-BE49-F238E27FC236}">
                      <a16:creationId xmlns:a16="http://schemas.microsoft.com/office/drawing/2014/main" id="{CEE1278F-C58A-47D5-9B52-74F926CD80AF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901069" y="5467222"/>
                  <a:ext cx="103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175180" name="Freihand 175179">
                  <a:extLst>
                    <a:ext uri="{FF2B5EF4-FFF2-40B4-BE49-F238E27FC236}">
                      <a16:creationId xmlns:a16="http://schemas.microsoft.com/office/drawing/2014/main" id="{0879DFB4-34A6-5AF4-E142-C111404E2189}"/>
                    </a:ext>
                  </a:extLst>
                </p14:cNvPr>
                <p14:cNvContentPartPr/>
                <p14:nvPr/>
              </p14:nvContentPartPr>
              <p14:xfrm>
                <a:off x="7040029" y="5455702"/>
                <a:ext cx="97200" cy="101160"/>
              </p14:xfrm>
            </p:contentPart>
          </mc:Choice>
          <mc:Fallback xmlns="">
            <p:pic>
              <p:nvPicPr>
                <p:cNvPr id="175180" name="Freihand 175179">
                  <a:extLst>
                    <a:ext uri="{FF2B5EF4-FFF2-40B4-BE49-F238E27FC236}">
                      <a16:creationId xmlns:a16="http://schemas.microsoft.com/office/drawing/2014/main" id="{0879DFB4-34A6-5AF4-E142-C111404E2189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7031029" y="5446702"/>
                  <a:ext cx="114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175149" name="Freihand 175148">
                  <a:extLst>
                    <a:ext uri="{FF2B5EF4-FFF2-40B4-BE49-F238E27FC236}">
                      <a16:creationId xmlns:a16="http://schemas.microsoft.com/office/drawing/2014/main" id="{96F4B3F6-E9B6-8029-61BB-6CD2F0FF96DD}"/>
                    </a:ext>
                  </a:extLst>
                </p14:cNvPr>
                <p14:cNvContentPartPr/>
                <p14:nvPr/>
              </p14:nvContentPartPr>
              <p14:xfrm>
                <a:off x="3335269" y="5357062"/>
                <a:ext cx="56880" cy="171000"/>
              </p14:xfrm>
            </p:contentPart>
          </mc:Choice>
          <mc:Fallback xmlns="">
            <p:pic>
              <p:nvPicPr>
                <p:cNvPr id="175149" name="Freihand 175148">
                  <a:extLst>
                    <a:ext uri="{FF2B5EF4-FFF2-40B4-BE49-F238E27FC236}">
                      <a16:creationId xmlns:a16="http://schemas.microsoft.com/office/drawing/2014/main" id="{96F4B3F6-E9B6-8029-61BB-6CD2F0FF96DD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3326269" y="5348422"/>
                  <a:ext cx="74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175150" name="Freihand 175149">
                  <a:extLst>
                    <a:ext uri="{FF2B5EF4-FFF2-40B4-BE49-F238E27FC236}">
                      <a16:creationId xmlns:a16="http://schemas.microsoft.com/office/drawing/2014/main" id="{BDA1EB2B-77DB-0A85-CDA6-A38342ADB49E}"/>
                    </a:ext>
                  </a:extLst>
                </p14:cNvPr>
                <p14:cNvContentPartPr/>
                <p14:nvPr/>
              </p14:nvContentPartPr>
              <p14:xfrm>
                <a:off x="3363349" y="5290822"/>
                <a:ext cx="18360" cy="6120"/>
              </p14:xfrm>
            </p:contentPart>
          </mc:Choice>
          <mc:Fallback xmlns="">
            <p:pic>
              <p:nvPicPr>
                <p:cNvPr id="175150" name="Freihand 175149">
                  <a:extLst>
                    <a:ext uri="{FF2B5EF4-FFF2-40B4-BE49-F238E27FC236}">
                      <a16:creationId xmlns:a16="http://schemas.microsoft.com/office/drawing/2014/main" id="{BDA1EB2B-77DB-0A85-CDA6-A38342ADB49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354349" y="5281822"/>
                  <a:ext cx="36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175151" name="Freihand 175150">
                  <a:extLst>
                    <a:ext uri="{FF2B5EF4-FFF2-40B4-BE49-F238E27FC236}">
                      <a16:creationId xmlns:a16="http://schemas.microsoft.com/office/drawing/2014/main" id="{9AE45FEA-002D-2500-93AD-F0D780FFE701}"/>
                    </a:ext>
                  </a:extLst>
                </p14:cNvPr>
                <p14:cNvContentPartPr/>
                <p14:nvPr/>
              </p14:nvContentPartPr>
              <p14:xfrm>
                <a:off x="3549469" y="5410342"/>
                <a:ext cx="176400" cy="69840"/>
              </p14:xfrm>
            </p:contentPart>
          </mc:Choice>
          <mc:Fallback xmlns="">
            <p:pic>
              <p:nvPicPr>
                <p:cNvPr id="175151" name="Freihand 175150">
                  <a:extLst>
                    <a:ext uri="{FF2B5EF4-FFF2-40B4-BE49-F238E27FC236}">
                      <a16:creationId xmlns:a16="http://schemas.microsoft.com/office/drawing/2014/main" id="{9AE45FEA-002D-2500-93AD-F0D780FFE701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540469" y="5401702"/>
                  <a:ext cx="194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175276" name="Freihand 175275">
                  <a:extLst>
                    <a:ext uri="{FF2B5EF4-FFF2-40B4-BE49-F238E27FC236}">
                      <a16:creationId xmlns:a16="http://schemas.microsoft.com/office/drawing/2014/main" id="{BEC285A6-737C-7346-12D9-205C0FC5138E}"/>
                    </a:ext>
                  </a:extLst>
                </p14:cNvPr>
                <p14:cNvContentPartPr/>
                <p14:nvPr/>
              </p14:nvContentPartPr>
              <p14:xfrm>
                <a:off x="3480709" y="5258422"/>
                <a:ext cx="96480" cy="93600"/>
              </p14:xfrm>
            </p:contentPart>
          </mc:Choice>
          <mc:Fallback xmlns="">
            <p:pic>
              <p:nvPicPr>
                <p:cNvPr id="175276" name="Freihand 175275">
                  <a:extLst>
                    <a:ext uri="{FF2B5EF4-FFF2-40B4-BE49-F238E27FC236}">
                      <a16:creationId xmlns:a16="http://schemas.microsoft.com/office/drawing/2014/main" id="{BEC285A6-737C-7346-12D9-205C0FC5138E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471709" y="5249782"/>
                  <a:ext cx="114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75123" name="Freihand 175122">
                  <a:extLst>
                    <a:ext uri="{FF2B5EF4-FFF2-40B4-BE49-F238E27FC236}">
                      <a16:creationId xmlns:a16="http://schemas.microsoft.com/office/drawing/2014/main" id="{B3B7F5B5-D46D-2EA7-A2CE-3034586E999F}"/>
                    </a:ext>
                  </a:extLst>
                </p14:cNvPr>
                <p14:cNvContentPartPr/>
                <p14:nvPr/>
              </p14:nvContentPartPr>
              <p14:xfrm>
                <a:off x="6929509" y="4580902"/>
                <a:ext cx="141840" cy="20880"/>
              </p14:xfrm>
            </p:contentPart>
          </mc:Choice>
          <mc:Fallback xmlns="">
            <p:pic>
              <p:nvPicPr>
                <p:cNvPr id="175123" name="Freihand 175122">
                  <a:extLst>
                    <a:ext uri="{FF2B5EF4-FFF2-40B4-BE49-F238E27FC236}">
                      <a16:creationId xmlns:a16="http://schemas.microsoft.com/office/drawing/2014/main" id="{B3B7F5B5-D46D-2EA7-A2CE-3034586E999F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920869" y="4571902"/>
                  <a:ext cx="159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75125" name="Freihand 175124">
                  <a:extLst>
                    <a:ext uri="{FF2B5EF4-FFF2-40B4-BE49-F238E27FC236}">
                      <a16:creationId xmlns:a16="http://schemas.microsoft.com/office/drawing/2014/main" id="{5C05000F-21B7-300E-1ABE-C3E7D8285A57}"/>
                    </a:ext>
                  </a:extLst>
                </p14:cNvPr>
                <p14:cNvContentPartPr/>
                <p14:nvPr/>
              </p14:nvContentPartPr>
              <p14:xfrm>
                <a:off x="7207429" y="4480822"/>
                <a:ext cx="129960" cy="144000"/>
              </p14:xfrm>
            </p:contentPart>
          </mc:Choice>
          <mc:Fallback xmlns="">
            <p:pic>
              <p:nvPicPr>
                <p:cNvPr id="175125" name="Freihand 175124">
                  <a:extLst>
                    <a:ext uri="{FF2B5EF4-FFF2-40B4-BE49-F238E27FC236}">
                      <a16:creationId xmlns:a16="http://schemas.microsoft.com/office/drawing/2014/main" id="{5C05000F-21B7-300E-1ABE-C3E7D8285A57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198429" y="4471822"/>
                  <a:ext cx="147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75126" name="Freihand 175125">
                  <a:extLst>
                    <a:ext uri="{FF2B5EF4-FFF2-40B4-BE49-F238E27FC236}">
                      <a16:creationId xmlns:a16="http://schemas.microsoft.com/office/drawing/2014/main" id="{17970357-E223-727B-3BD1-F95D9171B8C6}"/>
                    </a:ext>
                  </a:extLst>
                </p14:cNvPr>
                <p14:cNvContentPartPr/>
                <p14:nvPr/>
              </p14:nvContentPartPr>
              <p14:xfrm>
                <a:off x="7402909" y="4479742"/>
                <a:ext cx="125280" cy="140400"/>
              </p14:xfrm>
            </p:contentPart>
          </mc:Choice>
          <mc:Fallback xmlns="">
            <p:pic>
              <p:nvPicPr>
                <p:cNvPr id="175126" name="Freihand 175125">
                  <a:extLst>
                    <a:ext uri="{FF2B5EF4-FFF2-40B4-BE49-F238E27FC236}">
                      <a16:creationId xmlns:a16="http://schemas.microsoft.com/office/drawing/2014/main" id="{17970357-E223-727B-3BD1-F95D9171B8C6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393909" y="4470742"/>
                  <a:ext cx="142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75127" name="Freihand 175126">
                  <a:extLst>
                    <a:ext uri="{FF2B5EF4-FFF2-40B4-BE49-F238E27FC236}">
                      <a16:creationId xmlns:a16="http://schemas.microsoft.com/office/drawing/2014/main" id="{74D66344-BE6E-584D-0467-077906086F15}"/>
                    </a:ext>
                  </a:extLst>
                </p14:cNvPr>
                <p14:cNvContentPartPr/>
                <p14:nvPr/>
              </p14:nvContentPartPr>
              <p14:xfrm>
                <a:off x="7467709" y="4445182"/>
                <a:ext cx="98280" cy="13680"/>
              </p14:xfrm>
            </p:contentPart>
          </mc:Choice>
          <mc:Fallback xmlns="">
            <p:pic>
              <p:nvPicPr>
                <p:cNvPr id="175127" name="Freihand 175126">
                  <a:extLst>
                    <a:ext uri="{FF2B5EF4-FFF2-40B4-BE49-F238E27FC236}">
                      <a16:creationId xmlns:a16="http://schemas.microsoft.com/office/drawing/2014/main" id="{74D66344-BE6E-584D-0467-077906086F15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459069" y="4436182"/>
                  <a:ext cx="11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75278" name="Freihand 175277">
                  <a:extLst>
                    <a:ext uri="{FF2B5EF4-FFF2-40B4-BE49-F238E27FC236}">
                      <a16:creationId xmlns:a16="http://schemas.microsoft.com/office/drawing/2014/main" id="{FE71AAF1-0820-B83F-9802-F39F79BC93D0}"/>
                    </a:ext>
                  </a:extLst>
                </p14:cNvPr>
                <p14:cNvContentPartPr/>
                <p14:nvPr/>
              </p14:nvContentPartPr>
              <p14:xfrm>
                <a:off x="7224349" y="4844782"/>
                <a:ext cx="113760" cy="120240"/>
              </p14:xfrm>
            </p:contentPart>
          </mc:Choice>
          <mc:Fallback xmlns="">
            <p:pic>
              <p:nvPicPr>
                <p:cNvPr id="175278" name="Freihand 175277">
                  <a:extLst>
                    <a:ext uri="{FF2B5EF4-FFF2-40B4-BE49-F238E27FC236}">
                      <a16:creationId xmlns:a16="http://schemas.microsoft.com/office/drawing/2014/main" id="{FE71AAF1-0820-B83F-9802-F39F79BC93D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215709" y="4836142"/>
                  <a:ext cx="131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75279" name="Freihand 175278">
                  <a:extLst>
                    <a:ext uri="{FF2B5EF4-FFF2-40B4-BE49-F238E27FC236}">
                      <a16:creationId xmlns:a16="http://schemas.microsoft.com/office/drawing/2014/main" id="{8A74EAA9-F5FD-D0A3-6B7A-2C00DDC5F959}"/>
                    </a:ext>
                  </a:extLst>
                </p14:cNvPr>
                <p14:cNvContentPartPr/>
                <p14:nvPr/>
              </p14:nvContentPartPr>
              <p14:xfrm>
                <a:off x="7316509" y="4861342"/>
                <a:ext cx="36720" cy="198360"/>
              </p14:xfrm>
            </p:contentPart>
          </mc:Choice>
          <mc:Fallback xmlns="">
            <p:pic>
              <p:nvPicPr>
                <p:cNvPr id="175279" name="Freihand 175278">
                  <a:extLst>
                    <a:ext uri="{FF2B5EF4-FFF2-40B4-BE49-F238E27FC236}">
                      <a16:creationId xmlns:a16="http://schemas.microsoft.com/office/drawing/2014/main" id="{8A74EAA9-F5FD-D0A3-6B7A-2C00DDC5F95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307869" y="4852702"/>
                  <a:ext cx="54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75280" name="Freihand 175279">
                  <a:extLst>
                    <a:ext uri="{FF2B5EF4-FFF2-40B4-BE49-F238E27FC236}">
                      <a16:creationId xmlns:a16="http://schemas.microsoft.com/office/drawing/2014/main" id="{BC0FB021-C375-085E-BFFC-7CED8264BD41}"/>
                    </a:ext>
                  </a:extLst>
                </p14:cNvPr>
                <p14:cNvContentPartPr/>
                <p14:nvPr/>
              </p14:nvContentPartPr>
              <p14:xfrm>
                <a:off x="7369069" y="4764862"/>
                <a:ext cx="129960" cy="140400"/>
              </p14:xfrm>
            </p:contentPart>
          </mc:Choice>
          <mc:Fallback xmlns="">
            <p:pic>
              <p:nvPicPr>
                <p:cNvPr id="175280" name="Freihand 175279">
                  <a:extLst>
                    <a:ext uri="{FF2B5EF4-FFF2-40B4-BE49-F238E27FC236}">
                      <a16:creationId xmlns:a16="http://schemas.microsoft.com/office/drawing/2014/main" id="{BC0FB021-C375-085E-BFFC-7CED8264BD41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360069" y="4755862"/>
                  <a:ext cx="14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75281" name="Freihand 175280">
                  <a:extLst>
                    <a:ext uri="{FF2B5EF4-FFF2-40B4-BE49-F238E27FC236}">
                      <a16:creationId xmlns:a16="http://schemas.microsoft.com/office/drawing/2014/main" id="{2147A859-F25C-B638-5A95-3166A671AAF9}"/>
                    </a:ext>
                  </a:extLst>
                </p14:cNvPr>
                <p14:cNvContentPartPr/>
                <p14:nvPr/>
              </p14:nvContentPartPr>
              <p14:xfrm>
                <a:off x="7485349" y="4911382"/>
                <a:ext cx="112320" cy="23040"/>
              </p14:xfrm>
            </p:contentPart>
          </mc:Choice>
          <mc:Fallback xmlns="">
            <p:pic>
              <p:nvPicPr>
                <p:cNvPr id="175281" name="Freihand 175280">
                  <a:extLst>
                    <a:ext uri="{FF2B5EF4-FFF2-40B4-BE49-F238E27FC236}">
                      <a16:creationId xmlns:a16="http://schemas.microsoft.com/office/drawing/2014/main" id="{2147A859-F25C-B638-5A95-3166A671AAF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476709" y="4902742"/>
                  <a:ext cx="12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75282" name="Freihand 175281">
                  <a:extLst>
                    <a:ext uri="{FF2B5EF4-FFF2-40B4-BE49-F238E27FC236}">
                      <a16:creationId xmlns:a16="http://schemas.microsoft.com/office/drawing/2014/main" id="{2E1251F8-A7A7-9C19-2B81-CD9E3C92B782}"/>
                    </a:ext>
                  </a:extLst>
                </p14:cNvPr>
                <p14:cNvContentPartPr/>
                <p14:nvPr/>
              </p14:nvContentPartPr>
              <p14:xfrm>
                <a:off x="7513429" y="4959622"/>
                <a:ext cx="119160" cy="35280"/>
              </p14:xfrm>
            </p:contentPart>
          </mc:Choice>
          <mc:Fallback xmlns="">
            <p:pic>
              <p:nvPicPr>
                <p:cNvPr id="175282" name="Freihand 175281">
                  <a:extLst>
                    <a:ext uri="{FF2B5EF4-FFF2-40B4-BE49-F238E27FC236}">
                      <a16:creationId xmlns:a16="http://schemas.microsoft.com/office/drawing/2014/main" id="{2E1251F8-A7A7-9C19-2B81-CD9E3C92B782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504429" y="4950622"/>
                  <a:ext cx="136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75286" name="Freihand 175285">
                  <a:extLst>
                    <a:ext uri="{FF2B5EF4-FFF2-40B4-BE49-F238E27FC236}">
                      <a16:creationId xmlns:a16="http://schemas.microsoft.com/office/drawing/2014/main" id="{4D1C2344-157A-BC4C-5783-9CE0128C8DC5}"/>
                    </a:ext>
                  </a:extLst>
                </p14:cNvPr>
                <p14:cNvContentPartPr/>
                <p14:nvPr/>
              </p14:nvContentPartPr>
              <p14:xfrm>
                <a:off x="7708189" y="4781422"/>
                <a:ext cx="81360" cy="219960"/>
              </p14:xfrm>
            </p:contentPart>
          </mc:Choice>
          <mc:Fallback xmlns="">
            <p:pic>
              <p:nvPicPr>
                <p:cNvPr id="175286" name="Freihand 175285">
                  <a:extLst>
                    <a:ext uri="{FF2B5EF4-FFF2-40B4-BE49-F238E27FC236}">
                      <a16:creationId xmlns:a16="http://schemas.microsoft.com/office/drawing/2014/main" id="{4D1C2344-157A-BC4C-5783-9CE0128C8DC5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699549" y="4772422"/>
                  <a:ext cx="99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75287" name="Freihand 175286">
                  <a:extLst>
                    <a:ext uri="{FF2B5EF4-FFF2-40B4-BE49-F238E27FC236}">
                      <a16:creationId xmlns:a16="http://schemas.microsoft.com/office/drawing/2014/main" id="{46B4F3DA-0658-D36E-4D69-DFB20827F5B7}"/>
                    </a:ext>
                  </a:extLst>
                </p14:cNvPr>
                <p14:cNvContentPartPr/>
                <p14:nvPr/>
              </p14:nvContentPartPr>
              <p14:xfrm>
                <a:off x="7817989" y="4805902"/>
                <a:ext cx="81000" cy="150480"/>
              </p14:xfrm>
            </p:contentPart>
          </mc:Choice>
          <mc:Fallback xmlns="">
            <p:pic>
              <p:nvPicPr>
                <p:cNvPr id="175287" name="Freihand 175286">
                  <a:extLst>
                    <a:ext uri="{FF2B5EF4-FFF2-40B4-BE49-F238E27FC236}">
                      <a16:creationId xmlns:a16="http://schemas.microsoft.com/office/drawing/2014/main" id="{46B4F3DA-0658-D36E-4D69-DFB20827F5B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809349" y="4796902"/>
                  <a:ext cx="98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75288" name="Freihand 175287">
                  <a:extLst>
                    <a:ext uri="{FF2B5EF4-FFF2-40B4-BE49-F238E27FC236}">
                      <a16:creationId xmlns:a16="http://schemas.microsoft.com/office/drawing/2014/main" id="{56068E2C-9BCD-C033-40CD-9F560E05643D}"/>
                    </a:ext>
                  </a:extLst>
                </p14:cNvPr>
                <p14:cNvContentPartPr/>
                <p14:nvPr/>
              </p14:nvContentPartPr>
              <p14:xfrm>
                <a:off x="7970989" y="4881142"/>
                <a:ext cx="84600" cy="5040"/>
              </p14:xfrm>
            </p:contentPart>
          </mc:Choice>
          <mc:Fallback xmlns="">
            <p:pic>
              <p:nvPicPr>
                <p:cNvPr id="175288" name="Freihand 175287">
                  <a:extLst>
                    <a:ext uri="{FF2B5EF4-FFF2-40B4-BE49-F238E27FC236}">
                      <a16:creationId xmlns:a16="http://schemas.microsoft.com/office/drawing/2014/main" id="{56068E2C-9BCD-C033-40CD-9F560E05643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961989" y="4872142"/>
                  <a:ext cx="102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75290" name="Freihand 175289">
                  <a:extLst>
                    <a:ext uri="{FF2B5EF4-FFF2-40B4-BE49-F238E27FC236}">
                      <a16:creationId xmlns:a16="http://schemas.microsoft.com/office/drawing/2014/main" id="{A4C81504-9860-A45B-162E-704B8079D74E}"/>
                    </a:ext>
                  </a:extLst>
                </p14:cNvPr>
                <p14:cNvContentPartPr/>
                <p14:nvPr/>
              </p14:nvContentPartPr>
              <p14:xfrm>
                <a:off x="8141629" y="4714822"/>
                <a:ext cx="81720" cy="146880"/>
              </p14:xfrm>
            </p:contentPart>
          </mc:Choice>
          <mc:Fallback xmlns="">
            <p:pic>
              <p:nvPicPr>
                <p:cNvPr id="175290" name="Freihand 175289">
                  <a:extLst>
                    <a:ext uri="{FF2B5EF4-FFF2-40B4-BE49-F238E27FC236}">
                      <a16:creationId xmlns:a16="http://schemas.microsoft.com/office/drawing/2014/main" id="{A4C81504-9860-A45B-162E-704B8079D74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132629" y="4706182"/>
                  <a:ext cx="99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75291" name="Freihand 175290">
                  <a:extLst>
                    <a:ext uri="{FF2B5EF4-FFF2-40B4-BE49-F238E27FC236}">
                      <a16:creationId xmlns:a16="http://schemas.microsoft.com/office/drawing/2014/main" id="{17812B7D-6DB4-78DE-5600-FFAF89862FD9}"/>
                    </a:ext>
                  </a:extLst>
                </p14:cNvPr>
                <p14:cNvContentPartPr/>
                <p14:nvPr/>
              </p14:nvContentPartPr>
              <p14:xfrm>
                <a:off x="8210389" y="4799422"/>
                <a:ext cx="8640" cy="102960"/>
              </p14:xfrm>
            </p:contentPart>
          </mc:Choice>
          <mc:Fallback xmlns="">
            <p:pic>
              <p:nvPicPr>
                <p:cNvPr id="175291" name="Freihand 175290">
                  <a:extLst>
                    <a:ext uri="{FF2B5EF4-FFF2-40B4-BE49-F238E27FC236}">
                      <a16:creationId xmlns:a16="http://schemas.microsoft.com/office/drawing/2014/main" id="{17812B7D-6DB4-78DE-5600-FFAF89862FD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201389" y="4790782"/>
                  <a:ext cx="26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75292" name="Freihand 175291">
                  <a:extLst>
                    <a:ext uri="{FF2B5EF4-FFF2-40B4-BE49-F238E27FC236}">
                      <a16:creationId xmlns:a16="http://schemas.microsoft.com/office/drawing/2014/main" id="{C8272120-7ED6-8CDE-4A16-C36FA8624928}"/>
                    </a:ext>
                  </a:extLst>
                </p14:cNvPr>
                <p14:cNvContentPartPr/>
                <p14:nvPr/>
              </p14:nvContentPartPr>
              <p14:xfrm>
                <a:off x="8260069" y="4742182"/>
                <a:ext cx="52920" cy="129960"/>
              </p14:xfrm>
            </p:contentPart>
          </mc:Choice>
          <mc:Fallback xmlns="">
            <p:pic>
              <p:nvPicPr>
                <p:cNvPr id="175292" name="Freihand 175291">
                  <a:extLst>
                    <a:ext uri="{FF2B5EF4-FFF2-40B4-BE49-F238E27FC236}">
                      <a16:creationId xmlns:a16="http://schemas.microsoft.com/office/drawing/2014/main" id="{C8272120-7ED6-8CDE-4A16-C36FA862492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251069" y="4733542"/>
                  <a:ext cx="70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175293" name="Freihand 175292">
                  <a:extLst>
                    <a:ext uri="{FF2B5EF4-FFF2-40B4-BE49-F238E27FC236}">
                      <a16:creationId xmlns:a16="http://schemas.microsoft.com/office/drawing/2014/main" id="{105C08A1-DA16-577B-FE26-555A86CA03F8}"/>
                    </a:ext>
                  </a:extLst>
                </p14:cNvPr>
                <p14:cNvContentPartPr/>
                <p14:nvPr/>
              </p14:nvContentPartPr>
              <p14:xfrm>
                <a:off x="8330629" y="4746862"/>
                <a:ext cx="128160" cy="108360"/>
              </p14:xfrm>
            </p:contentPart>
          </mc:Choice>
          <mc:Fallback xmlns="">
            <p:pic>
              <p:nvPicPr>
                <p:cNvPr id="175293" name="Freihand 175292">
                  <a:extLst>
                    <a:ext uri="{FF2B5EF4-FFF2-40B4-BE49-F238E27FC236}">
                      <a16:creationId xmlns:a16="http://schemas.microsoft.com/office/drawing/2014/main" id="{105C08A1-DA16-577B-FE26-555A86CA03F8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8321989" y="4738222"/>
                  <a:ext cx="145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175294" name="Freihand 175293">
                  <a:extLst>
                    <a:ext uri="{FF2B5EF4-FFF2-40B4-BE49-F238E27FC236}">
                      <a16:creationId xmlns:a16="http://schemas.microsoft.com/office/drawing/2014/main" id="{D5A65901-DECF-61D0-51D0-66941AA46E25}"/>
                    </a:ext>
                  </a:extLst>
                </p14:cNvPr>
                <p14:cNvContentPartPr/>
                <p14:nvPr/>
              </p14:nvContentPartPr>
              <p14:xfrm>
                <a:off x="8490469" y="4661902"/>
                <a:ext cx="101880" cy="175320"/>
              </p14:xfrm>
            </p:contentPart>
          </mc:Choice>
          <mc:Fallback xmlns="">
            <p:pic>
              <p:nvPicPr>
                <p:cNvPr id="175294" name="Freihand 175293">
                  <a:extLst>
                    <a:ext uri="{FF2B5EF4-FFF2-40B4-BE49-F238E27FC236}">
                      <a16:creationId xmlns:a16="http://schemas.microsoft.com/office/drawing/2014/main" id="{D5A65901-DECF-61D0-51D0-66941AA46E25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8481829" y="4653262"/>
                  <a:ext cx="119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175295" name="Freihand 175294">
                  <a:extLst>
                    <a:ext uri="{FF2B5EF4-FFF2-40B4-BE49-F238E27FC236}">
                      <a16:creationId xmlns:a16="http://schemas.microsoft.com/office/drawing/2014/main" id="{8EE292DB-080A-9574-33C4-0B0DB09C6111}"/>
                    </a:ext>
                  </a:extLst>
                </p14:cNvPr>
                <p14:cNvContentPartPr/>
                <p14:nvPr/>
              </p14:nvContentPartPr>
              <p14:xfrm>
                <a:off x="8151709" y="4868542"/>
                <a:ext cx="385560" cy="63000"/>
              </p14:xfrm>
            </p:contentPart>
          </mc:Choice>
          <mc:Fallback xmlns="">
            <p:pic>
              <p:nvPicPr>
                <p:cNvPr id="175295" name="Freihand 175294">
                  <a:extLst>
                    <a:ext uri="{FF2B5EF4-FFF2-40B4-BE49-F238E27FC236}">
                      <a16:creationId xmlns:a16="http://schemas.microsoft.com/office/drawing/2014/main" id="{8EE292DB-080A-9574-33C4-0B0DB09C6111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8142709" y="4859902"/>
                  <a:ext cx="403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175296" name="Freihand 175295">
                  <a:extLst>
                    <a:ext uri="{FF2B5EF4-FFF2-40B4-BE49-F238E27FC236}">
                      <a16:creationId xmlns:a16="http://schemas.microsoft.com/office/drawing/2014/main" id="{0BD798F5-775D-51C0-6F4C-624EACAC0DF6}"/>
                    </a:ext>
                  </a:extLst>
                </p14:cNvPr>
                <p14:cNvContentPartPr/>
                <p14:nvPr/>
              </p14:nvContentPartPr>
              <p14:xfrm>
                <a:off x="8201029" y="4969702"/>
                <a:ext cx="103320" cy="113400"/>
              </p14:xfrm>
            </p:contentPart>
          </mc:Choice>
          <mc:Fallback xmlns="">
            <p:pic>
              <p:nvPicPr>
                <p:cNvPr id="175296" name="Freihand 175295">
                  <a:extLst>
                    <a:ext uri="{FF2B5EF4-FFF2-40B4-BE49-F238E27FC236}">
                      <a16:creationId xmlns:a16="http://schemas.microsoft.com/office/drawing/2014/main" id="{0BD798F5-775D-51C0-6F4C-624EACAC0DF6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8192029" y="4960702"/>
                  <a:ext cx="120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175297" name="Freihand 175296">
                  <a:extLst>
                    <a:ext uri="{FF2B5EF4-FFF2-40B4-BE49-F238E27FC236}">
                      <a16:creationId xmlns:a16="http://schemas.microsoft.com/office/drawing/2014/main" id="{5E409F92-4EDC-2E08-9C1C-9A478863716E}"/>
                    </a:ext>
                  </a:extLst>
                </p14:cNvPr>
                <p14:cNvContentPartPr/>
                <p14:nvPr/>
              </p14:nvContentPartPr>
              <p14:xfrm>
                <a:off x="8346829" y="4958542"/>
                <a:ext cx="84960" cy="100080"/>
              </p14:xfrm>
            </p:contentPart>
          </mc:Choice>
          <mc:Fallback xmlns="">
            <p:pic>
              <p:nvPicPr>
                <p:cNvPr id="175297" name="Freihand 175296">
                  <a:extLst>
                    <a:ext uri="{FF2B5EF4-FFF2-40B4-BE49-F238E27FC236}">
                      <a16:creationId xmlns:a16="http://schemas.microsoft.com/office/drawing/2014/main" id="{5E409F92-4EDC-2E08-9C1C-9A478863716E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338189" y="4949542"/>
                  <a:ext cx="102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175298" name="Freihand 175297">
                  <a:extLst>
                    <a:ext uri="{FF2B5EF4-FFF2-40B4-BE49-F238E27FC236}">
                      <a16:creationId xmlns:a16="http://schemas.microsoft.com/office/drawing/2014/main" id="{DB7A1AE6-C192-F444-1906-CA6FB6490443}"/>
                    </a:ext>
                  </a:extLst>
                </p14:cNvPr>
                <p14:cNvContentPartPr/>
                <p14:nvPr/>
              </p14:nvContentPartPr>
              <p14:xfrm>
                <a:off x="8450149" y="4973302"/>
                <a:ext cx="64440" cy="86400"/>
              </p14:xfrm>
            </p:contentPart>
          </mc:Choice>
          <mc:Fallback xmlns="">
            <p:pic>
              <p:nvPicPr>
                <p:cNvPr id="175298" name="Freihand 175297">
                  <a:extLst>
                    <a:ext uri="{FF2B5EF4-FFF2-40B4-BE49-F238E27FC236}">
                      <a16:creationId xmlns:a16="http://schemas.microsoft.com/office/drawing/2014/main" id="{DB7A1AE6-C192-F444-1906-CA6FB649044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8441509" y="4964662"/>
                  <a:ext cx="82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75300" name="Freihand 175299">
                  <a:extLst>
                    <a:ext uri="{FF2B5EF4-FFF2-40B4-BE49-F238E27FC236}">
                      <a16:creationId xmlns:a16="http://schemas.microsoft.com/office/drawing/2014/main" id="{6E7EDE98-22F3-39C1-47F1-C4ECFB9B16CC}"/>
                    </a:ext>
                  </a:extLst>
                </p14:cNvPr>
                <p14:cNvContentPartPr/>
                <p14:nvPr/>
              </p14:nvContentPartPr>
              <p14:xfrm>
                <a:off x="7499389" y="5285422"/>
                <a:ext cx="111240" cy="12600"/>
              </p14:xfrm>
            </p:contentPart>
          </mc:Choice>
          <mc:Fallback xmlns="">
            <p:pic>
              <p:nvPicPr>
                <p:cNvPr id="175300" name="Freihand 175299">
                  <a:extLst>
                    <a:ext uri="{FF2B5EF4-FFF2-40B4-BE49-F238E27FC236}">
                      <a16:creationId xmlns:a16="http://schemas.microsoft.com/office/drawing/2014/main" id="{6E7EDE98-22F3-39C1-47F1-C4ECFB9B16CC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7490389" y="5276782"/>
                  <a:ext cx="128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75301" name="Freihand 175300">
                  <a:extLst>
                    <a:ext uri="{FF2B5EF4-FFF2-40B4-BE49-F238E27FC236}">
                      <a16:creationId xmlns:a16="http://schemas.microsoft.com/office/drawing/2014/main" id="{B514E810-C184-E14F-63C9-71D9448856F2}"/>
                    </a:ext>
                  </a:extLst>
                </p14:cNvPr>
                <p14:cNvContentPartPr/>
                <p14:nvPr/>
              </p14:nvContentPartPr>
              <p14:xfrm>
                <a:off x="7520629" y="5317102"/>
                <a:ext cx="84600" cy="11880"/>
              </p14:xfrm>
            </p:contentPart>
          </mc:Choice>
          <mc:Fallback xmlns="">
            <p:pic>
              <p:nvPicPr>
                <p:cNvPr id="175301" name="Freihand 175300">
                  <a:extLst>
                    <a:ext uri="{FF2B5EF4-FFF2-40B4-BE49-F238E27FC236}">
                      <a16:creationId xmlns:a16="http://schemas.microsoft.com/office/drawing/2014/main" id="{B514E810-C184-E14F-63C9-71D9448856F2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511629" y="5308102"/>
                  <a:ext cx="102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75303" name="Freihand 175302">
                  <a:extLst>
                    <a:ext uri="{FF2B5EF4-FFF2-40B4-BE49-F238E27FC236}">
                      <a16:creationId xmlns:a16="http://schemas.microsoft.com/office/drawing/2014/main" id="{F7FCE8CE-7C45-C53D-486A-DEBC14024412}"/>
                    </a:ext>
                  </a:extLst>
                </p14:cNvPr>
                <p14:cNvContentPartPr/>
                <p14:nvPr/>
              </p14:nvContentPartPr>
              <p14:xfrm>
                <a:off x="7664989" y="5174902"/>
                <a:ext cx="82440" cy="143640"/>
              </p14:xfrm>
            </p:contentPart>
          </mc:Choice>
          <mc:Fallback xmlns="">
            <p:pic>
              <p:nvPicPr>
                <p:cNvPr id="175303" name="Freihand 175302">
                  <a:extLst>
                    <a:ext uri="{FF2B5EF4-FFF2-40B4-BE49-F238E27FC236}">
                      <a16:creationId xmlns:a16="http://schemas.microsoft.com/office/drawing/2014/main" id="{F7FCE8CE-7C45-C53D-486A-DEBC14024412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655989" y="5166262"/>
                  <a:ext cx="100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75304" name="Freihand 175303">
                  <a:extLst>
                    <a:ext uri="{FF2B5EF4-FFF2-40B4-BE49-F238E27FC236}">
                      <a16:creationId xmlns:a16="http://schemas.microsoft.com/office/drawing/2014/main" id="{173D5BED-FF72-29C5-0589-11AC957BF47B}"/>
                    </a:ext>
                  </a:extLst>
                </p14:cNvPr>
                <p14:cNvContentPartPr/>
                <p14:nvPr/>
              </p14:nvContentPartPr>
              <p14:xfrm>
                <a:off x="7801789" y="5175262"/>
                <a:ext cx="59400" cy="152280"/>
              </p14:xfrm>
            </p:contentPart>
          </mc:Choice>
          <mc:Fallback xmlns="">
            <p:pic>
              <p:nvPicPr>
                <p:cNvPr id="175304" name="Freihand 175303">
                  <a:extLst>
                    <a:ext uri="{FF2B5EF4-FFF2-40B4-BE49-F238E27FC236}">
                      <a16:creationId xmlns:a16="http://schemas.microsoft.com/office/drawing/2014/main" id="{173D5BED-FF72-29C5-0589-11AC957BF47B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792789" y="5166262"/>
                  <a:ext cx="77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75305" name="Freihand 175304">
                  <a:extLst>
                    <a:ext uri="{FF2B5EF4-FFF2-40B4-BE49-F238E27FC236}">
                      <a16:creationId xmlns:a16="http://schemas.microsoft.com/office/drawing/2014/main" id="{5AC2F076-726D-D3E6-FB4E-2B014685D7B7}"/>
                    </a:ext>
                  </a:extLst>
                </p14:cNvPr>
                <p14:cNvContentPartPr/>
                <p14:nvPr/>
              </p14:nvContentPartPr>
              <p14:xfrm>
                <a:off x="7811869" y="5163382"/>
                <a:ext cx="76320" cy="4320"/>
              </p14:xfrm>
            </p:contentPart>
          </mc:Choice>
          <mc:Fallback xmlns="">
            <p:pic>
              <p:nvPicPr>
                <p:cNvPr id="175305" name="Freihand 175304">
                  <a:extLst>
                    <a:ext uri="{FF2B5EF4-FFF2-40B4-BE49-F238E27FC236}">
                      <a16:creationId xmlns:a16="http://schemas.microsoft.com/office/drawing/2014/main" id="{5AC2F076-726D-D3E6-FB4E-2B014685D7B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803229" y="5154382"/>
                  <a:ext cx="93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75306" name="Freihand 175305">
                  <a:extLst>
                    <a:ext uri="{FF2B5EF4-FFF2-40B4-BE49-F238E27FC236}">
                      <a16:creationId xmlns:a16="http://schemas.microsoft.com/office/drawing/2014/main" id="{E30118FD-AE6B-B45F-6D89-C330027CA0F7}"/>
                    </a:ext>
                  </a:extLst>
                </p14:cNvPr>
                <p14:cNvContentPartPr/>
                <p14:nvPr/>
              </p14:nvContentPartPr>
              <p14:xfrm>
                <a:off x="7978189" y="5206222"/>
                <a:ext cx="8280" cy="120240"/>
              </p14:xfrm>
            </p:contentPart>
          </mc:Choice>
          <mc:Fallback xmlns="">
            <p:pic>
              <p:nvPicPr>
                <p:cNvPr id="175306" name="Freihand 175305">
                  <a:extLst>
                    <a:ext uri="{FF2B5EF4-FFF2-40B4-BE49-F238E27FC236}">
                      <a16:creationId xmlns:a16="http://schemas.microsoft.com/office/drawing/2014/main" id="{E30118FD-AE6B-B45F-6D89-C330027CA0F7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969189" y="5197222"/>
                  <a:ext cx="25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75307" name="Freihand 175306">
                  <a:extLst>
                    <a:ext uri="{FF2B5EF4-FFF2-40B4-BE49-F238E27FC236}">
                      <a16:creationId xmlns:a16="http://schemas.microsoft.com/office/drawing/2014/main" id="{21B22883-5267-1F00-99AB-D879431D16BE}"/>
                    </a:ext>
                  </a:extLst>
                </p14:cNvPr>
                <p14:cNvContentPartPr/>
                <p14:nvPr/>
              </p14:nvContentPartPr>
              <p14:xfrm>
                <a:off x="7940389" y="5263462"/>
                <a:ext cx="90720" cy="10800"/>
              </p14:xfrm>
            </p:contentPart>
          </mc:Choice>
          <mc:Fallback xmlns="">
            <p:pic>
              <p:nvPicPr>
                <p:cNvPr id="175307" name="Freihand 175306">
                  <a:extLst>
                    <a:ext uri="{FF2B5EF4-FFF2-40B4-BE49-F238E27FC236}">
                      <a16:creationId xmlns:a16="http://schemas.microsoft.com/office/drawing/2014/main" id="{21B22883-5267-1F00-99AB-D879431D16B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931749" y="5254462"/>
                  <a:ext cx="108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75308" name="Freihand 175307">
                  <a:extLst>
                    <a:ext uri="{FF2B5EF4-FFF2-40B4-BE49-F238E27FC236}">
                      <a16:creationId xmlns:a16="http://schemas.microsoft.com/office/drawing/2014/main" id="{54D41C9D-5913-31BD-30C4-1381B00F17BE}"/>
                    </a:ext>
                  </a:extLst>
                </p14:cNvPr>
                <p14:cNvContentPartPr/>
                <p14:nvPr/>
              </p14:nvContentPartPr>
              <p14:xfrm>
                <a:off x="8076109" y="5139982"/>
                <a:ext cx="92880" cy="146520"/>
              </p14:xfrm>
            </p:contentPart>
          </mc:Choice>
          <mc:Fallback xmlns="">
            <p:pic>
              <p:nvPicPr>
                <p:cNvPr id="175308" name="Freihand 175307">
                  <a:extLst>
                    <a:ext uri="{FF2B5EF4-FFF2-40B4-BE49-F238E27FC236}">
                      <a16:creationId xmlns:a16="http://schemas.microsoft.com/office/drawing/2014/main" id="{54D41C9D-5913-31BD-30C4-1381B00F17B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8067469" y="5130982"/>
                  <a:ext cx="110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75309" name="Freihand 175308">
                  <a:extLst>
                    <a:ext uri="{FF2B5EF4-FFF2-40B4-BE49-F238E27FC236}">
                      <a16:creationId xmlns:a16="http://schemas.microsoft.com/office/drawing/2014/main" id="{1B31D62E-4C51-F7B4-7756-CD9E6CEB8FAE}"/>
                    </a:ext>
                  </a:extLst>
                </p14:cNvPr>
                <p14:cNvContentPartPr/>
                <p14:nvPr/>
              </p14:nvContentPartPr>
              <p14:xfrm>
                <a:off x="8208949" y="5165902"/>
                <a:ext cx="64080" cy="106920"/>
              </p14:xfrm>
            </p:contentPart>
          </mc:Choice>
          <mc:Fallback xmlns="">
            <p:pic>
              <p:nvPicPr>
                <p:cNvPr id="175309" name="Freihand 175308">
                  <a:extLst>
                    <a:ext uri="{FF2B5EF4-FFF2-40B4-BE49-F238E27FC236}">
                      <a16:creationId xmlns:a16="http://schemas.microsoft.com/office/drawing/2014/main" id="{1B31D62E-4C51-F7B4-7756-CD9E6CEB8FAE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199949" y="5156902"/>
                  <a:ext cx="81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75310" name="Freihand 175309">
                  <a:extLst>
                    <a:ext uri="{FF2B5EF4-FFF2-40B4-BE49-F238E27FC236}">
                      <a16:creationId xmlns:a16="http://schemas.microsoft.com/office/drawing/2014/main" id="{B174BBB5-ADC5-0B05-707B-4906F1457573}"/>
                    </a:ext>
                  </a:extLst>
                </p14:cNvPr>
                <p14:cNvContentPartPr/>
                <p14:nvPr/>
              </p14:nvContentPartPr>
              <p14:xfrm>
                <a:off x="8292109" y="5168422"/>
                <a:ext cx="38520" cy="102240"/>
              </p14:xfrm>
            </p:contentPart>
          </mc:Choice>
          <mc:Fallback xmlns="">
            <p:pic>
              <p:nvPicPr>
                <p:cNvPr id="175310" name="Freihand 175309">
                  <a:extLst>
                    <a:ext uri="{FF2B5EF4-FFF2-40B4-BE49-F238E27FC236}">
                      <a16:creationId xmlns:a16="http://schemas.microsoft.com/office/drawing/2014/main" id="{B174BBB5-ADC5-0B05-707B-4906F1457573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283469" y="5159422"/>
                  <a:ext cx="56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75311" name="Freihand 175310">
                  <a:extLst>
                    <a:ext uri="{FF2B5EF4-FFF2-40B4-BE49-F238E27FC236}">
                      <a16:creationId xmlns:a16="http://schemas.microsoft.com/office/drawing/2014/main" id="{6BC23B9D-90FC-75C4-7E49-90A15F79D435}"/>
                    </a:ext>
                  </a:extLst>
                </p14:cNvPr>
                <p14:cNvContentPartPr/>
                <p14:nvPr/>
              </p14:nvContentPartPr>
              <p14:xfrm>
                <a:off x="8361589" y="5224222"/>
                <a:ext cx="2880" cy="15480"/>
              </p14:xfrm>
            </p:contentPart>
          </mc:Choice>
          <mc:Fallback xmlns="">
            <p:pic>
              <p:nvPicPr>
                <p:cNvPr id="175311" name="Freihand 175310">
                  <a:extLst>
                    <a:ext uri="{FF2B5EF4-FFF2-40B4-BE49-F238E27FC236}">
                      <a16:creationId xmlns:a16="http://schemas.microsoft.com/office/drawing/2014/main" id="{6BC23B9D-90FC-75C4-7E49-90A15F79D435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352589" y="5215222"/>
                  <a:ext cx="20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75312" name="Freihand 175311">
                  <a:extLst>
                    <a:ext uri="{FF2B5EF4-FFF2-40B4-BE49-F238E27FC236}">
                      <a16:creationId xmlns:a16="http://schemas.microsoft.com/office/drawing/2014/main" id="{CC6BCD0E-0BA1-22C9-DD3B-973E3ED974A5}"/>
                    </a:ext>
                  </a:extLst>
                </p14:cNvPr>
                <p14:cNvContentPartPr/>
                <p14:nvPr/>
              </p14:nvContentPartPr>
              <p14:xfrm>
                <a:off x="8392909" y="5114782"/>
                <a:ext cx="99720" cy="141480"/>
              </p14:xfrm>
            </p:contentPart>
          </mc:Choice>
          <mc:Fallback xmlns="">
            <p:pic>
              <p:nvPicPr>
                <p:cNvPr id="175312" name="Freihand 175311">
                  <a:extLst>
                    <a:ext uri="{FF2B5EF4-FFF2-40B4-BE49-F238E27FC236}">
                      <a16:creationId xmlns:a16="http://schemas.microsoft.com/office/drawing/2014/main" id="{CC6BCD0E-0BA1-22C9-DD3B-973E3ED974A5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384269" y="5106142"/>
                  <a:ext cx="117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75313" name="Freihand 175312">
                  <a:extLst>
                    <a:ext uri="{FF2B5EF4-FFF2-40B4-BE49-F238E27FC236}">
                      <a16:creationId xmlns:a16="http://schemas.microsoft.com/office/drawing/2014/main" id="{D7AD4118-C782-EA0E-A870-4AFD5EF862AC}"/>
                    </a:ext>
                  </a:extLst>
                </p14:cNvPr>
                <p14:cNvContentPartPr/>
                <p14:nvPr/>
              </p14:nvContentPartPr>
              <p14:xfrm>
                <a:off x="8426389" y="5171662"/>
                <a:ext cx="81000" cy="21960"/>
              </p14:xfrm>
            </p:contentPart>
          </mc:Choice>
          <mc:Fallback xmlns="">
            <p:pic>
              <p:nvPicPr>
                <p:cNvPr id="175313" name="Freihand 175312">
                  <a:extLst>
                    <a:ext uri="{FF2B5EF4-FFF2-40B4-BE49-F238E27FC236}">
                      <a16:creationId xmlns:a16="http://schemas.microsoft.com/office/drawing/2014/main" id="{D7AD4118-C782-EA0E-A870-4AFD5EF862AC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417749" y="5162662"/>
                  <a:ext cx="98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75314" name="Freihand 175313">
                  <a:extLst>
                    <a:ext uri="{FF2B5EF4-FFF2-40B4-BE49-F238E27FC236}">
                      <a16:creationId xmlns:a16="http://schemas.microsoft.com/office/drawing/2014/main" id="{0A0B9859-29F2-6D7C-6D05-661686E97B66}"/>
                    </a:ext>
                  </a:extLst>
                </p14:cNvPr>
                <p14:cNvContentPartPr/>
                <p14:nvPr/>
              </p14:nvContentPartPr>
              <p14:xfrm>
                <a:off x="8131549" y="5300182"/>
                <a:ext cx="354960" cy="33840"/>
              </p14:xfrm>
            </p:contentPart>
          </mc:Choice>
          <mc:Fallback xmlns="">
            <p:pic>
              <p:nvPicPr>
                <p:cNvPr id="175314" name="Freihand 175313">
                  <a:extLst>
                    <a:ext uri="{FF2B5EF4-FFF2-40B4-BE49-F238E27FC236}">
                      <a16:creationId xmlns:a16="http://schemas.microsoft.com/office/drawing/2014/main" id="{0A0B9859-29F2-6D7C-6D05-661686E97B66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122549" y="5291182"/>
                  <a:ext cx="372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75315" name="Freihand 175314">
                  <a:extLst>
                    <a:ext uri="{FF2B5EF4-FFF2-40B4-BE49-F238E27FC236}">
                      <a16:creationId xmlns:a16="http://schemas.microsoft.com/office/drawing/2014/main" id="{BBE22A76-4035-CA44-8EDC-14245DC7C7D9}"/>
                    </a:ext>
                  </a:extLst>
                </p14:cNvPr>
                <p14:cNvContentPartPr/>
                <p14:nvPr/>
              </p14:nvContentPartPr>
              <p14:xfrm>
                <a:off x="8120029" y="5394862"/>
                <a:ext cx="106200" cy="129960"/>
              </p14:xfrm>
            </p:contentPart>
          </mc:Choice>
          <mc:Fallback xmlns="">
            <p:pic>
              <p:nvPicPr>
                <p:cNvPr id="175315" name="Freihand 175314">
                  <a:extLst>
                    <a:ext uri="{FF2B5EF4-FFF2-40B4-BE49-F238E27FC236}">
                      <a16:creationId xmlns:a16="http://schemas.microsoft.com/office/drawing/2014/main" id="{BBE22A76-4035-CA44-8EDC-14245DC7C7D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111389" y="5386222"/>
                  <a:ext cx="123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75316" name="Freihand 175315">
                  <a:extLst>
                    <a:ext uri="{FF2B5EF4-FFF2-40B4-BE49-F238E27FC236}">
                      <a16:creationId xmlns:a16="http://schemas.microsoft.com/office/drawing/2014/main" id="{407AA9B5-F2B7-AA8E-2EC8-BE7B208C446D}"/>
                    </a:ext>
                  </a:extLst>
                </p14:cNvPr>
                <p14:cNvContentPartPr/>
                <p14:nvPr/>
              </p14:nvContentPartPr>
              <p14:xfrm>
                <a:off x="8282029" y="5396662"/>
                <a:ext cx="62280" cy="118800"/>
              </p14:xfrm>
            </p:contentPart>
          </mc:Choice>
          <mc:Fallback xmlns="">
            <p:pic>
              <p:nvPicPr>
                <p:cNvPr id="175316" name="Freihand 175315">
                  <a:extLst>
                    <a:ext uri="{FF2B5EF4-FFF2-40B4-BE49-F238E27FC236}">
                      <a16:creationId xmlns:a16="http://schemas.microsoft.com/office/drawing/2014/main" id="{407AA9B5-F2B7-AA8E-2EC8-BE7B208C446D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8273029" y="5387662"/>
                  <a:ext cx="79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75317" name="Freihand 175316">
                  <a:extLst>
                    <a:ext uri="{FF2B5EF4-FFF2-40B4-BE49-F238E27FC236}">
                      <a16:creationId xmlns:a16="http://schemas.microsoft.com/office/drawing/2014/main" id="{686A003F-B2DE-5FFF-4047-A89F7B4410A0}"/>
                    </a:ext>
                  </a:extLst>
                </p14:cNvPr>
                <p14:cNvContentPartPr/>
                <p14:nvPr/>
              </p14:nvContentPartPr>
              <p14:xfrm>
                <a:off x="8375989" y="5395222"/>
                <a:ext cx="112680" cy="116640"/>
              </p14:xfrm>
            </p:contentPart>
          </mc:Choice>
          <mc:Fallback xmlns="">
            <p:pic>
              <p:nvPicPr>
                <p:cNvPr id="175317" name="Freihand 175316">
                  <a:extLst>
                    <a:ext uri="{FF2B5EF4-FFF2-40B4-BE49-F238E27FC236}">
                      <a16:creationId xmlns:a16="http://schemas.microsoft.com/office/drawing/2014/main" id="{686A003F-B2DE-5FFF-4047-A89F7B4410A0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366989" y="5386222"/>
                  <a:ext cx="130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75318" name="Freihand 175317">
                  <a:extLst>
                    <a:ext uri="{FF2B5EF4-FFF2-40B4-BE49-F238E27FC236}">
                      <a16:creationId xmlns:a16="http://schemas.microsoft.com/office/drawing/2014/main" id="{12A15566-D062-3C0F-FC91-8091EA2CE1E5}"/>
                    </a:ext>
                  </a:extLst>
                </p14:cNvPr>
                <p14:cNvContentPartPr/>
                <p14:nvPr/>
              </p14:nvContentPartPr>
              <p14:xfrm>
                <a:off x="7611349" y="5730382"/>
                <a:ext cx="179280" cy="73080"/>
              </p14:xfrm>
            </p:contentPart>
          </mc:Choice>
          <mc:Fallback xmlns="">
            <p:pic>
              <p:nvPicPr>
                <p:cNvPr id="175318" name="Freihand 175317">
                  <a:extLst>
                    <a:ext uri="{FF2B5EF4-FFF2-40B4-BE49-F238E27FC236}">
                      <a16:creationId xmlns:a16="http://schemas.microsoft.com/office/drawing/2014/main" id="{12A15566-D062-3C0F-FC91-8091EA2CE1E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602349" y="5721382"/>
                  <a:ext cx="1969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322" name="Gruppieren 175321">
            <a:extLst>
              <a:ext uri="{FF2B5EF4-FFF2-40B4-BE49-F238E27FC236}">
                <a16:creationId xmlns:a16="http://schemas.microsoft.com/office/drawing/2014/main" id="{F58E5FF8-B7CE-6C47-D2D4-C162BE3BE167}"/>
              </a:ext>
            </a:extLst>
          </p:cNvPr>
          <p:cNvGrpSpPr/>
          <p:nvPr/>
        </p:nvGrpSpPr>
        <p:grpSpPr>
          <a:xfrm>
            <a:off x="7856149" y="5636422"/>
            <a:ext cx="322200" cy="191160"/>
            <a:chOff x="7856149" y="5636422"/>
            <a:chExt cx="32220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75320" name="Freihand 175319">
                  <a:extLst>
                    <a:ext uri="{FF2B5EF4-FFF2-40B4-BE49-F238E27FC236}">
                      <a16:creationId xmlns:a16="http://schemas.microsoft.com/office/drawing/2014/main" id="{E977EC03-52A4-C4DC-D507-CEC90FFD111E}"/>
                    </a:ext>
                  </a:extLst>
                </p14:cNvPr>
                <p14:cNvContentPartPr/>
                <p14:nvPr/>
              </p14:nvContentPartPr>
              <p14:xfrm>
                <a:off x="7856149" y="5636422"/>
                <a:ext cx="114120" cy="191160"/>
              </p14:xfrm>
            </p:contentPart>
          </mc:Choice>
          <mc:Fallback xmlns="">
            <p:pic>
              <p:nvPicPr>
                <p:cNvPr id="175320" name="Freihand 175319">
                  <a:extLst>
                    <a:ext uri="{FF2B5EF4-FFF2-40B4-BE49-F238E27FC236}">
                      <a16:creationId xmlns:a16="http://schemas.microsoft.com/office/drawing/2014/main" id="{E977EC03-52A4-C4DC-D507-CEC90FFD111E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847149" y="5627422"/>
                  <a:ext cx="131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175321" name="Freihand 175320">
                  <a:extLst>
                    <a:ext uri="{FF2B5EF4-FFF2-40B4-BE49-F238E27FC236}">
                      <a16:creationId xmlns:a16="http://schemas.microsoft.com/office/drawing/2014/main" id="{6AF38F3A-47EE-1A6F-61B6-5755FC1EAF05}"/>
                    </a:ext>
                  </a:extLst>
                </p14:cNvPr>
                <p14:cNvContentPartPr/>
                <p14:nvPr/>
              </p14:nvContentPartPr>
              <p14:xfrm>
                <a:off x="8031829" y="5640382"/>
                <a:ext cx="146520" cy="168840"/>
              </p14:xfrm>
            </p:contentPart>
          </mc:Choice>
          <mc:Fallback xmlns="">
            <p:pic>
              <p:nvPicPr>
                <p:cNvPr id="175321" name="Freihand 175320">
                  <a:extLst>
                    <a:ext uri="{FF2B5EF4-FFF2-40B4-BE49-F238E27FC236}">
                      <a16:creationId xmlns:a16="http://schemas.microsoft.com/office/drawing/2014/main" id="{6AF38F3A-47EE-1A6F-61B6-5755FC1EAF0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8022829" y="5631742"/>
                  <a:ext cx="1641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325" name="Gruppieren 175324">
            <a:extLst>
              <a:ext uri="{FF2B5EF4-FFF2-40B4-BE49-F238E27FC236}">
                <a16:creationId xmlns:a16="http://schemas.microsoft.com/office/drawing/2014/main" id="{AF2754FD-9914-59C4-1DBB-C23F16840480}"/>
              </a:ext>
            </a:extLst>
          </p:cNvPr>
          <p:cNvGrpSpPr/>
          <p:nvPr/>
        </p:nvGrpSpPr>
        <p:grpSpPr>
          <a:xfrm>
            <a:off x="7821589" y="4567942"/>
            <a:ext cx="67680" cy="164160"/>
            <a:chOff x="7821589" y="4567942"/>
            <a:chExt cx="6768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175323" name="Freihand 175322">
                  <a:extLst>
                    <a:ext uri="{FF2B5EF4-FFF2-40B4-BE49-F238E27FC236}">
                      <a16:creationId xmlns:a16="http://schemas.microsoft.com/office/drawing/2014/main" id="{4C57F5DC-F6B8-EB25-F2AB-FDFB107D5F6E}"/>
                    </a:ext>
                  </a:extLst>
                </p14:cNvPr>
                <p14:cNvContentPartPr/>
                <p14:nvPr/>
              </p14:nvContentPartPr>
              <p14:xfrm>
                <a:off x="7821589" y="4567942"/>
                <a:ext cx="60840" cy="135360"/>
              </p14:xfrm>
            </p:contentPart>
          </mc:Choice>
          <mc:Fallback xmlns="">
            <p:pic>
              <p:nvPicPr>
                <p:cNvPr id="175323" name="Freihand 175322">
                  <a:extLst>
                    <a:ext uri="{FF2B5EF4-FFF2-40B4-BE49-F238E27FC236}">
                      <a16:creationId xmlns:a16="http://schemas.microsoft.com/office/drawing/2014/main" id="{4C57F5DC-F6B8-EB25-F2AB-FDFB107D5F6E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812949" y="4558942"/>
                  <a:ext cx="78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75324" name="Freihand 175323">
                  <a:extLst>
                    <a:ext uri="{FF2B5EF4-FFF2-40B4-BE49-F238E27FC236}">
                      <a16:creationId xmlns:a16="http://schemas.microsoft.com/office/drawing/2014/main" id="{4957B67E-D67A-201A-43E4-CC99840E2501}"/>
                    </a:ext>
                  </a:extLst>
                </p14:cNvPr>
                <p14:cNvContentPartPr/>
                <p14:nvPr/>
              </p14:nvContentPartPr>
              <p14:xfrm>
                <a:off x="7882789" y="4604662"/>
                <a:ext cx="6480" cy="127440"/>
              </p14:xfrm>
            </p:contentPart>
          </mc:Choice>
          <mc:Fallback xmlns="">
            <p:pic>
              <p:nvPicPr>
                <p:cNvPr id="175324" name="Freihand 175323">
                  <a:extLst>
                    <a:ext uri="{FF2B5EF4-FFF2-40B4-BE49-F238E27FC236}">
                      <a16:creationId xmlns:a16="http://schemas.microsoft.com/office/drawing/2014/main" id="{4957B67E-D67A-201A-43E4-CC99840E2501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873789" y="4595662"/>
                  <a:ext cx="241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337" name="Gruppieren 175336">
            <a:extLst>
              <a:ext uri="{FF2B5EF4-FFF2-40B4-BE49-F238E27FC236}">
                <a16:creationId xmlns:a16="http://schemas.microsoft.com/office/drawing/2014/main" id="{A80A0D14-B9D8-75BB-3263-6F060443406B}"/>
              </a:ext>
            </a:extLst>
          </p:cNvPr>
          <p:cNvGrpSpPr/>
          <p:nvPr/>
        </p:nvGrpSpPr>
        <p:grpSpPr>
          <a:xfrm>
            <a:off x="4943749" y="6100102"/>
            <a:ext cx="405360" cy="302400"/>
            <a:chOff x="4943749" y="6100102"/>
            <a:chExt cx="4053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175265" name="Freihand 175264">
                  <a:extLst>
                    <a:ext uri="{FF2B5EF4-FFF2-40B4-BE49-F238E27FC236}">
                      <a16:creationId xmlns:a16="http://schemas.microsoft.com/office/drawing/2014/main" id="{FC36B030-8248-0767-1CD6-0D572F97E8DF}"/>
                    </a:ext>
                  </a:extLst>
                </p14:cNvPr>
                <p14:cNvContentPartPr/>
                <p14:nvPr/>
              </p14:nvContentPartPr>
              <p14:xfrm>
                <a:off x="4943749" y="6100102"/>
                <a:ext cx="19800" cy="33480"/>
              </p14:xfrm>
            </p:contentPart>
          </mc:Choice>
          <mc:Fallback xmlns="">
            <p:pic>
              <p:nvPicPr>
                <p:cNvPr id="175265" name="Freihand 175264">
                  <a:extLst>
                    <a:ext uri="{FF2B5EF4-FFF2-40B4-BE49-F238E27FC236}">
                      <a16:creationId xmlns:a16="http://schemas.microsoft.com/office/drawing/2014/main" id="{FC36B030-8248-0767-1CD6-0D572F97E8DF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4934749" y="6091462"/>
                  <a:ext cx="37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175264" name="Freihand 175263">
                  <a:extLst>
                    <a:ext uri="{FF2B5EF4-FFF2-40B4-BE49-F238E27FC236}">
                      <a16:creationId xmlns:a16="http://schemas.microsoft.com/office/drawing/2014/main" id="{C4E05883-1E52-ECE2-AC1C-06FD8A4C9E0A}"/>
                    </a:ext>
                  </a:extLst>
                </p14:cNvPr>
                <p14:cNvContentPartPr/>
                <p14:nvPr/>
              </p14:nvContentPartPr>
              <p14:xfrm>
                <a:off x="4943749" y="6235462"/>
                <a:ext cx="85680" cy="167040"/>
              </p14:xfrm>
            </p:contentPart>
          </mc:Choice>
          <mc:Fallback xmlns="">
            <p:pic>
              <p:nvPicPr>
                <p:cNvPr id="175264" name="Freihand 175263">
                  <a:extLst>
                    <a:ext uri="{FF2B5EF4-FFF2-40B4-BE49-F238E27FC236}">
                      <a16:creationId xmlns:a16="http://schemas.microsoft.com/office/drawing/2014/main" id="{C4E05883-1E52-ECE2-AC1C-06FD8A4C9E0A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4934749" y="6226462"/>
                  <a:ext cx="103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175266" name="Freihand 175265">
                  <a:extLst>
                    <a:ext uri="{FF2B5EF4-FFF2-40B4-BE49-F238E27FC236}">
                      <a16:creationId xmlns:a16="http://schemas.microsoft.com/office/drawing/2014/main" id="{D494B5A9-5460-E760-0945-A94584CA1594}"/>
                    </a:ext>
                  </a:extLst>
                </p14:cNvPr>
                <p14:cNvContentPartPr/>
                <p14:nvPr/>
              </p14:nvContentPartPr>
              <p14:xfrm>
                <a:off x="5165509" y="6256702"/>
                <a:ext cx="183600" cy="86400"/>
              </p14:xfrm>
            </p:contentPart>
          </mc:Choice>
          <mc:Fallback xmlns="">
            <p:pic>
              <p:nvPicPr>
                <p:cNvPr id="175266" name="Freihand 175265">
                  <a:extLst>
                    <a:ext uri="{FF2B5EF4-FFF2-40B4-BE49-F238E27FC236}">
                      <a16:creationId xmlns:a16="http://schemas.microsoft.com/office/drawing/2014/main" id="{D494B5A9-5460-E760-0945-A94584CA1594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156869" y="6247702"/>
                  <a:ext cx="201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175326" name="Freihand 175325">
                  <a:extLst>
                    <a:ext uri="{FF2B5EF4-FFF2-40B4-BE49-F238E27FC236}">
                      <a16:creationId xmlns:a16="http://schemas.microsoft.com/office/drawing/2014/main" id="{41C5B2E9-335E-4A27-5120-AA9F9648B61B}"/>
                    </a:ext>
                  </a:extLst>
                </p14:cNvPr>
                <p14:cNvContentPartPr/>
                <p14:nvPr/>
              </p14:nvContentPartPr>
              <p14:xfrm>
                <a:off x="5042749" y="6114142"/>
                <a:ext cx="66600" cy="120600"/>
              </p14:xfrm>
            </p:contentPart>
          </mc:Choice>
          <mc:Fallback xmlns="">
            <p:pic>
              <p:nvPicPr>
                <p:cNvPr id="175326" name="Freihand 175325">
                  <a:extLst>
                    <a:ext uri="{FF2B5EF4-FFF2-40B4-BE49-F238E27FC236}">
                      <a16:creationId xmlns:a16="http://schemas.microsoft.com/office/drawing/2014/main" id="{41C5B2E9-335E-4A27-5120-AA9F9648B61B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5033749" y="6105502"/>
                  <a:ext cx="842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379" name="Gruppieren 175378">
            <a:extLst>
              <a:ext uri="{FF2B5EF4-FFF2-40B4-BE49-F238E27FC236}">
                <a16:creationId xmlns:a16="http://schemas.microsoft.com/office/drawing/2014/main" id="{C32BAFE8-CA86-6DA7-3697-DE4D62973098}"/>
              </a:ext>
            </a:extLst>
          </p:cNvPr>
          <p:cNvGrpSpPr/>
          <p:nvPr/>
        </p:nvGrpSpPr>
        <p:grpSpPr>
          <a:xfrm>
            <a:off x="6476629" y="5909302"/>
            <a:ext cx="2145600" cy="914760"/>
            <a:chOff x="6476629" y="5909302"/>
            <a:chExt cx="2145600" cy="9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175327" name="Freihand 175326">
                  <a:extLst>
                    <a:ext uri="{FF2B5EF4-FFF2-40B4-BE49-F238E27FC236}">
                      <a16:creationId xmlns:a16="http://schemas.microsoft.com/office/drawing/2014/main" id="{A1552134-912B-D241-3992-2B953E5B5258}"/>
                    </a:ext>
                  </a:extLst>
                </p14:cNvPr>
                <p14:cNvContentPartPr/>
                <p14:nvPr/>
              </p14:nvContentPartPr>
              <p14:xfrm>
                <a:off x="6486349" y="6182902"/>
                <a:ext cx="95400" cy="54360"/>
              </p14:xfrm>
            </p:contentPart>
          </mc:Choice>
          <mc:Fallback xmlns="">
            <p:pic>
              <p:nvPicPr>
                <p:cNvPr id="175327" name="Freihand 175326">
                  <a:extLst>
                    <a:ext uri="{FF2B5EF4-FFF2-40B4-BE49-F238E27FC236}">
                      <a16:creationId xmlns:a16="http://schemas.microsoft.com/office/drawing/2014/main" id="{A1552134-912B-D241-3992-2B953E5B525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477709" y="6173902"/>
                  <a:ext cx="113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175328" name="Freihand 175327">
                  <a:extLst>
                    <a:ext uri="{FF2B5EF4-FFF2-40B4-BE49-F238E27FC236}">
                      <a16:creationId xmlns:a16="http://schemas.microsoft.com/office/drawing/2014/main" id="{73245D4C-E166-EBB7-DE20-69B50357CBF4}"/>
                    </a:ext>
                  </a:extLst>
                </p14:cNvPr>
                <p14:cNvContentPartPr/>
                <p14:nvPr/>
              </p14:nvContentPartPr>
              <p14:xfrm>
                <a:off x="6548989" y="6167422"/>
                <a:ext cx="63360" cy="181800"/>
              </p14:xfrm>
            </p:contentPart>
          </mc:Choice>
          <mc:Fallback xmlns="">
            <p:pic>
              <p:nvPicPr>
                <p:cNvPr id="175328" name="Freihand 175327">
                  <a:extLst>
                    <a:ext uri="{FF2B5EF4-FFF2-40B4-BE49-F238E27FC236}">
                      <a16:creationId xmlns:a16="http://schemas.microsoft.com/office/drawing/2014/main" id="{73245D4C-E166-EBB7-DE20-69B50357CBF4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539989" y="6158422"/>
                  <a:ext cx="81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175329" name="Freihand 175328">
                  <a:extLst>
                    <a:ext uri="{FF2B5EF4-FFF2-40B4-BE49-F238E27FC236}">
                      <a16:creationId xmlns:a16="http://schemas.microsoft.com/office/drawing/2014/main" id="{0D1F65A8-8E6E-4720-7FFE-62774AD93A94}"/>
                    </a:ext>
                  </a:extLst>
                </p14:cNvPr>
                <p14:cNvContentPartPr/>
                <p14:nvPr/>
              </p14:nvContentPartPr>
              <p14:xfrm>
                <a:off x="6686509" y="6032062"/>
                <a:ext cx="81000" cy="150480"/>
              </p14:xfrm>
            </p:contentPart>
          </mc:Choice>
          <mc:Fallback xmlns="">
            <p:pic>
              <p:nvPicPr>
                <p:cNvPr id="175329" name="Freihand 175328">
                  <a:extLst>
                    <a:ext uri="{FF2B5EF4-FFF2-40B4-BE49-F238E27FC236}">
                      <a16:creationId xmlns:a16="http://schemas.microsoft.com/office/drawing/2014/main" id="{0D1F65A8-8E6E-4720-7FFE-62774AD93A94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6677509" y="6023062"/>
                  <a:ext cx="98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175330" name="Freihand 175329">
                  <a:extLst>
                    <a:ext uri="{FF2B5EF4-FFF2-40B4-BE49-F238E27FC236}">
                      <a16:creationId xmlns:a16="http://schemas.microsoft.com/office/drawing/2014/main" id="{058F7368-6B2A-D5CC-660D-B5274A92C30D}"/>
                    </a:ext>
                  </a:extLst>
                </p14:cNvPr>
                <p14:cNvContentPartPr/>
                <p14:nvPr/>
              </p14:nvContentPartPr>
              <p14:xfrm>
                <a:off x="6858949" y="6204142"/>
                <a:ext cx="103680" cy="21960"/>
              </p14:xfrm>
            </p:contentPart>
          </mc:Choice>
          <mc:Fallback xmlns="">
            <p:pic>
              <p:nvPicPr>
                <p:cNvPr id="175330" name="Freihand 175329">
                  <a:extLst>
                    <a:ext uri="{FF2B5EF4-FFF2-40B4-BE49-F238E27FC236}">
                      <a16:creationId xmlns:a16="http://schemas.microsoft.com/office/drawing/2014/main" id="{058F7368-6B2A-D5CC-660D-B5274A92C30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6850309" y="6195142"/>
                  <a:ext cx="121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175331" name="Freihand 175330">
                  <a:extLst>
                    <a:ext uri="{FF2B5EF4-FFF2-40B4-BE49-F238E27FC236}">
                      <a16:creationId xmlns:a16="http://schemas.microsoft.com/office/drawing/2014/main" id="{A09E750C-1239-3E34-C834-DED65719C782}"/>
                    </a:ext>
                  </a:extLst>
                </p14:cNvPr>
                <p14:cNvContentPartPr/>
                <p14:nvPr/>
              </p14:nvContentPartPr>
              <p14:xfrm>
                <a:off x="6876949" y="6252022"/>
                <a:ext cx="101880" cy="24480"/>
              </p14:xfrm>
            </p:contentPart>
          </mc:Choice>
          <mc:Fallback xmlns="">
            <p:pic>
              <p:nvPicPr>
                <p:cNvPr id="175331" name="Freihand 175330">
                  <a:extLst>
                    <a:ext uri="{FF2B5EF4-FFF2-40B4-BE49-F238E27FC236}">
                      <a16:creationId xmlns:a16="http://schemas.microsoft.com/office/drawing/2014/main" id="{A09E750C-1239-3E34-C834-DED65719C782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6868309" y="6243022"/>
                  <a:ext cx="119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175332" name="Freihand 175331">
                  <a:extLst>
                    <a:ext uri="{FF2B5EF4-FFF2-40B4-BE49-F238E27FC236}">
                      <a16:creationId xmlns:a16="http://schemas.microsoft.com/office/drawing/2014/main" id="{9D795B98-2002-A56A-DCBE-06A6320FF511}"/>
                    </a:ext>
                  </a:extLst>
                </p14:cNvPr>
                <p14:cNvContentPartPr/>
                <p14:nvPr/>
              </p14:nvContentPartPr>
              <p14:xfrm>
                <a:off x="7126069" y="6067342"/>
                <a:ext cx="79200" cy="207360"/>
              </p14:xfrm>
            </p:contentPart>
          </mc:Choice>
          <mc:Fallback xmlns="">
            <p:pic>
              <p:nvPicPr>
                <p:cNvPr id="175332" name="Freihand 175331">
                  <a:extLst>
                    <a:ext uri="{FF2B5EF4-FFF2-40B4-BE49-F238E27FC236}">
                      <a16:creationId xmlns:a16="http://schemas.microsoft.com/office/drawing/2014/main" id="{9D795B98-2002-A56A-DCBE-06A6320FF511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117069" y="6058342"/>
                  <a:ext cx="96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175333" name="Freihand 175332">
                  <a:extLst>
                    <a:ext uri="{FF2B5EF4-FFF2-40B4-BE49-F238E27FC236}">
                      <a16:creationId xmlns:a16="http://schemas.microsoft.com/office/drawing/2014/main" id="{8604E131-0B4B-8B18-8826-C67361BEF8BC}"/>
                    </a:ext>
                  </a:extLst>
                </p14:cNvPr>
                <p14:cNvContentPartPr/>
                <p14:nvPr/>
              </p14:nvContentPartPr>
              <p14:xfrm>
                <a:off x="7265749" y="6057622"/>
                <a:ext cx="111600" cy="144000"/>
              </p14:xfrm>
            </p:contentPart>
          </mc:Choice>
          <mc:Fallback xmlns="">
            <p:pic>
              <p:nvPicPr>
                <p:cNvPr id="175333" name="Freihand 175332">
                  <a:extLst>
                    <a:ext uri="{FF2B5EF4-FFF2-40B4-BE49-F238E27FC236}">
                      <a16:creationId xmlns:a16="http://schemas.microsoft.com/office/drawing/2014/main" id="{8604E131-0B4B-8B18-8826-C67361BEF8BC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256749" y="6048982"/>
                  <a:ext cx="129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175334" name="Freihand 175333">
                  <a:extLst>
                    <a:ext uri="{FF2B5EF4-FFF2-40B4-BE49-F238E27FC236}">
                      <a16:creationId xmlns:a16="http://schemas.microsoft.com/office/drawing/2014/main" id="{91CDD689-933F-67B3-5C94-E887E6B57989}"/>
                    </a:ext>
                  </a:extLst>
                </p14:cNvPr>
                <p14:cNvContentPartPr/>
                <p14:nvPr/>
              </p14:nvContentPartPr>
              <p14:xfrm>
                <a:off x="7350709" y="6086782"/>
                <a:ext cx="25560" cy="175320"/>
              </p14:xfrm>
            </p:contentPart>
          </mc:Choice>
          <mc:Fallback xmlns="">
            <p:pic>
              <p:nvPicPr>
                <p:cNvPr id="175334" name="Freihand 175333">
                  <a:extLst>
                    <a:ext uri="{FF2B5EF4-FFF2-40B4-BE49-F238E27FC236}">
                      <a16:creationId xmlns:a16="http://schemas.microsoft.com/office/drawing/2014/main" id="{91CDD689-933F-67B3-5C94-E887E6B57989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342069" y="6078142"/>
                  <a:ext cx="43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175335" name="Freihand 175334">
                  <a:extLst>
                    <a:ext uri="{FF2B5EF4-FFF2-40B4-BE49-F238E27FC236}">
                      <a16:creationId xmlns:a16="http://schemas.microsoft.com/office/drawing/2014/main" id="{5DE2919A-F875-51A6-A91F-4CC310997718}"/>
                    </a:ext>
                  </a:extLst>
                </p14:cNvPr>
                <p14:cNvContentPartPr/>
                <p14:nvPr/>
              </p14:nvContentPartPr>
              <p14:xfrm>
                <a:off x="7477789" y="6156622"/>
                <a:ext cx="107640" cy="11880"/>
              </p14:xfrm>
            </p:contentPart>
          </mc:Choice>
          <mc:Fallback xmlns="">
            <p:pic>
              <p:nvPicPr>
                <p:cNvPr id="175335" name="Freihand 175334">
                  <a:extLst>
                    <a:ext uri="{FF2B5EF4-FFF2-40B4-BE49-F238E27FC236}">
                      <a16:creationId xmlns:a16="http://schemas.microsoft.com/office/drawing/2014/main" id="{5DE2919A-F875-51A6-A91F-4CC310997718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7468789" y="6147622"/>
                  <a:ext cx="12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175338" name="Freihand 175337">
                  <a:extLst>
                    <a:ext uri="{FF2B5EF4-FFF2-40B4-BE49-F238E27FC236}">
                      <a16:creationId xmlns:a16="http://schemas.microsoft.com/office/drawing/2014/main" id="{634D23EC-78A9-0C0F-9606-6750E8F28C40}"/>
                    </a:ext>
                  </a:extLst>
                </p14:cNvPr>
                <p14:cNvContentPartPr/>
                <p14:nvPr/>
              </p14:nvContentPartPr>
              <p14:xfrm>
                <a:off x="7719709" y="6008302"/>
                <a:ext cx="98280" cy="112680"/>
              </p14:xfrm>
            </p:contentPart>
          </mc:Choice>
          <mc:Fallback xmlns="">
            <p:pic>
              <p:nvPicPr>
                <p:cNvPr id="175338" name="Freihand 175337">
                  <a:extLst>
                    <a:ext uri="{FF2B5EF4-FFF2-40B4-BE49-F238E27FC236}">
                      <a16:creationId xmlns:a16="http://schemas.microsoft.com/office/drawing/2014/main" id="{634D23EC-78A9-0C0F-9606-6750E8F28C40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711069" y="5999302"/>
                  <a:ext cx="115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175339" name="Freihand 175338">
                  <a:extLst>
                    <a:ext uri="{FF2B5EF4-FFF2-40B4-BE49-F238E27FC236}">
                      <a16:creationId xmlns:a16="http://schemas.microsoft.com/office/drawing/2014/main" id="{D93A748B-D34A-B359-68E3-DCFBB703DA1A}"/>
                    </a:ext>
                  </a:extLst>
                </p14:cNvPr>
                <p14:cNvContentPartPr/>
                <p14:nvPr/>
              </p14:nvContentPartPr>
              <p14:xfrm>
                <a:off x="7845709" y="6002182"/>
                <a:ext cx="65160" cy="107280"/>
              </p14:xfrm>
            </p:contentPart>
          </mc:Choice>
          <mc:Fallback xmlns="">
            <p:pic>
              <p:nvPicPr>
                <p:cNvPr id="175339" name="Freihand 175338">
                  <a:extLst>
                    <a:ext uri="{FF2B5EF4-FFF2-40B4-BE49-F238E27FC236}">
                      <a16:creationId xmlns:a16="http://schemas.microsoft.com/office/drawing/2014/main" id="{D93A748B-D34A-B359-68E3-DCFBB703DA1A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836709" y="5993542"/>
                  <a:ext cx="82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175340" name="Freihand 175339">
                  <a:extLst>
                    <a:ext uri="{FF2B5EF4-FFF2-40B4-BE49-F238E27FC236}">
                      <a16:creationId xmlns:a16="http://schemas.microsoft.com/office/drawing/2014/main" id="{B1B14B95-5167-7871-5179-F165C529ECCC}"/>
                    </a:ext>
                  </a:extLst>
                </p14:cNvPr>
                <p14:cNvContentPartPr/>
                <p14:nvPr/>
              </p14:nvContentPartPr>
              <p14:xfrm>
                <a:off x="7933909" y="5999302"/>
                <a:ext cx="77760" cy="90360"/>
              </p14:xfrm>
            </p:contentPart>
          </mc:Choice>
          <mc:Fallback xmlns="">
            <p:pic>
              <p:nvPicPr>
                <p:cNvPr id="175340" name="Freihand 175339">
                  <a:extLst>
                    <a:ext uri="{FF2B5EF4-FFF2-40B4-BE49-F238E27FC236}">
                      <a16:creationId xmlns:a16="http://schemas.microsoft.com/office/drawing/2014/main" id="{B1B14B95-5167-7871-5179-F165C529ECCC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924909" y="5990302"/>
                  <a:ext cx="95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175341" name="Freihand 175340">
                  <a:extLst>
                    <a:ext uri="{FF2B5EF4-FFF2-40B4-BE49-F238E27FC236}">
                      <a16:creationId xmlns:a16="http://schemas.microsoft.com/office/drawing/2014/main" id="{0F089002-1229-32C5-A2EC-954F6A5AF37A}"/>
                    </a:ext>
                  </a:extLst>
                </p14:cNvPr>
                <p14:cNvContentPartPr/>
                <p14:nvPr/>
              </p14:nvContentPartPr>
              <p14:xfrm>
                <a:off x="8085829" y="6028462"/>
                <a:ext cx="39600" cy="36000"/>
              </p14:xfrm>
            </p:contentPart>
          </mc:Choice>
          <mc:Fallback xmlns="">
            <p:pic>
              <p:nvPicPr>
                <p:cNvPr id="175341" name="Freihand 175340">
                  <a:extLst>
                    <a:ext uri="{FF2B5EF4-FFF2-40B4-BE49-F238E27FC236}">
                      <a16:creationId xmlns:a16="http://schemas.microsoft.com/office/drawing/2014/main" id="{0F089002-1229-32C5-A2EC-954F6A5AF37A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8077189" y="6019822"/>
                  <a:ext cx="57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175342" name="Freihand 175341">
                  <a:extLst>
                    <a:ext uri="{FF2B5EF4-FFF2-40B4-BE49-F238E27FC236}">
                      <a16:creationId xmlns:a16="http://schemas.microsoft.com/office/drawing/2014/main" id="{F6F33ECB-163D-C26F-7ECE-237C8C3083A2}"/>
                    </a:ext>
                  </a:extLst>
                </p14:cNvPr>
                <p14:cNvContentPartPr/>
                <p14:nvPr/>
              </p14:nvContentPartPr>
              <p14:xfrm>
                <a:off x="8213629" y="5949982"/>
                <a:ext cx="86040" cy="113040"/>
              </p14:xfrm>
            </p:contentPart>
          </mc:Choice>
          <mc:Fallback xmlns="">
            <p:pic>
              <p:nvPicPr>
                <p:cNvPr id="175342" name="Freihand 175341">
                  <a:extLst>
                    <a:ext uri="{FF2B5EF4-FFF2-40B4-BE49-F238E27FC236}">
                      <a16:creationId xmlns:a16="http://schemas.microsoft.com/office/drawing/2014/main" id="{F6F33ECB-163D-C26F-7ECE-237C8C3083A2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8204629" y="5940982"/>
                  <a:ext cx="103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175343" name="Freihand 175342">
                  <a:extLst>
                    <a:ext uri="{FF2B5EF4-FFF2-40B4-BE49-F238E27FC236}">
                      <a16:creationId xmlns:a16="http://schemas.microsoft.com/office/drawing/2014/main" id="{6A9191D4-5EC6-D99E-8A05-2A2481C4B20D}"/>
                    </a:ext>
                  </a:extLst>
                </p14:cNvPr>
                <p14:cNvContentPartPr/>
                <p14:nvPr/>
              </p14:nvContentPartPr>
              <p14:xfrm>
                <a:off x="8235229" y="6019102"/>
                <a:ext cx="112680" cy="89280"/>
              </p14:xfrm>
            </p:contentPart>
          </mc:Choice>
          <mc:Fallback xmlns="">
            <p:pic>
              <p:nvPicPr>
                <p:cNvPr id="175343" name="Freihand 175342">
                  <a:extLst>
                    <a:ext uri="{FF2B5EF4-FFF2-40B4-BE49-F238E27FC236}">
                      <a16:creationId xmlns:a16="http://schemas.microsoft.com/office/drawing/2014/main" id="{6A9191D4-5EC6-D99E-8A05-2A2481C4B20D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8226229" y="6010462"/>
                  <a:ext cx="13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175344" name="Freihand 175343">
                  <a:extLst>
                    <a:ext uri="{FF2B5EF4-FFF2-40B4-BE49-F238E27FC236}">
                      <a16:creationId xmlns:a16="http://schemas.microsoft.com/office/drawing/2014/main" id="{92E2FE9A-3BEE-5029-0B14-B16567A8B011}"/>
                    </a:ext>
                  </a:extLst>
                </p14:cNvPr>
                <p14:cNvContentPartPr/>
                <p14:nvPr/>
              </p14:nvContentPartPr>
              <p14:xfrm>
                <a:off x="8402989" y="5909302"/>
                <a:ext cx="99720" cy="145440"/>
              </p14:xfrm>
            </p:contentPart>
          </mc:Choice>
          <mc:Fallback xmlns="">
            <p:pic>
              <p:nvPicPr>
                <p:cNvPr id="175344" name="Freihand 175343">
                  <a:extLst>
                    <a:ext uri="{FF2B5EF4-FFF2-40B4-BE49-F238E27FC236}">
                      <a16:creationId xmlns:a16="http://schemas.microsoft.com/office/drawing/2014/main" id="{92E2FE9A-3BEE-5029-0B14-B16567A8B011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8393989" y="5900662"/>
                  <a:ext cx="117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175345" name="Freihand 175344">
                  <a:extLst>
                    <a:ext uri="{FF2B5EF4-FFF2-40B4-BE49-F238E27FC236}">
                      <a16:creationId xmlns:a16="http://schemas.microsoft.com/office/drawing/2014/main" id="{C71B9AAC-B6D3-041C-3CA9-24649D24E3C6}"/>
                    </a:ext>
                  </a:extLst>
                </p14:cNvPr>
                <p14:cNvContentPartPr/>
                <p14:nvPr/>
              </p14:nvContentPartPr>
              <p14:xfrm>
                <a:off x="7785589" y="6108742"/>
                <a:ext cx="731880" cy="122040"/>
              </p14:xfrm>
            </p:contentPart>
          </mc:Choice>
          <mc:Fallback xmlns="">
            <p:pic>
              <p:nvPicPr>
                <p:cNvPr id="175345" name="Freihand 175344">
                  <a:extLst>
                    <a:ext uri="{FF2B5EF4-FFF2-40B4-BE49-F238E27FC236}">
                      <a16:creationId xmlns:a16="http://schemas.microsoft.com/office/drawing/2014/main" id="{C71B9AAC-B6D3-041C-3CA9-24649D24E3C6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776949" y="6099742"/>
                  <a:ext cx="74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175346" name="Freihand 175345">
                  <a:extLst>
                    <a:ext uri="{FF2B5EF4-FFF2-40B4-BE49-F238E27FC236}">
                      <a16:creationId xmlns:a16="http://schemas.microsoft.com/office/drawing/2014/main" id="{2E4EA036-0E79-F57D-6A92-8571E5E5C8F4}"/>
                    </a:ext>
                  </a:extLst>
                </p14:cNvPr>
                <p14:cNvContentPartPr/>
                <p14:nvPr/>
              </p14:nvContentPartPr>
              <p14:xfrm>
                <a:off x="7907989" y="6236542"/>
                <a:ext cx="137160" cy="121320"/>
              </p14:xfrm>
            </p:contentPart>
          </mc:Choice>
          <mc:Fallback xmlns="">
            <p:pic>
              <p:nvPicPr>
                <p:cNvPr id="175346" name="Freihand 175345">
                  <a:extLst>
                    <a:ext uri="{FF2B5EF4-FFF2-40B4-BE49-F238E27FC236}">
                      <a16:creationId xmlns:a16="http://schemas.microsoft.com/office/drawing/2014/main" id="{2E4EA036-0E79-F57D-6A92-8571E5E5C8F4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7899349" y="6227902"/>
                  <a:ext cx="154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175347" name="Freihand 175346">
                  <a:extLst>
                    <a:ext uri="{FF2B5EF4-FFF2-40B4-BE49-F238E27FC236}">
                      <a16:creationId xmlns:a16="http://schemas.microsoft.com/office/drawing/2014/main" id="{048127C2-ABF1-5127-EB6F-4BAAFC038E29}"/>
                    </a:ext>
                  </a:extLst>
                </p14:cNvPr>
                <p14:cNvContentPartPr/>
                <p14:nvPr/>
              </p14:nvContentPartPr>
              <p14:xfrm>
                <a:off x="8096269" y="6258502"/>
                <a:ext cx="72000" cy="83880"/>
              </p14:xfrm>
            </p:contentPart>
          </mc:Choice>
          <mc:Fallback xmlns="">
            <p:pic>
              <p:nvPicPr>
                <p:cNvPr id="175347" name="Freihand 175346">
                  <a:extLst>
                    <a:ext uri="{FF2B5EF4-FFF2-40B4-BE49-F238E27FC236}">
                      <a16:creationId xmlns:a16="http://schemas.microsoft.com/office/drawing/2014/main" id="{048127C2-ABF1-5127-EB6F-4BAAFC038E29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8087269" y="6249862"/>
                  <a:ext cx="89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175348" name="Freihand 175347">
                  <a:extLst>
                    <a:ext uri="{FF2B5EF4-FFF2-40B4-BE49-F238E27FC236}">
                      <a16:creationId xmlns:a16="http://schemas.microsoft.com/office/drawing/2014/main" id="{CB8CB290-0406-D803-43F5-C8986636BF91}"/>
                    </a:ext>
                  </a:extLst>
                </p14:cNvPr>
                <p14:cNvContentPartPr/>
                <p14:nvPr/>
              </p14:nvContentPartPr>
              <p14:xfrm>
                <a:off x="8204989" y="6248782"/>
                <a:ext cx="93240" cy="95760"/>
              </p14:xfrm>
            </p:contentPart>
          </mc:Choice>
          <mc:Fallback xmlns="">
            <p:pic>
              <p:nvPicPr>
                <p:cNvPr id="175348" name="Freihand 175347">
                  <a:extLst>
                    <a:ext uri="{FF2B5EF4-FFF2-40B4-BE49-F238E27FC236}">
                      <a16:creationId xmlns:a16="http://schemas.microsoft.com/office/drawing/2014/main" id="{CB8CB290-0406-D803-43F5-C8986636BF91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8196349" y="6240142"/>
                  <a:ext cx="110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175350" name="Freihand 175349">
                  <a:extLst>
                    <a:ext uri="{FF2B5EF4-FFF2-40B4-BE49-F238E27FC236}">
                      <a16:creationId xmlns:a16="http://schemas.microsoft.com/office/drawing/2014/main" id="{5E94FF74-2B50-2C2F-422A-69346D2A6DA2}"/>
                    </a:ext>
                  </a:extLst>
                </p14:cNvPr>
                <p14:cNvContentPartPr/>
                <p14:nvPr/>
              </p14:nvContentPartPr>
              <p14:xfrm>
                <a:off x="6476629" y="6677182"/>
                <a:ext cx="116280" cy="39960"/>
              </p14:xfrm>
            </p:contentPart>
          </mc:Choice>
          <mc:Fallback xmlns="">
            <p:pic>
              <p:nvPicPr>
                <p:cNvPr id="175350" name="Freihand 175349">
                  <a:extLst>
                    <a:ext uri="{FF2B5EF4-FFF2-40B4-BE49-F238E27FC236}">
                      <a16:creationId xmlns:a16="http://schemas.microsoft.com/office/drawing/2014/main" id="{5E94FF74-2B50-2C2F-422A-69346D2A6DA2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6467989" y="6668182"/>
                  <a:ext cx="133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175351" name="Freihand 175350">
                  <a:extLst>
                    <a:ext uri="{FF2B5EF4-FFF2-40B4-BE49-F238E27FC236}">
                      <a16:creationId xmlns:a16="http://schemas.microsoft.com/office/drawing/2014/main" id="{2683F313-5D9C-0D25-D3C1-6A651609AE4A}"/>
                    </a:ext>
                  </a:extLst>
                </p14:cNvPr>
                <p14:cNvContentPartPr/>
                <p14:nvPr/>
              </p14:nvContentPartPr>
              <p14:xfrm>
                <a:off x="6565909" y="6660982"/>
                <a:ext cx="24480" cy="133560"/>
              </p14:xfrm>
            </p:contentPart>
          </mc:Choice>
          <mc:Fallback xmlns="">
            <p:pic>
              <p:nvPicPr>
                <p:cNvPr id="175351" name="Freihand 175350">
                  <a:extLst>
                    <a:ext uri="{FF2B5EF4-FFF2-40B4-BE49-F238E27FC236}">
                      <a16:creationId xmlns:a16="http://schemas.microsoft.com/office/drawing/2014/main" id="{2683F313-5D9C-0D25-D3C1-6A651609AE4A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6557269" y="6652342"/>
                  <a:ext cx="42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175352" name="Freihand 175351">
                  <a:extLst>
                    <a:ext uri="{FF2B5EF4-FFF2-40B4-BE49-F238E27FC236}">
                      <a16:creationId xmlns:a16="http://schemas.microsoft.com/office/drawing/2014/main" id="{6B7D5495-5E28-691A-4B08-1AF3CB9FDBAA}"/>
                    </a:ext>
                  </a:extLst>
                </p14:cNvPr>
                <p14:cNvContentPartPr/>
                <p14:nvPr/>
              </p14:nvContentPartPr>
              <p14:xfrm>
                <a:off x="6660229" y="6525262"/>
                <a:ext cx="117360" cy="159840"/>
              </p14:xfrm>
            </p:contentPart>
          </mc:Choice>
          <mc:Fallback xmlns="">
            <p:pic>
              <p:nvPicPr>
                <p:cNvPr id="175352" name="Freihand 175351">
                  <a:extLst>
                    <a:ext uri="{FF2B5EF4-FFF2-40B4-BE49-F238E27FC236}">
                      <a16:creationId xmlns:a16="http://schemas.microsoft.com/office/drawing/2014/main" id="{6B7D5495-5E28-691A-4B08-1AF3CB9FDBAA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651589" y="6516622"/>
                  <a:ext cx="135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175353" name="Freihand 175352">
                  <a:extLst>
                    <a:ext uri="{FF2B5EF4-FFF2-40B4-BE49-F238E27FC236}">
                      <a16:creationId xmlns:a16="http://schemas.microsoft.com/office/drawing/2014/main" id="{AD01828B-81DD-137A-4E42-F9DCE13BFD2C}"/>
                    </a:ext>
                  </a:extLst>
                </p14:cNvPr>
                <p14:cNvContentPartPr/>
                <p14:nvPr/>
              </p14:nvContentPartPr>
              <p14:xfrm>
                <a:off x="6864709" y="6676462"/>
                <a:ext cx="93240" cy="44280"/>
              </p14:xfrm>
            </p:contentPart>
          </mc:Choice>
          <mc:Fallback xmlns="">
            <p:pic>
              <p:nvPicPr>
                <p:cNvPr id="175353" name="Freihand 175352">
                  <a:extLst>
                    <a:ext uri="{FF2B5EF4-FFF2-40B4-BE49-F238E27FC236}">
                      <a16:creationId xmlns:a16="http://schemas.microsoft.com/office/drawing/2014/main" id="{AD01828B-81DD-137A-4E42-F9DCE13BFD2C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6855709" y="6667822"/>
                  <a:ext cx="110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175355" name="Freihand 175354">
                  <a:extLst>
                    <a:ext uri="{FF2B5EF4-FFF2-40B4-BE49-F238E27FC236}">
                      <a16:creationId xmlns:a16="http://schemas.microsoft.com/office/drawing/2014/main" id="{12C8EDA1-3E5F-35FF-72A2-50B32A444964}"/>
                    </a:ext>
                  </a:extLst>
                </p14:cNvPr>
                <p14:cNvContentPartPr/>
                <p14:nvPr/>
              </p14:nvContentPartPr>
              <p14:xfrm>
                <a:off x="7020949" y="6604462"/>
                <a:ext cx="78120" cy="130320"/>
              </p14:xfrm>
            </p:contentPart>
          </mc:Choice>
          <mc:Fallback xmlns="">
            <p:pic>
              <p:nvPicPr>
                <p:cNvPr id="175355" name="Freihand 175354">
                  <a:extLst>
                    <a:ext uri="{FF2B5EF4-FFF2-40B4-BE49-F238E27FC236}">
                      <a16:creationId xmlns:a16="http://schemas.microsoft.com/office/drawing/2014/main" id="{12C8EDA1-3E5F-35FF-72A2-50B32A444964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7012309" y="6595822"/>
                  <a:ext cx="95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175356" name="Freihand 175355">
                  <a:extLst>
                    <a:ext uri="{FF2B5EF4-FFF2-40B4-BE49-F238E27FC236}">
                      <a16:creationId xmlns:a16="http://schemas.microsoft.com/office/drawing/2014/main" id="{10A4A7BA-CE8C-B789-D87A-C810AA0A0985}"/>
                    </a:ext>
                  </a:extLst>
                </p14:cNvPr>
                <p14:cNvContentPartPr/>
                <p14:nvPr/>
              </p14:nvContentPartPr>
              <p14:xfrm>
                <a:off x="7141189" y="6585742"/>
                <a:ext cx="65880" cy="144720"/>
              </p14:xfrm>
            </p:contentPart>
          </mc:Choice>
          <mc:Fallback xmlns="">
            <p:pic>
              <p:nvPicPr>
                <p:cNvPr id="175356" name="Freihand 175355">
                  <a:extLst>
                    <a:ext uri="{FF2B5EF4-FFF2-40B4-BE49-F238E27FC236}">
                      <a16:creationId xmlns:a16="http://schemas.microsoft.com/office/drawing/2014/main" id="{10A4A7BA-CE8C-B789-D87A-C810AA0A0985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7132549" y="6577102"/>
                  <a:ext cx="83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175357" name="Freihand 175356">
                  <a:extLst>
                    <a:ext uri="{FF2B5EF4-FFF2-40B4-BE49-F238E27FC236}">
                      <a16:creationId xmlns:a16="http://schemas.microsoft.com/office/drawing/2014/main" id="{EA495F96-36AE-083E-45CE-BADE016592DE}"/>
                    </a:ext>
                  </a:extLst>
                </p14:cNvPr>
                <p14:cNvContentPartPr/>
                <p14:nvPr/>
              </p14:nvContentPartPr>
              <p14:xfrm>
                <a:off x="7142629" y="6581062"/>
                <a:ext cx="87120" cy="7200"/>
              </p14:xfrm>
            </p:contentPart>
          </mc:Choice>
          <mc:Fallback xmlns="">
            <p:pic>
              <p:nvPicPr>
                <p:cNvPr id="175357" name="Freihand 175356">
                  <a:extLst>
                    <a:ext uri="{FF2B5EF4-FFF2-40B4-BE49-F238E27FC236}">
                      <a16:creationId xmlns:a16="http://schemas.microsoft.com/office/drawing/2014/main" id="{EA495F96-36AE-083E-45CE-BADE016592DE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7133989" y="6572422"/>
                  <a:ext cx="104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175358" name="Freihand 175357">
                  <a:extLst>
                    <a:ext uri="{FF2B5EF4-FFF2-40B4-BE49-F238E27FC236}">
                      <a16:creationId xmlns:a16="http://schemas.microsoft.com/office/drawing/2014/main" id="{35F8B37A-9B15-F7D6-29C1-40D66ED7E8DD}"/>
                    </a:ext>
                  </a:extLst>
                </p14:cNvPr>
                <p14:cNvContentPartPr/>
                <p14:nvPr/>
              </p14:nvContentPartPr>
              <p14:xfrm>
                <a:off x="7343149" y="6605542"/>
                <a:ext cx="72000" cy="106560"/>
              </p14:xfrm>
            </p:contentPart>
          </mc:Choice>
          <mc:Fallback xmlns="">
            <p:pic>
              <p:nvPicPr>
                <p:cNvPr id="175358" name="Freihand 175357">
                  <a:extLst>
                    <a:ext uri="{FF2B5EF4-FFF2-40B4-BE49-F238E27FC236}">
                      <a16:creationId xmlns:a16="http://schemas.microsoft.com/office/drawing/2014/main" id="{35F8B37A-9B15-F7D6-29C1-40D66ED7E8DD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7334149" y="6596542"/>
                  <a:ext cx="89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175360" name="Freihand 175359">
                  <a:extLst>
                    <a:ext uri="{FF2B5EF4-FFF2-40B4-BE49-F238E27FC236}">
                      <a16:creationId xmlns:a16="http://schemas.microsoft.com/office/drawing/2014/main" id="{80B659B5-C2F8-F9D4-63EC-338E2D04FF10}"/>
                    </a:ext>
                  </a:extLst>
                </p14:cNvPr>
                <p14:cNvContentPartPr/>
                <p14:nvPr/>
              </p14:nvContentPartPr>
              <p14:xfrm>
                <a:off x="7490029" y="6484222"/>
                <a:ext cx="86400" cy="140400"/>
              </p14:xfrm>
            </p:contentPart>
          </mc:Choice>
          <mc:Fallback xmlns="">
            <p:pic>
              <p:nvPicPr>
                <p:cNvPr id="175360" name="Freihand 175359">
                  <a:extLst>
                    <a:ext uri="{FF2B5EF4-FFF2-40B4-BE49-F238E27FC236}">
                      <a16:creationId xmlns:a16="http://schemas.microsoft.com/office/drawing/2014/main" id="{80B659B5-C2F8-F9D4-63EC-338E2D04FF10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7481389" y="6475222"/>
                  <a:ext cx="104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175361" name="Freihand 175360">
                  <a:extLst>
                    <a:ext uri="{FF2B5EF4-FFF2-40B4-BE49-F238E27FC236}">
                      <a16:creationId xmlns:a16="http://schemas.microsoft.com/office/drawing/2014/main" id="{D40D52D0-7A26-F974-C41A-FA5C2F47F0EB}"/>
                    </a:ext>
                  </a:extLst>
                </p14:cNvPr>
                <p14:cNvContentPartPr/>
                <p14:nvPr/>
              </p14:nvContentPartPr>
              <p14:xfrm>
                <a:off x="7613509" y="6497182"/>
                <a:ext cx="76680" cy="93600"/>
              </p14:xfrm>
            </p:contentPart>
          </mc:Choice>
          <mc:Fallback xmlns="">
            <p:pic>
              <p:nvPicPr>
                <p:cNvPr id="175361" name="Freihand 175360">
                  <a:extLst>
                    <a:ext uri="{FF2B5EF4-FFF2-40B4-BE49-F238E27FC236}">
                      <a16:creationId xmlns:a16="http://schemas.microsoft.com/office/drawing/2014/main" id="{D40D52D0-7A26-F974-C41A-FA5C2F47F0EB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7604509" y="6488542"/>
                  <a:ext cx="94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175362" name="Freihand 175361">
                  <a:extLst>
                    <a:ext uri="{FF2B5EF4-FFF2-40B4-BE49-F238E27FC236}">
                      <a16:creationId xmlns:a16="http://schemas.microsoft.com/office/drawing/2014/main" id="{727D4F62-CFD5-172F-FB1F-9547781309E1}"/>
                    </a:ext>
                  </a:extLst>
                </p14:cNvPr>
                <p14:cNvContentPartPr/>
                <p14:nvPr/>
              </p14:nvContentPartPr>
              <p14:xfrm>
                <a:off x="7715749" y="6480622"/>
                <a:ext cx="69120" cy="100080"/>
              </p14:xfrm>
            </p:contentPart>
          </mc:Choice>
          <mc:Fallback xmlns="">
            <p:pic>
              <p:nvPicPr>
                <p:cNvPr id="175362" name="Freihand 175361">
                  <a:extLst>
                    <a:ext uri="{FF2B5EF4-FFF2-40B4-BE49-F238E27FC236}">
                      <a16:creationId xmlns:a16="http://schemas.microsoft.com/office/drawing/2014/main" id="{727D4F62-CFD5-172F-FB1F-9547781309E1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7707109" y="6471982"/>
                  <a:ext cx="86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175363" name="Freihand 175362">
                  <a:extLst>
                    <a:ext uri="{FF2B5EF4-FFF2-40B4-BE49-F238E27FC236}">
                      <a16:creationId xmlns:a16="http://schemas.microsoft.com/office/drawing/2014/main" id="{30C30ED2-B28D-3C2C-D0EB-29A0CE4CCCBB}"/>
                    </a:ext>
                  </a:extLst>
                </p14:cNvPr>
                <p14:cNvContentPartPr/>
                <p14:nvPr/>
              </p14:nvContentPartPr>
              <p14:xfrm>
                <a:off x="7835629" y="6522742"/>
                <a:ext cx="12240" cy="23040"/>
              </p14:xfrm>
            </p:contentPart>
          </mc:Choice>
          <mc:Fallback xmlns="">
            <p:pic>
              <p:nvPicPr>
                <p:cNvPr id="175363" name="Freihand 175362">
                  <a:extLst>
                    <a:ext uri="{FF2B5EF4-FFF2-40B4-BE49-F238E27FC236}">
                      <a16:creationId xmlns:a16="http://schemas.microsoft.com/office/drawing/2014/main" id="{30C30ED2-B28D-3C2C-D0EB-29A0CE4CCCBB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7826989" y="6514102"/>
                  <a:ext cx="29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175364" name="Freihand 175363">
                  <a:extLst>
                    <a:ext uri="{FF2B5EF4-FFF2-40B4-BE49-F238E27FC236}">
                      <a16:creationId xmlns:a16="http://schemas.microsoft.com/office/drawing/2014/main" id="{35AA854E-362F-E48D-1683-111934AFA5DA}"/>
                    </a:ext>
                  </a:extLst>
                </p14:cNvPr>
                <p14:cNvContentPartPr/>
                <p14:nvPr/>
              </p14:nvContentPartPr>
              <p14:xfrm>
                <a:off x="7920949" y="6447862"/>
                <a:ext cx="117000" cy="120960"/>
              </p14:xfrm>
            </p:contentPart>
          </mc:Choice>
          <mc:Fallback xmlns="">
            <p:pic>
              <p:nvPicPr>
                <p:cNvPr id="175364" name="Freihand 175363">
                  <a:extLst>
                    <a:ext uri="{FF2B5EF4-FFF2-40B4-BE49-F238E27FC236}">
                      <a16:creationId xmlns:a16="http://schemas.microsoft.com/office/drawing/2014/main" id="{35AA854E-362F-E48D-1683-111934AFA5DA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7911949" y="6439222"/>
                  <a:ext cx="134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175365" name="Freihand 175364">
                  <a:extLst>
                    <a:ext uri="{FF2B5EF4-FFF2-40B4-BE49-F238E27FC236}">
                      <a16:creationId xmlns:a16="http://schemas.microsoft.com/office/drawing/2014/main" id="{A5D31346-3CB9-DDAD-38A4-74F98223758E}"/>
                    </a:ext>
                  </a:extLst>
                </p14:cNvPr>
                <p14:cNvContentPartPr/>
                <p14:nvPr/>
              </p14:nvContentPartPr>
              <p14:xfrm>
                <a:off x="7956589" y="6507262"/>
                <a:ext cx="104040" cy="120600"/>
              </p14:xfrm>
            </p:contentPart>
          </mc:Choice>
          <mc:Fallback xmlns="">
            <p:pic>
              <p:nvPicPr>
                <p:cNvPr id="175365" name="Freihand 175364">
                  <a:extLst>
                    <a:ext uri="{FF2B5EF4-FFF2-40B4-BE49-F238E27FC236}">
                      <a16:creationId xmlns:a16="http://schemas.microsoft.com/office/drawing/2014/main" id="{A5D31346-3CB9-DDAD-38A4-74F98223758E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7947589" y="6498622"/>
                  <a:ext cx="121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175366" name="Freihand 175365">
                  <a:extLst>
                    <a:ext uri="{FF2B5EF4-FFF2-40B4-BE49-F238E27FC236}">
                      <a16:creationId xmlns:a16="http://schemas.microsoft.com/office/drawing/2014/main" id="{CA305ED3-8B69-D58E-F880-993A6D183512}"/>
                    </a:ext>
                  </a:extLst>
                </p14:cNvPr>
                <p14:cNvContentPartPr/>
                <p14:nvPr/>
              </p14:nvContentPartPr>
              <p14:xfrm>
                <a:off x="8082229" y="6442822"/>
                <a:ext cx="96120" cy="121320"/>
              </p14:xfrm>
            </p:contentPart>
          </mc:Choice>
          <mc:Fallback xmlns="">
            <p:pic>
              <p:nvPicPr>
                <p:cNvPr id="175366" name="Freihand 175365">
                  <a:extLst>
                    <a:ext uri="{FF2B5EF4-FFF2-40B4-BE49-F238E27FC236}">
                      <a16:creationId xmlns:a16="http://schemas.microsoft.com/office/drawing/2014/main" id="{CA305ED3-8B69-D58E-F880-993A6D183512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8073229" y="6434182"/>
                  <a:ext cx="113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175367" name="Freihand 175366">
                  <a:extLst>
                    <a:ext uri="{FF2B5EF4-FFF2-40B4-BE49-F238E27FC236}">
                      <a16:creationId xmlns:a16="http://schemas.microsoft.com/office/drawing/2014/main" id="{1801428C-E094-002A-6C04-4D1B164B9F85}"/>
                    </a:ext>
                  </a:extLst>
                </p14:cNvPr>
                <p14:cNvContentPartPr/>
                <p14:nvPr/>
              </p14:nvContentPartPr>
              <p14:xfrm>
                <a:off x="8072149" y="6452542"/>
                <a:ext cx="85680" cy="45720"/>
              </p14:xfrm>
            </p:contentPart>
          </mc:Choice>
          <mc:Fallback xmlns="">
            <p:pic>
              <p:nvPicPr>
                <p:cNvPr id="175367" name="Freihand 175366">
                  <a:extLst>
                    <a:ext uri="{FF2B5EF4-FFF2-40B4-BE49-F238E27FC236}">
                      <a16:creationId xmlns:a16="http://schemas.microsoft.com/office/drawing/2014/main" id="{1801428C-E094-002A-6C04-4D1B164B9F85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8063149" y="6443902"/>
                  <a:ext cx="103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175369" name="Freihand 175368">
                  <a:extLst>
                    <a:ext uri="{FF2B5EF4-FFF2-40B4-BE49-F238E27FC236}">
                      <a16:creationId xmlns:a16="http://schemas.microsoft.com/office/drawing/2014/main" id="{5137D6A5-35FB-8BC9-3FE2-824C6EAE0B7E}"/>
                    </a:ext>
                  </a:extLst>
                </p14:cNvPr>
                <p14:cNvContentPartPr/>
                <p14:nvPr/>
              </p14:nvContentPartPr>
              <p14:xfrm>
                <a:off x="7499749" y="6634702"/>
                <a:ext cx="695880" cy="64800"/>
              </p14:xfrm>
            </p:contentPart>
          </mc:Choice>
          <mc:Fallback xmlns="">
            <p:pic>
              <p:nvPicPr>
                <p:cNvPr id="175369" name="Freihand 175368">
                  <a:extLst>
                    <a:ext uri="{FF2B5EF4-FFF2-40B4-BE49-F238E27FC236}">
                      <a16:creationId xmlns:a16="http://schemas.microsoft.com/office/drawing/2014/main" id="{5137D6A5-35FB-8BC9-3FE2-824C6EAE0B7E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491109" y="6625702"/>
                  <a:ext cx="713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175370" name="Freihand 175369">
                  <a:extLst>
                    <a:ext uri="{FF2B5EF4-FFF2-40B4-BE49-F238E27FC236}">
                      <a16:creationId xmlns:a16="http://schemas.microsoft.com/office/drawing/2014/main" id="{0DF2FA87-02D9-117B-8A58-BC0614AF6803}"/>
                    </a:ext>
                  </a:extLst>
                </p14:cNvPr>
                <p14:cNvContentPartPr/>
                <p14:nvPr/>
              </p14:nvContentPartPr>
              <p14:xfrm>
                <a:off x="7609189" y="6712462"/>
                <a:ext cx="223560" cy="108000"/>
              </p14:xfrm>
            </p:contentPart>
          </mc:Choice>
          <mc:Fallback xmlns="">
            <p:pic>
              <p:nvPicPr>
                <p:cNvPr id="175370" name="Freihand 175369">
                  <a:extLst>
                    <a:ext uri="{FF2B5EF4-FFF2-40B4-BE49-F238E27FC236}">
                      <a16:creationId xmlns:a16="http://schemas.microsoft.com/office/drawing/2014/main" id="{0DF2FA87-02D9-117B-8A58-BC0614AF6803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600549" y="6703822"/>
                  <a:ext cx="241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175371" name="Freihand 175370">
                  <a:extLst>
                    <a:ext uri="{FF2B5EF4-FFF2-40B4-BE49-F238E27FC236}">
                      <a16:creationId xmlns:a16="http://schemas.microsoft.com/office/drawing/2014/main" id="{67EC3723-36F3-DA27-50AF-16A53DB95346}"/>
                    </a:ext>
                  </a:extLst>
                </p14:cNvPr>
                <p14:cNvContentPartPr/>
                <p14:nvPr/>
              </p14:nvContentPartPr>
              <p14:xfrm>
                <a:off x="7868749" y="6721462"/>
                <a:ext cx="65520" cy="102600"/>
              </p14:xfrm>
            </p:contentPart>
          </mc:Choice>
          <mc:Fallback xmlns="">
            <p:pic>
              <p:nvPicPr>
                <p:cNvPr id="175371" name="Freihand 175370">
                  <a:extLst>
                    <a:ext uri="{FF2B5EF4-FFF2-40B4-BE49-F238E27FC236}">
                      <a16:creationId xmlns:a16="http://schemas.microsoft.com/office/drawing/2014/main" id="{67EC3723-36F3-DA27-50AF-16A53DB95346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860109" y="6712822"/>
                  <a:ext cx="83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175372" name="Freihand 175371">
                  <a:extLst>
                    <a:ext uri="{FF2B5EF4-FFF2-40B4-BE49-F238E27FC236}">
                      <a16:creationId xmlns:a16="http://schemas.microsoft.com/office/drawing/2014/main" id="{C3A05BC7-1853-EE00-79C3-D644FF49FBAB}"/>
                    </a:ext>
                  </a:extLst>
                </p14:cNvPr>
                <p14:cNvContentPartPr/>
                <p14:nvPr/>
              </p14:nvContentPartPr>
              <p14:xfrm>
                <a:off x="8236309" y="6615622"/>
                <a:ext cx="76320" cy="24480"/>
              </p14:xfrm>
            </p:contentPart>
          </mc:Choice>
          <mc:Fallback xmlns="">
            <p:pic>
              <p:nvPicPr>
                <p:cNvPr id="175372" name="Freihand 175371">
                  <a:extLst>
                    <a:ext uri="{FF2B5EF4-FFF2-40B4-BE49-F238E27FC236}">
                      <a16:creationId xmlns:a16="http://schemas.microsoft.com/office/drawing/2014/main" id="{C3A05BC7-1853-EE00-79C3-D644FF49FBAB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8227309" y="6606982"/>
                  <a:ext cx="93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175373" name="Freihand 175372">
                  <a:extLst>
                    <a:ext uri="{FF2B5EF4-FFF2-40B4-BE49-F238E27FC236}">
                      <a16:creationId xmlns:a16="http://schemas.microsoft.com/office/drawing/2014/main" id="{2B770EB3-F71E-C96D-912C-A55A2116113F}"/>
                    </a:ext>
                  </a:extLst>
                </p14:cNvPr>
                <p14:cNvContentPartPr/>
                <p14:nvPr/>
              </p14:nvContentPartPr>
              <p14:xfrm>
                <a:off x="8244949" y="6667822"/>
                <a:ext cx="75240" cy="25560"/>
              </p14:xfrm>
            </p:contentPart>
          </mc:Choice>
          <mc:Fallback xmlns="">
            <p:pic>
              <p:nvPicPr>
                <p:cNvPr id="175373" name="Freihand 175372">
                  <a:extLst>
                    <a:ext uri="{FF2B5EF4-FFF2-40B4-BE49-F238E27FC236}">
                      <a16:creationId xmlns:a16="http://schemas.microsoft.com/office/drawing/2014/main" id="{2B770EB3-F71E-C96D-912C-A55A2116113F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8235949" y="6659182"/>
                  <a:ext cx="92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175375" name="Freihand 175374">
                  <a:extLst>
                    <a:ext uri="{FF2B5EF4-FFF2-40B4-BE49-F238E27FC236}">
                      <a16:creationId xmlns:a16="http://schemas.microsoft.com/office/drawing/2014/main" id="{93F849EB-B3A8-4714-2151-9213A958F31B}"/>
                    </a:ext>
                  </a:extLst>
                </p14:cNvPr>
                <p14:cNvContentPartPr/>
                <p14:nvPr/>
              </p14:nvContentPartPr>
              <p14:xfrm>
                <a:off x="8329909" y="6479182"/>
                <a:ext cx="107640" cy="186120"/>
              </p14:xfrm>
            </p:contentPart>
          </mc:Choice>
          <mc:Fallback xmlns="">
            <p:pic>
              <p:nvPicPr>
                <p:cNvPr id="175375" name="Freihand 175374">
                  <a:extLst>
                    <a:ext uri="{FF2B5EF4-FFF2-40B4-BE49-F238E27FC236}">
                      <a16:creationId xmlns:a16="http://schemas.microsoft.com/office/drawing/2014/main" id="{93F849EB-B3A8-4714-2151-9213A958F31B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8321269" y="6470182"/>
                  <a:ext cx="125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175376" name="Freihand 175375">
                  <a:extLst>
                    <a:ext uri="{FF2B5EF4-FFF2-40B4-BE49-F238E27FC236}">
                      <a16:creationId xmlns:a16="http://schemas.microsoft.com/office/drawing/2014/main" id="{D555DDA9-54AF-B9BA-DC90-B64D38295980}"/>
                    </a:ext>
                  </a:extLst>
                </p14:cNvPr>
                <p14:cNvContentPartPr/>
                <p14:nvPr/>
              </p14:nvContentPartPr>
              <p14:xfrm>
                <a:off x="8401909" y="6430222"/>
                <a:ext cx="111960" cy="130320"/>
              </p14:xfrm>
            </p:contentPart>
          </mc:Choice>
          <mc:Fallback xmlns="">
            <p:pic>
              <p:nvPicPr>
                <p:cNvPr id="175376" name="Freihand 175375">
                  <a:extLst>
                    <a:ext uri="{FF2B5EF4-FFF2-40B4-BE49-F238E27FC236}">
                      <a16:creationId xmlns:a16="http://schemas.microsoft.com/office/drawing/2014/main" id="{D555DDA9-54AF-B9BA-DC90-B64D38295980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8392909" y="6421222"/>
                  <a:ext cx="129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175377" name="Freihand 175376">
                  <a:extLst>
                    <a:ext uri="{FF2B5EF4-FFF2-40B4-BE49-F238E27FC236}">
                      <a16:creationId xmlns:a16="http://schemas.microsoft.com/office/drawing/2014/main" id="{0363E5FF-46A4-0217-2D41-5331FE2EC5F5}"/>
                    </a:ext>
                  </a:extLst>
                </p14:cNvPr>
                <p14:cNvContentPartPr/>
                <p14:nvPr/>
              </p14:nvContentPartPr>
              <p14:xfrm>
                <a:off x="8525029" y="6479542"/>
                <a:ext cx="26640" cy="129240"/>
              </p14:xfrm>
            </p:contentPart>
          </mc:Choice>
          <mc:Fallback xmlns="">
            <p:pic>
              <p:nvPicPr>
                <p:cNvPr id="175377" name="Freihand 175376">
                  <a:extLst>
                    <a:ext uri="{FF2B5EF4-FFF2-40B4-BE49-F238E27FC236}">
                      <a16:creationId xmlns:a16="http://schemas.microsoft.com/office/drawing/2014/main" id="{0363E5FF-46A4-0217-2D41-5331FE2EC5F5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8516389" y="6470542"/>
                  <a:ext cx="44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175378" name="Freihand 175377">
                  <a:extLst>
                    <a:ext uri="{FF2B5EF4-FFF2-40B4-BE49-F238E27FC236}">
                      <a16:creationId xmlns:a16="http://schemas.microsoft.com/office/drawing/2014/main" id="{00A08670-95A4-7F30-9B1C-EDEA24F446F3}"/>
                    </a:ext>
                  </a:extLst>
                </p14:cNvPr>
                <p14:cNvContentPartPr/>
                <p14:nvPr/>
              </p14:nvContentPartPr>
              <p14:xfrm>
                <a:off x="8533309" y="6283702"/>
                <a:ext cx="88920" cy="254160"/>
              </p14:xfrm>
            </p:contentPart>
          </mc:Choice>
          <mc:Fallback xmlns="">
            <p:pic>
              <p:nvPicPr>
                <p:cNvPr id="175378" name="Freihand 175377">
                  <a:extLst>
                    <a:ext uri="{FF2B5EF4-FFF2-40B4-BE49-F238E27FC236}">
                      <a16:creationId xmlns:a16="http://schemas.microsoft.com/office/drawing/2014/main" id="{00A08670-95A4-7F30-9B1C-EDEA24F446F3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8524669" y="6274702"/>
                  <a:ext cx="10656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404" name="Gruppieren 175403">
            <a:extLst>
              <a:ext uri="{FF2B5EF4-FFF2-40B4-BE49-F238E27FC236}">
                <a16:creationId xmlns:a16="http://schemas.microsoft.com/office/drawing/2014/main" id="{ECB6132B-5D23-DA5D-76B1-58C4F57A3B20}"/>
              </a:ext>
            </a:extLst>
          </p:cNvPr>
          <p:cNvGrpSpPr/>
          <p:nvPr/>
        </p:nvGrpSpPr>
        <p:grpSpPr>
          <a:xfrm>
            <a:off x="112909" y="6556942"/>
            <a:ext cx="2568240" cy="277920"/>
            <a:chOff x="112909" y="6556942"/>
            <a:chExt cx="256824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175380" name="Freihand 175379">
                  <a:extLst>
                    <a:ext uri="{FF2B5EF4-FFF2-40B4-BE49-F238E27FC236}">
                      <a16:creationId xmlns:a16="http://schemas.microsoft.com/office/drawing/2014/main" id="{7EEF6739-E12E-CF77-3C79-F9C46EB22A88}"/>
                    </a:ext>
                  </a:extLst>
                </p14:cNvPr>
                <p14:cNvContentPartPr/>
                <p14:nvPr/>
              </p14:nvContentPartPr>
              <p14:xfrm>
                <a:off x="169429" y="6628582"/>
                <a:ext cx="9720" cy="133920"/>
              </p14:xfrm>
            </p:contentPart>
          </mc:Choice>
          <mc:Fallback xmlns="">
            <p:pic>
              <p:nvPicPr>
                <p:cNvPr id="175380" name="Freihand 175379">
                  <a:extLst>
                    <a:ext uri="{FF2B5EF4-FFF2-40B4-BE49-F238E27FC236}">
                      <a16:creationId xmlns:a16="http://schemas.microsoft.com/office/drawing/2014/main" id="{7EEF6739-E12E-CF77-3C79-F9C46EB22A88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60429" y="6619942"/>
                  <a:ext cx="27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175381" name="Freihand 175380">
                  <a:extLst>
                    <a:ext uri="{FF2B5EF4-FFF2-40B4-BE49-F238E27FC236}">
                      <a16:creationId xmlns:a16="http://schemas.microsoft.com/office/drawing/2014/main" id="{8FA29C4B-6505-AD35-FE09-66605AB12BA8}"/>
                    </a:ext>
                  </a:extLst>
                </p14:cNvPr>
                <p14:cNvContentPartPr/>
                <p14:nvPr/>
              </p14:nvContentPartPr>
              <p14:xfrm>
                <a:off x="112909" y="6748822"/>
                <a:ext cx="111960" cy="18360"/>
              </p14:xfrm>
            </p:contentPart>
          </mc:Choice>
          <mc:Fallback xmlns="">
            <p:pic>
              <p:nvPicPr>
                <p:cNvPr id="175381" name="Freihand 175380">
                  <a:extLst>
                    <a:ext uri="{FF2B5EF4-FFF2-40B4-BE49-F238E27FC236}">
                      <a16:creationId xmlns:a16="http://schemas.microsoft.com/office/drawing/2014/main" id="{8FA29C4B-6505-AD35-FE09-66605AB12BA8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104269" y="6740182"/>
                  <a:ext cx="12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175382" name="Freihand 175381">
                  <a:extLst>
                    <a:ext uri="{FF2B5EF4-FFF2-40B4-BE49-F238E27FC236}">
                      <a16:creationId xmlns:a16="http://schemas.microsoft.com/office/drawing/2014/main" id="{17FBD801-CB7D-82E0-D4E5-5F4EDC1AE0D0}"/>
                    </a:ext>
                  </a:extLst>
                </p14:cNvPr>
                <p14:cNvContentPartPr/>
                <p14:nvPr/>
              </p14:nvContentPartPr>
              <p14:xfrm>
                <a:off x="119029" y="6579982"/>
                <a:ext cx="90000" cy="22680"/>
              </p14:xfrm>
            </p:contentPart>
          </mc:Choice>
          <mc:Fallback xmlns="">
            <p:pic>
              <p:nvPicPr>
                <p:cNvPr id="175382" name="Freihand 175381">
                  <a:extLst>
                    <a:ext uri="{FF2B5EF4-FFF2-40B4-BE49-F238E27FC236}">
                      <a16:creationId xmlns:a16="http://schemas.microsoft.com/office/drawing/2014/main" id="{17FBD801-CB7D-82E0-D4E5-5F4EDC1AE0D0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10389" y="6571342"/>
                  <a:ext cx="10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175383" name="Freihand 175382">
                  <a:extLst>
                    <a:ext uri="{FF2B5EF4-FFF2-40B4-BE49-F238E27FC236}">
                      <a16:creationId xmlns:a16="http://schemas.microsoft.com/office/drawing/2014/main" id="{D091918A-B403-34AB-E3E1-28FD5E2FB4D2}"/>
                    </a:ext>
                  </a:extLst>
                </p14:cNvPr>
                <p14:cNvContentPartPr/>
                <p14:nvPr/>
              </p14:nvContentPartPr>
              <p14:xfrm>
                <a:off x="287509" y="6698782"/>
                <a:ext cx="133560" cy="78120"/>
              </p14:xfrm>
            </p:contentPart>
          </mc:Choice>
          <mc:Fallback xmlns="">
            <p:pic>
              <p:nvPicPr>
                <p:cNvPr id="175383" name="Freihand 175382">
                  <a:extLst>
                    <a:ext uri="{FF2B5EF4-FFF2-40B4-BE49-F238E27FC236}">
                      <a16:creationId xmlns:a16="http://schemas.microsoft.com/office/drawing/2014/main" id="{D091918A-B403-34AB-E3E1-28FD5E2FB4D2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278509" y="6690142"/>
                  <a:ext cx="151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175384" name="Freihand 175383">
                  <a:extLst>
                    <a:ext uri="{FF2B5EF4-FFF2-40B4-BE49-F238E27FC236}">
                      <a16:creationId xmlns:a16="http://schemas.microsoft.com/office/drawing/2014/main" id="{1573C29B-A5B5-FA72-4513-F060C19F8CEB}"/>
                    </a:ext>
                  </a:extLst>
                </p14:cNvPr>
                <p14:cNvContentPartPr/>
                <p14:nvPr/>
              </p14:nvContentPartPr>
              <p14:xfrm>
                <a:off x="475069" y="6570622"/>
                <a:ext cx="114120" cy="181440"/>
              </p14:xfrm>
            </p:contentPart>
          </mc:Choice>
          <mc:Fallback xmlns="">
            <p:pic>
              <p:nvPicPr>
                <p:cNvPr id="175384" name="Freihand 175383">
                  <a:extLst>
                    <a:ext uri="{FF2B5EF4-FFF2-40B4-BE49-F238E27FC236}">
                      <a16:creationId xmlns:a16="http://schemas.microsoft.com/office/drawing/2014/main" id="{1573C29B-A5B5-FA72-4513-F060C19F8CEB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466429" y="6561622"/>
                  <a:ext cx="131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175385" name="Freihand 175384">
                  <a:extLst>
                    <a:ext uri="{FF2B5EF4-FFF2-40B4-BE49-F238E27FC236}">
                      <a16:creationId xmlns:a16="http://schemas.microsoft.com/office/drawing/2014/main" id="{4DEFE0F0-8761-9375-9E1F-A83970A0E480}"/>
                    </a:ext>
                  </a:extLst>
                </p14:cNvPr>
                <p14:cNvContentPartPr/>
                <p14:nvPr/>
              </p14:nvContentPartPr>
              <p14:xfrm>
                <a:off x="567589" y="6675022"/>
                <a:ext cx="36360" cy="93600"/>
              </p14:xfrm>
            </p:contentPart>
          </mc:Choice>
          <mc:Fallback xmlns="">
            <p:pic>
              <p:nvPicPr>
                <p:cNvPr id="175385" name="Freihand 175384">
                  <a:extLst>
                    <a:ext uri="{FF2B5EF4-FFF2-40B4-BE49-F238E27FC236}">
                      <a16:creationId xmlns:a16="http://schemas.microsoft.com/office/drawing/2014/main" id="{4DEFE0F0-8761-9375-9E1F-A83970A0E480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558949" y="6666382"/>
                  <a:ext cx="54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175386" name="Freihand 175385">
                  <a:extLst>
                    <a:ext uri="{FF2B5EF4-FFF2-40B4-BE49-F238E27FC236}">
                      <a16:creationId xmlns:a16="http://schemas.microsoft.com/office/drawing/2014/main" id="{6BD4E12B-7D4A-1175-BAAF-0C1FDC8C2B68}"/>
                    </a:ext>
                  </a:extLst>
                </p14:cNvPr>
                <p14:cNvContentPartPr/>
                <p14:nvPr/>
              </p14:nvContentPartPr>
              <p14:xfrm>
                <a:off x="617629" y="6684742"/>
                <a:ext cx="166680" cy="150120"/>
              </p14:xfrm>
            </p:contentPart>
          </mc:Choice>
          <mc:Fallback xmlns="">
            <p:pic>
              <p:nvPicPr>
                <p:cNvPr id="175386" name="Freihand 175385">
                  <a:extLst>
                    <a:ext uri="{FF2B5EF4-FFF2-40B4-BE49-F238E27FC236}">
                      <a16:creationId xmlns:a16="http://schemas.microsoft.com/office/drawing/2014/main" id="{6BD4E12B-7D4A-1175-BAAF-0C1FDC8C2B68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608629" y="6676102"/>
                  <a:ext cx="184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175387" name="Freihand 175386">
                  <a:extLst>
                    <a:ext uri="{FF2B5EF4-FFF2-40B4-BE49-F238E27FC236}">
                      <a16:creationId xmlns:a16="http://schemas.microsoft.com/office/drawing/2014/main" id="{AA387B22-A939-B67D-9DA0-4AC002E1EB5F}"/>
                    </a:ext>
                  </a:extLst>
                </p14:cNvPr>
                <p14:cNvContentPartPr/>
                <p14:nvPr/>
              </p14:nvContentPartPr>
              <p14:xfrm>
                <a:off x="816349" y="6684382"/>
                <a:ext cx="46440" cy="57240"/>
              </p14:xfrm>
            </p:contentPart>
          </mc:Choice>
          <mc:Fallback xmlns="">
            <p:pic>
              <p:nvPicPr>
                <p:cNvPr id="175387" name="Freihand 175386">
                  <a:extLst>
                    <a:ext uri="{FF2B5EF4-FFF2-40B4-BE49-F238E27FC236}">
                      <a16:creationId xmlns:a16="http://schemas.microsoft.com/office/drawing/2014/main" id="{AA387B22-A939-B67D-9DA0-4AC002E1EB5F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807349" y="6675382"/>
                  <a:ext cx="64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75388" name="Freihand 175387">
                  <a:extLst>
                    <a:ext uri="{FF2B5EF4-FFF2-40B4-BE49-F238E27FC236}">
                      <a16:creationId xmlns:a16="http://schemas.microsoft.com/office/drawing/2014/main" id="{CF31FB98-C3D0-66A8-51BB-DC0FA0572FDB}"/>
                    </a:ext>
                  </a:extLst>
                </p14:cNvPr>
                <p14:cNvContentPartPr/>
                <p14:nvPr/>
              </p14:nvContentPartPr>
              <p14:xfrm>
                <a:off x="917149" y="6696622"/>
                <a:ext cx="57960" cy="70560"/>
              </p14:xfrm>
            </p:contentPart>
          </mc:Choice>
          <mc:Fallback xmlns="">
            <p:pic>
              <p:nvPicPr>
                <p:cNvPr id="175388" name="Freihand 175387">
                  <a:extLst>
                    <a:ext uri="{FF2B5EF4-FFF2-40B4-BE49-F238E27FC236}">
                      <a16:creationId xmlns:a16="http://schemas.microsoft.com/office/drawing/2014/main" id="{CF31FB98-C3D0-66A8-51BB-DC0FA0572FDB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908149" y="6687622"/>
                  <a:ext cx="75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75389" name="Freihand 175388">
                  <a:extLst>
                    <a:ext uri="{FF2B5EF4-FFF2-40B4-BE49-F238E27FC236}">
                      <a16:creationId xmlns:a16="http://schemas.microsoft.com/office/drawing/2014/main" id="{8FB9D08F-550B-8309-9615-768572D58A26}"/>
                    </a:ext>
                  </a:extLst>
                </p14:cNvPr>
                <p14:cNvContentPartPr/>
                <p14:nvPr/>
              </p14:nvContentPartPr>
              <p14:xfrm>
                <a:off x="988789" y="6613102"/>
                <a:ext cx="26640" cy="119520"/>
              </p14:xfrm>
            </p:contentPart>
          </mc:Choice>
          <mc:Fallback xmlns="">
            <p:pic>
              <p:nvPicPr>
                <p:cNvPr id="175389" name="Freihand 175388">
                  <a:extLst>
                    <a:ext uri="{FF2B5EF4-FFF2-40B4-BE49-F238E27FC236}">
                      <a16:creationId xmlns:a16="http://schemas.microsoft.com/office/drawing/2014/main" id="{8FB9D08F-550B-8309-9615-768572D58A26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979789" y="6604462"/>
                  <a:ext cx="44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175390" name="Freihand 175389">
                  <a:extLst>
                    <a:ext uri="{FF2B5EF4-FFF2-40B4-BE49-F238E27FC236}">
                      <a16:creationId xmlns:a16="http://schemas.microsoft.com/office/drawing/2014/main" id="{7E08CE91-73F5-B2E3-7F40-988CD0B08B3C}"/>
                    </a:ext>
                  </a:extLst>
                </p14:cNvPr>
                <p14:cNvContentPartPr/>
                <p14:nvPr/>
              </p14:nvContentPartPr>
              <p14:xfrm>
                <a:off x="1063309" y="6693022"/>
                <a:ext cx="162360" cy="55440"/>
              </p14:xfrm>
            </p:contentPart>
          </mc:Choice>
          <mc:Fallback xmlns="">
            <p:pic>
              <p:nvPicPr>
                <p:cNvPr id="175390" name="Freihand 175389">
                  <a:extLst>
                    <a:ext uri="{FF2B5EF4-FFF2-40B4-BE49-F238E27FC236}">
                      <a16:creationId xmlns:a16="http://schemas.microsoft.com/office/drawing/2014/main" id="{7E08CE91-73F5-B2E3-7F40-988CD0B08B3C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1054309" y="6684382"/>
                  <a:ext cx="180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175391" name="Freihand 175390">
                  <a:extLst>
                    <a:ext uri="{FF2B5EF4-FFF2-40B4-BE49-F238E27FC236}">
                      <a16:creationId xmlns:a16="http://schemas.microsoft.com/office/drawing/2014/main" id="{6CB07173-31E2-1F07-9898-F6FA3D0DA6CD}"/>
                    </a:ext>
                  </a:extLst>
                </p14:cNvPr>
                <p14:cNvContentPartPr/>
                <p14:nvPr/>
              </p14:nvContentPartPr>
              <p14:xfrm>
                <a:off x="1220269" y="6653422"/>
                <a:ext cx="112320" cy="111240"/>
              </p14:xfrm>
            </p:contentPart>
          </mc:Choice>
          <mc:Fallback xmlns="">
            <p:pic>
              <p:nvPicPr>
                <p:cNvPr id="175391" name="Freihand 175390">
                  <a:extLst>
                    <a:ext uri="{FF2B5EF4-FFF2-40B4-BE49-F238E27FC236}">
                      <a16:creationId xmlns:a16="http://schemas.microsoft.com/office/drawing/2014/main" id="{6CB07173-31E2-1F07-9898-F6FA3D0DA6CD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1211629" y="6644422"/>
                  <a:ext cx="129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175392" name="Freihand 175391">
                  <a:extLst>
                    <a:ext uri="{FF2B5EF4-FFF2-40B4-BE49-F238E27FC236}">
                      <a16:creationId xmlns:a16="http://schemas.microsoft.com/office/drawing/2014/main" id="{53EB2D59-CBAD-2B52-BBFA-844F89160863}"/>
                    </a:ext>
                  </a:extLst>
                </p14:cNvPr>
                <p14:cNvContentPartPr/>
                <p14:nvPr/>
              </p14:nvContentPartPr>
              <p14:xfrm>
                <a:off x="1370029" y="6608422"/>
                <a:ext cx="218160" cy="132120"/>
              </p14:xfrm>
            </p:contentPart>
          </mc:Choice>
          <mc:Fallback xmlns="">
            <p:pic>
              <p:nvPicPr>
                <p:cNvPr id="175392" name="Freihand 175391">
                  <a:extLst>
                    <a:ext uri="{FF2B5EF4-FFF2-40B4-BE49-F238E27FC236}">
                      <a16:creationId xmlns:a16="http://schemas.microsoft.com/office/drawing/2014/main" id="{53EB2D59-CBAD-2B52-BBFA-844F89160863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1361389" y="6599422"/>
                  <a:ext cx="235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175394" name="Freihand 175393">
                  <a:extLst>
                    <a:ext uri="{FF2B5EF4-FFF2-40B4-BE49-F238E27FC236}">
                      <a16:creationId xmlns:a16="http://schemas.microsoft.com/office/drawing/2014/main" id="{C296DB43-C780-EBF1-C733-A9C413A2CDE0}"/>
                    </a:ext>
                  </a:extLst>
                </p14:cNvPr>
                <p14:cNvContentPartPr/>
                <p14:nvPr/>
              </p14:nvContentPartPr>
              <p14:xfrm>
                <a:off x="1700869" y="6585382"/>
                <a:ext cx="104760" cy="184680"/>
              </p14:xfrm>
            </p:contentPart>
          </mc:Choice>
          <mc:Fallback xmlns="">
            <p:pic>
              <p:nvPicPr>
                <p:cNvPr id="175394" name="Freihand 175393">
                  <a:extLst>
                    <a:ext uri="{FF2B5EF4-FFF2-40B4-BE49-F238E27FC236}">
                      <a16:creationId xmlns:a16="http://schemas.microsoft.com/office/drawing/2014/main" id="{C296DB43-C780-EBF1-C733-A9C413A2CDE0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1692229" y="6576742"/>
                  <a:ext cx="122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175395" name="Freihand 175394">
                  <a:extLst>
                    <a:ext uri="{FF2B5EF4-FFF2-40B4-BE49-F238E27FC236}">
                      <a16:creationId xmlns:a16="http://schemas.microsoft.com/office/drawing/2014/main" id="{07C71F08-B371-AA4D-FD8D-610FDDAEAA43}"/>
                    </a:ext>
                  </a:extLst>
                </p14:cNvPr>
                <p14:cNvContentPartPr/>
                <p14:nvPr/>
              </p14:nvContentPartPr>
              <p14:xfrm>
                <a:off x="1846669" y="6702382"/>
                <a:ext cx="81360" cy="58320"/>
              </p14:xfrm>
            </p:contentPart>
          </mc:Choice>
          <mc:Fallback xmlns="">
            <p:pic>
              <p:nvPicPr>
                <p:cNvPr id="175395" name="Freihand 175394">
                  <a:extLst>
                    <a:ext uri="{FF2B5EF4-FFF2-40B4-BE49-F238E27FC236}">
                      <a16:creationId xmlns:a16="http://schemas.microsoft.com/office/drawing/2014/main" id="{07C71F08-B371-AA4D-FD8D-610FDDAEAA43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1838029" y="6693742"/>
                  <a:ext cx="99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175396" name="Freihand 175395">
                  <a:extLst>
                    <a:ext uri="{FF2B5EF4-FFF2-40B4-BE49-F238E27FC236}">
                      <a16:creationId xmlns:a16="http://schemas.microsoft.com/office/drawing/2014/main" id="{723D3FCD-3F13-A84C-B7DD-C5890C54B670}"/>
                    </a:ext>
                  </a:extLst>
                </p14:cNvPr>
                <p14:cNvContentPartPr/>
                <p14:nvPr/>
              </p14:nvContentPartPr>
              <p14:xfrm>
                <a:off x="1976269" y="6565582"/>
                <a:ext cx="199800" cy="186840"/>
              </p14:xfrm>
            </p:contentPart>
          </mc:Choice>
          <mc:Fallback xmlns="">
            <p:pic>
              <p:nvPicPr>
                <p:cNvPr id="175396" name="Freihand 175395">
                  <a:extLst>
                    <a:ext uri="{FF2B5EF4-FFF2-40B4-BE49-F238E27FC236}">
                      <a16:creationId xmlns:a16="http://schemas.microsoft.com/office/drawing/2014/main" id="{723D3FCD-3F13-A84C-B7DD-C5890C54B670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1967269" y="6556942"/>
                  <a:ext cx="217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175397" name="Freihand 175396">
                  <a:extLst>
                    <a:ext uri="{FF2B5EF4-FFF2-40B4-BE49-F238E27FC236}">
                      <a16:creationId xmlns:a16="http://schemas.microsoft.com/office/drawing/2014/main" id="{71B82C50-C589-76FA-6791-94F6634B44F0}"/>
                    </a:ext>
                  </a:extLst>
                </p14:cNvPr>
                <p14:cNvContentPartPr/>
                <p14:nvPr/>
              </p14:nvContentPartPr>
              <p14:xfrm>
                <a:off x="1864669" y="6556942"/>
                <a:ext cx="60840" cy="27360"/>
              </p14:xfrm>
            </p:contentPart>
          </mc:Choice>
          <mc:Fallback xmlns="">
            <p:pic>
              <p:nvPicPr>
                <p:cNvPr id="175397" name="Freihand 175396">
                  <a:extLst>
                    <a:ext uri="{FF2B5EF4-FFF2-40B4-BE49-F238E27FC236}">
                      <a16:creationId xmlns:a16="http://schemas.microsoft.com/office/drawing/2014/main" id="{71B82C50-C589-76FA-6791-94F6634B44F0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1856029" y="6547942"/>
                  <a:ext cx="78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175398" name="Freihand 175397">
                  <a:extLst>
                    <a:ext uri="{FF2B5EF4-FFF2-40B4-BE49-F238E27FC236}">
                      <a16:creationId xmlns:a16="http://schemas.microsoft.com/office/drawing/2014/main" id="{0BFD332E-73C3-1BE2-1232-CBAD381F51BE}"/>
                    </a:ext>
                  </a:extLst>
                </p14:cNvPr>
                <p14:cNvContentPartPr/>
                <p14:nvPr/>
              </p14:nvContentPartPr>
              <p14:xfrm>
                <a:off x="2227909" y="6653422"/>
                <a:ext cx="207000" cy="81360"/>
              </p14:xfrm>
            </p:contentPart>
          </mc:Choice>
          <mc:Fallback xmlns="">
            <p:pic>
              <p:nvPicPr>
                <p:cNvPr id="175398" name="Freihand 175397">
                  <a:extLst>
                    <a:ext uri="{FF2B5EF4-FFF2-40B4-BE49-F238E27FC236}">
                      <a16:creationId xmlns:a16="http://schemas.microsoft.com/office/drawing/2014/main" id="{0BFD332E-73C3-1BE2-1232-CBAD381F51BE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2219269" y="6644422"/>
                  <a:ext cx="224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175399" name="Freihand 175398">
                  <a:extLst>
                    <a:ext uri="{FF2B5EF4-FFF2-40B4-BE49-F238E27FC236}">
                      <a16:creationId xmlns:a16="http://schemas.microsoft.com/office/drawing/2014/main" id="{64EE53ED-0B03-75DF-16B1-78666800EAB7}"/>
                    </a:ext>
                  </a:extLst>
                </p14:cNvPr>
                <p14:cNvContentPartPr/>
                <p14:nvPr/>
              </p14:nvContentPartPr>
              <p14:xfrm>
                <a:off x="2450029" y="6652702"/>
                <a:ext cx="67320" cy="71280"/>
              </p14:xfrm>
            </p:contentPart>
          </mc:Choice>
          <mc:Fallback xmlns="">
            <p:pic>
              <p:nvPicPr>
                <p:cNvPr id="175399" name="Freihand 175398">
                  <a:extLst>
                    <a:ext uri="{FF2B5EF4-FFF2-40B4-BE49-F238E27FC236}">
                      <a16:creationId xmlns:a16="http://schemas.microsoft.com/office/drawing/2014/main" id="{64EE53ED-0B03-75DF-16B1-78666800EAB7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2441389" y="6644062"/>
                  <a:ext cx="84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175400" name="Freihand 175399">
                  <a:extLst>
                    <a:ext uri="{FF2B5EF4-FFF2-40B4-BE49-F238E27FC236}">
                      <a16:creationId xmlns:a16="http://schemas.microsoft.com/office/drawing/2014/main" id="{85C970F5-E213-25EE-FD66-395E4ED7B351}"/>
                    </a:ext>
                  </a:extLst>
                </p14:cNvPr>
                <p14:cNvContentPartPr/>
                <p14:nvPr/>
              </p14:nvContentPartPr>
              <p14:xfrm>
                <a:off x="2542549" y="6608782"/>
                <a:ext cx="138600" cy="114120"/>
              </p14:xfrm>
            </p:contentPart>
          </mc:Choice>
          <mc:Fallback xmlns="">
            <p:pic>
              <p:nvPicPr>
                <p:cNvPr id="175400" name="Freihand 175399">
                  <a:extLst>
                    <a:ext uri="{FF2B5EF4-FFF2-40B4-BE49-F238E27FC236}">
                      <a16:creationId xmlns:a16="http://schemas.microsoft.com/office/drawing/2014/main" id="{85C970F5-E213-25EE-FD66-395E4ED7B351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2533549" y="6599782"/>
                  <a:ext cx="15624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8">
            <p14:nvContentPartPr>
              <p14:cNvPr id="175411" name="Freihand 175410">
                <a:extLst>
                  <a:ext uri="{FF2B5EF4-FFF2-40B4-BE49-F238E27FC236}">
                    <a16:creationId xmlns:a16="http://schemas.microsoft.com/office/drawing/2014/main" id="{60633250-E5E1-E663-C990-80061A4F7A1A}"/>
                  </a:ext>
                </a:extLst>
              </p14:cNvPr>
              <p14:cNvContentPartPr/>
              <p14:nvPr/>
            </p14:nvContentPartPr>
            <p14:xfrm>
              <a:off x="1353469" y="367462"/>
              <a:ext cx="182880" cy="439920"/>
            </p14:xfrm>
          </p:contentPart>
        </mc:Choice>
        <mc:Fallback xmlns="">
          <p:pic>
            <p:nvPicPr>
              <p:cNvPr id="175411" name="Freihand 175410">
                <a:extLst>
                  <a:ext uri="{FF2B5EF4-FFF2-40B4-BE49-F238E27FC236}">
                    <a16:creationId xmlns:a16="http://schemas.microsoft.com/office/drawing/2014/main" id="{60633250-E5E1-E663-C990-80061A4F7A1A}"/>
                  </a:ext>
                </a:extLst>
              </p:cNvPr>
              <p:cNvPicPr/>
              <p:nvPr/>
            </p:nvPicPr>
            <p:blipFill>
              <a:blip r:embed="rId1109"/>
              <a:stretch>
                <a:fillRect/>
              </a:stretch>
            </p:blipFill>
            <p:spPr>
              <a:xfrm>
                <a:off x="1344829" y="358822"/>
                <a:ext cx="200520" cy="45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436" name="Gruppieren 175435">
            <a:extLst>
              <a:ext uri="{FF2B5EF4-FFF2-40B4-BE49-F238E27FC236}">
                <a16:creationId xmlns:a16="http://schemas.microsoft.com/office/drawing/2014/main" id="{D45F0F0B-0427-353E-5231-173D9818BD2C}"/>
              </a:ext>
            </a:extLst>
          </p:cNvPr>
          <p:cNvGrpSpPr/>
          <p:nvPr/>
        </p:nvGrpSpPr>
        <p:grpSpPr>
          <a:xfrm>
            <a:off x="2874469" y="6481702"/>
            <a:ext cx="1505520" cy="366120"/>
            <a:chOff x="2874469" y="6481702"/>
            <a:chExt cx="150552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175401" name="Freihand 175400">
                  <a:extLst>
                    <a:ext uri="{FF2B5EF4-FFF2-40B4-BE49-F238E27FC236}">
                      <a16:creationId xmlns:a16="http://schemas.microsoft.com/office/drawing/2014/main" id="{B4FDEF32-F296-522A-98D9-1883A0C59813}"/>
                    </a:ext>
                  </a:extLst>
                </p14:cNvPr>
                <p14:cNvContentPartPr/>
                <p14:nvPr/>
              </p14:nvContentPartPr>
              <p14:xfrm>
                <a:off x="2893909" y="6600862"/>
                <a:ext cx="126360" cy="136440"/>
              </p14:xfrm>
            </p:contentPart>
          </mc:Choice>
          <mc:Fallback xmlns="">
            <p:pic>
              <p:nvPicPr>
                <p:cNvPr id="175401" name="Freihand 175400">
                  <a:extLst>
                    <a:ext uri="{FF2B5EF4-FFF2-40B4-BE49-F238E27FC236}">
                      <a16:creationId xmlns:a16="http://schemas.microsoft.com/office/drawing/2014/main" id="{B4FDEF32-F296-522A-98D9-1883A0C59813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2885269" y="6592222"/>
                  <a:ext cx="144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175402" name="Freihand 175401">
                  <a:extLst>
                    <a:ext uri="{FF2B5EF4-FFF2-40B4-BE49-F238E27FC236}">
                      <a16:creationId xmlns:a16="http://schemas.microsoft.com/office/drawing/2014/main" id="{00D754A3-E312-E677-7C38-4A47645CB1C1}"/>
                    </a:ext>
                  </a:extLst>
                </p14:cNvPr>
                <p14:cNvContentPartPr/>
                <p14:nvPr/>
              </p14:nvContentPartPr>
              <p14:xfrm>
                <a:off x="2874469" y="6723982"/>
                <a:ext cx="169560" cy="17280"/>
              </p14:xfrm>
            </p:contentPart>
          </mc:Choice>
          <mc:Fallback xmlns="">
            <p:pic>
              <p:nvPicPr>
                <p:cNvPr id="175402" name="Freihand 175401">
                  <a:extLst>
                    <a:ext uri="{FF2B5EF4-FFF2-40B4-BE49-F238E27FC236}">
                      <a16:creationId xmlns:a16="http://schemas.microsoft.com/office/drawing/2014/main" id="{00D754A3-E312-E677-7C38-4A47645CB1C1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2865829" y="6715342"/>
                  <a:ext cx="187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175405" name="Freihand 175404">
                  <a:extLst>
                    <a:ext uri="{FF2B5EF4-FFF2-40B4-BE49-F238E27FC236}">
                      <a16:creationId xmlns:a16="http://schemas.microsoft.com/office/drawing/2014/main" id="{1F30C093-CEF3-6F0C-08E1-1764B3764D81}"/>
                    </a:ext>
                  </a:extLst>
                </p14:cNvPr>
                <p14:cNvContentPartPr/>
                <p14:nvPr/>
              </p14:nvContentPartPr>
              <p14:xfrm>
                <a:off x="3056629" y="6640462"/>
                <a:ext cx="112680" cy="66240"/>
              </p14:xfrm>
            </p:contentPart>
          </mc:Choice>
          <mc:Fallback xmlns="">
            <p:pic>
              <p:nvPicPr>
                <p:cNvPr id="175405" name="Freihand 175404">
                  <a:extLst>
                    <a:ext uri="{FF2B5EF4-FFF2-40B4-BE49-F238E27FC236}">
                      <a16:creationId xmlns:a16="http://schemas.microsoft.com/office/drawing/2014/main" id="{1F30C093-CEF3-6F0C-08E1-1764B3764D81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3047989" y="6631462"/>
                  <a:ext cx="130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175406" name="Freihand 175405">
                  <a:extLst>
                    <a:ext uri="{FF2B5EF4-FFF2-40B4-BE49-F238E27FC236}">
                      <a16:creationId xmlns:a16="http://schemas.microsoft.com/office/drawing/2014/main" id="{810BA620-DD74-8812-9FB8-98DDC4E49ACD}"/>
                    </a:ext>
                  </a:extLst>
                </p14:cNvPr>
                <p14:cNvContentPartPr/>
                <p14:nvPr/>
              </p14:nvContentPartPr>
              <p14:xfrm>
                <a:off x="3139429" y="6621382"/>
                <a:ext cx="4320" cy="190800"/>
              </p14:xfrm>
            </p:contentPart>
          </mc:Choice>
          <mc:Fallback xmlns="">
            <p:pic>
              <p:nvPicPr>
                <p:cNvPr id="175406" name="Freihand 175405">
                  <a:extLst>
                    <a:ext uri="{FF2B5EF4-FFF2-40B4-BE49-F238E27FC236}">
                      <a16:creationId xmlns:a16="http://schemas.microsoft.com/office/drawing/2014/main" id="{810BA620-DD74-8812-9FB8-98DDC4E49ACD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3130429" y="6612742"/>
                  <a:ext cx="21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175408" name="Freihand 175407">
                  <a:extLst>
                    <a:ext uri="{FF2B5EF4-FFF2-40B4-BE49-F238E27FC236}">
                      <a16:creationId xmlns:a16="http://schemas.microsoft.com/office/drawing/2014/main" id="{6166D742-C1A9-1F6B-29B4-C4DE2E1601D1}"/>
                    </a:ext>
                  </a:extLst>
                </p14:cNvPr>
                <p14:cNvContentPartPr/>
                <p14:nvPr/>
              </p14:nvContentPartPr>
              <p14:xfrm>
                <a:off x="3279829" y="6653782"/>
                <a:ext cx="116640" cy="18000"/>
              </p14:xfrm>
            </p:contentPart>
          </mc:Choice>
          <mc:Fallback xmlns="">
            <p:pic>
              <p:nvPicPr>
                <p:cNvPr id="175408" name="Freihand 175407">
                  <a:extLst>
                    <a:ext uri="{FF2B5EF4-FFF2-40B4-BE49-F238E27FC236}">
                      <a16:creationId xmlns:a16="http://schemas.microsoft.com/office/drawing/2014/main" id="{6166D742-C1A9-1F6B-29B4-C4DE2E1601D1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3270829" y="6645142"/>
                  <a:ext cx="134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175409" name="Freihand 175408">
                  <a:extLst>
                    <a:ext uri="{FF2B5EF4-FFF2-40B4-BE49-F238E27FC236}">
                      <a16:creationId xmlns:a16="http://schemas.microsoft.com/office/drawing/2014/main" id="{6AD292E0-DACB-1E98-DDC0-0CB0E983CBA1}"/>
                    </a:ext>
                  </a:extLst>
                </p14:cNvPr>
                <p14:cNvContentPartPr/>
                <p14:nvPr/>
              </p14:nvContentPartPr>
              <p14:xfrm>
                <a:off x="3284869" y="6692662"/>
                <a:ext cx="135720" cy="19440"/>
              </p14:xfrm>
            </p:contentPart>
          </mc:Choice>
          <mc:Fallback xmlns="">
            <p:pic>
              <p:nvPicPr>
                <p:cNvPr id="175409" name="Freihand 175408">
                  <a:extLst>
                    <a:ext uri="{FF2B5EF4-FFF2-40B4-BE49-F238E27FC236}">
                      <a16:creationId xmlns:a16="http://schemas.microsoft.com/office/drawing/2014/main" id="{6AD292E0-DACB-1E98-DDC0-0CB0E983CBA1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3275869" y="6683662"/>
                  <a:ext cx="153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175412" name="Freihand 175411">
                  <a:extLst>
                    <a:ext uri="{FF2B5EF4-FFF2-40B4-BE49-F238E27FC236}">
                      <a16:creationId xmlns:a16="http://schemas.microsoft.com/office/drawing/2014/main" id="{A6E897FF-F834-F61D-AC60-F7C00A42A0A3}"/>
                    </a:ext>
                  </a:extLst>
                </p14:cNvPr>
                <p14:cNvContentPartPr/>
                <p14:nvPr/>
              </p14:nvContentPartPr>
              <p14:xfrm>
                <a:off x="3578629" y="6481702"/>
                <a:ext cx="88200" cy="117000"/>
              </p14:xfrm>
            </p:contentPart>
          </mc:Choice>
          <mc:Fallback xmlns="">
            <p:pic>
              <p:nvPicPr>
                <p:cNvPr id="175412" name="Freihand 175411">
                  <a:extLst>
                    <a:ext uri="{FF2B5EF4-FFF2-40B4-BE49-F238E27FC236}">
                      <a16:creationId xmlns:a16="http://schemas.microsoft.com/office/drawing/2014/main" id="{A6E897FF-F834-F61D-AC60-F7C00A42A0A3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3569629" y="6472702"/>
                  <a:ext cx="105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175413" name="Freihand 175412">
                  <a:extLst>
                    <a:ext uri="{FF2B5EF4-FFF2-40B4-BE49-F238E27FC236}">
                      <a16:creationId xmlns:a16="http://schemas.microsoft.com/office/drawing/2014/main" id="{14849D5A-778A-21F2-AA36-14C3FB0274BD}"/>
                    </a:ext>
                  </a:extLst>
                </p14:cNvPr>
                <p14:cNvContentPartPr/>
                <p14:nvPr/>
              </p14:nvContentPartPr>
              <p14:xfrm>
                <a:off x="3515269" y="6587902"/>
                <a:ext cx="262440" cy="78480"/>
              </p14:xfrm>
            </p:contentPart>
          </mc:Choice>
          <mc:Fallback xmlns="">
            <p:pic>
              <p:nvPicPr>
                <p:cNvPr id="175413" name="Freihand 175412">
                  <a:extLst>
                    <a:ext uri="{FF2B5EF4-FFF2-40B4-BE49-F238E27FC236}">
                      <a16:creationId xmlns:a16="http://schemas.microsoft.com/office/drawing/2014/main" id="{14849D5A-778A-21F2-AA36-14C3FB0274BD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3506629" y="6578902"/>
                  <a:ext cx="280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175414" name="Freihand 175413">
                  <a:extLst>
                    <a:ext uri="{FF2B5EF4-FFF2-40B4-BE49-F238E27FC236}">
                      <a16:creationId xmlns:a16="http://schemas.microsoft.com/office/drawing/2014/main" id="{AB483FCF-540B-F74B-0D52-4B5CF27DC81A}"/>
                    </a:ext>
                  </a:extLst>
                </p14:cNvPr>
                <p14:cNvContentPartPr/>
                <p14:nvPr/>
              </p14:nvContentPartPr>
              <p14:xfrm>
                <a:off x="3476029" y="6714262"/>
                <a:ext cx="74160" cy="128880"/>
              </p14:xfrm>
            </p:contentPart>
          </mc:Choice>
          <mc:Fallback xmlns="">
            <p:pic>
              <p:nvPicPr>
                <p:cNvPr id="175414" name="Freihand 175413">
                  <a:extLst>
                    <a:ext uri="{FF2B5EF4-FFF2-40B4-BE49-F238E27FC236}">
                      <a16:creationId xmlns:a16="http://schemas.microsoft.com/office/drawing/2014/main" id="{AB483FCF-540B-F74B-0D52-4B5CF27DC81A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3467389" y="6705262"/>
                  <a:ext cx="91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175415" name="Freihand 175414">
                  <a:extLst>
                    <a:ext uri="{FF2B5EF4-FFF2-40B4-BE49-F238E27FC236}">
                      <a16:creationId xmlns:a16="http://schemas.microsoft.com/office/drawing/2014/main" id="{8FDBF0FE-38B3-1019-6736-67D996B2B8C7}"/>
                    </a:ext>
                  </a:extLst>
                </p14:cNvPr>
                <p14:cNvContentPartPr/>
                <p14:nvPr/>
              </p14:nvContentPartPr>
              <p14:xfrm>
                <a:off x="3592309" y="6771502"/>
                <a:ext cx="64440" cy="23040"/>
              </p14:xfrm>
            </p:contentPart>
          </mc:Choice>
          <mc:Fallback xmlns="">
            <p:pic>
              <p:nvPicPr>
                <p:cNvPr id="175415" name="Freihand 175414">
                  <a:extLst>
                    <a:ext uri="{FF2B5EF4-FFF2-40B4-BE49-F238E27FC236}">
                      <a16:creationId xmlns:a16="http://schemas.microsoft.com/office/drawing/2014/main" id="{8FDBF0FE-38B3-1019-6736-67D996B2B8C7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3583309" y="6762862"/>
                  <a:ext cx="82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175417" name="Freihand 175416">
                  <a:extLst>
                    <a:ext uri="{FF2B5EF4-FFF2-40B4-BE49-F238E27FC236}">
                      <a16:creationId xmlns:a16="http://schemas.microsoft.com/office/drawing/2014/main" id="{D632E24B-E75C-477C-900E-91FFDBC8B43E}"/>
                    </a:ext>
                  </a:extLst>
                </p14:cNvPr>
                <p14:cNvContentPartPr/>
                <p14:nvPr/>
              </p14:nvContentPartPr>
              <p14:xfrm>
                <a:off x="3695629" y="6701662"/>
                <a:ext cx="48600" cy="108720"/>
              </p14:xfrm>
            </p:contentPart>
          </mc:Choice>
          <mc:Fallback xmlns="">
            <p:pic>
              <p:nvPicPr>
                <p:cNvPr id="175417" name="Freihand 175416">
                  <a:extLst>
                    <a:ext uri="{FF2B5EF4-FFF2-40B4-BE49-F238E27FC236}">
                      <a16:creationId xmlns:a16="http://schemas.microsoft.com/office/drawing/2014/main" id="{D632E24B-E75C-477C-900E-91FFDBC8B43E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3686629" y="6693022"/>
                  <a:ext cx="66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175418" name="Freihand 175417">
                  <a:extLst>
                    <a:ext uri="{FF2B5EF4-FFF2-40B4-BE49-F238E27FC236}">
                      <a16:creationId xmlns:a16="http://schemas.microsoft.com/office/drawing/2014/main" id="{78EC5FA7-0706-8EFD-59EF-B21A7748BDA9}"/>
                    </a:ext>
                  </a:extLst>
                </p14:cNvPr>
                <p14:cNvContentPartPr/>
                <p14:nvPr/>
              </p14:nvContentPartPr>
              <p14:xfrm>
                <a:off x="3766189" y="6782302"/>
                <a:ext cx="17280" cy="55440"/>
              </p14:xfrm>
            </p:contentPart>
          </mc:Choice>
          <mc:Fallback xmlns="">
            <p:pic>
              <p:nvPicPr>
                <p:cNvPr id="175418" name="Freihand 175417">
                  <a:extLst>
                    <a:ext uri="{FF2B5EF4-FFF2-40B4-BE49-F238E27FC236}">
                      <a16:creationId xmlns:a16="http://schemas.microsoft.com/office/drawing/2014/main" id="{78EC5FA7-0706-8EFD-59EF-B21A7748BDA9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3757189" y="6773662"/>
                  <a:ext cx="34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175419" name="Freihand 175418">
                  <a:extLst>
                    <a:ext uri="{FF2B5EF4-FFF2-40B4-BE49-F238E27FC236}">
                      <a16:creationId xmlns:a16="http://schemas.microsoft.com/office/drawing/2014/main" id="{44E981ED-9AC1-DC1D-6E47-A8BBF9F47EA0}"/>
                    </a:ext>
                  </a:extLst>
                </p14:cNvPr>
                <p14:cNvContentPartPr/>
                <p14:nvPr/>
              </p14:nvContentPartPr>
              <p14:xfrm>
                <a:off x="3780949" y="6674302"/>
                <a:ext cx="83520" cy="123840"/>
              </p14:xfrm>
            </p:contentPart>
          </mc:Choice>
          <mc:Fallback xmlns="">
            <p:pic>
              <p:nvPicPr>
                <p:cNvPr id="175419" name="Freihand 175418">
                  <a:extLst>
                    <a:ext uri="{FF2B5EF4-FFF2-40B4-BE49-F238E27FC236}">
                      <a16:creationId xmlns:a16="http://schemas.microsoft.com/office/drawing/2014/main" id="{44E981ED-9AC1-DC1D-6E47-A8BBF9F47EA0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3772309" y="6665302"/>
                  <a:ext cx="101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175420" name="Freihand 175419">
                  <a:extLst>
                    <a:ext uri="{FF2B5EF4-FFF2-40B4-BE49-F238E27FC236}">
                      <a16:creationId xmlns:a16="http://schemas.microsoft.com/office/drawing/2014/main" id="{B3BA46C5-F27B-2909-040C-035912081E01}"/>
                    </a:ext>
                  </a:extLst>
                </p14:cNvPr>
                <p14:cNvContentPartPr/>
                <p14:nvPr/>
              </p14:nvContentPartPr>
              <p14:xfrm>
                <a:off x="3910909" y="6685462"/>
                <a:ext cx="80640" cy="142200"/>
              </p14:xfrm>
            </p:contentPart>
          </mc:Choice>
          <mc:Fallback xmlns="">
            <p:pic>
              <p:nvPicPr>
                <p:cNvPr id="175420" name="Freihand 175419">
                  <a:extLst>
                    <a:ext uri="{FF2B5EF4-FFF2-40B4-BE49-F238E27FC236}">
                      <a16:creationId xmlns:a16="http://schemas.microsoft.com/office/drawing/2014/main" id="{B3BA46C5-F27B-2909-040C-035912081E01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3901909" y="6676462"/>
                  <a:ext cx="98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175421" name="Freihand 175420">
                  <a:extLst>
                    <a:ext uri="{FF2B5EF4-FFF2-40B4-BE49-F238E27FC236}">
                      <a16:creationId xmlns:a16="http://schemas.microsoft.com/office/drawing/2014/main" id="{F89AB6A9-A631-052F-4CFB-34E42EA62275}"/>
                    </a:ext>
                  </a:extLst>
                </p14:cNvPr>
                <p14:cNvContentPartPr/>
                <p14:nvPr/>
              </p14:nvContentPartPr>
              <p14:xfrm>
                <a:off x="4029709" y="6607342"/>
                <a:ext cx="96840" cy="12600"/>
              </p14:xfrm>
            </p:contentPart>
          </mc:Choice>
          <mc:Fallback xmlns="">
            <p:pic>
              <p:nvPicPr>
                <p:cNvPr id="175421" name="Freihand 175420">
                  <a:extLst>
                    <a:ext uri="{FF2B5EF4-FFF2-40B4-BE49-F238E27FC236}">
                      <a16:creationId xmlns:a16="http://schemas.microsoft.com/office/drawing/2014/main" id="{F89AB6A9-A631-052F-4CFB-34E42EA62275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4021069" y="6598702"/>
                  <a:ext cx="114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175422" name="Freihand 175421">
                  <a:extLst>
                    <a:ext uri="{FF2B5EF4-FFF2-40B4-BE49-F238E27FC236}">
                      <a16:creationId xmlns:a16="http://schemas.microsoft.com/office/drawing/2014/main" id="{8FDBB6FD-B4FD-58E6-9D81-41AF3945D7FD}"/>
                    </a:ext>
                  </a:extLst>
                </p14:cNvPr>
                <p14:cNvContentPartPr/>
                <p14:nvPr/>
              </p14:nvContentPartPr>
              <p14:xfrm>
                <a:off x="4037629" y="6666382"/>
                <a:ext cx="124560" cy="15840"/>
              </p14:xfrm>
            </p:contentPart>
          </mc:Choice>
          <mc:Fallback xmlns="">
            <p:pic>
              <p:nvPicPr>
                <p:cNvPr id="175422" name="Freihand 175421">
                  <a:extLst>
                    <a:ext uri="{FF2B5EF4-FFF2-40B4-BE49-F238E27FC236}">
                      <a16:creationId xmlns:a16="http://schemas.microsoft.com/office/drawing/2014/main" id="{8FDBB6FD-B4FD-58E6-9D81-41AF3945D7FD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4028629" y="6657382"/>
                  <a:ext cx="142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175423" name="Freihand 175422">
                  <a:extLst>
                    <a:ext uri="{FF2B5EF4-FFF2-40B4-BE49-F238E27FC236}">
                      <a16:creationId xmlns:a16="http://schemas.microsoft.com/office/drawing/2014/main" id="{9E0E5FBF-3FCD-D6BD-9D03-826C2721A8B3}"/>
                    </a:ext>
                  </a:extLst>
                </p14:cNvPr>
                <p14:cNvContentPartPr/>
                <p14:nvPr/>
              </p14:nvContentPartPr>
              <p14:xfrm>
                <a:off x="4266229" y="6516262"/>
                <a:ext cx="111240" cy="129600"/>
              </p14:xfrm>
            </p:contentPart>
          </mc:Choice>
          <mc:Fallback xmlns="">
            <p:pic>
              <p:nvPicPr>
                <p:cNvPr id="175423" name="Freihand 175422">
                  <a:extLst>
                    <a:ext uri="{FF2B5EF4-FFF2-40B4-BE49-F238E27FC236}">
                      <a16:creationId xmlns:a16="http://schemas.microsoft.com/office/drawing/2014/main" id="{9E0E5FBF-3FCD-D6BD-9D03-826C2721A8B3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4257229" y="6507622"/>
                  <a:ext cx="128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175424" name="Freihand 175423">
                  <a:extLst>
                    <a:ext uri="{FF2B5EF4-FFF2-40B4-BE49-F238E27FC236}">
                      <a16:creationId xmlns:a16="http://schemas.microsoft.com/office/drawing/2014/main" id="{406D355F-E6FB-2226-4776-706313566865}"/>
                    </a:ext>
                  </a:extLst>
                </p14:cNvPr>
                <p14:cNvContentPartPr/>
                <p14:nvPr/>
              </p14:nvContentPartPr>
              <p14:xfrm>
                <a:off x="4353709" y="6549742"/>
                <a:ext cx="26280" cy="173160"/>
              </p14:xfrm>
            </p:contentPart>
          </mc:Choice>
          <mc:Fallback xmlns="">
            <p:pic>
              <p:nvPicPr>
                <p:cNvPr id="175424" name="Freihand 175423">
                  <a:extLst>
                    <a:ext uri="{FF2B5EF4-FFF2-40B4-BE49-F238E27FC236}">
                      <a16:creationId xmlns:a16="http://schemas.microsoft.com/office/drawing/2014/main" id="{406D355F-E6FB-2226-4776-706313566865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4345069" y="6540742"/>
                  <a:ext cx="43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175432" name="Freihand 175431">
                  <a:extLst>
                    <a:ext uri="{FF2B5EF4-FFF2-40B4-BE49-F238E27FC236}">
                      <a16:creationId xmlns:a16="http://schemas.microsoft.com/office/drawing/2014/main" id="{46B16935-7CF9-7F07-24BA-69DBD048C3E9}"/>
                    </a:ext>
                  </a:extLst>
                </p14:cNvPr>
                <p14:cNvContentPartPr/>
                <p14:nvPr/>
              </p14:nvContentPartPr>
              <p14:xfrm>
                <a:off x="2905429" y="6718942"/>
                <a:ext cx="351720" cy="88200"/>
              </p14:xfrm>
            </p:contentPart>
          </mc:Choice>
          <mc:Fallback xmlns="">
            <p:pic>
              <p:nvPicPr>
                <p:cNvPr id="175432" name="Freihand 175431">
                  <a:extLst>
                    <a:ext uri="{FF2B5EF4-FFF2-40B4-BE49-F238E27FC236}">
                      <a16:creationId xmlns:a16="http://schemas.microsoft.com/office/drawing/2014/main" id="{46B16935-7CF9-7F07-24BA-69DBD048C3E9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2896789" y="6709942"/>
                  <a:ext cx="369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175433" name="Freihand 175432">
                  <a:extLst>
                    <a:ext uri="{FF2B5EF4-FFF2-40B4-BE49-F238E27FC236}">
                      <a16:creationId xmlns:a16="http://schemas.microsoft.com/office/drawing/2014/main" id="{72FAC9B2-E697-88BE-95D9-56B36F37D395}"/>
                    </a:ext>
                  </a:extLst>
                </p14:cNvPr>
                <p14:cNvContentPartPr/>
                <p14:nvPr/>
              </p14:nvContentPartPr>
              <p14:xfrm>
                <a:off x="3126109" y="6744502"/>
                <a:ext cx="72720" cy="90000"/>
              </p14:xfrm>
            </p:contentPart>
          </mc:Choice>
          <mc:Fallback xmlns="">
            <p:pic>
              <p:nvPicPr>
                <p:cNvPr id="175433" name="Freihand 175432">
                  <a:extLst>
                    <a:ext uri="{FF2B5EF4-FFF2-40B4-BE49-F238E27FC236}">
                      <a16:creationId xmlns:a16="http://schemas.microsoft.com/office/drawing/2014/main" id="{72FAC9B2-E697-88BE-95D9-56B36F37D395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3117109" y="6735502"/>
                  <a:ext cx="90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175434" name="Freihand 175433">
                  <a:extLst>
                    <a:ext uri="{FF2B5EF4-FFF2-40B4-BE49-F238E27FC236}">
                      <a16:creationId xmlns:a16="http://schemas.microsoft.com/office/drawing/2014/main" id="{F394660F-992B-F412-361A-4B5A05D2D073}"/>
                    </a:ext>
                  </a:extLst>
                </p14:cNvPr>
                <p14:cNvContentPartPr/>
                <p14:nvPr/>
              </p14:nvContentPartPr>
              <p14:xfrm>
                <a:off x="3144469" y="6732982"/>
                <a:ext cx="97200" cy="93960"/>
              </p14:xfrm>
            </p:contentPart>
          </mc:Choice>
          <mc:Fallback xmlns="">
            <p:pic>
              <p:nvPicPr>
                <p:cNvPr id="175434" name="Freihand 175433">
                  <a:extLst>
                    <a:ext uri="{FF2B5EF4-FFF2-40B4-BE49-F238E27FC236}">
                      <a16:creationId xmlns:a16="http://schemas.microsoft.com/office/drawing/2014/main" id="{F394660F-992B-F412-361A-4B5A05D2D073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3135469" y="6724342"/>
                  <a:ext cx="114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175435" name="Freihand 175434">
                  <a:extLst>
                    <a:ext uri="{FF2B5EF4-FFF2-40B4-BE49-F238E27FC236}">
                      <a16:creationId xmlns:a16="http://schemas.microsoft.com/office/drawing/2014/main" id="{26C3697B-A9C8-BDF7-1245-9B517CEDC1E3}"/>
                    </a:ext>
                  </a:extLst>
                </p14:cNvPr>
                <p14:cNvContentPartPr/>
                <p14:nvPr/>
              </p14:nvContentPartPr>
              <p14:xfrm>
                <a:off x="3240949" y="6726862"/>
                <a:ext cx="78120" cy="120960"/>
              </p14:xfrm>
            </p:contentPart>
          </mc:Choice>
          <mc:Fallback xmlns="">
            <p:pic>
              <p:nvPicPr>
                <p:cNvPr id="175435" name="Freihand 175434">
                  <a:extLst>
                    <a:ext uri="{FF2B5EF4-FFF2-40B4-BE49-F238E27FC236}">
                      <a16:creationId xmlns:a16="http://schemas.microsoft.com/office/drawing/2014/main" id="{26C3697B-A9C8-BDF7-1245-9B517CEDC1E3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3232309" y="6718222"/>
                  <a:ext cx="957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446" name="Gruppieren 175445">
            <a:extLst>
              <a:ext uri="{FF2B5EF4-FFF2-40B4-BE49-F238E27FC236}">
                <a16:creationId xmlns:a16="http://schemas.microsoft.com/office/drawing/2014/main" id="{924885E0-73ED-2DE3-9AEF-4DABD7074B59}"/>
              </a:ext>
            </a:extLst>
          </p:cNvPr>
          <p:cNvGrpSpPr/>
          <p:nvPr/>
        </p:nvGrpSpPr>
        <p:grpSpPr>
          <a:xfrm>
            <a:off x="4552789" y="6470182"/>
            <a:ext cx="1591920" cy="255600"/>
            <a:chOff x="4552789" y="6470182"/>
            <a:chExt cx="159192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175426" name="Freihand 175425">
                  <a:extLst>
                    <a:ext uri="{FF2B5EF4-FFF2-40B4-BE49-F238E27FC236}">
                      <a16:creationId xmlns:a16="http://schemas.microsoft.com/office/drawing/2014/main" id="{BA74F2C0-B4EB-BCE7-5C19-C5B807E8178D}"/>
                    </a:ext>
                  </a:extLst>
                </p14:cNvPr>
                <p14:cNvContentPartPr/>
                <p14:nvPr/>
              </p14:nvContentPartPr>
              <p14:xfrm>
                <a:off x="4552789" y="6508342"/>
                <a:ext cx="108720" cy="168840"/>
              </p14:xfrm>
            </p:contentPart>
          </mc:Choice>
          <mc:Fallback xmlns="">
            <p:pic>
              <p:nvPicPr>
                <p:cNvPr id="175426" name="Freihand 175425">
                  <a:extLst>
                    <a:ext uri="{FF2B5EF4-FFF2-40B4-BE49-F238E27FC236}">
                      <a16:creationId xmlns:a16="http://schemas.microsoft.com/office/drawing/2014/main" id="{BA74F2C0-B4EB-BCE7-5C19-C5B807E8178D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4544149" y="6499342"/>
                  <a:ext cx="126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175427" name="Freihand 175426">
                  <a:extLst>
                    <a:ext uri="{FF2B5EF4-FFF2-40B4-BE49-F238E27FC236}">
                      <a16:creationId xmlns:a16="http://schemas.microsoft.com/office/drawing/2014/main" id="{7BC02C16-94BF-87B3-8EFB-2DB4609FE139}"/>
                    </a:ext>
                  </a:extLst>
                </p14:cNvPr>
                <p14:cNvContentPartPr/>
                <p14:nvPr/>
              </p14:nvContentPartPr>
              <p14:xfrm>
                <a:off x="4580869" y="6675742"/>
                <a:ext cx="98280" cy="16200"/>
              </p14:xfrm>
            </p:contentPart>
          </mc:Choice>
          <mc:Fallback xmlns="">
            <p:pic>
              <p:nvPicPr>
                <p:cNvPr id="175427" name="Freihand 175426">
                  <a:extLst>
                    <a:ext uri="{FF2B5EF4-FFF2-40B4-BE49-F238E27FC236}">
                      <a16:creationId xmlns:a16="http://schemas.microsoft.com/office/drawing/2014/main" id="{7BC02C16-94BF-87B3-8EFB-2DB4609FE139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4572229" y="6666742"/>
                  <a:ext cx="115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175428" name="Freihand 175427">
                  <a:extLst>
                    <a:ext uri="{FF2B5EF4-FFF2-40B4-BE49-F238E27FC236}">
                      <a16:creationId xmlns:a16="http://schemas.microsoft.com/office/drawing/2014/main" id="{DBB466D5-8169-2148-F53B-3AE2BB4A662A}"/>
                    </a:ext>
                  </a:extLst>
                </p14:cNvPr>
                <p14:cNvContentPartPr/>
                <p14:nvPr/>
              </p14:nvContentPartPr>
              <p14:xfrm>
                <a:off x="4715869" y="6509422"/>
                <a:ext cx="122040" cy="195840"/>
              </p14:xfrm>
            </p:contentPart>
          </mc:Choice>
          <mc:Fallback xmlns="">
            <p:pic>
              <p:nvPicPr>
                <p:cNvPr id="175428" name="Freihand 175427">
                  <a:extLst>
                    <a:ext uri="{FF2B5EF4-FFF2-40B4-BE49-F238E27FC236}">
                      <a16:creationId xmlns:a16="http://schemas.microsoft.com/office/drawing/2014/main" id="{DBB466D5-8169-2148-F53B-3AE2BB4A662A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4706869" y="6500422"/>
                  <a:ext cx="139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175429" name="Freihand 175428">
                  <a:extLst>
                    <a:ext uri="{FF2B5EF4-FFF2-40B4-BE49-F238E27FC236}">
                      <a16:creationId xmlns:a16="http://schemas.microsoft.com/office/drawing/2014/main" id="{09D86726-82DD-2AB8-C6DC-098926B8EA6A}"/>
                    </a:ext>
                  </a:extLst>
                </p14:cNvPr>
                <p14:cNvContentPartPr/>
                <p14:nvPr/>
              </p14:nvContentPartPr>
              <p14:xfrm>
                <a:off x="4892629" y="6609502"/>
                <a:ext cx="146520" cy="33840"/>
              </p14:xfrm>
            </p:contentPart>
          </mc:Choice>
          <mc:Fallback xmlns="">
            <p:pic>
              <p:nvPicPr>
                <p:cNvPr id="175429" name="Freihand 175428">
                  <a:extLst>
                    <a:ext uri="{FF2B5EF4-FFF2-40B4-BE49-F238E27FC236}">
                      <a16:creationId xmlns:a16="http://schemas.microsoft.com/office/drawing/2014/main" id="{09D86726-82DD-2AB8-C6DC-098926B8EA6A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4883629" y="6600862"/>
                  <a:ext cx="164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175430" name="Freihand 175429">
                  <a:extLst>
                    <a:ext uri="{FF2B5EF4-FFF2-40B4-BE49-F238E27FC236}">
                      <a16:creationId xmlns:a16="http://schemas.microsoft.com/office/drawing/2014/main" id="{DF04C7D5-71E9-4737-D55F-162A536DBEC9}"/>
                    </a:ext>
                  </a:extLst>
                </p14:cNvPr>
                <p14:cNvContentPartPr/>
                <p14:nvPr/>
              </p14:nvContentPartPr>
              <p14:xfrm>
                <a:off x="4986949" y="6564862"/>
                <a:ext cx="83520" cy="127800"/>
              </p14:xfrm>
            </p:contentPart>
          </mc:Choice>
          <mc:Fallback xmlns="">
            <p:pic>
              <p:nvPicPr>
                <p:cNvPr id="175430" name="Freihand 175429">
                  <a:extLst>
                    <a:ext uri="{FF2B5EF4-FFF2-40B4-BE49-F238E27FC236}">
                      <a16:creationId xmlns:a16="http://schemas.microsoft.com/office/drawing/2014/main" id="{DF04C7D5-71E9-4737-D55F-162A536DBEC9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4978309" y="6555862"/>
                  <a:ext cx="101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175437" name="Freihand 175436">
                  <a:extLst>
                    <a:ext uri="{FF2B5EF4-FFF2-40B4-BE49-F238E27FC236}">
                      <a16:creationId xmlns:a16="http://schemas.microsoft.com/office/drawing/2014/main" id="{EF28F53B-C726-A4E3-B466-F38BBC2E7AA9}"/>
                    </a:ext>
                  </a:extLst>
                </p14:cNvPr>
                <p14:cNvContentPartPr/>
                <p14:nvPr/>
              </p14:nvContentPartPr>
              <p14:xfrm>
                <a:off x="4893709" y="6537142"/>
                <a:ext cx="180000" cy="50400"/>
              </p14:xfrm>
            </p:contentPart>
          </mc:Choice>
          <mc:Fallback xmlns="">
            <p:pic>
              <p:nvPicPr>
                <p:cNvPr id="175437" name="Freihand 175436">
                  <a:extLst>
                    <a:ext uri="{FF2B5EF4-FFF2-40B4-BE49-F238E27FC236}">
                      <a16:creationId xmlns:a16="http://schemas.microsoft.com/office/drawing/2014/main" id="{EF28F53B-C726-A4E3-B466-F38BBC2E7AA9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4885069" y="6528502"/>
                  <a:ext cx="197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175438" name="Freihand 175437">
                  <a:extLst>
                    <a:ext uri="{FF2B5EF4-FFF2-40B4-BE49-F238E27FC236}">
                      <a16:creationId xmlns:a16="http://schemas.microsoft.com/office/drawing/2014/main" id="{A676E788-3602-445F-15EA-5FBC731295C5}"/>
                    </a:ext>
                  </a:extLst>
                </p14:cNvPr>
                <p14:cNvContentPartPr/>
                <p14:nvPr/>
              </p14:nvContentPartPr>
              <p14:xfrm>
                <a:off x="5124829" y="6531742"/>
                <a:ext cx="86400" cy="145800"/>
              </p14:xfrm>
            </p:contentPart>
          </mc:Choice>
          <mc:Fallback xmlns="">
            <p:pic>
              <p:nvPicPr>
                <p:cNvPr id="175438" name="Freihand 175437">
                  <a:extLst>
                    <a:ext uri="{FF2B5EF4-FFF2-40B4-BE49-F238E27FC236}">
                      <a16:creationId xmlns:a16="http://schemas.microsoft.com/office/drawing/2014/main" id="{A676E788-3602-445F-15EA-5FBC731295C5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5115829" y="6522742"/>
                  <a:ext cx="104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175439" name="Freihand 175438">
                  <a:extLst>
                    <a:ext uri="{FF2B5EF4-FFF2-40B4-BE49-F238E27FC236}">
                      <a16:creationId xmlns:a16="http://schemas.microsoft.com/office/drawing/2014/main" id="{F3BF0521-7EB7-4109-8183-F362E7635CD4}"/>
                    </a:ext>
                  </a:extLst>
                </p14:cNvPr>
                <p14:cNvContentPartPr/>
                <p14:nvPr/>
              </p14:nvContentPartPr>
              <p14:xfrm>
                <a:off x="5343709" y="6615262"/>
                <a:ext cx="144360" cy="34560"/>
              </p14:xfrm>
            </p:contentPart>
          </mc:Choice>
          <mc:Fallback xmlns="">
            <p:pic>
              <p:nvPicPr>
                <p:cNvPr id="175439" name="Freihand 175438">
                  <a:extLst>
                    <a:ext uri="{FF2B5EF4-FFF2-40B4-BE49-F238E27FC236}">
                      <a16:creationId xmlns:a16="http://schemas.microsoft.com/office/drawing/2014/main" id="{F3BF0521-7EB7-4109-8183-F362E7635CD4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5334709" y="6606262"/>
                  <a:ext cx="162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175440" name="Freihand 175439">
                  <a:extLst>
                    <a:ext uri="{FF2B5EF4-FFF2-40B4-BE49-F238E27FC236}">
                      <a16:creationId xmlns:a16="http://schemas.microsoft.com/office/drawing/2014/main" id="{C1E1B304-081F-5777-2B6D-3BC6D1127170}"/>
                    </a:ext>
                  </a:extLst>
                </p14:cNvPr>
                <p14:cNvContentPartPr/>
                <p14:nvPr/>
              </p14:nvContentPartPr>
              <p14:xfrm>
                <a:off x="5447389" y="6536782"/>
                <a:ext cx="70560" cy="164520"/>
              </p14:xfrm>
            </p:contentPart>
          </mc:Choice>
          <mc:Fallback xmlns="">
            <p:pic>
              <p:nvPicPr>
                <p:cNvPr id="175440" name="Freihand 175439">
                  <a:extLst>
                    <a:ext uri="{FF2B5EF4-FFF2-40B4-BE49-F238E27FC236}">
                      <a16:creationId xmlns:a16="http://schemas.microsoft.com/office/drawing/2014/main" id="{C1E1B304-081F-5777-2B6D-3BC6D1127170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5438389" y="6527782"/>
                  <a:ext cx="88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175441" name="Freihand 175440">
                  <a:extLst>
                    <a:ext uri="{FF2B5EF4-FFF2-40B4-BE49-F238E27FC236}">
                      <a16:creationId xmlns:a16="http://schemas.microsoft.com/office/drawing/2014/main" id="{AC445319-520C-2478-F7CA-FA93CFED9ACC}"/>
                    </a:ext>
                  </a:extLst>
                </p14:cNvPr>
                <p14:cNvContentPartPr/>
                <p14:nvPr/>
              </p14:nvContentPartPr>
              <p14:xfrm>
                <a:off x="5601109" y="6499342"/>
                <a:ext cx="77400" cy="172440"/>
              </p14:xfrm>
            </p:contentPart>
          </mc:Choice>
          <mc:Fallback xmlns="">
            <p:pic>
              <p:nvPicPr>
                <p:cNvPr id="175441" name="Freihand 175440">
                  <a:extLst>
                    <a:ext uri="{FF2B5EF4-FFF2-40B4-BE49-F238E27FC236}">
                      <a16:creationId xmlns:a16="http://schemas.microsoft.com/office/drawing/2014/main" id="{AC445319-520C-2478-F7CA-FA93CFED9ACC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5592469" y="6490702"/>
                  <a:ext cx="95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175442" name="Freihand 175441">
                  <a:extLst>
                    <a:ext uri="{FF2B5EF4-FFF2-40B4-BE49-F238E27FC236}">
                      <a16:creationId xmlns:a16="http://schemas.microsoft.com/office/drawing/2014/main" id="{534A506B-BA28-8961-396B-CE8AF1F321A8}"/>
                    </a:ext>
                  </a:extLst>
                </p14:cNvPr>
                <p14:cNvContentPartPr/>
                <p14:nvPr/>
              </p14:nvContentPartPr>
              <p14:xfrm>
                <a:off x="5599309" y="6642982"/>
                <a:ext cx="140040" cy="38160"/>
              </p14:xfrm>
            </p:contentPart>
          </mc:Choice>
          <mc:Fallback xmlns="">
            <p:pic>
              <p:nvPicPr>
                <p:cNvPr id="175442" name="Freihand 175441">
                  <a:extLst>
                    <a:ext uri="{FF2B5EF4-FFF2-40B4-BE49-F238E27FC236}">
                      <a16:creationId xmlns:a16="http://schemas.microsoft.com/office/drawing/2014/main" id="{534A506B-BA28-8961-396B-CE8AF1F321A8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5590669" y="6634342"/>
                  <a:ext cx="157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175443" name="Freihand 175442">
                  <a:extLst>
                    <a:ext uri="{FF2B5EF4-FFF2-40B4-BE49-F238E27FC236}">
                      <a16:creationId xmlns:a16="http://schemas.microsoft.com/office/drawing/2014/main" id="{4061447F-333D-5D14-F790-66437AB5BAFA}"/>
                    </a:ext>
                  </a:extLst>
                </p14:cNvPr>
                <p14:cNvContentPartPr/>
                <p14:nvPr/>
              </p14:nvContentPartPr>
              <p14:xfrm>
                <a:off x="5751589" y="6558742"/>
                <a:ext cx="72000" cy="167040"/>
              </p14:xfrm>
            </p:contentPart>
          </mc:Choice>
          <mc:Fallback xmlns="">
            <p:pic>
              <p:nvPicPr>
                <p:cNvPr id="175443" name="Freihand 175442">
                  <a:extLst>
                    <a:ext uri="{FF2B5EF4-FFF2-40B4-BE49-F238E27FC236}">
                      <a16:creationId xmlns:a16="http://schemas.microsoft.com/office/drawing/2014/main" id="{4061447F-333D-5D14-F790-66437AB5BAFA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5742589" y="6550102"/>
                  <a:ext cx="89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175444" name="Freihand 175443">
                  <a:extLst>
                    <a:ext uri="{FF2B5EF4-FFF2-40B4-BE49-F238E27FC236}">
                      <a16:creationId xmlns:a16="http://schemas.microsoft.com/office/drawing/2014/main" id="{7B7F9E31-DBA3-BEC2-5ECF-7EC3015960FE}"/>
                    </a:ext>
                  </a:extLst>
                </p14:cNvPr>
                <p14:cNvContentPartPr/>
                <p14:nvPr/>
              </p14:nvContentPartPr>
              <p14:xfrm>
                <a:off x="5849149" y="6564502"/>
                <a:ext cx="150120" cy="13680"/>
              </p14:xfrm>
            </p:contentPart>
          </mc:Choice>
          <mc:Fallback xmlns="">
            <p:pic>
              <p:nvPicPr>
                <p:cNvPr id="175444" name="Freihand 175443">
                  <a:extLst>
                    <a:ext uri="{FF2B5EF4-FFF2-40B4-BE49-F238E27FC236}">
                      <a16:creationId xmlns:a16="http://schemas.microsoft.com/office/drawing/2014/main" id="{7B7F9E31-DBA3-BEC2-5ECF-7EC3015960FE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5840509" y="6555862"/>
                  <a:ext cx="167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175445" name="Freihand 175444">
                  <a:extLst>
                    <a:ext uri="{FF2B5EF4-FFF2-40B4-BE49-F238E27FC236}">
                      <a16:creationId xmlns:a16="http://schemas.microsoft.com/office/drawing/2014/main" id="{BD888699-4B86-F6BD-166B-81F97D53A876}"/>
                    </a:ext>
                  </a:extLst>
                </p14:cNvPr>
                <p14:cNvContentPartPr/>
                <p14:nvPr/>
              </p14:nvContentPartPr>
              <p14:xfrm>
                <a:off x="5880829" y="6470182"/>
                <a:ext cx="263880" cy="226800"/>
              </p14:xfrm>
            </p:contentPart>
          </mc:Choice>
          <mc:Fallback xmlns="">
            <p:pic>
              <p:nvPicPr>
                <p:cNvPr id="175445" name="Freihand 175444">
                  <a:extLst>
                    <a:ext uri="{FF2B5EF4-FFF2-40B4-BE49-F238E27FC236}">
                      <a16:creationId xmlns:a16="http://schemas.microsoft.com/office/drawing/2014/main" id="{BD888699-4B86-F6BD-166B-81F97D53A876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5871829" y="6461542"/>
                  <a:ext cx="28152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175447" name="Freihand 175446">
                <a:extLst>
                  <a:ext uri="{FF2B5EF4-FFF2-40B4-BE49-F238E27FC236}">
                    <a16:creationId xmlns:a16="http://schemas.microsoft.com/office/drawing/2014/main" id="{E5D8A9B7-3C68-E778-55FD-BDE6794809BE}"/>
                  </a:ext>
                </a:extLst>
              </p14:cNvPr>
              <p14:cNvContentPartPr/>
              <p14:nvPr/>
            </p14:nvContentPartPr>
            <p14:xfrm>
              <a:off x="8589109" y="6097942"/>
              <a:ext cx="51120" cy="122040"/>
            </p14:xfrm>
          </p:contentPart>
        </mc:Choice>
        <mc:Fallback xmlns="">
          <p:pic>
            <p:nvPicPr>
              <p:cNvPr id="175447" name="Freihand 175446">
                <a:extLst>
                  <a:ext uri="{FF2B5EF4-FFF2-40B4-BE49-F238E27FC236}">
                    <a16:creationId xmlns:a16="http://schemas.microsoft.com/office/drawing/2014/main" id="{E5D8A9B7-3C68-E778-55FD-BDE6794809BE}"/>
                  </a:ext>
                </a:extLst>
              </p:cNvPr>
              <p:cNvPicPr/>
              <p:nvPr/>
            </p:nvPicPr>
            <p:blipFill>
              <a:blip r:embed="rId1183"/>
              <a:stretch>
                <a:fillRect/>
              </a:stretch>
            </p:blipFill>
            <p:spPr>
              <a:xfrm>
                <a:off x="8580109" y="6089302"/>
                <a:ext cx="68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175448" name="Freihand 175447">
                <a:extLst>
                  <a:ext uri="{FF2B5EF4-FFF2-40B4-BE49-F238E27FC236}">
                    <a16:creationId xmlns:a16="http://schemas.microsoft.com/office/drawing/2014/main" id="{70D86D8E-6663-E66F-847E-A63B022CF8D1}"/>
                  </a:ext>
                </a:extLst>
              </p14:cNvPr>
              <p14:cNvContentPartPr/>
              <p14:nvPr/>
            </p14:nvContentPartPr>
            <p14:xfrm>
              <a:off x="8502349" y="6072742"/>
              <a:ext cx="161280" cy="194400"/>
            </p14:xfrm>
          </p:contentPart>
        </mc:Choice>
        <mc:Fallback xmlns="">
          <p:pic>
            <p:nvPicPr>
              <p:cNvPr id="175448" name="Freihand 175447">
                <a:extLst>
                  <a:ext uri="{FF2B5EF4-FFF2-40B4-BE49-F238E27FC236}">
                    <a16:creationId xmlns:a16="http://schemas.microsoft.com/office/drawing/2014/main" id="{70D86D8E-6663-E66F-847E-A63B022CF8D1}"/>
                  </a:ext>
                </a:extLst>
              </p:cNvPr>
              <p:cNvPicPr/>
              <p:nvPr/>
            </p:nvPicPr>
            <p:blipFill>
              <a:blip r:embed="rId1185"/>
              <a:stretch>
                <a:fillRect/>
              </a:stretch>
            </p:blipFill>
            <p:spPr>
              <a:xfrm>
                <a:off x="8493349" y="6063742"/>
                <a:ext cx="17892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482" name="Gruppieren 175481">
            <a:extLst>
              <a:ext uri="{FF2B5EF4-FFF2-40B4-BE49-F238E27FC236}">
                <a16:creationId xmlns:a16="http://schemas.microsoft.com/office/drawing/2014/main" id="{2AC3B1D6-0E19-CD62-4C29-2BA61870F0E5}"/>
              </a:ext>
            </a:extLst>
          </p:cNvPr>
          <p:cNvGrpSpPr/>
          <p:nvPr/>
        </p:nvGrpSpPr>
        <p:grpSpPr>
          <a:xfrm>
            <a:off x="129469" y="4966822"/>
            <a:ext cx="2590560" cy="643680"/>
            <a:chOff x="129469" y="4966822"/>
            <a:chExt cx="259056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175449" name="Freihand 175448">
                  <a:extLst>
                    <a:ext uri="{FF2B5EF4-FFF2-40B4-BE49-F238E27FC236}">
                      <a16:creationId xmlns:a16="http://schemas.microsoft.com/office/drawing/2014/main" id="{5FBFA8AB-A5B6-7EF7-F80A-1F59B3D4A7BF}"/>
                    </a:ext>
                  </a:extLst>
                </p14:cNvPr>
                <p14:cNvContentPartPr/>
                <p14:nvPr/>
              </p14:nvContentPartPr>
              <p14:xfrm>
                <a:off x="129469" y="5124862"/>
                <a:ext cx="163080" cy="157320"/>
              </p14:xfrm>
            </p:contentPart>
          </mc:Choice>
          <mc:Fallback xmlns="">
            <p:pic>
              <p:nvPicPr>
                <p:cNvPr id="175449" name="Freihand 175448">
                  <a:extLst>
                    <a:ext uri="{FF2B5EF4-FFF2-40B4-BE49-F238E27FC236}">
                      <a16:creationId xmlns:a16="http://schemas.microsoft.com/office/drawing/2014/main" id="{5FBFA8AB-A5B6-7EF7-F80A-1F59B3D4A7BF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120469" y="5116222"/>
                  <a:ext cx="180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175450" name="Freihand 175449">
                  <a:extLst>
                    <a:ext uri="{FF2B5EF4-FFF2-40B4-BE49-F238E27FC236}">
                      <a16:creationId xmlns:a16="http://schemas.microsoft.com/office/drawing/2014/main" id="{D7BFCB2C-21D6-B8CB-EFD2-31F755D92E7F}"/>
                    </a:ext>
                  </a:extLst>
                </p14:cNvPr>
                <p14:cNvContentPartPr/>
                <p14:nvPr/>
              </p14:nvContentPartPr>
              <p14:xfrm>
                <a:off x="455629" y="5092462"/>
                <a:ext cx="86040" cy="123120"/>
              </p14:xfrm>
            </p:contentPart>
          </mc:Choice>
          <mc:Fallback xmlns="">
            <p:pic>
              <p:nvPicPr>
                <p:cNvPr id="175450" name="Freihand 175449">
                  <a:extLst>
                    <a:ext uri="{FF2B5EF4-FFF2-40B4-BE49-F238E27FC236}">
                      <a16:creationId xmlns:a16="http://schemas.microsoft.com/office/drawing/2014/main" id="{D7BFCB2C-21D6-B8CB-EFD2-31F755D92E7F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446989" y="5083822"/>
                  <a:ext cx="103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175451" name="Freihand 175450">
                  <a:extLst>
                    <a:ext uri="{FF2B5EF4-FFF2-40B4-BE49-F238E27FC236}">
                      <a16:creationId xmlns:a16="http://schemas.microsoft.com/office/drawing/2014/main" id="{21C10B95-CC78-31AC-7C59-2FD9DFA25100}"/>
                    </a:ext>
                  </a:extLst>
                </p14:cNvPr>
                <p14:cNvContentPartPr/>
                <p14:nvPr/>
              </p14:nvContentPartPr>
              <p14:xfrm>
                <a:off x="501709" y="5102902"/>
                <a:ext cx="68760" cy="268560"/>
              </p14:xfrm>
            </p:contentPart>
          </mc:Choice>
          <mc:Fallback xmlns="">
            <p:pic>
              <p:nvPicPr>
                <p:cNvPr id="175451" name="Freihand 175450">
                  <a:extLst>
                    <a:ext uri="{FF2B5EF4-FFF2-40B4-BE49-F238E27FC236}">
                      <a16:creationId xmlns:a16="http://schemas.microsoft.com/office/drawing/2014/main" id="{21C10B95-CC78-31AC-7C59-2FD9DFA25100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492709" y="5094262"/>
                  <a:ext cx="86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175453" name="Freihand 175452">
                  <a:extLst>
                    <a:ext uri="{FF2B5EF4-FFF2-40B4-BE49-F238E27FC236}">
                      <a16:creationId xmlns:a16="http://schemas.microsoft.com/office/drawing/2014/main" id="{FA32AD1C-96FC-D1A0-EBA9-BCE9DF8CC786}"/>
                    </a:ext>
                  </a:extLst>
                </p14:cNvPr>
                <p14:cNvContentPartPr/>
                <p14:nvPr/>
              </p14:nvContentPartPr>
              <p14:xfrm>
                <a:off x="714109" y="5048902"/>
                <a:ext cx="81000" cy="165240"/>
              </p14:xfrm>
            </p:contentPart>
          </mc:Choice>
          <mc:Fallback xmlns="">
            <p:pic>
              <p:nvPicPr>
                <p:cNvPr id="175453" name="Freihand 175452">
                  <a:extLst>
                    <a:ext uri="{FF2B5EF4-FFF2-40B4-BE49-F238E27FC236}">
                      <a16:creationId xmlns:a16="http://schemas.microsoft.com/office/drawing/2014/main" id="{FA32AD1C-96FC-D1A0-EBA9-BCE9DF8CC786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705109" y="5040262"/>
                  <a:ext cx="98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175454" name="Freihand 175453">
                  <a:extLst>
                    <a:ext uri="{FF2B5EF4-FFF2-40B4-BE49-F238E27FC236}">
                      <a16:creationId xmlns:a16="http://schemas.microsoft.com/office/drawing/2014/main" id="{6F659CBD-35A6-604E-A244-CC54E4691B94}"/>
                    </a:ext>
                  </a:extLst>
                </p14:cNvPr>
                <p14:cNvContentPartPr/>
                <p14:nvPr/>
              </p14:nvContentPartPr>
              <p14:xfrm>
                <a:off x="831829" y="5038102"/>
                <a:ext cx="175320" cy="160920"/>
              </p14:xfrm>
            </p:contentPart>
          </mc:Choice>
          <mc:Fallback xmlns="">
            <p:pic>
              <p:nvPicPr>
                <p:cNvPr id="175454" name="Freihand 175453">
                  <a:extLst>
                    <a:ext uri="{FF2B5EF4-FFF2-40B4-BE49-F238E27FC236}">
                      <a16:creationId xmlns:a16="http://schemas.microsoft.com/office/drawing/2014/main" id="{6F659CBD-35A6-604E-A244-CC54E4691B94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822829" y="5029102"/>
                  <a:ext cx="192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175455" name="Freihand 175454">
                  <a:extLst>
                    <a:ext uri="{FF2B5EF4-FFF2-40B4-BE49-F238E27FC236}">
                      <a16:creationId xmlns:a16="http://schemas.microsoft.com/office/drawing/2014/main" id="{70DB45A7-7FA3-21D6-80F0-63C61AEFCEF3}"/>
                    </a:ext>
                  </a:extLst>
                </p14:cNvPr>
                <p14:cNvContentPartPr/>
                <p14:nvPr/>
              </p14:nvContentPartPr>
              <p14:xfrm>
                <a:off x="993829" y="5037742"/>
                <a:ext cx="36000" cy="38880"/>
              </p14:xfrm>
            </p:contentPart>
          </mc:Choice>
          <mc:Fallback xmlns="">
            <p:pic>
              <p:nvPicPr>
                <p:cNvPr id="175455" name="Freihand 175454">
                  <a:extLst>
                    <a:ext uri="{FF2B5EF4-FFF2-40B4-BE49-F238E27FC236}">
                      <a16:creationId xmlns:a16="http://schemas.microsoft.com/office/drawing/2014/main" id="{70DB45A7-7FA3-21D6-80F0-63C61AEFCEF3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984829" y="5029102"/>
                  <a:ext cx="53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175456" name="Freihand 175455">
                  <a:extLst>
                    <a:ext uri="{FF2B5EF4-FFF2-40B4-BE49-F238E27FC236}">
                      <a16:creationId xmlns:a16="http://schemas.microsoft.com/office/drawing/2014/main" id="{9A0F988A-33C2-B8F0-2DB1-54D6D07165BB}"/>
                    </a:ext>
                  </a:extLst>
                </p14:cNvPr>
                <p14:cNvContentPartPr/>
                <p14:nvPr/>
              </p14:nvContentPartPr>
              <p14:xfrm>
                <a:off x="1061509" y="4966822"/>
                <a:ext cx="171720" cy="331920"/>
              </p14:xfrm>
            </p:contentPart>
          </mc:Choice>
          <mc:Fallback xmlns="">
            <p:pic>
              <p:nvPicPr>
                <p:cNvPr id="175456" name="Freihand 175455">
                  <a:extLst>
                    <a:ext uri="{FF2B5EF4-FFF2-40B4-BE49-F238E27FC236}">
                      <a16:creationId xmlns:a16="http://schemas.microsoft.com/office/drawing/2014/main" id="{9A0F988A-33C2-B8F0-2DB1-54D6D07165BB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1052509" y="4957822"/>
                  <a:ext cx="189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175457" name="Freihand 175456">
                  <a:extLst>
                    <a:ext uri="{FF2B5EF4-FFF2-40B4-BE49-F238E27FC236}">
                      <a16:creationId xmlns:a16="http://schemas.microsoft.com/office/drawing/2014/main" id="{9663E55C-807C-D1D8-AF63-D371DB79907B}"/>
                    </a:ext>
                  </a:extLst>
                </p14:cNvPr>
                <p14:cNvContentPartPr/>
                <p14:nvPr/>
              </p14:nvContentPartPr>
              <p14:xfrm>
                <a:off x="1304509" y="5030182"/>
                <a:ext cx="184320" cy="92160"/>
              </p14:xfrm>
            </p:contentPart>
          </mc:Choice>
          <mc:Fallback xmlns="">
            <p:pic>
              <p:nvPicPr>
                <p:cNvPr id="175457" name="Freihand 175456">
                  <a:extLst>
                    <a:ext uri="{FF2B5EF4-FFF2-40B4-BE49-F238E27FC236}">
                      <a16:creationId xmlns:a16="http://schemas.microsoft.com/office/drawing/2014/main" id="{9663E55C-807C-D1D8-AF63-D371DB79907B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1295509" y="5021182"/>
                  <a:ext cx="201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175458" name="Freihand 175457">
                  <a:extLst>
                    <a:ext uri="{FF2B5EF4-FFF2-40B4-BE49-F238E27FC236}">
                      <a16:creationId xmlns:a16="http://schemas.microsoft.com/office/drawing/2014/main" id="{CC8E2037-54B7-877E-38AC-127D303F1BB7}"/>
                    </a:ext>
                  </a:extLst>
                </p14:cNvPr>
                <p14:cNvContentPartPr/>
                <p14:nvPr/>
              </p14:nvContentPartPr>
              <p14:xfrm>
                <a:off x="1532749" y="5037742"/>
                <a:ext cx="176400" cy="57240"/>
              </p14:xfrm>
            </p:contentPart>
          </mc:Choice>
          <mc:Fallback xmlns="">
            <p:pic>
              <p:nvPicPr>
                <p:cNvPr id="175458" name="Freihand 175457">
                  <a:extLst>
                    <a:ext uri="{FF2B5EF4-FFF2-40B4-BE49-F238E27FC236}">
                      <a16:creationId xmlns:a16="http://schemas.microsoft.com/office/drawing/2014/main" id="{CC8E2037-54B7-877E-38AC-127D303F1BB7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1524109" y="5029102"/>
                  <a:ext cx="194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175459" name="Freihand 175458">
                  <a:extLst>
                    <a:ext uri="{FF2B5EF4-FFF2-40B4-BE49-F238E27FC236}">
                      <a16:creationId xmlns:a16="http://schemas.microsoft.com/office/drawing/2014/main" id="{D35C0440-7215-6F03-C7D6-979E9BF4B8D8}"/>
                    </a:ext>
                  </a:extLst>
                </p14:cNvPr>
                <p14:cNvContentPartPr/>
                <p14:nvPr/>
              </p14:nvContentPartPr>
              <p14:xfrm>
                <a:off x="182389" y="5366782"/>
                <a:ext cx="154440" cy="180720"/>
              </p14:xfrm>
            </p:contentPart>
          </mc:Choice>
          <mc:Fallback xmlns="">
            <p:pic>
              <p:nvPicPr>
                <p:cNvPr id="175459" name="Freihand 175458">
                  <a:extLst>
                    <a:ext uri="{FF2B5EF4-FFF2-40B4-BE49-F238E27FC236}">
                      <a16:creationId xmlns:a16="http://schemas.microsoft.com/office/drawing/2014/main" id="{D35C0440-7215-6F03-C7D6-979E9BF4B8D8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173749" y="5358142"/>
                  <a:ext cx="172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175460" name="Freihand 175459">
                  <a:extLst>
                    <a:ext uri="{FF2B5EF4-FFF2-40B4-BE49-F238E27FC236}">
                      <a16:creationId xmlns:a16="http://schemas.microsoft.com/office/drawing/2014/main" id="{3FCECBDD-D615-BFB3-75BE-DB63C2CBBC0B}"/>
                    </a:ext>
                  </a:extLst>
                </p14:cNvPr>
                <p14:cNvContentPartPr/>
                <p14:nvPr/>
              </p14:nvContentPartPr>
              <p14:xfrm>
                <a:off x="372469" y="5346262"/>
                <a:ext cx="107280" cy="168480"/>
              </p14:xfrm>
            </p:contentPart>
          </mc:Choice>
          <mc:Fallback xmlns="">
            <p:pic>
              <p:nvPicPr>
                <p:cNvPr id="175460" name="Freihand 175459">
                  <a:extLst>
                    <a:ext uri="{FF2B5EF4-FFF2-40B4-BE49-F238E27FC236}">
                      <a16:creationId xmlns:a16="http://schemas.microsoft.com/office/drawing/2014/main" id="{3FCECBDD-D615-BFB3-75BE-DB63C2CBBC0B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363829" y="5337622"/>
                  <a:ext cx="124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175461" name="Freihand 175460">
                  <a:extLst>
                    <a:ext uri="{FF2B5EF4-FFF2-40B4-BE49-F238E27FC236}">
                      <a16:creationId xmlns:a16="http://schemas.microsoft.com/office/drawing/2014/main" id="{A358C54C-935E-6119-54C2-67470A1A6377}"/>
                    </a:ext>
                  </a:extLst>
                </p14:cNvPr>
                <p14:cNvContentPartPr/>
                <p14:nvPr/>
              </p14:nvContentPartPr>
              <p14:xfrm>
                <a:off x="593149" y="5336542"/>
                <a:ext cx="293760" cy="244440"/>
              </p14:xfrm>
            </p:contentPart>
          </mc:Choice>
          <mc:Fallback xmlns="">
            <p:pic>
              <p:nvPicPr>
                <p:cNvPr id="175461" name="Freihand 175460">
                  <a:extLst>
                    <a:ext uri="{FF2B5EF4-FFF2-40B4-BE49-F238E27FC236}">
                      <a16:creationId xmlns:a16="http://schemas.microsoft.com/office/drawing/2014/main" id="{A358C54C-935E-6119-54C2-67470A1A6377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584149" y="5327902"/>
                  <a:ext cx="311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175463" name="Freihand 175462">
                  <a:extLst>
                    <a:ext uri="{FF2B5EF4-FFF2-40B4-BE49-F238E27FC236}">
                      <a16:creationId xmlns:a16="http://schemas.microsoft.com/office/drawing/2014/main" id="{EF795DAB-9FB6-CD26-A4BF-5F01C6BEB688}"/>
                    </a:ext>
                  </a:extLst>
                </p14:cNvPr>
                <p14:cNvContentPartPr/>
                <p14:nvPr/>
              </p14:nvContentPartPr>
              <p14:xfrm>
                <a:off x="1018669" y="5336902"/>
                <a:ext cx="72000" cy="173160"/>
              </p14:xfrm>
            </p:contentPart>
          </mc:Choice>
          <mc:Fallback xmlns="">
            <p:pic>
              <p:nvPicPr>
                <p:cNvPr id="175463" name="Freihand 175462">
                  <a:extLst>
                    <a:ext uri="{FF2B5EF4-FFF2-40B4-BE49-F238E27FC236}">
                      <a16:creationId xmlns:a16="http://schemas.microsoft.com/office/drawing/2014/main" id="{EF795DAB-9FB6-CD26-A4BF-5F01C6BEB688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1009669" y="5328262"/>
                  <a:ext cx="89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175464" name="Freihand 175463">
                  <a:extLst>
                    <a:ext uri="{FF2B5EF4-FFF2-40B4-BE49-F238E27FC236}">
                      <a16:creationId xmlns:a16="http://schemas.microsoft.com/office/drawing/2014/main" id="{32FD8833-222A-8D4F-6E68-7C04DF907040}"/>
                    </a:ext>
                  </a:extLst>
                </p14:cNvPr>
                <p14:cNvContentPartPr/>
                <p14:nvPr/>
              </p14:nvContentPartPr>
              <p14:xfrm>
                <a:off x="1017229" y="5330062"/>
                <a:ext cx="136440" cy="189720"/>
              </p14:xfrm>
            </p:contentPart>
          </mc:Choice>
          <mc:Fallback xmlns="">
            <p:pic>
              <p:nvPicPr>
                <p:cNvPr id="175464" name="Freihand 175463">
                  <a:extLst>
                    <a:ext uri="{FF2B5EF4-FFF2-40B4-BE49-F238E27FC236}">
                      <a16:creationId xmlns:a16="http://schemas.microsoft.com/office/drawing/2014/main" id="{32FD8833-222A-8D4F-6E68-7C04DF907040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1008229" y="5321422"/>
                  <a:ext cx="154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175465" name="Freihand 175464">
                  <a:extLst>
                    <a:ext uri="{FF2B5EF4-FFF2-40B4-BE49-F238E27FC236}">
                      <a16:creationId xmlns:a16="http://schemas.microsoft.com/office/drawing/2014/main" id="{85467FB1-7B72-15E7-0B22-2290DD9D433A}"/>
                    </a:ext>
                  </a:extLst>
                </p14:cNvPr>
                <p14:cNvContentPartPr/>
                <p14:nvPr/>
              </p14:nvContentPartPr>
              <p14:xfrm>
                <a:off x="1205509" y="5342302"/>
                <a:ext cx="35280" cy="8640"/>
              </p14:xfrm>
            </p:contentPart>
          </mc:Choice>
          <mc:Fallback xmlns="">
            <p:pic>
              <p:nvPicPr>
                <p:cNvPr id="175465" name="Freihand 175464">
                  <a:extLst>
                    <a:ext uri="{FF2B5EF4-FFF2-40B4-BE49-F238E27FC236}">
                      <a16:creationId xmlns:a16="http://schemas.microsoft.com/office/drawing/2014/main" id="{85467FB1-7B72-15E7-0B22-2290DD9D433A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1196509" y="5333662"/>
                  <a:ext cx="5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175466" name="Freihand 175465">
                  <a:extLst>
                    <a:ext uri="{FF2B5EF4-FFF2-40B4-BE49-F238E27FC236}">
                      <a16:creationId xmlns:a16="http://schemas.microsoft.com/office/drawing/2014/main" id="{7492542A-EE8E-9281-D413-2C0531DA4FEE}"/>
                    </a:ext>
                  </a:extLst>
                </p14:cNvPr>
                <p14:cNvContentPartPr/>
                <p14:nvPr/>
              </p14:nvContentPartPr>
              <p14:xfrm>
                <a:off x="984469" y="5490622"/>
                <a:ext cx="128520" cy="119880"/>
              </p14:xfrm>
            </p:contentPart>
          </mc:Choice>
          <mc:Fallback xmlns="">
            <p:pic>
              <p:nvPicPr>
                <p:cNvPr id="175466" name="Freihand 175465">
                  <a:extLst>
                    <a:ext uri="{FF2B5EF4-FFF2-40B4-BE49-F238E27FC236}">
                      <a16:creationId xmlns:a16="http://schemas.microsoft.com/office/drawing/2014/main" id="{7492542A-EE8E-9281-D413-2C0531DA4FEE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975829" y="5481982"/>
                  <a:ext cx="146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175467" name="Freihand 175466">
                  <a:extLst>
                    <a:ext uri="{FF2B5EF4-FFF2-40B4-BE49-F238E27FC236}">
                      <a16:creationId xmlns:a16="http://schemas.microsoft.com/office/drawing/2014/main" id="{ABA9D58C-DD76-060D-69E1-3A8109F742B0}"/>
                    </a:ext>
                  </a:extLst>
                </p14:cNvPr>
                <p14:cNvContentPartPr/>
                <p14:nvPr/>
              </p14:nvContentPartPr>
              <p14:xfrm>
                <a:off x="1179589" y="5333662"/>
                <a:ext cx="93600" cy="195120"/>
              </p14:xfrm>
            </p:contentPart>
          </mc:Choice>
          <mc:Fallback xmlns="">
            <p:pic>
              <p:nvPicPr>
                <p:cNvPr id="175467" name="Freihand 175466">
                  <a:extLst>
                    <a:ext uri="{FF2B5EF4-FFF2-40B4-BE49-F238E27FC236}">
                      <a16:creationId xmlns:a16="http://schemas.microsoft.com/office/drawing/2014/main" id="{ABA9D58C-DD76-060D-69E1-3A8109F742B0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1170589" y="5324662"/>
                  <a:ext cx="111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175468" name="Freihand 175467">
                  <a:extLst>
                    <a:ext uri="{FF2B5EF4-FFF2-40B4-BE49-F238E27FC236}">
                      <a16:creationId xmlns:a16="http://schemas.microsoft.com/office/drawing/2014/main" id="{EDB5E7F6-4B45-54B3-677A-75153E113D4E}"/>
                    </a:ext>
                  </a:extLst>
                </p14:cNvPr>
                <p14:cNvContentPartPr/>
                <p14:nvPr/>
              </p14:nvContentPartPr>
              <p14:xfrm>
                <a:off x="1317829" y="5461102"/>
                <a:ext cx="19080" cy="106200"/>
              </p14:xfrm>
            </p:contentPart>
          </mc:Choice>
          <mc:Fallback xmlns="">
            <p:pic>
              <p:nvPicPr>
                <p:cNvPr id="175468" name="Freihand 175467">
                  <a:extLst>
                    <a:ext uri="{FF2B5EF4-FFF2-40B4-BE49-F238E27FC236}">
                      <a16:creationId xmlns:a16="http://schemas.microsoft.com/office/drawing/2014/main" id="{EDB5E7F6-4B45-54B3-677A-75153E113D4E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1309189" y="5452102"/>
                  <a:ext cx="36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175469" name="Freihand 175468">
                  <a:extLst>
                    <a:ext uri="{FF2B5EF4-FFF2-40B4-BE49-F238E27FC236}">
                      <a16:creationId xmlns:a16="http://schemas.microsoft.com/office/drawing/2014/main" id="{6D28E6C3-D66F-3418-5826-EB1FF4C9778F}"/>
                    </a:ext>
                  </a:extLst>
                </p14:cNvPr>
                <p14:cNvContentPartPr/>
                <p14:nvPr/>
              </p14:nvContentPartPr>
              <p14:xfrm>
                <a:off x="1391629" y="5305942"/>
                <a:ext cx="126360" cy="228960"/>
              </p14:xfrm>
            </p:contentPart>
          </mc:Choice>
          <mc:Fallback xmlns="">
            <p:pic>
              <p:nvPicPr>
                <p:cNvPr id="175469" name="Freihand 175468">
                  <a:extLst>
                    <a:ext uri="{FF2B5EF4-FFF2-40B4-BE49-F238E27FC236}">
                      <a16:creationId xmlns:a16="http://schemas.microsoft.com/office/drawing/2014/main" id="{6D28E6C3-D66F-3418-5826-EB1FF4C9778F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382629" y="5297302"/>
                  <a:ext cx="144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175470" name="Freihand 175469">
                  <a:extLst>
                    <a:ext uri="{FF2B5EF4-FFF2-40B4-BE49-F238E27FC236}">
                      <a16:creationId xmlns:a16="http://schemas.microsoft.com/office/drawing/2014/main" id="{547B5BCD-4EF2-49F2-0DD1-85A7B4667C06}"/>
                    </a:ext>
                  </a:extLst>
                </p14:cNvPr>
                <p14:cNvContentPartPr/>
                <p14:nvPr/>
              </p14:nvContentPartPr>
              <p14:xfrm>
                <a:off x="1637149" y="5362462"/>
                <a:ext cx="115920" cy="41760"/>
              </p14:xfrm>
            </p:contentPart>
          </mc:Choice>
          <mc:Fallback xmlns="">
            <p:pic>
              <p:nvPicPr>
                <p:cNvPr id="175470" name="Freihand 175469">
                  <a:extLst>
                    <a:ext uri="{FF2B5EF4-FFF2-40B4-BE49-F238E27FC236}">
                      <a16:creationId xmlns:a16="http://schemas.microsoft.com/office/drawing/2014/main" id="{547B5BCD-4EF2-49F2-0DD1-85A7B4667C06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1628509" y="5353462"/>
                  <a:ext cx="133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175471" name="Freihand 175470">
                  <a:extLst>
                    <a:ext uri="{FF2B5EF4-FFF2-40B4-BE49-F238E27FC236}">
                      <a16:creationId xmlns:a16="http://schemas.microsoft.com/office/drawing/2014/main" id="{415D320A-3055-471D-ACCB-6EFF5B9773ED}"/>
                    </a:ext>
                  </a:extLst>
                </p14:cNvPr>
                <p14:cNvContentPartPr/>
                <p14:nvPr/>
              </p14:nvContentPartPr>
              <p14:xfrm>
                <a:off x="1726069" y="5287582"/>
                <a:ext cx="69120" cy="212040"/>
              </p14:xfrm>
            </p:contentPart>
          </mc:Choice>
          <mc:Fallback xmlns="">
            <p:pic>
              <p:nvPicPr>
                <p:cNvPr id="175471" name="Freihand 175470">
                  <a:extLst>
                    <a:ext uri="{FF2B5EF4-FFF2-40B4-BE49-F238E27FC236}">
                      <a16:creationId xmlns:a16="http://schemas.microsoft.com/office/drawing/2014/main" id="{415D320A-3055-471D-ACCB-6EFF5B9773ED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1717069" y="5278942"/>
                  <a:ext cx="86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175472" name="Freihand 175471">
                  <a:extLst>
                    <a:ext uri="{FF2B5EF4-FFF2-40B4-BE49-F238E27FC236}">
                      <a16:creationId xmlns:a16="http://schemas.microsoft.com/office/drawing/2014/main" id="{2EA37391-3F87-96A3-FA04-1268EEB9C9C0}"/>
                    </a:ext>
                  </a:extLst>
                </p14:cNvPr>
                <p14:cNvContentPartPr/>
                <p14:nvPr/>
              </p14:nvContentPartPr>
              <p14:xfrm>
                <a:off x="1880509" y="5243662"/>
                <a:ext cx="101160" cy="194400"/>
              </p14:xfrm>
            </p:contentPart>
          </mc:Choice>
          <mc:Fallback xmlns="">
            <p:pic>
              <p:nvPicPr>
                <p:cNvPr id="175472" name="Freihand 175471">
                  <a:extLst>
                    <a:ext uri="{FF2B5EF4-FFF2-40B4-BE49-F238E27FC236}">
                      <a16:creationId xmlns:a16="http://schemas.microsoft.com/office/drawing/2014/main" id="{2EA37391-3F87-96A3-FA04-1268EEB9C9C0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1871509" y="5235022"/>
                  <a:ext cx="118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175473" name="Freihand 175472">
                  <a:extLst>
                    <a:ext uri="{FF2B5EF4-FFF2-40B4-BE49-F238E27FC236}">
                      <a16:creationId xmlns:a16="http://schemas.microsoft.com/office/drawing/2014/main" id="{E92DA9D5-4359-7F66-D95F-2319EFEE7C56}"/>
                    </a:ext>
                  </a:extLst>
                </p14:cNvPr>
                <p14:cNvContentPartPr/>
                <p14:nvPr/>
              </p14:nvContentPartPr>
              <p14:xfrm>
                <a:off x="1905709" y="5383702"/>
                <a:ext cx="132840" cy="47880"/>
              </p14:xfrm>
            </p:contentPart>
          </mc:Choice>
          <mc:Fallback xmlns="">
            <p:pic>
              <p:nvPicPr>
                <p:cNvPr id="175473" name="Freihand 175472">
                  <a:extLst>
                    <a:ext uri="{FF2B5EF4-FFF2-40B4-BE49-F238E27FC236}">
                      <a16:creationId xmlns:a16="http://schemas.microsoft.com/office/drawing/2014/main" id="{E92DA9D5-4359-7F66-D95F-2319EFEE7C56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1896709" y="5374702"/>
                  <a:ext cx="150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175474" name="Freihand 175473">
                  <a:extLst>
                    <a:ext uri="{FF2B5EF4-FFF2-40B4-BE49-F238E27FC236}">
                      <a16:creationId xmlns:a16="http://schemas.microsoft.com/office/drawing/2014/main" id="{89171A8F-2F05-C0BF-F628-921CB2737DF7}"/>
                    </a:ext>
                  </a:extLst>
                </p14:cNvPr>
                <p14:cNvContentPartPr/>
                <p14:nvPr/>
              </p14:nvContentPartPr>
              <p14:xfrm>
                <a:off x="2056549" y="5289382"/>
                <a:ext cx="127080" cy="162720"/>
              </p14:xfrm>
            </p:contentPart>
          </mc:Choice>
          <mc:Fallback xmlns="">
            <p:pic>
              <p:nvPicPr>
                <p:cNvPr id="175474" name="Freihand 175473">
                  <a:extLst>
                    <a:ext uri="{FF2B5EF4-FFF2-40B4-BE49-F238E27FC236}">
                      <a16:creationId xmlns:a16="http://schemas.microsoft.com/office/drawing/2014/main" id="{89171A8F-2F05-C0BF-F628-921CB2737DF7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2047549" y="5280382"/>
                  <a:ext cx="144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175475" name="Freihand 175474">
                  <a:extLst>
                    <a:ext uri="{FF2B5EF4-FFF2-40B4-BE49-F238E27FC236}">
                      <a16:creationId xmlns:a16="http://schemas.microsoft.com/office/drawing/2014/main" id="{69D18552-F4A6-89F7-B574-AF662ABF9E7C}"/>
                    </a:ext>
                  </a:extLst>
                </p14:cNvPr>
                <p14:cNvContentPartPr/>
                <p14:nvPr/>
              </p14:nvContentPartPr>
              <p14:xfrm>
                <a:off x="2200189" y="5289022"/>
                <a:ext cx="170280" cy="67320"/>
              </p14:xfrm>
            </p:contentPart>
          </mc:Choice>
          <mc:Fallback xmlns="">
            <p:pic>
              <p:nvPicPr>
                <p:cNvPr id="175475" name="Freihand 175474">
                  <a:extLst>
                    <a:ext uri="{FF2B5EF4-FFF2-40B4-BE49-F238E27FC236}">
                      <a16:creationId xmlns:a16="http://schemas.microsoft.com/office/drawing/2014/main" id="{69D18552-F4A6-89F7-B574-AF662ABF9E7C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2191189" y="5280382"/>
                  <a:ext cx="18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175477" name="Freihand 175476">
                  <a:extLst>
                    <a:ext uri="{FF2B5EF4-FFF2-40B4-BE49-F238E27FC236}">
                      <a16:creationId xmlns:a16="http://schemas.microsoft.com/office/drawing/2014/main" id="{82439DA1-CC66-2ACE-BB38-E67FC6A21643}"/>
                    </a:ext>
                  </a:extLst>
                </p14:cNvPr>
                <p14:cNvContentPartPr/>
                <p14:nvPr/>
              </p14:nvContentPartPr>
              <p14:xfrm>
                <a:off x="2410429" y="5164822"/>
                <a:ext cx="75240" cy="149400"/>
              </p14:xfrm>
            </p:contentPart>
          </mc:Choice>
          <mc:Fallback xmlns="">
            <p:pic>
              <p:nvPicPr>
                <p:cNvPr id="175477" name="Freihand 175476">
                  <a:extLst>
                    <a:ext uri="{FF2B5EF4-FFF2-40B4-BE49-F238E27FC236}">
                      <a16:creationId xmlns:a16="http://schemas.microsoft.com/office/drawing/2014/main" id="{82439DA1-CC66-2ACE-BB38-E67FC6A21643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2401789" y="5155822"/>
                  <a:ext cx="92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175478" name="Freihand 175477">
                  <a:extLst>
                    <a:ext uri="{FF2B5EF4-FFF2-40B4-BE49-F238E27FC236}">
                      <a16:creationId xmlns:a16="http://schemas.microsoft.com/office/drawing/2014/main" id="{8D5AF089-9956-8179-9DF7-6C7F04BD27D7}"/>
                    </a:ext>
                  </a:extLst>
                </p14:cNvPr>
                <p14:cNvContentPartPr/>
                <p14:nvPr/>
              </p14:nvContentPartPr>
              <p14:xfrm>
                <a:off x="2534989" y="5316022"/>
                <a:ext cx="14760" cy="105120"/>
              </p14:xfrm>
            </p:contentPart>
          </mc:Choice>
          <mc:Fallback xmlns="">
            <p:pic>
              <p:nvPicPr>
                <p:cNvPr id="175478" name="Freihand 175477">
                  <a:extLst>
                    <a:ext uri="{FF2B5EF4-FFF2-40B4-BE49-F238E27FC236}">
                      <a16:creationId xmlns:a16="http://schemas.microsoft.com/office/drawing/2014/main" id="{8D5AF089-9956-8179-9DF7-6C7F04BD27D7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2526349" y="5307022"/>
                  <a:ext cx="32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175479" name="Freihand 175478">
                  <a:extLst>
                    <a:ext uri="{FF2B5EF4-FFF2-40B4-BE49-F238E27FC236}">
                      <a16:creationId xmlns:a16="http://schemas.microsoft.com/office/drawing/2014/main" id="{AE952C19-EFA7-070E-0C49-2390D8CB42E8}"/>
                    </a:ext>
                  </a:extLst>
                </p14:cNvPr>
                <p14:cNvContentPartPr/>
                <p14:nvPr/>
              </p14:nvContentPartPr>
              <p14:xfrm>
                <a:off x="2573869" y="5112622"/>
                <a:ext cx="95760" cy="221040"/>
              </p14:xfrm>
            </p:contentPart>
          </mc:Choice>
          <mc:Fallback xmlns="">
            <p:pic>
              <p:nvPicPr>
                <p:cNvPr id="175479" name="Freihand 175478">
                  <a:extLst>
                    <a:ext uri="{FF2B5EF4-FFF2-40B4-BE49-F238E27FC236}">
                      <a16:creationId xmlns:a16="http://schemas.microsoft.com/office/drawing/2014/main" id="{AE952C19-EFA7-070E-0C49-2390D8CB42E8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2564869" y="5103982"/>
                  <a:ext cx="113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175480" name="Freihand 175479">
                  <a:extLst>
                    <a:ext uri="{FF2B5EF4-FFF2-40B4-BE49-F238E27FC236}">
                      <a16:creationId xmlns:a16="http://schemas.microsoft.com/office/drawing/2014/main" id="{62647E44-FA9C-7AB7-14E6-E5AF92087D51}"/>
                    </a:ext>
                  </a:extLst>
                </p14:cNvPr>
                <p14:cNvContentPartPr/>
                <p14:nvPr/>
              </p14:nvContentPartPr>
              <p14:xfrm>
                <a:off x="1920469" y="5357782"/>
                <a:ext cx="799560" cy="189720"/>
              </p14:xfrm>
            </p:contentPart>
          </mc:Choice>
          <mc:Fallback xmlns="">
            <p:pic>
              <p:nvPicPr>
                <p:cNvPr id="175480" name="Freihand 175479">
                  <a:extLst>
                    <a:ext uri="{FF2B5EF4-FFF2-40B4-BE49-F238E27FC236}">
                      <a16:creationId xmlns:a16="http://schemas.microsoft.com/office/drawing/2014/main" id="{62647E44-FA9C-7AB7-14E6-E5AF92087D51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1911469" y="5349142"/>
                  <a:ext cx="817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175481" name="Freihand 175480">
                  <a:extLst>
                    <a:ext uri="{FF2B5EF4-FFF2-40B4-BE49-F238E27FC236}">
                      <a16:creationId xmlns:a16="http://schemas.microsoft.com/office/drawing/2014/main" id="{7A2E25B2-9C42-38B5-AAD4-F830A1152E7C}"/>
                    </a:ext>
                  </a:extLst>
                </p14:cNvPr>
                <p14:cNvContentPartPr/>
                <p14:nvPr/>
              </p14:nvContentPartPr>
              <p14:xfrm>
                <a:off x="1933429" y="5468302"/>
                <a:ext cx="650520" cy="133200"/>
              </p14:xfrm>
            </p:contentPart>
          </mc:Choice>
          <mc:Fallback xmlns="">
            <p:pic>
              <p:nvPicPr>
                <p:cNvPr id="175481" name="Freihand 175480">
                  <a:extLst>
                    <a:ext uri="{FF2B5EF4-FFF2-40B4-BE49-F238E27FC236}">
                      <a16:creationId xmlns:a16="http://schemas.microsoft.com/office/drawing/2014/main" id="{7A2E25B2-9C42-38B5-AAD4-F830A1152E7C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1924429" y="5459302"/>
                  <a:ext cx="66816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5D6FAA3-41D4-1103-2113-F6BEBB39ECBE}"/>
                  </a:ext>
                </a:extLst>
              </p14:cNvPr>
              <p14:cNvContentPartPr/>
              <p14:nvPr/>
            </p14:nvContentPartPr>
            <p14:xfrm>
              <a:off x="6466189" y="3924262"/>
              <a:ext cx="326880" cy="452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5D6FAA3-41D4-1103-2113-F6BEBB39ECBE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6457189" y="3915262"/>
                <a:ext cx="34452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3676B7A-5889-AD9A-D8AF-610E15ACB190}"/>
                  </a:ext>
                </a:extLst>
              </p14:cNvPr>
              <p14:cNvContentPartPr/>
              <p14:nvPr/>
            </p14:nvContentPartPr>
            <p14:xfrm>
              <a:off x="8073589" y="5779702"/>
              <a:ext cx="493920" cy="373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3676B7A-5889-AD9A-D8AF-610E15ACB190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8064949" y="5770702"/>
                <a:ext cx="511560" cy="3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85704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4722" name="Grafik 174721">
            <a:extLst>
              <a:ext uri="{FF2B5EF4-FFF2-40B4-BE49-F238E27FC236}">
                <a16:creationId xmlns:a16="http://schemas.microsoft.com/office/drawing/2014/main" id="{227F84FC-F638-98DC-6AB6-0856B92FC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54906" cy="32756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723" name="Freihand 174722">
                <a:extLst>
                  <a:ext uri="{FF2B5EF4-FFF2-40B4-BE49-F238E27FC236}">
                    <a16:creationId xmlns:a16="http://schemas.microsoft.com/office/drawing/2014/main" id="{9B1851FB-5273-D00B-2980-6348C619C6D5}"/>
                  </a:ext>
                </a:extLst>
              </p14:cNvPr>
              <p14:cNvContentPartPr/>
              <p14:nvPr/>
            </p14:nvContentPartPr>
            <p14:xfrm>
              <a:off x="5751589" y="1357364"/>
              <a:ext cx="7200" cy="720"/>
            </p14:xfrm>
          </p:contentPart>
        </mc:Choice>
        <mc:Fallback xmlns="">
          <p:pic>
            <p:nvPicPr>
              <p:cNvPr id="174723" name="Freihand 174722">
                <a:extLst>
                  <a:ext uri="{FF2B5EF4-FFF2-40B4-BE49-F238E27FC236}">
                    <a16:creationId xmlns:a16="http://schemas.microsoft.com/office/drawing/2014/main" id="{9B1851FB-5273-D00B-2980-6348C619C6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2949" y="1348724"/>
                <a:ext cx="248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873" name="Freihand 174872">
                <a:extLst>
                  <a:ext uri="{FF2B5EF4-FFF2-40B4-BE49-F238E27FC236}">
                    <a16:creationId xmlns:a16="http://schemas.microsoft.com/office/drawing/2014/main" id="{E95D2AB0-1C57-4542-8C5B-840C4C5CC34E}"/>
                  </a:ext>
                </a:extLst>
              </p14:cNvPr>
              <p14:cNvContentPartPr/>
              <p14:nvPr/>
            </p14:nvContentPartPr>
            <p14:xfrm>
              <a:off x="9373189" y="585622"/>
              <a:ext cx="2502360" cy="1875960"/>
            </p14:xfrm>
          </p:contentPart>
        </mc:Choice>
        <mc:Fallback xmlns="">
          <p:pic>
            <p:nvPicPr>
              <p:cNvPr id="174873" name="Freihand 174872">
                <a:extLst>
                  <a:ext uri="{FF2B5EF4-FFF2-40B4-BE49-F238E27FC236}">
                    <a16:creationId xmlns:a16="http://schemas.microsoft.com/office/drawing/2014/main" id="{E95D2AB0-1C57-4542-8C5B-840C4C5CC3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4549" y="576622"/>
                <a:ext cx="2520000" cy="18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875" name="Freihand 174874">
                <a:extLst>
                  <a:ext uri="{FF2B5EF4-FFF2-40B4-BE49-F238E27FC236}">
                    <a16:creationId xmlns:a16="http://schemas.microsoft.com/office/drawing/2014/main" id="{5C143E61-5411-C09B-7DA0-FD39147C7EF3}"/>
                  </a:ext>
                </a:extLst>
              </p14:cNvPr>
              <p14:cNvContentPartPr/>
              <p14:nvPr/>
            </p14:nvContentPartPr>
            <p14:xfrm>
              <a:off x="1088149" y="705142"/>
              <a:ext cx="738720" cy="30600"/>
            </p14:xfrm>
          </p:contentPart>
        </mc:Choice>
        <mc:Fallback xmlns="">
          <p:pic>
            <p:nvPicPr>
              <p:cNvPr id="174875" name="Freihand 174874">
                <a:extLst>
                  <a:ext uri="{FF2B5EF4-FFF2-40B4-BE49-F238E27FC236}">
                    <a16:creationId xmlns:a16="http://schemas.microsoft.com/office/drawing/2014/main" id="{5C143E61-5411-C09B-7DA0-FD39147C7E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9509" y="696502"/>
                <a:ext cx="75636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877" name="Gruppieren 174876">
            <a:extLst>
              <a:ext uri="{FF2B5EF4-FFF2-40B4-BE49-F238E27FC236}">
                <a16:creationId xmlns:a16="http://schemas.microsoft.com/office/drawing/2014/main" id="{FD60867B-2FCE-E216-237E-7A2832C9BF5B}"/>
              </a:ext>
            </a:extLst>
          </p:cNvPr>
          <p:cNvGrpSpPr/>
          <p:nvPr/>
        </p:nvGrpSpPr>
        <p:grpSpPr>
          <a:xfrm>
            <a:off x="5803069" y="30502"/>
            <a:ext cx="6144840" cy="2185920"/>
            <a:chOff x="5803069" y="30502"/>
            <a:chExt cx="6144840" cy="21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4724" name="Freihand 174723">
                  <a:extLst>
                    <a:ext uri="{FF2B5EF4-FFF2-40B4-BE49-F238E27FC236}">
                      <a16:creationId xmlns:a16="http://schemas.microsoft.com/office/drawing/2014/main" id="{5EB3CF68-A2F4-34F2-E3C1-A2F1ABFADA83}"/>
                    </a:ext>
                  </a:extLst>
                </p14:cNvPr>
                <p14:cNvContentPartPr/>
                <p14:nvPr/>
              </p14:nvContentPartPr>
              <p14:xfrm>
                <a:off x="5826829" y="184222"/>
                <a:ext cx="195120" cy="84960"/>
              </p14:xfrm>
            </p:contentPart>
          </mc:Choice>
          <mc:Fallback xmlns="">
            <p:pic>
              <p:nvPicPr>
                <p:cNvPr id="174724" name="Freihand 174723">
                  <a:extLst>
                    <a:ext uri="{FF2B5EF4-FFF2-40B4-BE49-F238E27FC236}">
                      <a16:creationId xmlns:a16="http://schemas.microsoft.com/office/drawing/2014/main" id="{5EB3CF68-A2F4-34F2-E3C1-A2F1ABFADA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17829" y="175582"/>
                  <a:ext cx="212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4725" name="Freihand 174724">
                  <a:extLst>
                    <a:ext uri="{FF2B5EF4-FFF2-40B4-BE49-F238E27FC236}">
                      <a16:creationId xmlns:a16="http://schemas.microsoft.com/office/drawing/2014/main" id="{C455EB9B-FC54-D6DF-1A40-C50A4F7B2E92}"/>
                    </a:ext>
                  </a:extLst>
                </p14:cNvPr>
                <p14:cNvContentPartPr/>
                <p14:nvPr/>
              </p14:nvContentPartPr>
              <p14:xfrm>
                <a:off x="6012229" y="138502"/>
                <a:ext cx="66960" cy="285120"/>
              </p14:xfrm>
            </p:contentPart>
          </mc:Choice>
          <mc:Fallback xmlns="">
            <p:pic>
              <p:nvPicPr>
                <p:cNvPr id="174725" name="Freihand 174724">
                  <a:extLst>
                    <a:ext uri="{FF2B5EF4-FFF2-40B4-BE49-F238E27FC236}">
                      <a16:creationId xmlns:a16="http://schemas.microsoft.com/office/drawing/2014/main" id="{C455EB9B-FC54-D6DF-1A40-C50A4F7B2E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03589" y="129502"/>
                  <a:ext cx="84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4727" name="Freihand 174726">
                  <a:extLst>
                    <a:ext uri="{FF2B5EF4-FFF2-40B4-BE49-F238E27FC236}">
                      <a16:creationId xmlns:a16="http://schemas.microsoft.com/office/drawing/2014/main" id="{A2A59236-76D7-B788-4876-5FC2AE1A9DA9}"/>
                    </a:ext>
                  </a:extLst>
                </p14:cNvPr>
                <p14:cNvContentPartPr/>
                <p14:nvPr/>
              </p14:nvContentPartPr>
              <p14:xfrm>
                <a:off x="6353149" y="92422"/>
                <a:ext cx="126000" cy="180360"/>
              </p14:xfrm>
            </p:contentPart>
          </mc:Choice>
          <mc:Fallback xmlns="">
            <p:pic>
              <p:nvPicPr>
                <p:cNvPr id="174727" name="Freihand 174726">
                  <a:extLst>
                    <a:ext uri="{FF2B5EF4-FFF2-40B4-BE49-F238E27FC236}">
                      <a16:creationId xmlns:a16="http://schemas.microsoft.com/office/drawing/2014/main" id="{A2A59236-76D7-B788-4876-5FC2AE1A9D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4509" y="83422"/>
                  <a:ext cx="143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4728" name="Freihand 174727">
                  <a:extLst>
                    <a:ext uri="{FF2B5EF4-FFF2-40B4-BE49-F238E27FC236}">
                      <a16:creationId xmlns:a16="http://schemas.microsoft.com/office/drawing/2014/main" id="{77852AE4-17D3-9E69-C5E8-8411AA14B900}"/>
                    </a:ext>
                  </a:extLst>
                </p14:cNvPr>
                <p14:cNvContentPartPr/>
                <p14:nvPr/>
              </p14:nvContentPartPr>
              <p14:xfrm>
                <a:off x="6453589" y="195022"/>
                <a:ext cx="51840" cy="69840"/>
              </p14:xfrm>
            </p:contentPart>
          </mc:Choice>
          <mc:Fallback xmlns="">
            <p:pic>
              <p:nvPicPr>
                <p:cNvPr id="174728" name="Freihand 174727">
                  <a:extLst>
                    <a:ext uri="{FF2B5EF4-FFF2-40B4-BE49-F238E27FC236}">
                      <a16:creationId xmlns:a16="http://schemas.microsoft.com/office/drawing/2014/main" id="{77852AE4-17D3-9E69-C5E8-8411AA14B9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44589" y="186382"/>
                  <a:ext cx="69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4729" name="Freihand 174728">
                  <a:extLst>
                    <a:ext uri="{FF2B5EF4-FFF2-40B4-BE49-F238E27FC236}">
                      <a16:creationId xmlns:a16="http://schemas.microsoft.com/office/drawing/2014/main" id="{08B37704-3833-8227-94D0-B573A568CE07}"/>
                    </a:ext>
                  </a:extLst>
                </p14:cNvPr>
                <p14:cNvContentPartPr/>
                <p14:nvPr/>
              </p14:nvContentPartPr>
              <p14:xfrm>
                <a:off x="6606589" y="81622"/>
                <a:ext cx="198000" cy="197280"/>
              </p14:xfrm>
            </p:contentPart>
          </mc:Choice>
          <mc:Fallback xmlns="">
            <p:pic>
              <p:nvPicPr>
                <p:cNvPr id="174729" name="Freihand 174728">
                  <a:extLst>
                    <a:ext uri="{FF2B5EF4-FFF2-40B4-BE49-F238E27FC236}">
                      <a16:creationId xmlns:a16="http://schemas.microsoft.com/office/drawing/2014/main" id="{08B37704-3833-8227-94D0-B573A568CE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97949" y="72622"/>
                  <a:ext cx="215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4730" name="Freihand 174729">
                  <a:extLst>
                    <a:ext uri="{FF2B5EF4-FFF2-40B4-BE49-F238E27FC236}">
                      <a16:creationId xmlns:a16="http://schemas.microsoft.com/office/drawing/2014/main" id="{518D93AB-8E4D-0619-8FF0-35521B2BFAD2}"/>
                    </a:ext>
                  </a:extLst>
                </p14:cNvPr>
                <p14:cNvContentPartPr/>
                <p14:nvPr/>
              </p14:nvContentPartPr>
              <p14:xfrm>
                <a:off x="6726829" y="125542"/>
                <a:ext cx="209520" cy="163080"/>
              </p14:xfrm>
            </p:contentPart>
          </mc:Choice>
          <mc:Fallback xmlns="">
            <p:pic>
              <p:nvPicPr>
                <p:cNvPr id="174730" name="Freihand 174729">
                  <a:extLst>
                    <a:ext uri="{FF2B5EF4-FFF2-40B4-BE49-F238E27FC236}">
                      <a16:creationId xmlns:a16="http://schemas.microsoft.com/office/drawing/2014/main" id="{518D93AB-8E4D-0619-8FF0-35521B2BFA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18189" y="116542"/>
                  <a:ext cx="227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4731" name="Freihand 174730">
                  <a:extLst>
                    <a:ext uri="{FF2B5EF4-FFF2-40B4-BE49-F238E27FC236}">
                      <a16:creationId xmlns:a16="http://schemas.microsoft.com/office/drawing/2014/main" id="{FA3305AD-90E6-9458-8114-E881C3DC04C2}"/>
                    </a:ext>
                  </a:extLst>
                </p14:cNvPr>
                <p14:cNvContentPartPr/>
                <p14:nvPr/>
              </p14:nvContentPartPr>
              <p14:xfrm>
                <a:off x="7038589" y="215182"/>
                <a:ext cx="155160" cy="48240"/>
              </p14:xfrm>
            </p:contentPart>
          </mc:Choice>
          <mc:Fallback xmlns="">
            <p:pic>
              <p:nvPicPr>
                <p:cNvPr id="174731" name="Freihand 174730">
                  <a:extLst>
                    <a:ext uri="{FF2B5EF4-FFF2-40B4-BE49-F238E27FC236}">
                      <a16:creationId xmlns:a16="http://schemas.microsoft.com/office/drawing/2014/main" id="{FA3305AD-90E6-9458-8114-E881C3DC04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29589" y="206542"/>
                  <a:ext cx="172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4733" name="Freihand 174732">
                  <a:extLst>
                    <a:ext uri="{FF2B5EF4-FFF2-40B4-BE49-F238E27FC236}">
                      <a16:creationId xmlns:a16="http://schemas.microsoft.com/office/drawing/2014/main" id="{4907B18D-C570-E851-6ABC-23CF381FDA69}"/>
                    </a:ext>
                  </a:extLst>
                </p14:cNvPr>
                <p14:cNvContentPartPr/>
                <p14:nvPr/>
              </p14:nvContentPartPr>
              <p14:xfrm>
                <a:off x="7462309" y="84502"/>
                <a:ext cx="104040" cy="199800"/>
              </p14:xfrm>
            </p:contentPart>
          </mc:Choice>
          <mc:Fallback xmlns="">
            <p:pic>
              <p:nvPicPr>
                <p:cNvPr id="174733" name="Freihand 174732">
                  <a:extLst>
                    <a:ext uri="{FF2B5EF4-FFF2-40B4-BE49-F238E27FC236}">
                      <a16:creationId xmlns:a16="http://schemas.microsoft.com/office/drawing/2014/main" id="{4907B18D-C570-E851-6ABC-23CF381FDA6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53309" y="75502"/>
                  <a:ext cx="121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4734" name="Freihand 174733">
                  <a:extLst>
                    <a:ext uri="{FF2B5EF4-FFF2-40B4-BE49-F238E27FC236}">
                      <a16:creationId xmlns:a16="http://schemas.microsoft.com/office/drawing/2014/main" id="{FC493684-4786-3291-A8E0-D85B54906CC5}"/>
                    </a:ext>
                  </a:extLst>
                </p14:cNvPr>
                <p14:cNvContentPartPr/>
                <p14:nvPr/>
              </p14:nvContentPartPr>
              <p14:xfrm>
                <a:off x="7673269" y="163342"/>
                <a:ext cx="118800" cy="89280"/>
              </p14:xfrm>
            </p:contentPart>
          </mc:Choice>
          <mc:Fallback xmlns="">
            <p:pic>
              <p:nvPicPr>
                <p:cNvPr id="174734" name="Freihand 174733">
                  <a:extLst>
                    <a:ext uri="{FF2B5EF4-FFF2-40B4-BE49-F238E27FC236}">
                      <a16:creationId xmlns:a16="http://schemas.microsoft.com/office/drawing/2014/main" id="{FC493684-4786-3291-A8E0-D85B54906C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64269" y="154342"/>
                  <a:ext cx="136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4735" name="Freihand 174734">
                  <a:extLst>
                    <a:ext uri="{FF2B5EF4-FFF2-40B4-BE49-F238E27FC236}">
                      <a16:creationId xmlns:a16="http://schemas.microsoft.com/office/drawing/2014/main" id="{B20483A5-8116-9E66-72FF-F09174852AFB}"/>
                    </a:ext>
                  </a:extLst>
                </p14:cNvPr>
                <p14:cNvContentPartPr/>
                <p14:nvPr/>
              </p14:nvContentPartPr>
              <p14:xfrm>
                <a:off x="8082229" y="149302"/>
                <a:ext cx="23760" cy="115200"/>
              </p14:xfrm>
            </p:contentPart>
          </mc:Choice>
          <mc:Fallback xmlns="">
            <p:pic>
              <p:nvPicPr>
                <p:cNvPr id="174735" name="Freihand 174734">
                  <a:extLst>
                    <a:ext uri="{FF2B5EF4-FFF2-40B4-BE49-F238E27FC236}">
                      <a16:creationId xmlns:a16="http://schemas.microsoft.com/office/drawing/2014/main" id="{B20483A5-8116-9E66-72FF-F09174852A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73589" y="140662"/>
                  <a:ext cx="41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4736" name="Freihand 174735">
                  <a:extLst>
                    <a:ext uri="{FF2B5EF4-FFF2-40B4-BE49-F238E27FC236}">
                      <a16:creationId xmlns:a16="http://schemas.microsoft.com/office/drawing/2014/main" id="{73FBAACD-EC11-4267-3F17-3CE65AA2A3DC}"/>
                    </a:ext>
                  </a:extLst>
                </p14:cNvPr>
                <p14:cNvContentPartPr/>
                <p14:nvPr/>
              </p14:nvContentPartPr>
              <p14:xfrm>
                <a:off x="8044069" y="191422"/>
                <a:ext cx="131040" cy="33480"/>
              </p14:xfrm>
            </p:contentPart>
          </mc:Choice>
          <mc:Fallback xmlns="">
            <p:pic>
              <p:nvPicPr>
                <p:cNvPr id="174736" name="Freihand 174735">
                  <a:extLst>
                    <a:ext uri="{FF2B5EF4-FFF2-40B4-BE49-F238E27FC236}">
                      <a16:creationId xmlns:a16="http://schemas.microsoft.com/office/drawing/2014/main" id="{73FBAACD-EC11-4267-3F17-3CE65AA2A3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35429" y="182782"/>
                  <a:ext cx="148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4739" name="Freihand 174738">
                  <a:extLst>
                    <a:ext uri="{FF2B5EF4-FFF2-40B4-BE49-F238E27FC236}">
                      <a16:creationId xmlns:a16="http://schemas.microsoft.com/office/drawing/2014/main" id="{1DF89D52-A271-22B6-DA31-BEE0CE09764E}"/>
                    </a:ext>
                  </a:extLst>
                </p14:cNvPr>
                <p14:cNvContentPartPr/>
                <p14:nvPr/>
              </p14:nvContentPartPr>
              <p14:xfrm>
                <a:off x="8400829" y="94582"/>
                <a:ext cx="97200" cy="175680"/>
              </p14:xfrm>
            </p:contentPart>
          </mc:Choice>
          <mc:Fallback xmlns="">
            <p:pic>
              <p:nvPicPr>
                <p:cNvPr id="174739" name="Freihand 174738">
                  <a:extLst>
                    <a:ext uri="{FF2B5EF4-FFF2-40B4-BE49-F238E27FC236}">
                      <a16:creationId xmlns:a16="http://schemas.microsoft.com/office/drawing/2014/main" id="{1DF89D52-A271-22B6-DA31-BEE0CE0976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91829" y="85582"/>
                  <a:ext cx="114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4740" name="Freihand 174739">
                  <a:extLst>
                    <a:ext uri="{FF2B5EF4-FFF2-40B4-BE49-F238E27FC236}">
                      <a16:creationId xmlns:a16="http://schemas.microsoft.com/office/drawing/2014/main" id="{C164B0B4-912F-B0F7-9670-78757359BB70}"/>
                    </a:ext>
                  </a:extLst>
                </p14:cNvPr>
                <p14:cNvContentPartPr/>
                <p14:nvPr/>
              </p14:nvContentPartPr>
              <p14:xfrm>
                <a:off x="8438989" y="66502"/>
                <a:ext cx="107280" cy="21960"/>
              </p14:xfrm>
            </p:contentPart>
          </mc:Choice>
          <mc:Fallback xmlns="">
            <p:pic>
              <p:nvPicPr>
                <p:cNvPr id="174740" name="Freihand 174739">
                  <a:extLst>
                    <a:ext uri="{FF2B5EF4-FFF2-40B4-BE49-F238E27FC236}">
                      <a16:creationId xmlns:a16="http://schemas.microsoft.com/office/drawing/2014/main" id="{C164B0B4-912F-B0F7-9670-78757359BB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29989" y="57862"/>
                  <a:ext cx="124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4741" name="Freihand 174740">
                  <a:extLst>
                    <a:ext uri="{FF2B5EF4-FFF2-40B4-BE49-F238E27FC236}">
                      <a16:creationId xmlns:a16="http://schemas.microsoft.com/office/drawing/2014/main" id="{241B48E5-D505-F4EE-B6A3-24F0CE63862A}"/>
                    </a:ext>
                  </a:extLst>
                </p14:cNvPr>
                <p14:cNvContentPartPr/>
                <p14:nvPr/>
              </p14:nvContentPartPr>
              <p14:xfrm>
                <a:off x="8675149" y="106822"/>
                <a:ext cx="96480" cy="168480"/>
              </p14:xfrm>
            </p:contentPart>
          </mc:Choice>
          <mc:Fallback xmlns="">
            <p:pic>
              <p:nvPicPr>
                <p:cNvPr id="174741" name="Freihand 174740">
                  <a:extLst>
                    <a:ext uri="{FF2B5EF4-FFF2-40B4-BE49-F238E27FC236}">
                      <a16:creationId xmlns:a16="http://schemas.microsoft.com/office/drawing/2014/main" id="{241B48E5-D505-F4EE-B6A3-24F0CE6386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66149" y="97822"/>
                  <a:ext cx="114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4742" name="Freihand 174741">
                  <a:extLst>
                    <a:ext uri="{FF2B5EF4-FFF2-40B4-BE49-F238E27FC236}">
                      <a16:creationId xmlns:a16="http://schemas.microsoft.com/office/drawing/2014/main" id="{99D796D6-FC75-A343-5305-7DDB038CD8F2}"/>
                    </a:ext>
                  </a:extLst>
                </p14:cNvPr>
                <p14:cNvContentPartPr/>
                <p14:nvPr/>
              </p14:nvContentPartPr>
              <p14:xfrm>
                <a:off x="8694229" y="35542"/>
                <a:ext cx="284040" cy="190080"/>
              </p14:xfrm>
            </p:contentPart>
          </mc:Choice>
          <mc:Fallback xmlns="">
            <p:pic>
              <p:nvPicPr>
                <p:cNvPr id="174742" name="Freihand 174741">
                  <a:extLst>
                    <a:ext uri="{FF2B5EF4-FFF2-40B4-BE49-F238E27FC236}">
                      <a16:creationId xmlns:a16="http://schemas.microsoft.com/office/drawing/2014/main" id="{99D796D6-FC75-A343-5305-7DDB038CD8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85589" y="26902"/>
                  <a:ext cx="301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4744" name="Freihand 174743">
                  <a:extLst>
                    <a:ext uri="{FF2B5EF4-FFF2-40B4-BE49-F238E27FC236}">
                      <a16:creationId xmlns:a16="http://schemas.microsoft.com/office/drawing/2014/main" id="{8D670D76-D2B8-D6BF-485D-F9CA2911EAE2}"/>
                    </a:ext>
                  </a:extLst>
                </p14:cNvPr>
                <p14:cNvContentPartPr/>
                <p14:nvPr/>
              </p14:nvContentPartPr>
              <p14:xfrm>
                <a:off x="9155749" y="203302"/>
                <a:ext cx="69120" cy="7920"/>
              </p14:xfrm>
            </p:contentPart>
          </mc:Choice>
          <mc:Fallback xmlns="">
            <p:pic>
              <p:nvPicPr>
                <p:cNvPr id="174744" name="Freihand 174743">
                  <a:extLst>
                    <a:ext uri="{FF2B5EF4-FFF2-40B4-BE49-F238E27FC236}">
                      <a16:creationId xmlns:a16="http://schemas.microsoft.com/office/drawing/2014/main" id="{8D670D76-D2B8-D6BF-485D-F9CA2911EA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46749" y="194662"/>
                  <a:ext cx="86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4745" name="Freihand 174744">
                  <a:extLst>
                    <a:ext uri="{FF2B5EF4-FFF2-40B4-BE49-F238E27FC236}">
                      <a16:creationId xmlns:a16="http://schemas.microsoft.com/office/drawing/2014/main" id="{257BEEA3-2C6C-287E-B88A-90B7E4921176}"/>
                    </a:ext>
                  </a:extLst>
                </p14:cNvPr>
                <p14:cNvContentPartPr/>
                <p14:nvPr/>
              </p14:nvContentPartPr>
              <p14:xfrm>
                <a:off x="9273109" y="128422"/>
                <a:ext cx="101880" cy="132480"/>
              </p14:xfrm>
            </p:contentPart>
          </mc:Choice>
          <mc:Fallback xmlns="">
            <p:pic>
              <p:nvPicPr>
                <p:cNvPr id="174745" name="Freihand 174744">
                  <a:extLst>
                    <a:ext uri="{FF2B5EF4-FFF2-40B4-BE49-F238E27FC236}">
                      <a16:creationId xmlns:a16="http://schemas.microsoft.com/office/drawing/2014/main" id="{257BEEA3-2C6C-287E-B88A-90B7E49211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64469" y="119782"/>
                  <a:ext cx="11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4746" name="Freihand 174745">
                  <a:extLst>
                    <a:ext uri="{FF2B5EF4-FFF2-40B4-BE49-F238E27FC236}">
                      <a16:creationId xmlns:a16="http://schemas.microsoft.com/office/drawing/2014/main" id="{EC41BEB4-1918-0219-B283-B09FA152A62E}"/>
                    </a:ext>
                  </a:extLst>
                </p14:cNvPr>
                <p14:cNvContentPartPr/>
                <p14:nvPr/>
              </p14:nvContentPartPr>
              <p14:xfrm>
                <a:off x="9531229" y="123742"/>
                <a:ext cx="38520" cy="110160"/>
              </p14:xfrm>
            </p:contentPart>
          </mc:Choice>
          <mc:Fallback xmlns="">
            <p:pic>
              <p:nvPicPr>
                <p:cNvPr id="174746" name="Freihand 174745">
                  <a:extLst>
                    <a:ext uri="{FF2B5EF4-FFF2-40B4-BE49-F238E27FC236}">
                      <a16:creationId xmlns:a16="http://schemas.microsoft.com/office/drawing/2014/main" id="{EC41BEB4-1918-0219-B283-B09FA152A6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22589" y="115102"/>
                  <a:ext cx="56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4747" name="Freihand 174746">
                  <a:extLst>
                    <a:ext uri="{FF2B5EF4-FFF2-40B4-BE49-F238E27FC236}">
                      <a16:creationId xmlns:a16="http://schemas.microsoft.com/office/drawing/2014/main" id="{8F0036EA-5974-3DC7-81A5-C56BA2DA777D}"/>
                    </a:ext>
                  </a:extLst>
                </p14:cNvPr>
                <p14:cNvContentPartPr/>
                <p14:nvPr/>
              </p14:nvContentPartPr>
              <p14:xfrm>
                <a:off x="9456349" y="67942"/>
                <a:ext cx="157680" cy="175320"/>
              </p14:xfrm>
            </p:contentPart>
          </mc:Choice>
          <mc:Fallback xmlns="">
            <p:pic>
              <p:nvPicPr>
                <p:cNvPr id="174747" name="Freihand 174746">
                  <a:extLst>
                    <a:ext uri="{FF2B5EF4-FFF2-40B4-BE49-F238E27FC236}">
                      <a16:creationId xmlns:a16="http://schemas.microsoft.com/office/drawing/2014/main" id="{8F0036EA-5974-3DC7-81A5-C56BA2DA77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47709" y="59302"/>
                  <a:ext cx="175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4748" name="Freihand 174747">
                  <a:extLst>
                    <a:ext uri="{FF2B5EF4-FFF2-40B4-BE49-F238E27FC236}">
                      <a16:creationId xmlns:a16="http://schemas.microsoft.com/office/drawing/2014/main" id="{62806321-00D7-3B4E-2660-89A3F2E98AC7}"/>
                    </a:ext>
                  </a:extLst>
                </p14:cNvPr>
                <p14:cNvContentPartPr/>
                <p14:nvPr/>
              </p14:nvContentPartPr>
              <p14:xfrm>
                <a:off x="9633109" y="158302"/>
                <a:ext cx="155520" cy="72720"/>
              </p14:xfrm>
            </p:contentPart>
          </mc:Choice>
          <mc:Fallback xmlns="">
            <p:pic>
              <p:nvPicPr>
                <p:cNvPr id="174748" name="Freihand 174747">
                  <a:extLst>
                    <a:ext uri="{FF2B5EF4-FFF2-40B4-BE49-F238E27FC236}">
                      <a16:creationId xmlns:a16="http://schemas.microsoft.com/office/drawing/2014/main" id="{62806321-00D7-3B4E-2660-89A3F2E98A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24109" y="149662"/>
                  <a:ext cx="173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4749" name="Freihand 174748">
                  <a:extLst>
                    <a:ext uri="{FF2B5EF4-FFF2-40B4-BE49-F238E27FC236}">
                      <a16:creationId xmlns:a16="http://schemas.microsoft.com/office/drawing/2014/main" id="{78EEF07A-8848-27FB-1573-A5727115347D}"/>
                    </a:ext>
                  </a:extLst>
                </p14:cNvPr>
                <p14:cNvContentPartPr/>
                <p14:nvPr/>
              </p14:nvContentPartPr>
              <p14:xfrm>
                <a:off x="9804109" y="69742"/>
                <a:ext cx="122400" cy="136440"/>
              </p14:xfrm>
            </p:contentPart>
          </mc:Choice>
          <mc:Fallback xmlns="">
            <p:pic>
              <p:nvPicPr>
                <p:cNvPr id="174749" name="Freihand 174748">
                  <a:extLst>
                    <a:ext uri="{FF2B5EF4-FFF2-40B4-BE49-F238E27FC236}">
                      <a16:creationId xmlns:a16="http://schemas.microsoft.com/office/drawing/2014/main" id="{78EEF07A-8848-27FB-1573-A572711534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95469" y="60742"/>
                  <a:ext cx="140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4750" name="Freihand 174749">
                  <a:extLst>
                    <a:ext uri="{FF2B5EF4-FFF2-40B4-BE49-F238E27FC236}">
                      <a16:creationId xmlns:a16="http://schemas.microsoft.com/office/drawing/2014/main" id="{14C6C32C-7EA4-B37E-103C-CC80AEDD814E}"/>
                    </a:ext>
                  </a:extLst>
                </p14:cNvPr>
                <p14:cNvContentPartPr/>
                <p14:nvPr/>
              </p14:nvContentPartPr>
              <p14:xfrm>
                <a:off x="9986629" y="130582"/>
                <a:ext cx="59400" cy="86760"/>
              </p14:xfrm>
            </p:contentPart>
          </mc:Choice>
          <mc:Fallback xmlns="">
            <p:pic>
              <p:nvPicPr>
                <p:cNvPr id="174750" name="Freihand 174749">
                  <a:extLst>
                    <a:ext uri="{FF2B5EF4-FFF2-40B4-BE49-F238E27FC236}">
                      <a16:creationId xmlns:a16="http://schemas.microsoft.com/office/drawing/2014/main" id="{14C6C32C-7EA4-B37E-103C-CC80AEDD81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77989" y="121942"/>
                  <a:ext cx="77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4751" name="Freihand 174750">
                  <a:extLst>
                    <a:ext uri="{FF2B5EF4-FFF2-40B4-BE49-F238E27FC236}">
                      <a16:creationId xmlns:a16="http://schemas.microsoft.com/office/drawing/2014/main" id="{B05B4579-3660-F8F6-F925-6E7AD421173C}"/>
                    </a:ext>
                  </a:extLst>
                </p14:cNvPr>
                <p14:cNvContentPartPr/>
                <p14:nvPr/>
              </p14:nvContentPartPr>
              <p14:xfrm>
                <a:off x="10085629" y="57142"/>
                <a:ext cx="186480" cy="148680"/>
              </p14:xfrm>
            </p:contentPart>
          </mc:Choice>
          <mc:Fallback xmlns="">
            <p:pic>
              <p:nvPicPr>
                <p:cNvPr id="174751" name="Freihand 174750">
                  <a:extLst>
                    <a:ext uri="{FF2B5EF4-FFF2-40B4-BE49-F238E27FC236}">
                      <a16:creationId xmlns:a16="http://schemas.microsoft.com/office/drawing/2014/main" id="{B05B4579-3660-F8F6-F925-6E7AD42117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76989" y="48502"/>
                  <a:ext cx="204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4752" name="Freihand 174751">
                  <a:extLst>
                    <a:ext uri="{FF2B5EF4-FFF2-40B4-BE49-F238E27FC236}">
                      <a16:creationId xmlns:a16="http://schemas.microsoft.com/office/drawing/2014/main" id="{20C38101-491F-F123-6062-D756089EF2DF}"/>
                    </a:ext>
                  </a:extLst>
                </p14:cNvPr>
                <p14:cNvContentPartPr/>
                <p14:nvPr/>
              </p14:nvContentPartPr>
              <p14:xfrm>
                <a:off x="10244749" y="154342"/>
                <a:ext cx="58680" cy="58680"/>
              </p14:xfrm>
            </p:contentPart>
          </mc:Choice>
          <mc:Fallback xmlns="">
            <p:pic>
              <p:nvPicPr>
                <p:cNvPr id="174752" name="Freihand 174751">
                  <a:extLst>
                    <a:ext uri="{FF2B5EF4-FFF2-40B4-BE49-F238E27FC236}">
                      <a16:creationId xmlns:a16="http://schemas.microsoft.com/office/drawing/2014/main" id="{20C38101-491F-F123-6062-D756089EF2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36109" y="145342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4753" name="Freihand 174752">
                  <a:extLst>
                    <a:ext uri="{FF2B5EF4-FFF2-40B4-BE49-F238E27FC236}">
                      <a16:creationId xmlns:a16="http://schemas.microsoft.com/office/drawing/2014/main" id="{1C9EC8C7-07F0-E7F4-CF1B-5F02D1E49FDE}"/>
                    </a:ext>
                  </a:extLst>
                </p14:cNvPr>
                <p14:cNvContentPartPr/>
                <p14:nvPr/>
              </p14:nvContentPartPr>
              <p14:xfrm>
                <a:off x="10366069" y="95662"/>
                <a:ext cx="20520" cy="134280"/>
              </p14:xfrm>
            </p:contentPart>
          </mc:Choice>
          <mc:Fallback xmlns="">
            <p:pic>
              <p:nvPicPr>
                <p:cNvPr id="174753" name="Freihand 174752">
                  <a:extLst>
                    <a:ext uri="{FF2B5EF4-FFF2-40B4-BE49-F238E27FC236}">
                      <a16:creationId xmlns:a16="http://schemas.microsoft.com/office/drawing/2014/main" id="{1C9EC8C7-07F0-E7F4-CF1B-5F02D1E49F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57429" y="86662"/>
                  <a:ext cx="38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4754" name="Freihand 174753">
                  <a:extLst>
                    <a:ext uri="{FF2B5EF4-FFF2-40B4-BE49-F238E27FC236}">
                      <a16:creationId xmlns:a16="http://schemas.microsoft.com/office/drawing/2014/main" id="{E17FF759-33A2-7286-FD1D-53D87F375E4D}"/>
                    </a:ext>
                  </a:extLst>
                </p14:cNvPr>
                <p14:cNvContentPartPr/>
                <p14:nvPr/>
              </p14:nvContentPartPr>
              <p14:xfrm>
                <a:off x="10438429" y="60022"/>
                <a:ext cx="113760" cy="167760"/>
              </p14:xfrm>
            </p:contentPart>
          </mc:Choice>
          <mc:Fallback xmlns="">
            <p:pic>
              <p:nvPicPr>
                <p:cNvPr id="174754" name="Freihand 174753">
                  <a:extLst>
                    <a:ext uri="{FF2B5EF4-FFF2-40B4-BE49-F238E27FC236}">
                      <a16:creationId xmlns:a16="http://schemas.microsoft.com/office/drawing/2014/main" id="{E17FF759-33A2-7286-FD1D-53D87F375E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29789" y="51022"/>
                  <a:ext cx="131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4755" name="Freihand 174754">
                  <a:extLst>
                    <a:ext uri="{FF2B5EF4-FFF2-40B4-BE49-F238E27FC236}">
                      <a16:creationId xmlns:a16="http://schemas.microsoft.com/office/drawing/2014/main" id="{09B1E1EE-2150-56AA-BF04-7DB2A6A4ABC5}"/>
                    </a:ext>
                  </a:extLst>
                </p14:cNvPr>
                <p14:cNvContentPartPr/>
                <p14:nvPr/>
              </p14:nvContentPartPr>
              <p14:xfrm>
                <a:off x="10443109" y="30502"/>
                <a:ext cx="154080" cy="195120"/>
              </p14:xfrm>
            </p:contentPart>
          </mc:Choice>
          <mc:Fallback xmlns="">
            <p:pic>
              <p:nvPicPr>
                <p:cNvPr id="174755" name="Freihand 174754">
                  <a:extLst>
                    <a:ext uri="{FF2B5EF4-FFF2-40B4-BE49-F238E27FC236}">
                      <a16:creationId xmlns:a16="http://schemas.microsoft.com/office/drawing/2014/main" id="{09B1E1EE-2150-56AA-BF04-7DB2A6A4AB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34109" y="21502"/>
                  <a:ext cx="171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4756" name="Freihand 174755">
                  <a:extLst>
                    <a:ext uri="{FF2B5EF4-FFF2-40B4-BE49-F238E27FC236}">
                      <a16:creationId xmlns:a16="http://schemas.microsoft.com/office/drawing/2014/main" id="{CC84FDD6-E3A3-A621-F3A8-A968A7AAD22C}"/>
                    </a:ext>
                  </a:extLst>
                </p14:cNvPr>
                <p14:cNvContentPartPr/>
                <p14:nvPr/>
              </p14:nvContentPartPr>
              <p14:xfrm>
                <a:off x="10649749" y="50662"/>
                <a:ext cx="153000" cy="179280"/>
              </p14:xfrm>
            </p:contentPart>
          </mc:Choice>
          <mc:Fallback xmlns="">
            <p:pic>
              <p:nvPicPr>
                <p:cNvPr id="174756" name="Freihand 174755">
                  <a:extLst>
                    <a:ext uri="{FF2B5EF4-FFF2-40B4-BE49-F238E27FC236}">
                      <a16:creationId xmlns:a16="http://schemas.microsoft.com/office/drawing/2014/main" id="{CC84FDD6-E3A3-A621-F3A8-A968A7AAD22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40749" y="41662"/>
                  <a:ext cx="170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4757" name="Freihand 174756">
                  <a:extLst>
                    <a:ext uri="{FF2B5EF4-FFF2-40B4-BE49-F238E27FC236}">
                      <a16:creationId xmlns:a16="http://schemas.microsoft.com/office/drawing/2014/main" id="{B52B7D09-BCF5-D91E-7D5A-AB3493DA7E62}"/>
                    </a:ext>
                  </a:extLst>
                </p14:cNvPr>
                <p14:cNvContentPartPr/>
                <p14:nvPr/>
              </p14:nvContentPartPr>
              <p14:xfrm>
                <a:off x="10753069" y="189982"/>
                <a:ext cx="43200" cy="38520"/>
              </p14:xfrm>
            </p:contentPart>
          </mc:Choice>
          <mc:Fallback xmlns="">
            <p:pic>
              <p:nvPicPr>
                <p:cNvPr id="174757" name="Freihand 174756">
                  <a:extLst>
                    <a:ext uri="{FF2B5EF4-FFF2-40B4-BE49-F238E27FC236}">
                      <a16:creationId xmlns:a16="http://schemas.microsoft.com/office/drawing/2014/main" id="{B52B7D09-BCF5-D91E-7D5A-AB3493DA7E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44429" y="180982"/>
                  <a:ext cx="60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758" name="Freihand 174757">
                  <a:extLst>
                    <a:ext uri="{FF2B5EF4-FFF2-40B4-BE49-F238E27FC236}">
                      <a16:creationId xmlns:a16="http://schemas.microsoft.com/office/drawing/2014/main" id="{DA20E703-0630-6B94-8705-869C265FDA4C}"/>
                    </a:ext>
                  </a:extLst>
                </p14:cNvPr>
                <p14:cNvContentPartPr/>
                <p14:nvPr/>
              </p14:nvContentPartPr>
              <p14:xfrm>
                <a:off x="10821829" y="151102"/>
                <a:ext cx="142920" cy="87480"/>
              </p14:xfrm>
            </p:contentPart>
          </mc:Choice>
          <mc:Fallback xmlns="">
            <p:pic>
              <p:nvPicPr>
                <p:cNvPr id="174758" name="Freihand 174757">
                  <a:extLst>
                    <a:ext uri="{FF2B5EF4-FFF2-40B4-BE49-F238E27FC236}">
                      <a16:creationId xmlns:a16="http://schemas.microsoft.com/office/drawing/2014/main" id="{DA20E703-0630-6B94-8705-869C265FDA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13189" y="142102"/>
                  <a:ext cx="160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4759" name="Freihand 174758">
                  <a:extLst>
                    <a:ext uri="{FF2B5EF4-FFF2-40B4-BE49-F238E27FC236}">
                      <a16:creationId xmlns:a16="http://schemas.microsoft.com/office/drawing/2014/main" id="{A43BC066-7859-0ADD-F958-75119A9C1436}"/>
                    </a:ext>
                  </a:extLst>
                </p14:cNvPr>
                <p14:cNvContentPartPr/>
                <p14:nvPr/>
              </p14:nvContentPartPr>
              <p14:xfrm>
                <a:off x="11021269" y="51022"/>
                <a:ext cx="190800" cy="188640"/>
              </p14:xfrm>
            </p:contentPart>
          </mc:Choice>
          <mc:Fallback xmlns="">
            <p:pic>
              <p:nvPicPr>
                <p:cNvPr id="174759" name="Freihand 174758">
                  <a:extLst>
                    <a:ext uri="{FF2B5EF4-FFF2-40B4-BE49-F238E27FC236}">
                      <a16:creationId xmlns:a16="http://schemas.microsoft.com/office/drawing/2014/main" id="{A43BC066-7859-0ADD-F958-75119A9C14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12629" y="42382"/>
                  <a:ext cx="208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4761" name="Freihand 174760">
                  <a:extLst>
                    <a:ext uri="{FF2B5EF4-FFF2-40B4-BE49-F238E27FC236}">
                      <a16:creationId xmlns:a16="http://schemas.microsoft.com/office/drawing/2014/main" id="{99962D1F-D781-C8B6-85D5-2EF4CAF4A6BF}"/>
                    </a:ext>
                  </a:extLst>
                </p14:cNvPr>
                <p14:cNvContentPartPr/>
                <p14:nvPr/>
              </p14:nvContentPartPr>
              <p14:xfrm>
                <a:off x="9613309" y="505342"/>
                <a:ext cx="125640" cy="20880"/>
              </p14:xfrm>
            </p:contentPart>
          </mc:Choice>
          <mc:Fallback xmlns="">
            <p:pic>
              <p:nvPicPr>
                <p:cNvPr id="174761" name="Freihand 174760">
                  <a:extLst>
                    <a:ext uri="{FF2B5EF4-FFF2-40B4-BE49-F238E27FC236}">
                      <a16:creationId xmlns:a16="http://schemas.microsoft.com/office/drawing/2014/main" id="{99962D1F-D781-C8B6-85D5-2EF4CAF4A6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04669" y="496342"/>
                  <a:ext cx="143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4762" name="Freihand 174761">
                  <a:extLst>
                    <a:ext uri="{FF2B5EF4-FFF2-40B4-BE49-F238E27FC236}">
                      <a16:creationId xmlns:a16="http://schemas.microsoft.com/office/drawing/2014/main" id="{B8B98FCC-0014-1200-359F-37222A46F7DD}"/>
                    </a:ext>
                  </a:extLst>
                </p14:cNvPr>
                <p14:cNvContentPartPr/>
                <p14:nvPr/>
              </p14:nvContentPartPr>
              <p14:xfrm>
                <a:off x="9597829" y="549622"/>
                <a:ext cx="191160" cy="8640"/>
              </p14:xfrm>
            </p:contentPart>
          </mc:Choice>
          <mc:Fallback xmlns="">
            <p:pic>
              <p:nvPicPr>
                <p:cNvPr id="174762" name="Freihand 174761">
                  <a:extLst>
                    <a:ext uri="{FF2B5EF4-FFF2-40B4-BE49-F238E27FC236}">
                      <a16:creationId xmlns:a16="http://schemas.microsoft.com/office/drawing/2014/main" id="{B8B98FCC-0014-1200-359F-37222A46F7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89189" y="540622"/>
                  <a:ext cx="20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4764" name="Freihand 174763">
                  <a:extLst>
                    <a:ext uri="{FF2B5EF4-FFF2-40B4-BE49-F238E27FC236}">
                      <a16:creationId xmlns:a16="http://schemas.microsoft.com/office/drawing/2014/main" id="{7912A1BB-4F49-7F92-F21C-F5D40C30DEB9}"/>
                    </a:ext>
                  </a:extLst>
                </p14:cNvPr>
                <p14:cNvContentPartPr/>
                <p14:nvPr/>
              </p14:nvContentPartPr>
              <p14:xfrm>
                <a:off x="9974749" y="258742"/>
                <a:ext cx="177120" cy="169560"/>
              </p14:xfrm>
            </p:contentPart>
          </mc:Choice>
          <mc:Fallback xmlns="">
            <p:pic>
              <p:nvPicPr>
                <p:cNvPr id="174764" name="Freihand 174763">
                  <a:extLst>
                    <a:ext uri="{FF2B5EF4-FFF2-40B4-BE49-F238E27FC236}">
                      <a16:creationId xmlns:a16="http://schemas.microsoft.com/office/drawing/2014/main" id="{7912A1BB-4F49-7F92-F21C-F5D40C30DE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65749" y="250102"/>
                  <a:ext cx="194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4765" name="Freihand 174764">
                  <a:extLst>
                    <a:ext uri="{FF2B5EF4-FFF2-40B4-BE49-F238E27FC236}">
                      <a16:creationId xmlns:a16="http://schemas.microsoft.com/office/drawing/2014/main" id="{2C1B1E34-5EE7-14BB-B8D1-C081768360B6}"/>
                    </a:ext>
                  </a:extLst>
                </p14:cNvPr>
                <p14:cNvContentPartPr/>
                <p14:nvPr/>
              </p14:nvContentPartPr>
              <p14:xfrm>
                <a:off x="10104709" y="305542"/>
                <a:ext cx="66240" cy="86040"/>
              </p14:xfrm>
            </p:contentPart>
          </mc:Choice>
          <mc:Fallback xmlns="">
            <p:pic>
              <p:nvPicPr>
                <p:cNvPr id="174765" name="Freihand 174764">
                  <a:extLst>
                    <a:ext uri="{FF2B5EF4-FFF2-40B4-BE49-F238E27FC236}">
                      <a16:creationId xmlns:a16="http://schemas.microsoft.com/office/drawing/2014/main" id="{2C1B1E34-5EE7-14BB-B8D1-C081768360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95709" y="296542"/>
                  <a:ext cx="83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74766" name="Freihand 174765">
                  <a:extLst>
                    <a:ext uri="{FF2B5EF4-FFF2-40B4-BE49-F238E27FC236}">
                      <a16:creationId xmlns:a16="http://schemas.microsoft.com/office/drawing/2014/main" id="{1540D692-65AF-7909-5D85-EAE4B58DD812}"/>
                    </a:ext>
                  </a:extLst>
                </p14:cNvPr>
                <p14:cNvContentPartPr/>
                <p14:nvPr/>
              </p14:nvContentPartPr>
              <p14:xfrm>
                <a:off x="10227829" y="264142"/>
                <a:ext cx="217080" cy="165960"/>
              </p14:xfrm>
            </p:contentPart>
          </mc:Choice>
          <mc:Fallback xmlns="">
            <p:pic>
              <p:nvPicPr>
                <p:cNvPr id="174766" name="Freihand 174765">
                  <a:extLst>
                    <a:ext uri="{FF2B5EF4-FFF2-40B4-BE49-F238E27FC236}">
                      <a16:creationId xmlns:a16="http://schemas.microsoft.com/office/drawing/2014/main" id="{1540D692-65AF-7909-5D85-EAE4B58DD8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19189" y="255502"/>
                  <a:ext cx="234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74767" name="Freihand 174766">
                  <a:extLst>
                    <a:ext uri="{FF2B5EF4-FFF2-40B4-BE49-F238E27FC236}">
                      <a16:creationId xmlns:a16="http://schemas.microsoft.com/office/drawing/2014/main" id="{EB1584B9-B742-444B-663D-D54AC02E4F91}"/>
                    </a:ext>
                  </a:extLst>
                </p14:cNvPr>
                <p14:cNvContentPartPr/>
                <p14:nvPr/>
              </p14:nvContentPartPr>
              <p14:xfrm>
                <a:off x="10366069" y="299782"/>
                <a:ext cx="179280" cy="202680"/>
              </p14:xfrm>
            </p:contentPart>
          </mc:Choice>
          <mc:Fallback xmlns="">
            <p:pic>
              <p:nvPicPr>
                <p:cNvPr id="174767" name="Freihand 174766">
                  <a:extLst>
                    <a:ext uri="{FF2B5EF4-FFF2-40B4-BE49-F238E27FC236}">
                      <a16:creationId xmlns:a16="http://schemas.microsoft.com/office/drawing/2014/main" id="{EB1584B9-B742-444B-663D-D54AC02E4F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57429" y="291142"/>
                  <a:ext cx="196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4768" name="Freihand 174767">
                  <a:extLst>
                    <a:ext uri="{FF2B5EF4-FFF2-40B4-BE49-F238E27FC236}">
                      <a16:creationId xmlns:a16="http://schemas.microsoft.com/office/drawing/2014/main" id="{302BA6EA-DFA8-D58A-E97C-973AD2CAF20B}"/>
                    </a:ext>
                  </a:extLst>
                </p14:cNvPr>
                <p14:cNvContentPartPr/>
                <p14:nvPr/>
              </p14:nvContentPartPr>
              <p14:xfrm>
                <a:off x="10012189" y="457102"/>
                <a:ext cx="564480" cy="264600"/>
              </p14:xfrm>
            </p:contentPart>
          </mc:Choice>
          <mc:Fallback xmlns="">
            <p:pic>
              <p:nvPicPr>
                <p:cNvPr id="174768" name="Freihand 174767">
                  <a:extLst>
                    <a:ext uri="{FF2B5EF4-FFF2-40B4-BE49-F238E27FC236}">
                      <a16:creationId xmlns:a16="http://schemas.microsoft.com/office/drawing/2014/main" id="{302BA6EA-DFA8-D58A-E97C-973AD2CAF20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03549" y="448462"/>
                  <a:ext cx="582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74769" name="Freihand 174768">
                  <a:extLst>
                    <a:ext uri="{FF2B5EF4-FFF2-40B4-BE49-F238E27FC236}">
                      <a16:creationId xmlns:a16="http://schemas.microsoft.com/office/drawing/2014/main" id="{AB842E16-1414-D430-A44D-A60A26EA0FE1}"/>
                    </a:ext>
                  </a:extLst>
                </p14:cNvPr>
                <p14:cNvContentPartPr/>
                <p14:nvPr/>
              </p14:nvContentPartPr>
              <p14:xfrm>
                <a:off x="10225309" y="557902"/>
                <a:ext cx="122040" cy="126720"/>
              </p14:xfrm>
            </p:contentPart>
          </mc:Choice>
          <mc:Fallback xmlns="">
            <p:pic>
              <p:nvPicPr>
                <p:cNvPr id="174769" name="Freihand 174768">
                  <a:extLst>
                    <a:ext uri="{FF2B5EF4-FFF2-40B4-BE49-F238E27FC236}">
                      <a16:creationId xmlns:a16="http://schemas.microsoft.com/office/drawing/2014/main" id="{AB842E16-1414-D430-A44D-A60A26EA0F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16309" y="548902"/>
                  <a:ext cx="139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74781" name="Freihand 174780">
                  <a:extLst>
                    <a:ext uri="{FF2B5EF4-FFF2-40B4-BE49-F238E27FC236}">
                      <a16:creationId xmlns:a16="http://schemas.microsoft.com/office/drawing/2014/main" id="{243BE192-01D8-E6FF-5D9A-4E89FE250F31}"/>
                    </a:ext>
                  </a:extLst>
                </p14:cNvPr>
                <p14:cNvContentPartPr/>
                <p14:nvPr/>
              </p14:nvContentPartPr>
              <p14:xfrm>
                <a:off x="7383829" y="578422"/>
                <a:ext cx="10080" cy="8640"/>
              </p14:xfrm>
            </p:contentPart>
          </mc:Choice>
          <mc:Fallback xmlns="">
            <p:pic>
              <p:nvPicPr>
                <p:cNvPr id="174781" name="Freihand 174780">
                  <a:extLst>
                    <a:ext uri="{FF2B5EF4-FFF2-40B4-BE49-F238E27FC236}">
                      <a16:creationId xmlns:a16="http://schemas.microsoft.com/office/drawing/2014/main" id="{243BE192-01D8-E6FF-5D9A-4E89FE250F3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74829" y="569782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4771" name="Freihand 174770">
                  <a:extLst>
                    <a:ext uri="{FF2B5EF4-FFF2-40B4-BE49-F238E27FC236}">
                      <a16:creationId xmlns:a16="http://schemas.microsoft.com/office/drawing/2014/main" id="{495685B5-F3CC-8697-4A64-312817AF08D4}"/>
                    </a:ext>
                  </a:extLst>
                </p14:cNvPr>
                <p14:cNvContentPartPr/>
                <p14:nvPr/>
              </p14:nvContentPartPr>
              <p14:xfrm>
                <a:off x="6451789" y="744022"/>
                <a:ext cx="4320" cy="109800"/>
              </p14:xfrm>
            </p:contentPart>
          </mc:Choice>
          <mc:Fallback xmlns="">
            <p:pic>
              <p:nvPicPr>
                <p:cNvPr id="174771" name="Freihand 174770">
                  <a:extLst>
                    <a:ext uri="{FF2B5EF4-FFF2-40B4-BE49-F238E27FC236}">
                      <a16:creationId xmlns:a16="http://schemas.microsoft.com/office/drawing/2014/main" id="{495685B5-F3CC-8697-4A64-312817AF08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43149" y="735382"/>
                  <a:ext cx="2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74772" name="Freihand 174771">
                  <a:extLst>
                    <a:ext uri="{FF2B5EF4-FFF2-40B4-BE49-F238E27FC236}">
                      <a16:creationId xmlns:a16="http://schemas.microsoft.com/office/drawing/2014/main" id="{47742EA0-054C-4E54-CA51-F9ABB6A57854}"/>
                    </a:ext>
                  </a:extLst>
                </p14:cNvPr>
                <p14:cNvContentPartPr/>
                <p14:nvPr/>
              </p14:nvContentPartPr>
              <p14:xfrm>
                <a:off x="6363589" y="716662"/>
                <a:ext cx="149400" cy="144360"/>
              </p14:xfrm>
            </p:contentPart>
          </mc:Choice>
          <mc:Fallback xmlns="">
            <p:pic>
              <p:nvPicPr>
                <p:cNvPr id="174772" name="Freihand 174771">
                  <a:extLst>
                    <a:ext uri="{FF2B5EF4-FFF2-40B4-BE49-F238E27FC236}">
                      <a16:creationId xmlns:a16="http://schemas.microsoft.com/office/drawing/2014/main" id="{47742EA0-054C-4E54-CA51-F9ABB6A578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4949" y="707662"/>
                  <a:ext cx="167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74773" name="Freihand 174772">
                  <a:extLst>
                    <a:ext uri="{FF2B5EF4-FFF2-40B4-BE49-F238E27FC236}">
                      <a16:creationId xmlns:a16="http://schemas.microsoft.com/office/drawing/2014/main" id="{55C1EDF5-1642-E502-C94B-1DF6BFCD4F2D}"/>
                    </a:ext>
                  </a:extLst>
                </p14:cNvPr>
                <p14:cNvContentPartPr/>
                <p14:nvPr/>
              </p14:nvContentPartPr>
              <p14:xfrm>
                <a:off x="6552229" y="752662"/>
                <a:ext cx="178560" cy="97560"/>
              </p14:xfrm>
            </p:contentPart>
          </mc:Choice>
          <mc:Fallback xmlns="">
            <p:pic>
              <p:nvPicPr>
                <p:cNvPr id="174773" name="Freihand 174772">
                  <a:extLst>
                    <a:ext uri="{FF2B5EF4-FFF2-40B4-BE49-F238E27FC236}">
                      <a16:creationId xmlns:a16="http://schemas.microsoft.com/office/drawing/2014/main" id="{55C1EDF5-1642-E502-C94B-1DF6BFCD4F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43229" y="744022"/>
                  <a:ext cx="196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4774" name="Freihand 174773">
                  <a:extLst>
                    <a:ext uri="{FF2B5EF4-FFF2-40B4-BE49-F238E27FC236}">
                      <a16:creationId xmlns:a16="http://schemas.microsoft.com/office/drawing/2014/main" id="{0A0237DB-7461-124A-BBB3-ACB53E7ED6F2}"/>
                    </a:ext>
                  </a:extLst>
                </p14:cNvPr>
                <p14:cNvContentPartPr/>
                <p14:nvPr/>
              </p14:nvContentPartPr>
              <p14:xfrm>
                <a:off x="6759229" y="691462"/>
                <a:ext cx="142200" cy="108360"/>
              </p14:xfrm>
            </p:contentPart>
          </mc:Choice>
          <mc:Fallback xmlns="">
            <p:pic>
              <p:nvPicPr>
                <p:cNvPr id="174774" name="Freihand 174773">
                  <a:extLst>
                    <a:ext uri="{FF2B5EF4-FFF2-40B4-BE49-F238E27FC236}">
                      <a16:creationId xmlns:a16="http://schemas.microsoft.com/office/drawing/2014/main" id="{0A0237DB-7461-124A-BBB3-ACB53E7ED6F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50229" y="682822"/>
                  <a:ext cx="159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4775" name="Freihand 174774">
                  <a:extLst>
                    <a:ext uri="{FF2B5EF4-FFF2-40B4-BE49-F238E27FC236}">
                      <a16:creationId xmlns:a16="http://schemas.microsoft.com/office/drawing/2014/main" id="{147EFD44-25F5-5C02-41C7-C021B7397575}"/>
                    </a:ext>
                  </a:extLst>
                </p14:cNvPr>
                <p14:cNvContentPartPr/>
                <p14:nvPr/>
              </p14:nvContentPartPr>
              <p14:xfrm>
                <a:off x="6928069" y="733582"/>
                <a:ext cx="51840" cy="92880"/>
              </p14:xfrm>
            </p:contentPart>
          </mc:Choice>
          <mc:Fallback xmlns="">
            <p:pic>
              <p:nvPicPr>
                <p:cNvPr id="174775" name="Freihand 174774">
                  <a:extLst>
                    <a:ext uri="{FF2B5EF4-FFF2-40B4-BE49-F238E27FC236}">
                      <a16:creationId xmlns:a16="http://schemas.microsoft.com/office/drawing/2014/main" id="{147EFD44-25F5-5C02-41C7-C021B73975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19069" y="724942"/>
                  <a:ext cx="69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4776" name="Freihand 174775">
                  <a:extLst>
                    <a:ext uri="{FF2B5EF4-FFF2-40B4-BE49-F238E27FC236}">
                      <a16:creationId xmlns:a16="http://schemas.microsoft.com/office/drawing/2014/main" id="{B8728C85-CD90-DC1D-A00F-76C8859408E6}"/>
                    </a:ext>
                  </a:extLst>
                </p14:cNvPr>
                <p14:cNvContentPartPr/>
                <p14:nvPr/>
              </p14:nvContentPartPr>
              <p14:xfrm>
                <a:off x="7029589" y="686422"/>
                <a:ext cx="153000" cy="131040"/>
              </p14:xfrm>
            </p:contentPart>
          </mc:Choice>
          <mc:Fallback xmlns="">
            <p:pic>
              <p:nvPicPr>
                <p:cNvPr id="174776" name="Freihand 174775">
                  <a:extLst>
                    <a:ext uri="{FF2B5EF4-FFF2-40B4-BE49-F238E27FC236}">
                      <a16:creationId xmlns:a16="http://schemas.microsoft.com/office/drawing/2014/main" id="{B8728C85-CD90-DC1D-A00F-76C8859408E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20949" y="677782"/>
                  <a:ext cx="170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4777" name="Freihand 174776">
                  <a:extLst>
                    <a:ext uri="{FF2B5EF4-FFF2-40B4-BE49-F238E27FC236}">
                      <a16:creationId xmlns:a16="http://schemas.microsoft.com/office/drawing/2014/main" id="{41EF9EB5-D7E3-B7F6-D28A-A565F1DFFA61}"/>
                    </a:ext>
                  </a:extLst>
                </p14:cNvPr>
                <p14:cNvContentPartPr/>
                <p14:nvPr/>
              </p14:nvContentPartPr>
              <p14:xfrm>
                <a:off x="7214989" y="762022"/>
                <a:ext cx="20880" cy="67320"/>
              </p14:xfrm>
            </p:contentPart>
          </mc:Choice>
          <mc:Fallback xmlns="">
            <p:pic>
              <p:nvPicPr>
                <p:cNvPr id="174777" name="Freihand 174776">
                  <a:extLst>
                    <a:ext uri="{FF2B5EF4-FFF2-40B4-BE49-F238E27FC236}">
                      <a16:creationId xmlns:a16="http://schemas.microsoft.com/office/drawing/2014/main" id="{41EF9EB5-D7E3-B7F6-D28A-A565F1DFFA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6349" y="753382"/>
                  <a:ext cx="3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4778" name="Freihand 174777">
                  <a:extLst>
                    <a:ext uri="{FF2B5EF4-FFF2-40B4-BE49-F238E27FC236}">
                      <a16:creationId xmlns:a16="http://schemas.microsoft.com/office/drawing/2014/main" id="{F344B0D4-5851-E3A9-4072-4C647752C5CE}"/>
                    </a:ext>
                  </a:extLst>
                </p14:cNvPr>
                <p14:cNvContentPartPr/>
                <p14:nvPr/>
              </p14:nvContentPartPr>
              <p14:xfrm>
                <a:off x="7198069" y="767782"/>
                <a:ext cx="83880" cy="73800"/>
              </p14:xfrm>
            </p:contentPart>
          </mc:Choice>
          <mc:Fallback xmlns="">
            <p:pic>
              <p:nvPicPr>
                <p:cNvPr id="174778" name="Freihand 174777">
                  <a:extLst>
                    <a:ext uri="{FF2B5EF4-FFF2-40B4-BE49-F238E27FC236}">
                      <a16:creationId xmlns:a16="http://schemas.microsoft.com/office/drawing/2014/main" id="{F344B0D4-5851-E3A9-4072-4C647752C5C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89069" y="758782"/>
                  <a:ext cx="101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4779" name="Freihand 174778">
                  <a:extLst>
                    <a:ext uri="{FF2B5EF4-FFF2-40B4-BE49-F238E27FC236}">
                      <a16:creationId xmlns:a16="http://schemas.microsoft.com/office/drawing/2014/main" id="{EB46D2AB-83D3-9923-56AC-2FADC9B4D25B}"/>
                    </a:ext>
                  </a:extLst>
                </p14:cNvPr>
                <p14:cNvContentPartPr/>
                <p14:nvPr/>
              </p14:nvContentPartPr>
              <p14:xfrm>
                <a:off x="7324069" y="749782"/>
                <a:ext cx="13680" cy="111960"/>
              </p14:xfrm>
            </p:contentPart>
          </mc:Choice>
          <mc:Fallback xmlns="">
            <p:pic>
              <p:nvPicPr>
                <p:cNvPr id="174779" name="Freihand 174778">
                  <a:extLst>
                    <a:ext uri="{FF2B5EF4-FFF2-40B4-BE49-F238E27FC236}">
                      <a16:creationId xmlns:a16="http://schemas.microsoft.com/office/drawing/2014/main" id="{EB46D2AB-83D3-9923-56AC-2FADC9B4D25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15069" y="740782"/>
                  <a:ext cx="31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4780" name="Freihand 174779">
                  <a:extLst>
                    <a:ext uri="{FF2B5EF4-FFF2-40B4-BE49-F238E27FC236}">
                      <a16:creationId xmlns:a16="http://schemas.microsoft.com/office/drawing/2014/main" id="{A27FBC75-0CEC-050C-4BAC-E85FBFF86DB0}"/>
                    </a:ext>
                  </a:extLst>
                </p14:cNvPr>
                <p14:cNvContentPartPr/>
                <p14:nvPr/>
              </p14:nvContentPartPr>
              <p14:xfrm>
                <a:off x="7376629" y="663742"/>
                <a:ext cx="234000" cy="179640"/>
              </p14:xfrm>
            </p:contentPart>
          </mc:Choice>
          <mc:Fallback xmlns="">
            <p:pic>
              <p:nvPicPr>
                <p:cNvPr id="174780" name="Freihand 174779">
                  <a:extLst>
                    <a:ext uri="{FF2B5EF4-FFF2-40B4-BE49-F238E27FC236}">
                      <a16:creationId xmlns:a16="http://schemas.microsoft.com/office/drawing/2014/main" id="{A27FBC75-0CEC-050C-4BAC-E85FBFF86D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67629" y="654742"/>
                  <a:ext cx="251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4782" name="Freihand 174781">
                  <a:extLst>
                    <a:ext uri="{FF2B5EF4-FFF2-40B4-BE49-F238E27FC236}">
                      <a16:creationId xmlns:a16="http://schemas.microsoft.com/office/drawing/2014/main" id="{7B4CF5FF-5280-AE5C-F228-1A0C221C745F}"/>
                    </a:ext>
                  </a:extLst>
                </p14:cNvPr>
                <p14:cNvContentPartPr/>
                <p14:nvPr/>
              </p14:nvContentPartPr>
              <p14:xfrm>
                <a:off x="7668589" y="819262"/>
                <a:ext cx="38880" cy="15840"/>
              </p14:xfrm>
            </p:contentPart>
          </mc:Choice>
          <mc:Fallback xmlns="">
            <p:pic>
              <p:nvPicPr>
                <p:cNvPr id="174782" name="Freihand 174781">
                  <a:extLst>
                    <a:ext uri="{FF2B5EF4-FFF2-40B4-BE49-F238E27FC236}">
                      <a16:creationId xmlns:a16="http://schemas.microsoft.com/office/drawing/2014/main" id="{7B4CF5FF-5280-AE5C-F228-1A0C221C74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59589" y="810622"/>
                  <a:ext cx="56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4783" name="Freihand 174782">
                  <a:extLst>
                    <a:ext uri="{FF2B5EF4-FFF2-40B4-BE49-F238E27FC236}">
                      <a16:creationId xmlns:a16="http://schemas.microsoft.com/office/drawing/2014/main" id="{2922ADB4-5F10-8495-C241-4A4A81B016B5}"/>
                    </a:ext>
                  </a:extLst>
                </p14:cNvPr>
                <p14:cNvContentPartPr/>
                <p14:nvPr/>
              </p14:nvContentPartPr>
              <p14:xfrm>
                <a:off x="7814029" y="675262"/>
                <a:ext cx="128520" cy="154800"/>
              </p14:xfrm>
            </p:contentPart>
          </mc:Choice>
          <mc:Fallback xmlns="">
            <p:pic>
              <p:nvPicPr>
                <p:cNvPr id="174783" name="Freihand 174782">
                  <a:extLst>
                    <a:ext uri="{FF2B5EF4-FFF2-40B4-BE49-F238E27FC236}">
                      <a16:creationId xmlns:a16="http://schemas.microsoft.com/office/drawing/2014/main" id="{2922ADB4-5F10-8495-C241-4A4A81B016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05029" y="666622"/>
                  <a:ext cx="146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74784" name="Freihand 174783">
                  <a:extLst>
                    <a:ext uri="{FF2B5EF4-FFF2-40B4-BE49-F238E27FC236}">
                      <a16:creationId xmlns:a16="http://schemas.microsoft.com/office/drawing/2014/main" id="{DBF91114-437E-A07A-5E63-48E4024689A9}"/>
                    </a:ext>
                  </a:extLst>
                </p14:cNvPr>
                <p14:cNvContentPartPr/>
                <p14:nvPr/>
              </p14:nvContentPartPr>
              <p14:xfrm>
                <a:off x="7978549" y="740422"/>
                <a:ext cx="240480" cy="69480"/>
              </p14:xfrm>
            </p:contentPart>
          </mc:Choice>
          <mc:Fallback xmlns="">
            <p:pic>
              <p:nvPicPr>
                <p:cNvPr id="174784" name="Freihand 174783">
                  <a:extLst>
                    <a:ext uri="{FF2B5EF4-FFF2-40B4-BE49-F238E27FC236}">
                      <a16:creationId xmlns:a16="http://schemas.microsoft.com/office/drawing/2014/main" id="{DBF91114-437E-A07A-5E63-48E4024689A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69549" y="731782"/>
                  <a:ext cx="258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74785" name="Freihand 174784">
                  <a:extLst>
                    <a:ext uri="{FF2B5EF4-FFF2-40B4-BE49-F238E27FC236}">
                      <a16:creationId xmlns:a16="http://schemas.microsoft.com/office/drawing/2014/main" id="{12BAC527-6A77-6A36-1EF5-B4106B81F0E7}"/>
                    </a:ext>
                  </a:extLst>
                </p14:cNvPr>
                <p14:cNvContentPartPr/>
                <p14:nvPr/>
              </p14:nvContentPartPr>
              <p14:xfrm>
                <a:off x="8241349" y="722422"/>
                <a:ext cx="61560" cy="77760"/>
              </p14:xfrm>
            </p:contentPart>
          </mc:Choice>
          <mc:Fallback xmlns="">
            <p:pic>
              <p:nvPicPr>
                <p:cNvPr id="174785" name="Freihand 174784">
                  <a:extLst>
                    <a:ext uri="{FF2B5EF4-FFF2-40B4-BE49-F238E27FC236}">
                      <a16:creationId xmlns:a16="http://schemas.microsoft.com/office/drawing/2014/main" id="{12BAC527-6A77-6A36-1EF5-B4106B81F0E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32709" y="713422"/>
                  <a:ext cx="79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4786" name="Freihand 174785">
                  <a:extLst>
                    <a:ext uri="{FF2B5EF4-FFF2-40B4-BE49-F238E27FC236}">
                      <a16:creationId xmlns:a16="http://schemas.microsoft.com/office/drawing/2014/main" id="{600B7A49-D33C-0822-F87C-49FC2CB7B2EE}"/>
                    </a:ext>
                  </a:extLst>
                </p14:cNvPr>
                <p14:cNvContentPartPr/>
                <p14:nvPr/>
              </p14:nvContentPartPr>
              <p14:xfrm>
                <a:off x="8321629" y="720262"/>
                <a:ext cx="313560" cy="66600"/>
              </p14:xfrm>
            </p:contentPart>
          </mc:Choice>
          <mc:Fallback xmlns="">
            <p:pic>
              <p:nvPicPr>
                <p:cNvPr id="174786" name="Freihand 174785">
                  <a:extLst>
                    <a:ext uri="{FF2B5EF4-FFF2-40B4-BE49-F238E27FC236}">
                      <a16:creationId xmlns:a16="http://schemas.microsoft.com/office/drawing/2014/main" id="{600B7A49-D33C-0822-F87C-49FC2CB7B2E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12989" y="711622"/>
                  <a:ext cx="331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4788" name="Freihand 174787">
                  <a:extLst>
                    <a:ext uri="{FF2B5EF4-FFF2-40B4-BE49-F238E27FC236}">
                      <a16:creationId xmlns:a16="http://schemas.microsoft.com/office/drawing/2014/main" id="{D396A5D7-EF67-423C-9FC2-533AB4E13883}"/>
                    </a:ext>
                  </a:extLst>
                </p14:cNvPr>
                <p14:cNvContentPartPr/>
                <p14:nvPr/>
              </p14:nvContentPartPr>
              <p14:xfrm>
                <a:off x="6735829" y="990262"/>
                <a:ext cx="161640" cy="126000"/>
              </p14:xfrm>
            </p:contentPart>
          </mc:Choice>
          <mc:Fallback xmlns="">
            <p:pic>
              <p:nvPicPr>
                <p:cNvPr id="174788" name="Freihand 174787">
                  <a:extLst>
                    <a:ext uri="{FF2B5EF4-FFF2-40B4-BE49-F238E27FC236}">
                      <a16:creationId xmlns:a16="http://schemas.microsoft.com/office/drawing/2014/main" id="{D396A5D7-EF67-423C-9FC2-533AB4E138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27189" y="981262"/>
                  <a:ext cx="179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4789" name="Freihand 174788">
                  <a:extLst>
                    <a:ext uri="{FF2B5EF4-FFF2-40B4-BE49-F238E27FC236}">
                      <a16:creationId xmlns:a16="http://schemas.microsoft.com/office/drawing/2014/main" id="{45A5E030-1C90-74A8-A1DB-DB8A77036E48}"/>
                    </a:ext>
                  </a:extLst>
                </p14:cNvPr>
                <p14:cNvContentPartPr/>
                <p14:nvPr/>
              </p14:nvContentPartPr>
              <p14:xfrm>
                <a:off x="6973789" y="958222"/>
                <a:ext cx="103320" cy="174960"/>
              </p14:xfrm>
            </p:contentPart>
          </mc:Choice>
          <mc:Fallback xmlns="">
            <p:pic>
              <p:nvPicPr>
                <p:cNvPr id="174789" name="Freihand 174788">
                  <a:extLst>
                    <a:ext uri="{FF2B5EF4-FFF2-40B4-BE49-F238E27FC236}">
                      <a16:creationId xmlns:a16="http://schemas.microsoft.com/office/drawing/2014/main" id="{45A5E030-1C90-74A8-A1DB-DB8A77036E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64789" y="949222"/>
                  <a:ext cx="120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4790" name="Freihand 174789">
                  <a:extLst>
                    <a:ext uri="{FF2B5EF4-FFF2-40B4-BE49-F238E27FC236}">
                      <a16:creationId xmlns:a16="http://schemas.microsoft.com/office/drawing/2014/main" id="{CCA101AC-AF40-E3B1-A31F-A1D84B87FEF4}"/>
                    </a:ext>
                  </a:extLst>
                </p14:cNvPr>
                <p14:cNvContentPartPr/>
                <p14:nvPr/>
              </p14:nvContentPartPr>
              <p14:xfrm>
                <a:off x="7136509" y="1017262"/>
                <a:ext cx="84960" cy="76320"/>
              </p14:xfrm>
            </p:contentPart>
          </mc:Choice>
          <mc:Fallback xmlns="">
            <p:pic>
              <p:nvPicPr>
                <p:cNvPr id="174790" name="Freihand 174789">
                  <a:extLst>
                    <a:ext uri="{FF2B5EF4-FFF2-40B4-BE49-F238E27FC236}">
                      <a16:creationId xmlns:a16="http://schemas.microsoft.com/office/drawing/2014/main" id="{CCA101AC-AF40-E3B1-A31F-A1D84B87FEF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27869" y="1008262"/>
                  <a:ext cx="102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4791" name="Freihand 174790">
                  <a:extLst>
                    <a:ext uri="{FF2B5EF4-FFF2-40B4-BE49-F238E27FC236}">
                      <a16:creationId xmlns:a16="http://schemas.microsoft.com/office/drawing/2014/main" id="{635FB849-7D19-953A-34CF-93CE6286AD98}"/>
                    </a:ext>
                  </a:extLst>
                </p14:cNvPr>
                <p14:cNvContentPartPr/>
                <p14:nvPr/>
              </p14:nvContentPartPr>
              <p14:xfrm>
                <a:off x="7204189" y="1029502"/>
                <a:ext cx="43200" cy="139680"/>
              </p14:xfrm>
            </p:contentPart>
          </mc:Choice>
          <mc:Fallback xmlns="">
            <p:pic>
              <p:nvPicPr>
                <p:cNvPr id="174791" name="Freihand 174790">
                  <a:extLst>
                    <a:ext uri="{FF2B5EF4-FFF2-40B4-BE49-F238E27FC236}">
                      <a16:creationId xmlns:a16="http://schemas.microsoft.com/office/drawing/2014/main" id="{635FB849-7D19-953A-34CF-93CE6286AD9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95189" y="1020502"/>
                  <a:ext cx="60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4793" name="Freihand 174792">
                  <a:extLst>
                    <a:ext uri="{FF2B5EF4-FFF2-40B4-BE49-F238E27FC236}">
                      <a16:creationId xmlns:a16="http://schemas.microsoft.com/office/drawing/2014/main" id="{988BFCBE-E88E-6231-298D-9F4C41C68FFA}"/>
                    </a:ext>
                  </a:extLst>
                </p14:cNvPr>
                <p14:cNvContentPartPr/>
                <p14:nvPr/>
              </p14:nvContentPartPr>
              <p14:xfrm>
                <a:off x="7290949" y="925102"/>
                <a:ext cx="51480" cy="240840"/>
              </p14:xfrm>
            </p:contentPart>
          </mc:Choice>
          <mc:Fallback xmlns="">
            <p:pic>
              <p:nvPicPr>
                <p:cNvPr id="174793" name="Freihand 174792">
                  <a:extLst>
                    <a:ext uri="{FF2B5EF4-FFF2-40B4-BE49-F238E27FC236}">
                      <a16:creationId xmlns:a16="http://schemas.microsoft.com/office/drawing/2014/main" id="{988BFCBE-E88E-6231-298D-9F4C41C68F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81949" y="916462"/>
                  <a:ext cx="69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4795" name="Freihand 174794">
                  <a:extLst>
                    <a:ext uri="{FF2B5EF4-FFF2-40B4-BE49-F238E27FC236}">
                      <a16:creationId xmlns:a16="http://schemas.microsoft.com/office/drawing/2014/main" id="{D3DB1A4B-E876-9C42-1201-63B3A34736F7}"/>
                    </a:ext>
                  </a:extLst>
                </p14:cNvPr>
                <p14:cNvContentPartPr/>
                <p14:nvPr/>
              </p14:nvContentPartPr>
              <p14:xfrm>
                <a:off x="6538189" y="1217062"/>
                <a:ext cx="953280" cy="96480"/>
              </p14:xfrm>
            </p:contentPart>
          </mc:Choice>
          <mc:Fallback xmlns="">
            <p:pic>
              <p:nvPicPr>
                <p:cNvPr id="174795" name="Freihand 174794">
                  <a:extLst>
                    <a:ext uri="{FF2B5EF4-FFF2-40B4-BE49-F238E27FC236}">
                      <a16:creationId xmlns:a16="http://schemas.microsoft.com/office/drawing/2014/main" id="{D3DB1A4B-E876-9C42-1201-63B3A34736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29189" y="1208422"/>
                  <a:ext cx="970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4796" name="Freihand 174795">
                  <a:extLst>
                    <a:ext uri="{FF2B5EF4-FFF2-40B4-BE49-F238E27FC236}">
                      <a16:creationId xmlns:a16="http://schemas.microsoft.com/office/drawing/2014/main" id="{EC9BE298-807A-020A-2CAD-EA0246F82408}"/>
                    </a:ext>
                  </a:extLst>
                </p14:cNvPr>
                <p14:cNvContentPartPr/>
                <p14:nvPr/>
              </p14:nvContentPartPr>
              <p14:xfrm>
                <a:off x="6952909" y="1340902"/>
                <a:ext cx="179280" cy="181080"/>
              </p14:xfrm>
            </p:contentPart>
          </mc:Choice>
          <mc:Fallback xmlns="">
            <p:pic>
              <p:nvPicPr>
                <p:cNvPr id="174796" name="Freihand 174795">
                  <a:extLst>
                    <a:ext uri="{FF2B5EF4-FFF2-40B4-BE49-F238E27FC236}">
                      <a16:creationId xmlns:a16="http://schemas.microsoft.com/office/drawing/2014/main" id="{EC9BE298-807A-020A-2CAD-EA0246F824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43909" y="1331902"/>
                  <a:ext cx="196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4798" name="Freihand 174797">
                  <a:extLst>
                    <a:ext uri="{FF2B5EF4-FFF2-40B4-BE49-F238E27FC236}">
                      <a16:creationId xmlns:a16="http://schemas.microsoft.com/office/drawing/2014/main" id="{677DEA7F-8196-F5DB-48CF-3ABFE36E34F3}"/>
                    </a:ext>
                  </a:extLst>
                </p14:cNvPr>
                <p14:cNvContentPartPr/>
                <p14:nvPr/>
              </p14:nvContentPartPr>
              <p14:xfrm>
                <a:off x="7668229" y="1191502"/>
                <a:ext cx="199080" cy="3600"/>
              </p14:xfrm>
            </p:contentPart>
          </mc:Choice>
          <mc:Fallback xmlns="">
            <p:pic>
              <p:nvPicPr>
                <p:cNvPr id="174798" name="Freihand 174797">
                  <a:extLst>
                    <a:ext uri="{FF2B5EF4-FFF2-40B4-BE49-F238E27FC236}">
                      <a16:creationId xmlns:a16="http://schemas.microsoft.com/office/drawing/2014/main" id="{677DEA7F-8196-F5DB-48CF-3ABFE36E34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59229" y="1182502"/>
                  <a:ext cx="216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4799" name="Freihand 174798">
                  <a:extLst>
                    <a:ext uri="{FF2B5EF4-FFF2-40B4-BE49-F238E27FC236}">
                      <a16:creationId xmlns:a16="http://schemas.microsoft.com/office/drawing/2014/main" id="{86D81E9D-B04A-AB91-1F32-240570860A6B}"/>
                    </a:ext>
                  </a:extLst>
                </p14:cNvPr>
                <p14:cNvContentPartPr/>
                <p14:nvPr/>
              </p14:nvContentPartPr>
              <p14:xfrm>
                <a:off x="7625749" y="1253782"/>
                <a:ext cx="206280" cy="21600"/>
              </p14:xfrm>
            </p:contentPart>
          </mc:Choice>
          <mc:Fallback xmlns="">
            <p:pic>
              <p:nvPicPr>
                <p:cNvPr id="174799" name="Freihand 174798">
                  <a:extLst>
                    <a:ext uri="{FF2B5EF4-FFF2-40B4-BE49-F238E27FC236}">
                      <a16:creationId xmlns:a16="http://schemas.microsoft.com/office/drawing/2014/main" id="{86D81E9D-B04A-AB91-1F32-240570860A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16749" y="1245142"/>
                  <a:ext cx="22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4801" name="Freihand 174800">
                  <a:extLst>
                    <a:ext uri="{FF2B5EF4-FFF2-40B4-BE49-F238E27FC236}">
                      <a16:creationId xmlns:a16="http://schemas.microsoft.com/office/drawing/2014/main" id="{31A7E251-0921-535D-A75E-6909E291BCB3}"/>
                    </a:ext>
                  </a:extLst>
                </p14:cNvPr>
                <p14:cNvContentPartPr/>
                <p14:nvPr/>
              </p14:nvContentPartPr>
              <p14:xfrm>
                <a:off x="8050909" y="957862"/>
                <a:ext cx="123120" cy="208080"/>
              </p14:xfrm>
            </p:contentPart>
          </mc:Choice>
          <mc:Fallback xmlns="">
            <p:pic>
              <p:nvPicPr>
                <p:cNvPr id="174801" name="Freihand 174800">
                  <a:extLst>
                    <a:ext uri="{FF2B5EF4-FFF2-40B4-BE49-F238E27FC236}">
                      <a16:creationId xmlns:a16="http://schemas.microsoft.com/office/drawing/2014/main" id="{31A7E251-0921-535D-A75E-6909E291BCB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41909" y="949222"/>
                  <a:ext cx="140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4802" name="Freihand 174801">
                  <a:extLst>
                    <a:ext uri="{FF2B5EF4-FFF2-40B4-BE49-F238E27FC236}">
                      <a16:creationId xmlns:a16="http://schemas.microsoft.com/office/drawing/2014/main" id="{68B54B60-495C-F09E-9F55-26F3B99CFF22}"/>
                    </a:ext>
                  </a:extLst>
                </p14:cNvPr>
                <p14:cNvContentPartPr/>
                <p14:nvPr/>
              </p14:nvContentPartPr>
              <p14:xfrm>
                <a:off x="8086909" y="948862"/>
                <a:ext cx="127440" cy="10080"/>
              </p14:xfrm>
            </p:contentPart>
          </mc:Choice>
          <mc:Fallback xmlns="">
            <p:pic>
              <p:nvPicPr>
                <p:cNvPr id="174802" name="Freihand 174801">
                  <a:extLst>
                    <a:ext uri="{FF2B5EF4-FFF2-40B4-BE49-F238E27FC236}">
                      <a16:creationId xmlns:a16="http://schemas.microsoft.com/office/drawing/2014/main" id="{68B54B60-495C-F09E-9F55-26F3B99CFF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78269" y="940222"/>
                  <a:ext cx="145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4803" name="Freihand 174802">
                  <a:extLst>
                    <a:ext uri="{FF2B5EF4-FFF2-40B4-BE49-F238E27FC236}">
                      <a16:creationId xmlns:a16="http://schemas.microsoft.com/office/drawing/2014/main" id="{32EA4D3B-85C9-B531-FE2A-9CFF557808C3}"/>
                    </a:ext>
                  </a:extLst>
                </p14:cNvPr>
                <p14:cNvContentPartPr/>
                <p14:nvPr/>
              </p14:nvContentPartPr>
              <p14:xfrm>
                <a:off x="7987909" y="1209502"/>
                <a:ext cx="251640" cy="141120"/>
              </p14:xfrm>
            </p:contentPart>
          </mc:Choice>
          <mc:Fallback xmlns="">
            <p:pic>
              <p:nvPicPr>
                <p:cNvPr id="174803" name="Freihand 174802">
                  <a:extLst>
                    <a:ext uri="{FF2B5EF4-FFF2-40B4-BE49-F238E27FC236}">
                      <a16:creationId xmlns:a16="http://schemas.microsoft.com/office/drawing/2014/main" id="{32EA4D3B-85C9-B531-FE2A-9CFF557808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79269" y="1200502"/>
                  <a:ext cx="269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4804" name="Freihand 174803">
                  <a:extLst>
                    <a:ext uri="{FF2B5EF4-FFF2-40B4-BE49-F238E27FC236}">
                      <a16:creationId xmlns:a16="http://schemas.microsoft.com/office/drawing/2014/main" id="{CCE4EC5C-DE59-13F6-7EA6-13440FBF8EA7}"/>
                    </a:ext>
                  </a:extLst>
                </p14:cNvPr>
                <p14:cNvContentPartPr/>
                <p14:nvPr/>
              </p14:nvContentPartPr>
              <p14:xfrm>
                <a:off x="8090509" y="1273582"/>
                <a:ext cx="59040" cy="150120"/>
              </p14:xfrm>
            </p:contentPart>
          </mc:Choice>
          <mc:Fallback xmlns="">
            <p:pic>
              <p:nvPicPr>
                <p:cNvPr id="174804" name="Freihand 174803">
                  <a:extLst>
                    <a:ext uri="{FF2B5EF4-FFF2-40B4-BE49-F238E27FC236}">
                      <a16:creationId xmlns:a16="http://schemas.microsoft.com/office/drawing/2014/main" id="{CCE4EC5C-DE59-13F6-7EA6-13440FBF8E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81869" y="1264582"/>
                  <a:ext cx="76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4806" name="Freihand 174805">
                  <a:extLst>
                    <a:ext uri="{FF2B5EF4-FFF2-40B4-BE49-F238E27FC236}">
                      <a16:creationId xmlns:a16="http://schemas.microsoft.com/office/drawing/2014/main" id="{4A34EE56-D676-1CCC-2DA8-63BE02061FF9}"/>
                    </a:ext>
                  </a:extLst>
                </p14:cNvPr>
                <p14:cNvContentPartPr/>
                <p14:nvPr/>
              </p14:nvContentPartPr>
              <p14:xfrm>
                <a:off x="8460949" y="1124902"/>
                <a:ext cx="20520" cy="115920"/>
              </p14:xfrm>
            </p:contentPart>
          </mc:Choice>
          <mc:Fallback xmlns="">
            <p:pic>
              <p:nvPicPr>
                <p:cNvPr id="174806" name="Freihand 174805">
                  <a:extLst>
                    <a:ext uri="{FF2B5EF4-FFF2-40B4-BE49-F238E27FC236}">
                      <a16:creationId xmlns:a16="http://schemas.microsoft.com/office/drawing/2014/main" id="{4A34EE56-D676-1CCC-2DA8-63BE02061FF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52309" y="1115902"/>
                  <a:ext cx="38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4807" name="Freihand 174806">
                  <a:extLst>
                    <a:ext uri="{FF2B5EF4-FFF2-40B4-BE49-F238E27FC236}">
                      <a16:creationId xmlns:a16="http://schemas.microsoft.com/office/drawing/2014/main" id="{E7AD9AAD-16F1-96D5-AD6E-F8FC8E808805}"/>
                    </a:ext>
                  </a:extLst>
                </p14:cNvPr>
                <p14:cNvContentPartPr/>
                <p14:nvPr/>
              </p14:nvContentPartPr>
              <p14:xfrm>
                <a:off x="8400829" y="1195102"/>
                <a:ext cx="107640" cy="5040"/>
              </p14:xfrm>
            </p:contentPart>
          </mc:Choice>
          <mc:Fallback xmlns="">
            <p:pic>
              <p:nvPicPr>
                <p:cNvPr id="174807" name="Freihand 174806">
                  <a:extLst>
                    <a:ext uri="{FF2B5EF4-FFF2-40B4-BE49-F238E27FC236}">
                      <a16:creationId xmlns:a16="http://schemas.microsoft.com/office/drawing/2014/main" id="{E7AD9AAD-16F1-96D5-AD6E-F8FC8E80880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91829" y="1186102"/>
                  <a:ext cx="125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4808" name="Freihand 174807">
                  <a:extLst>
                    <a:ext uri="{FF2B5EF4-FFF2-40B4-BE49-F238E27FC236}">
                      <a16:creationId xmlns:a16="http://schemas.microsoft.com/office/drawing/2014/main" id="{68D4B02D-A5EF-8D3F-5639-B6349548E6F6}"/>
                    </a:ext>
                  </a:extLst>
                </p14:cNvPr>
                <p14:cNvContentPartPr/>
                <p14:nvPr/>
              </p14:nvContentPartPr>
              <p14:xfrm>
                <a:off x="8654989" y="1060822"/>
                <a:ext cx="129960" cy="228960"/>
              </p14:xfrm>
            </p:contentPart>
          </mc:Choice>
          <mc:Fallback xmlns="">
            <p:pic>
              <p:nvPicPr>
                <p:cNvPr id="174808" name="Freihand 174807">
                  <a:extLst>
                    <a:ext uri="{FF2B5EF4-FFF2-40B4-BE49-F238E27FC236}">
                      <a16:creationId xmlns:a16="http://schemas.microsoft.com/office/drawing/2014/main" id="{68D4B02D-A5EF-8D3F-5639-B6349548E6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45989" y="1052182"/>
                  <a:ext cx="147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4809" name="Freihand 174808">
                  <a:extLst>
                    <a:ext uri="{FF2B5EF4-FFF2-40B4-BE49-F238E27FC236}">
                      <a16:creationId xmlns:a16="http://schemas.microsoft.com/office/drawing/2014/main" id="{B6652691-8224-7A60-DD7B-80D74EA1C698}"/>
                    </a:ext>
                  </a:extLst>
                </p14:cNvPr>
                <p14:cNvContentPartPr/>
                <p14:nvPr/>
              </p14:nvContentPartPr>
              <p14:xfrm>
                <a:off x="8861989" y="1035622"/>
                <a:ext cx="171000" cy="169920"/>
              </p14:xfrm>
            </p:contentPart>
          </mc:Choice>
          <mc:Fallback xmlns="">
            <p:pic>
              <p:nvPicPr>
                <p:cNvPr id="174809" name="Freihand 174808">
                  <a:extLst>
                    <a:ext uri="{FF2B5EF4-FFF2-40B4-BE49-F238E27FC236}">
                      <a16:creationId xmlns:a16="http://schemas.microsoft.com/office/drawing/2014/main" id="{B6652691-8224-7A60-DD7B-80D74EA1C6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53349" y="1026622"/>
                  <a:ext cx="188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4810" name="Freihand 174809">
                  <a:extLst>
                    <a:ext uri="{FF2B5EF4-FFF2-40B4-BE49-F238E27FC236}">
                      <a16:creationId xmlns:a16="http://schemas.microsoft.com/office/drawing/2014/main" id="{8CAEDF5F-E295-4EFF-62FA-71C9405BC924}"/>
                    </a:ext>
                  </a:extLst>
                </p14:cNvPr>
                <p14:cNvContentPartPr/>
                <p14:nvPr/>
              </p14:nvContentPartPr>
              <p14:xfrm>
                <a:off x="9088429" y="1020502"/>
                <a:ext cx="154800" cy="178560"/>
              </p14:xfrm>
            </p:contentPart>
          </mc:Choice>
          <mc:Fallback xmlns="">
            <p:pic>
              <p:nvPicPr>
                <p:cNvPr id="174810" name="Freihand 174809">
                  <a:extLst>
                    <a:ext uri="{FF2B5EF4-FFF2-40B4-BE49-F238E27FC236}">
                      <a16:creationId xmlns:a16="http://schemas.microsoft.com/office/drawing/2014/main" id="{8CAEDF5F-E295-4EFF-62FA-71C9405BC92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79789" y="1011862"/>
                  <a:ext cx="172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4812" name="Freihand 174811">
                  <a:extLst>
                    <a:ext uri="{FF2B5EF4-FFF2-40B4-BE49-F238E27FC236}">
                      <a16:creationId xmlns:a16="http://schemas.microsoft.com/office/drawing/2014/main" id="{DB25B2C2-A481-92B6-A430-65AC2D501072}"/>
                    </a:ext>
                  </a:extLst>
                </p14:cNvPr>
                <p14:cNvContentPartPr/>
                <p14:nvPr/>
              </p14:nvContentPartPr>
              <p14:xfrm>
                <a:off x="7902589" y="824662"/>
                <a:ext cx="428760" cy="718200"/>
              </p14:xfrm>
            </p:contentPart>
          </mc:Choice>
          <mc:Fallback xmlns="">
            <p:pic>
              <p:nvPicPr>
                <p:cNvPr id="174812" name="Freihand 174811">
                  <a:extLst>
                    <a:ext uri="{FF2B5EF4-FFF2-40B4-BE49-F238E27FC236}">
                      <a16:creationId xmlns:a16="http://schemas.microsoft.com/office/drawing/2014/main" id="{DB25B2C2-A481-92B6-A430-65AC2D50107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93589" y="815662"/>
                  <a:ext cx="44640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4820" name="Freihand 174819">
                  <a:extLst>
                    <a:ext uri="{FF2B5EF4-FFF2-40B4-BE49-F238E27FC236}">
                      <a16:creationId xmlns:a16="http://schemas.microsoft.com/office/drawing/2014/main" id="{F271C0BD-1C6A-1615-594F-162B74B61334}"/>
                    </a:ext>
                  </a:extLst>
                </p14:cNvPr>
                <p14:cNvContentPartPr/>
                <p14:nvPr/>
              </p14:nvContentPartPr>
              <p14:xfrm>
                <a:off x="10351669" y="1039222"/>
                <a:ext cx="235080" cy="109800"/>
              </p14:xfrm>
            </p:contentPart>
          </mc:Choice>
          <mc:Fallback xmlns="">
            <p:pic>
              <p:nvPicPr>
                <p:cNvPr id="174820" name="Freihand 174819">
                  <a:extLst>
                    <a:ext uri="{FF2B5EF4-FFF2-40B4-BE49-F238E27FC236}">
                      <a16:creationId xmlns:a16="http://schemas.microsoft.com/office/drawing/2014/main" id="{F271C0BD-1C6A-1615-594F-162B74B6133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43029" y="1030222"/>
                  <a:ext cx="252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4821" name="Freihand 174820">
                  <a:extLst>
                    <a:ext uri="{FF2B5EF4-FFF2-40B4-BE49-F238E27FC236}">
                      <a16:creationId xmlns:a16="http://schemas.microsoft.com/office/drawing/2014/main" id="{AF371D7D-3377-821D-0C81-DE13A8CCF446}"/>
                    </a:ext>
                  </a:extLst>
                </p14:cNvPr>
                <p14:cNvContentPartPr/>
                <p14:nvPr/>
              </p14:nvContentPartPr>
              <p14:xfrm>
                <a:off x="10571629" y="946702"/>
                <a:ext cx="17280" cy="10800"/>
              </p14:xfrm>
            </p:contentPart>
          </mc:Choice>
          <mc:Fallback xmlns="">
            <p:pic>
              <p:nvPicPr>
                <p:cNvPr id="174821" name="Freihand 174820">
                  <a:extLst>
                    <a:ext uri="{FF2B5EF4-FFF2-40B4-BE49-F238E27FC236}">
                      <a16:creationId xmlns:a16="http://schemas.microsoft.com/office/drawing/2014/main" id="{AF371D7D-3377-821D-0C81-DE13A8CCF4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62629" y="938062"/>
                  <a:ext cx="34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4822" name="Freihand 174821">
                  <a:extLst>
                    <a:ext uri="{FF2B5EF4-FFF2-40B4-BE49-F238E27FC236}">
                      <a16:creationId xmlns:a16="http://schemas.microsoft.com/office/drawing/2014/main" id="{2BEA0129-90CA-95F6-EC8C-66EC22B366F6}"/>
                    </a:ext>
                  </a:extLst>
                </p14:cNvPr>
                <p14:cNvContentPartPr/>
                <p14:nvPr/>
              </p14:nvContentPartPr>
              <p14:xfrm>
                <a:off x="10745509" y="1016542"/>
                <a:ext cx="167400" cy="218160"/>
              </p14:xfrm>
            </p:contentPart>
          </mc:Choice>
          <mc:Fallback xmlns="">
            <p:pic>
              <p:nvPicPr>
                <p:cNvPr id="174822" name="Freihand 174821">
                  <a:extLst>
                    <a:ext uri="{FF2B5EF4-FFF2-40B4-BE49-F238E27FC236}">
                      <a16:creationId xmlns:a16="http://schemas.microsoft.com/office/drawing/2014/main" id="{2BEA0129-90CA-95F6-EC8C-66EC22B366F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36509" y="1007542"/>
                  <a:ext cx="185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4823" name="Freihand 174822">
                  <a:extLst>
                    <a:ext uri="{FF2B5EF4-FFF2-40B4-BE49-F238E27FC236}">
                      <a16:creationId xmlns:a16="http://schemas.microsoft.com/office/drawing/2014/main" id="{6B17140D-CFDF-3FF9-1EED-4E4DF9A83A80}"/>
                    </a:ext>
                  </a:extLst>
                </p14:cNvPr>
                <p14:cNvContentPartPr/>
                <p14:nvPr/>
              </p14:nvContentPartPr>
              <p14:xfrm>
                <a:off x="11077069" y="1111582"/>
                <a:ext cx="10080" cy="104040"/>
              </p14:xfrm>
            </p:contentPart>
          </mc:Choice>
          <mc:Fallback xmlns="">
            <p:pic>
              <p:nvPicPr>
                <p:cNvPr id="174823" name="Freihand 174822">
                  <a:extLst>
                    <a:ext uri="{FF2B5EF4-FFF2-40B4-BE49-F238E27FC236}">
                      <a16:creationId xmlns:a16="http://schemas.microsoft.com/office/drawing/2014/main" id="{6B17140D-CFDF-3FF9-1EED-4E4DF9A83A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68429" y="1102582"/>
                  <a:ext cx="27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4824" name="Freihand 174823">
                  <a:extLst>
                    <a:ext uri="{FF2B5EF4-FFF2-40B4-BE49-F238E27FC236}">
                      <a16:creationId xmlns:a16="http://schemas.microsoft.com/office/drawing/2014/main" id="{F20B2DD4-DDBD-C4C1-0D32-F5C89E625AB6}"/>
                    </a:ext>
                  </a:extLst>
                </p14:cNvPr>
                <p14:cNvContentPartPr/>
                <p14:nvPr/>
              </p14:nvContentPartPr>
              <p14:xfrm>
                <a:off x="11287309" y="973342"/>
                <a:ext cx="147600" cy="162000"/>
              </p14:xfrm>
            </p:contentPart>
          </mc:Choice>
          <mc:Fallback xmlns="">
            <p:pic>
              <p:nvPicPr>
                <p:cNvPr id="174824" name="Freihand 174823">
                  <a:extLst>
                    <a:ext uri="{FF2B5EF4-FFF2-40B4-BE49-F238E27FC236}">
                      <a16:creationId xmlns:a16="http://schemas.microsoft.com/office/drawing/2014/main" id="{F20B2DD4-DDBD-C4C1-0D32-F5C89E625A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78669" y="964702"/>
                  <a:ext cx="165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4825" name="Freihand 174824">
                  <a:extLst>
                    <a:ext uri="{FF2B5EF4-FFF2-40B4-BE49-F238E27FC236}">
                      <a16:creationId xmlns:a16="http://schemas.microsoft.com/office/drawing/2014/main" id="{8473E2CB-55EC-3490-8E96-32B71346F7A6}"/>
                    </a:ext>
                  </a:extLst>
                </p14:cNvPr>
                <p14:cNvContentPartPr/>
                <p14:nvPr/>
              </p14:nvContentPartPr>
              <p14:xfrm>
                <a:off x="11498989" y="1040662"/>
                <a:ext cx="149760" cy="115920"/>
              </p14:xfrm>
            </p:contentPart>
          </mc:Choice>
          <mc:Fallback xmlns="">
            <p:pic>
              <p:nvPicPr>
                <p:cNvPr id="174825" name="Freihand 174824">
                  <a:extLst>
                    <a:ext uri="{FF2B5EF4-FFF2-40B4-BE49-F238E27FC236}">
                      <a16:creationId xmlns:a16="http://schemas.microsoft.com/office/drawing/2014/main" id="{8473E2CB-55EC-3490-8E96-32B71346F7A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89989" y="1032022"/>
                  <a:ext cx="167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4814" name="Freihand 174813">
                  <a:extLst>
                    <a:ext uri="{FF2B5EF4-FFF2-40B4-BE49-F238E27FC236}">
                      <a16:creationId xmlns:a16="http://schemas.microsoft.com/office/drawing/2014/main" id="{79184075-860C-5996-231E-1A90BD9CD8D4}"/>
                    </a:ext>
                  </a:extLst>
                </p14:cNvPr>
                <p14:cNvContentPartPr/>
                <p14:nvPr/>
              </p14:nvContentPartPr>
              <p14:xfrm>
                <a:off x="9423229" y="894862"/>
                <a:ext cx="276480" cy="370080"/>
              </p14:xfrm>
            </p:contentPart>
          </mc:Choice>
          <mc:Fallback xmlns="">
            <p:pic>
              <p:nvPicPr>
                <p:cNvPr id="174814" name="Freihand 174813">
                  <a:extLst>
                    <a:ext uri="{FF2B5EF4-FFF2-40B4-BE49-F238E27FC236}">
                      <a16:creationId xmlns:a16="http://schemas.microsoft.com/office/drawing/2014/main" id="{79184075-860C-5996-231E-1A90BD9CD8D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14589" y="885862"/>
                  <a:ext cx="2941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4815" name="Freihand 174814">
                  <a:extLst>
                    <a:ext uri="{FF2B5EF4-FFF2-40B4-BE49-F238E27FC236}">
                      <a16:creationId xmlns:a16="http://schemas.microsoft.com/office/drawing/2014/main" id="{C9397535-3E2D-6102-3C89-946F713FF699}"/>
                    </a:ext>
                  </a:extLst>
                </p14:cNvPr>
                <p14:cNvContentPartPr/>
                <p14:nvPr/>
              </p14:nvContentPartPr>
              <p14:xfrm>
                <a:off x="9601069" y="1178542"/>
                <a:ext cx="94320" cy="18000"/>
              </p14:xfrm>
            </p:contentPart>
          </mc:Choice>
          <mc:Fallback xmlns="">
            <p:pic>
              <p:nvPicPr>
                <p:cNvPr id="174815" name="Freihand 174814">
                  <a:extLst>
                    <a:ext uri="{FF2B5EF4-FFF2-40B4-BE49-F238E27FC236}">
                      <a16:creationId xmlns:a16="http://schemas.microsoft.com/office/drawing/2014/main" id="{C9397535-3E2D-6102-3C89-946F713FF69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92069" y="1169542"/>
                  <a:ext cx="11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4816" name="Freihand 174815">
                  <a:extLst>
                    <a:ext uri="{FF2B5EF4-FFF2-40B4-BE49-F238E27FC236}">
                      <a16:creationId xmlns:a16="http://schemas.microsoft.com/office/drawing/2014/main" id="{8BD7E3BC-4328-A43A-5F47-CCAB85CEE39C}"/>
                    </a:ext>
                  </a:extLst>
                </p14:cNvPr>
                <p14:cNvContentPartPr/>
                <p14:nvPr/>
              </p14:nvContentPartPr>
              <p14:xfrm>
                <a:off x="9733549" y="1109782"/>
                <a:ext cx="143640" cy="88200"/>
              </p14:xfrm>
            </p:contentPart>
          </mc:Choice>
          <mc:Fallback xmlns="">
            <p:pic>
              <p:nvPicPr>
                <p:cNvPr id="174816" name="Freihand 174815">
                  <a:extLst>
                    <a:ext uri="{FF2B5EF4-FFF2-40B4-BE49-F238E27FC236}">
                      <a16:creationId xmlns:a16="http://schemas.microsoft.com/office/drawing/2014/main" id="{8BD7E3BC-4328-A43A-5F47-CCAB85CEE39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24909" y="1101142"/>
                  <a:ext cx="161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4817" name="Freihand 174816">
                  <a:extLst>
                    <a:ext uri="{FF2B5EF4-FFF2-40B4-BE49-F238E27FC236}">
                      <a16:creationId xmlns:a16="http://schemas.microsoft.com/office/drawing/2014/main" id="{2B3BFC72-7DD6-8D6E-BD94-F31046FB9E4C}"/>
                    </a:ext>
                  </a:extLst>
                </p14:cNvPr>
                <p14:cNvContentPartPr/>
                <p14:nvPr/>
              </p14:nvContentPartPr>
              <p14:xfrm>
                <a:off x="9900949" y="1006102"/>
                <a:ext cx="137880" cy="154800"/>
              </p14:xfrm>
            </p:contentPart>
          </mc:Choice>
          <mc:Fallback xmlns="">
            <p:pic>
              <p:nvPicPr>
                <p:cNvPr id="174817" name="Freihand 174816">
                  <a:extLst>
                    <a:ext uri="{FF2B5EF4-FFF2-40B4-BE49-F238E27FC236}">
                      <a16:creationId xmlns:a16="http://schemas.microsoft.com/office/drawing/2014/main" id="{2B3BFC72-7DD6-8D6E-BD94-F31046FB9E4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92309" y="997462"/>
                  <a:ext cx="155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4818" name="Freihand 174817">
                  <a:extLst>
                    <a:ext uri="{FF2B5EF4-FFF2-40B4-BE49-F238E27FC236}">
                      <a16:creationId xmlns:a16="http://schemas.microsoft.com/office/drawing/2014/main" id="{912EECD3-3D32-AF4E-EB64-1AF64FEA0C58}"/>
                    </a:ext>
                  </a:extLst>
                </p14:cNvPr>
                <p14:cNvContentPartPr/>
                <p14:nvPr/>
              </p14:nvContentPartPr>
              <p14:xfrm>
                <a:off x="10109749" y="956782"/>
                <a:ext cx="67680" cy="232560"/>
              </p14:xfrm>
            </p:contentPart>
          </mc:Choice>
          <mc:Fallback xmlns="">
            <p:pic>
              <p:nvPicPr>
                <p:cNvPr id="174818" name="Freihand 174817">
                  <a:extLst>
                    <a:ext uri="{FF2B5EF4-FFF2-40B4-BE49-F238E27FC236}">
                      <a16:creationId xmlns:a16="http://schemas.microsoft.com/office/drawing/2014/main" id="{912EECD3-3D32-AF4E-EB64-1AF64FEA0C5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01109" y="947782"/>
                  <a:ext cx="85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4819" name="Freihand 174818">
                  <a:extLst>
                    <a:ext uri="{FF2B5EF4-FFF2-40B4-BE49-F238E27FC236}">
                      <a16:creationId xmlns:a16="http://schemas.microsoft.com/office/drawing/2014/main" id="{834255CE-FEEA-0941-9D6E-BA379EC02821}"/>
                    </a:ext>
                  </a:extLst>
                </p14:cNvPr>
                <p14:cNvContentPartPr/>
                <p14:nvPr/>
              </p14:nvContentPartPr>
              <p14:xfrm>
                <a:off x="9859909" y="835462"/>
                <a:ext cx="107280" cy="50040"/>
              </p14:xfrm>
            </p:contentPart>
          </mc:Choice>
          <mc:Fallback xmlns="">
            <p:pic>
              <p:nvPicPr>
                <p:cNvPr id="174819" name="Freihand 174818">
                  <a:extLst>
                    <a:ext uri="{FF2B5EF4-FFF2-40B4-BE49-F238E27FC236}">
                      <a16:creationId xmlns:a16="http://schemas.microsoft.com/office/drawing/2014/main" id="{834255CE-FEEA-0941-9D6E-BA379EC0282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51269" y="826462"/>
                  <a:ext cx="124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4826" name="Freihand 174825">
                  <a:extLst>
                    <a:ext uri="{FF2B5EF4-FFF2-40B4-BE49-F238E27FC236}">
                      <a16:creationId xmlns:a16="http://schemas.microsoft.com/office/drawing/2014/main" id="{63B1995F-5C28-BBB6-8581-9B68703C6254}"/>
                    </a:ext>
                  </a:extLst>
                </p14:cNvPr>
                <p14:cNvContentPartPr/>
                <p14:nvPr/>
              </p14:nvContentPartPr>
              <p14:xfrm>
                <a:off x="9850909" y="1345942"/>
                <a:ext cx="116640" cy="115920"/>
              </p14:xfrm>
            </p:contentPart>
          </mc:Choice>
          <mc:Fallback xmlns="">
            <p:pic>
              <p:nvPicPr>
                <p:cNvPr id="174826" name="Freihand 174825">
                  <a:extLst>
                    <a:ext uri="{FF2B5EF4-FFF2-40B4-BE49-F238E27FC236}">
                      <a16:creationId xmlns:a16="http://schemas.microsoft.com/office/drawing/2014/main" id="{63B1995F-5C28-BBB6-8581-9B68703C625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42269" y="1336942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4827" name="Freihand 174826">
                  <a:extLst>
                    <a:ext uri="{FF2B5EF4-FFF2-40B4-BE49-F238E27FC236}">
                      <a16:creationId xmlns:a16="http://schemas.microsoft.com/office/drawing/2014/main" id="{D50AFCD5-A9EB-803F-E247-0C8D5EEBFC75}"/>
                    </a:ext>
                  </a:extLst>
                </p14:cNvPr>
                <p14:cNvContentPartPr/>
                <p14:nvPr/>
              </p14:nvContentPartPr>
              <p14:xfrm>
                <a:off x="9881149" y="1300222"/>
                <a:ext cx="174240" cy="14760"/>
              </p14:xfrm>
            </p:contentPart>
          </mc:Choice>
          <mc:Fallback xmlns="">
            <p:pic>
              <p:nvPicPr>
                <p:cNvPr id="174827" name="Freihand 174826">
                  <a:extLst>
                    <a:ext uri="{FF2B5EF4-FFF2-40B4-BE49-F238E27FC236}">
                      <a16:creationId xmlns:a16="http://schemas.microsoft.com/office/drawing/2014/main" id="{D50AFCD5-A9EB-803F-E247-0C8D5EEBFC7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72149" y="1291582"/>
                  <a:ext cx="191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4828" name="Freihand 174827">
                  <a:extLst>
                    <a:ext uri="{FF2B5EF4-FFF2-40B4-BE49-F238E27FC236}">
                      <a16:creationId xmlns:a16="http://schemas.microsoft.com/office/drawing/2014/main" id="{EF670BCC-0AB6-7511-A25F-04C1DF34FE9C}"/>
                    </a:ext>
                  </a:extLst>
                </p14:cNvPr>
                <p14:cNvContentPartPr/>
                <p14:nvPr/>
              </p14:nvContentPartPr>
              <p14:xfrm>
                <a:off x="9758389" y="1456102"/>
                <a:ext cx="384120" cy="167040"/>
              </p14:xfrm>
            </p:contentPart>
          </mc:Choice>
          <mc:Fallback xmlns="">
            <p:pic>
              <p:nvPicPr>
                <p:cNvPr id="174828" name="Freihand 174827">
                  <a:extLst>
                    <a:ext uri="{FF2B5EF4-FFF2-40B4-BE49-F238E27FC236}">
                      <a16:creationId xmlns:a16="http://schemas.microsoft.com/office/drawing/2014/main" id="{EF670BCC-0AB6-7511-A25F-04C1DF34FE9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49389" y="1447102"/>
                  <a:ext cx="401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4829" name="Freihand 174828">
                  <a:extLst>
                    <a:ext uri="{FF2B5EF4-FFF2-40B4-BE49-F238E27FC236}">
                      <a16:creationId xmlns:a16="http://schemas.microsoft.com/office/drawing/2014/main" id="{05BCE747-22AD-ED71-4392-E21524BFF073}"/>
                    </a:ext>
                  </a:extLst>
                </p14:cNvPr>
                <p14:cNvContentPartPr/>
                <p14:nvPr/>
              </p14:nvContentPartPr>
              <p14:xfrm>
                <a:off x="9898429" y="1607662"/>
                <a:ext cx="178200" cy="183600"/>
              </p14:xfrm>
            </p:contentPart>
          </mc:Choice>
          <mc:Fallback xmlns="">
            <p:pic>
              <p:nvPicPr>
                <p:cNvPr id="174829" name="Freihand 174828">
                  <a:extLst>
                    <a:ext uri="{FF2B5EF4-FFF2-40B4-BE49-F238E27FC236}">
                      <a16:creationId xmlns:a16="http://schemas.microsoft.com/office/drawing/2014/main" id="{05BCE747-22AD-ED71-4392-E21524BFF07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89429" y="1599022"/>
                  <a:ext cx="19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4834" name="Freihand 174833">
                  <a:extLst>
                    <a:ext uri="{FF2B5EF4-FFF2-40B4-BE49-F238E27FC236}">
                      <a16:creationId xmlns:a16="http://schemas.microsoft.com/office/drawing/2014/main" id="{29918C93-CB24-6A68-3DB5-F7A506FE5E43}"/>
                    </a:ext>
                  </a:extLst>
                </p14:cNvPr>
                <p14:cNvContentPartPr/>
                <p14:nvPr/>
              </p14:nvContentPartPr>
              <p14:xfrm>
                <a:off x="10319629" y="1375462"/>
                <a:ext cx="340560" cy="283680"/>
              </p14:xfrm>
            </p:contentPart>
          </mc:Choice>
          <mc:Fallback xmlns="">
            <p:pic>
              <p:nvPicPr>
                <p:cNvPr id="174834" name="Freihand 174833">
                  <a:extLst>
                    <a:ext uri="{FF2B5EF4-FFF2-40B4-BE49-F238E27FC236}">
                      <a16:creationId xmlns:a16="http://schemas.microsoft.com/office/drawing/2014/main" id="{29918C93-CB24-6A68-3DB5-F7A506FE5E4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10989" y="1366462"/>
                  <a:ext cx="358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4835" name="Freihand 174834">
                  <a:extLst>
                    <a:ext uri="{FF2B5EF4-FFF2-40B4-BE49-F238E27FC236}">
                      <a16:creationId xmlns:a16="http://schemas.microsoft.com/office/drawing/2014/main" id="{1345BDEA-4BC2-2A42-C489-0F2C5ECDBBD9}"/>
                    </a:ext>
                  </a:extLst>
                </p14:cNvPr>
                <p14:cNvContentPartPr/>
                <p14:nvPr/>
              </p14:nvContentPartPr>
              <p14:xfrm>
                <a:off x="10616269" y="1412902"/>
                <a:ext cx="20520" cy="7920"/>
              </p14:xfrm>
            </p:contentPart>
          </mc:Choice>
          <mc:Fallback xmlns="">
            <p:pic>
              <p:nvPicPr>
                <p:cNvPr id="174835" name="Freihand 174834">
                  <a:extLst>
                    <a:ext uri="{FF2B5EF4-FFF2-40B4-BE49-F238E27FC236}">
                      <a16:creationId xmlns:a16="http://schemas.microsoft.com/office/drawing/2014/main" id="{1345BDEA-4BC2-2A42-C489-0F2C5ECDBB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07629" y="1403902"/>
                  <a:ext cx="38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4836" name="Freihand 174835">
                  <a:extLst>
                    <a:ext uri="{FF2B5EF4-FFF2-40B4-BE49-F238E27FC236}">
                      <a16:creationId xmlns:a16="http://schemas.microsoft.com/office/drawing/2014/main" id="{CC2C4E96-7EE8-6815-F33F-F0ACD05E0E62}"/>
                    </a:ext>
                  </a:extLst>
                </p14:cNvPr>
                <p14:cNvContentPartPr/>
                <p14:nvPr/>
              </p14:nvContentPartPr>
              <p14:xfrm>
                <a:off x="10763869" y="1474822"/>
                <a:ext cx="78480" cy="115200"/>
              </p14:xfrm>
            </p:contentPart>
          </mc:Choice>
          <mc:Fallback xmlns="">
            <p:pic>
              <p:nvPicPr>
                <p:cNvPr id="174836" name="Freihand 174835">
                  <a:extLst>
                    <a:ext uri="{FF2B5EF4-FFF2-40B4-BE49-F238E27FC236}">
                      <a16:creationId xmlns:a16="http://schemas.microsoft.com/office/drawing/2014/main" id="{CC2C4E96-7EE8-6815-F33F-F0ACD05E0E6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55229" y="1466182"/>
                  <a:ext cx="96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4837" name="Freihand 174836">
                  <a:extLst>
                    <a:ext uri="{FF2B5EF4-FFF2-40B4-BE49-F238E27FC236}">
                      <a16:creationId xmlns:a16="http://schemas.microsoft.com/office/drawing/2014/main" id="{BDFD4C71-E847-C66E-85A6-33DF1F991F90}"/>
                    </a:ext>
                  </a:extLst>
                </p14:cNvPr>
                <p14:cNvContentPartPr/>
                <p14:nvPr/>
              </p14:nvContentPartPr>
              <p14:xfrm>
                <a:off x="10885189" y="1375102"/>
                <a:ext cx="225000" cy="165960"/>
              </p14:xfrm>
            </p:contentPart>
          </mc:Choice>
          <mc:Fallback xmlns="">
            <p:pic>
              <p:nvPicPr>
                <p:cNvPr id="174837" name="Freihand 174836">
                  <a:extLst>
                    <a:ext uri="{FF2B5EF4-FFF2-40B4-BE49-F238E27FC236}">
                      <a16:creationId xmlns:a16="http://schemas.microsoft.com/office/drawing/2014/main" id="{BDFD4C71-E847-C66E-85A6-33DF1F991F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76189" y="1366102"/>
                  <a:ext cx="242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4838" name="Freihand 174837">
                  <a:extLst>
                    <a:ext uri="{FF2B5EF4-FFF2-40B4-BE49-F238E27FC236}">
                      <a16:creationId xmlns:a16="http://schemas.microsoft.com/office/drawing/2014/main" id="{D1C6879F-71A1-589F-389C-7A5C2D6A5FC5}"/>
                    </a:ext>
                  </a:extLst>
                </p14:cNvPr>
                <p14:cNvContentPartPr/>
                <p14:nvPr/>
              </p14:nvContentPartPr>
              <p14:xfrm>
                <a:off x="11063389" y="1390582"/>
                <a:ext cx="46800" cy="21600"/>
              </p14:xfrm>
            </p:contentPart>
          </mc:Choice>
          <mc:Fallback xmlns="">
            <p:pic>
              <p:nvPicPr>
                <p:cNvPr id="174838" name="Freihand 174837">
                  <a:extLst>
                    <a:ext uri="{FF2B5EF4-FFF2-40B4-BE49-F238E27FC236}">
                      <a16:creationId xmlns:a16="http://schemas.microsoft.com/office/drawing/2014/main" id="{D1C6879F-71A1-589F-389C-7A5C2D6A5FC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054389" y="1381582"/>
                  <a:ext cx="64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4839" name="Freihand 174838">
                  <a:extLst>
                    <a:ext uri="{FF2B5EF4-FFF2-40B4-BE49-F238E27FC236}">
                      <a16:creationId xmlns:a16="http://schemas.microsoft.com/office/drawing/2014/main" id="{CE5B4E01-5AD2-D550-2FE8-EE1960A6EAB4}"/>
                    </a:ext>
                  </a:extLst>
                </p14:cNvPr>
                <p14:cNvContentPartPr/>
                <p14:nvPr/>
              </p14:nvContentPartPr>
              <p14:xfrm>
                <a:off x="11123149" y="1425142"/>
                <a:ext cx="235080" cy="218520"/>
              </p14:xfrm>
            </p:contentPart>
          </mc:Choice>
          <mc:Fallback xmlns="">
            <p:pic>
              <p:nvPicPr>
                <p:cNvPr id="174839" name="Freihand 174838">
                  <a:extLst>
                    <a:ext uri="{FF2B5EF4-FFF2-40B4-BE49-F238E27FC236}">
                      <a16:creationId xmlns:a16="http://schemas.microsoft.com/office/drawing/2014/main" id="{CE5B4E01-5AD2-D550-2FE8-EE1960A6EA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14509" y="1416142"/>
                  <a:ext cx="252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4840" name="Freihand 174839">
                  <a:extLst>
                    <a:ext uri="{FF2B5EF4-FFF2-40B4-BE49-F238E27FC236}">
                      <a16:creationId xmlns:a16="http://schemas.microsoft.com/office/drawing/2014/main" id="{D5680BDA-1526-6BB2-9A9B-7DA9C667BAB8}"/>
                    </a:ext>
                  </a:extLst>
                </p14:cNvPr>
                <p14:cNvContentPartPr/>
                <p14:nvPr/>
              </p14:nvContentPartPr>
              <p14:xfrm>
                <a:off x="11429149" y="1401382"/>
                <a:ext cx="236520" cy="97560"/>
              </p14:xfrm>
            </p:contentPart>
          </mc:Choice>
          <mc:Fallback xmlns="">
            <p:pic>
              <p:nvPicPr>
                <p:cNvPr id="174840" name="Freihand 174839">
                  <a:extLst>
                    <a:ext uri="{FF2B5EF4-FFF2-40B4-BE49-F238E27FC236}">
                      <a16:creationId xmlns:a16="http://schemas.microsoft.com/office/drawing/2014/main" id="{D5680BDA-1526-6BB2-9A9B-7DA9C667BA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420149" y="1392742"/>
                  <a:ext cx="254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4841" name="Freihand 174840">
                  <a:extLst>
                    <a:ext uri="{FF2B5EF4-FFF2-40B4-BE49-F238E27FC236}">
                      <a16:creationId xmlns:a16="http://schemas.microsoft.com/office/drawing/2014/main" id="{C2E2DCAC-9110-10F3-87A4-AE6F2D60908C}"/>
                    </a:ext>
                  </a:extLst>
                </p14:cNvPr>
                <p14:cNvContentPartPr/>
                <p14:nvPr/>
              </p14:nvContentPartPr>
              <p14:xfrm>
                <a:off x="11708149" y="1404622"/>
                <a:ext cx="72000" cy="78120"/>
              </p14:xfrm>
            </p:contentPart>
          </mc:Choice>
          <mc:Fallback xmlns="">
            <p:pic>
              <p:nvPicPr>
                <p:cNvPr id="174841" name="Freihand 174840">
                  <a:extLst>
                    <a:ext uri="{FF2B5EF4-FFF2-40B4-BE49-F238E27FC236}">
                      <a16:creationId xmlns:a16="http://schemas.microsoft.com/office/drawing/2014/main" id="{C2E2DCAC-9110-10F3-87A4-AE6F2D60908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699509" y="1395622"/>
                  <a:ext cx="89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4842" name="Freihand 174841">
                  <a:extLst>
                    <a:ext uri="{FF2B5EF4-FFF2-40B4-BE49-F238E27FC236}">
                      <a16:creationId xmlns:a16="http://schemas.microsoft.com/office/drawing/2014/main" id="{70BBB98F-FBCF-1EC0-4503-C8C593223B89}"/>
                    </a:ext>
                  </a:extLst>
                </p14:cNvPr>
                <p14:cNvContentPartPr/>
                <p14:nvPr/>
              </p14:nvContentPartPr>
              <p14:xfrm>
                <a:off x="11838469" y="1385542"/>
                <a:ext cx="109440" cy="201600"/>
              </p14:xfrm>
            </p:contentPart>
          </mc:Choice>
          <mc:Fallback xmlns="">
            <p:pic>
              <p:nvPicPr>
                <p:cNvPr id="174842" name="Freihand 174841">
                  <a:extLst>
                    <a:ext uri="{FF2B5EF4-FFF2-40B4-BE49-F238E27FC236}">
                      <a16:creationId xmlns:a16="http://schemas.microsoft.com/office/drawing/2014/main" id="{70BBB98F-FBCF-1EC0-4503-C8C593223B8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29469" y="1376542"/>
                  <a:ext cx="127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4843" name="Freihand 174842">
                  <a:extLst>
                    <a:ext uri="{FF2B5EF4-FFF2-40B4-BE49-F238E27FC236}">
                      <a16:creationId xmlns:a16="http://schemas.microsoft.com/office/drawing/2014/main" id="{237E65B9-B2AF-FFF7-48D4-93C6A09809B5}"/>
                    </a:ext>
                  </a:extLst>
                </p14:cNvPr>
                <p14:cNvContentPartPr/>
                <p14:nvPr/>
              </p14:nvContentPartPr>
              <p14:xfrm>
                <a:off x="10498549" y="1775782"/>
                <a:ext cx="119160" cy="211680"/>
              </p14:xfrm>
            </p:contentPart>
          </mc:Choice>
          <mc:Fallback xmlns="">
            <p:pic>
              <p:nvPicPr>
                <p:cNvPr id="174843" name="Freihand 174842">
                  <a:extLst>
                    <a:ext uri="{FF2B5EF4-FFF2-40B4-BE49-F238E27FC236}">
                      <a16:creationId xmlns:a16="http://schemas.microsoft.com/office/drawing/2014/main" id="{237E65B9-B2AF-FFF7-48D4-93C6A09809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89909" y="1767142"/>
                  <a:ext cx="136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4844" name="Freihand 174843">
                  <a:extLst>
                    <a:ext uri="{FF2B5EF4-FFF2-40B4-BE49-F238E27FC236}">
                      <a16:creationId xmlns:a16="http://schemas.microsoft.com/office/drawing/2014/main" id="{C7914041-6D4D-3E2E-7BCD-1FE6DE33932F}"/>
                    </a:ext>
                  </a:extLst>
                </p14:cNvPr>
                <p14:cNvContentPartPr/>
                <p14:nvPr/>
              </p14:nvContentPartPr>
              <p14:xfrm>
                <a:off x="10676749" y="1870822"/>
                <a:ext cx="114480" cy="48240"/>
              </p14:xfrm>
            </p:contentPart>
          </mc:Choice>
          <mc:Fallback xmlns="">
            <p:pic>
              <p:nvPicPr>
                <p:cNvPr id="174844" name="Freihand 174843">
                  <a:extLst>
                    <a:ext uri="{FF2B5EF4-FFF2-40B4-BE49-F238E27FC236}">
                      <a16:creationId xmlns:a16="http://schemas.microsoft.com/office/drawing/2014/main" id="{C7914041-6D4D-3E2E-7BCD-1FE6DE33932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68109" y="1862182"/>
                  <a:ext cx="132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4845" name="Freihand 174844">
                  <a:extLst>
                    <a:ext uri="{FF2B5EF4-FFF2-40B4-BE49-F238E27FC236}">
                      <a16:creationId xmlns:a16="http://schemas.microsoft.com/office/drawing/2014/main" id="{4B3B97CD-A453-A5B1-7DC5-4A268EA3F237}"/>
                    </a:ext>
                  </a:extLst>
                </p14:cNvPr>
                <p14:cNvContentPartPr/>
                <p14:nvPr/>
              </p14:nvContentPartPr>
              <p14:xfrm>
                <a:off x="10840909" y="1756702"/>
                <a:ext cx="294120" cy="140040"/>
              </p14:xfrm>
            </p:contentPart>
          </mc:Choice>
          <mc:Fallback xmlns="">
            <p:pic>
              <p:nvPicPr>
                <p:cNvPr id="174845" name="Freihand 174844">
                  <a:extLst>
                    <a:ext uri="{FF2B5EF4-FFF2-40B4-BE49-F238E27FC236}">
                      <a16:creationId xmlns:a16="http://schemas.microsoft.com/office/drawing/2014/main" id="{4B3B97CD-A453-A5B1-7DC5-4A268EA3F23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31909" y="1748062"/>
                  <a:ext cx="311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4846" name="Freihand 174845">
                  <a:extLst>
                    <a:ext uri="{FF2B5EF4-FFF2-40B4-BE49-F238E27FC236}">
                      <a16:creationId xmlns:a16="http://schemas.microsoft.com/office/drawing/2014/main" id="{692AAA77-B834-EA43-27C9-D36B3736FF56}"/>
                    </a:ext>
                  </a:extLst>
                </p14:cNvPr>
                <p14:cNvContentPartPr/>
                <p14:nvPr/>
              </p14:nvContentPartPr>
              <p14:xfrm>
                <a:off x="10721029" y="1685782"/>
                <a:ext cx="114480" cy="21600"/>
              </p14:xfrm>
            </p:contentPart>
          </mc:Choice>
          <mc:Fallback xmlns="">
            <p:pic>
              <p:nvPicPr>
                <p:cNvPr id="174846" name="Freihand 174845">
                  <a:extLst>
                    <a:ext uri="{FF2B5EF4-FFF2-40B4-BE49-F238E27FC236}">
                      <a16:creationId xmlns:a16="http://schemas.microsoft.com/office/drawing/2014/main" id="{692AAA77-B834-EA43-27C9-D36B3736FF5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12389" y="1676782"/>
                  <a:ext cx="132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4847" name="Freihand 174846">
                  <a:extLst>
                    <a:ext uri="{FF2B5EF4-FFF2-40B4-BE49-F238E27FC236}">
                      <a16:creationId xmlns:a16="http://schemas.microsoft.com/office/drawing/2014/main" id="{A9B2A0B4-213E-607D-8635-A6716E855BA8}"/>
                    </a:ext>
                  </a:extLst>
                </p14:cNvPr>
                <p14:cNvContentPartPr/>
                <p14:nvPr/>
              </p14:nvContentPartPr>
              <p14:xfrm>
                <a:off x="11273269" y="1624942"/>
                <a:ext cx="44280" cy="295920"/>
              </p14:xfrm>
            </p:contentPart>
          </mc:Choice>
          <mc:Fallback xmlns="">
            <p:pic>
              <p:nvPicPr>
                <p:cNvPr id="174847" name="Freihand 174846">
                  <a:extLst>
                    <a:ext uri="{FF2B5EF4-FFF2-40B4-BE49-F238E27FC236}">
                      <a16:creationId xmlns:a16="http://schemas.microsoft.com/office/drawing/2014/main" id="{A9B2A0B4-213E-607D-8635-A6716E855BA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64269" y="1615942"/>
                  <a:ext cx="619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4849" name="Freihand 174848">
                  <a:extLst>
                    <a:ext uri="{FF2B5EF4-FFF2-40B4-BE49-F238E27FC236}">
                      <a16:creationId xmlns:a16="http://schemas.microsoft.com/office/drawing/2014/main" id="{DDDB0AA4-7D63-9816-E0E7-8D9AD66C0519}"/>
                    </a:ext>
                  </a:extLst>
                </p14:cNvPr>
                <p14:cNvContentPartPr/>
                <p14:nvPr/>
              </p14:nvContentPartPr>
              <p14:xfrm>
                <a:off x="5803069" y="1285462"/>
                <a:ext cx="101880" cy="250200"/>
              </p14:xfrm>
            </p:contentPart>
          </mc:Choice>
          <mc:Fallback xmlns="">
            <p:pic>
              <p:nvPicPr>
                <p:cNvPr id="174849" name="Freihand 174848">
                  <a:extLst>
                    <a:ext uri="{FF2B5EF4-FFF2-40B4-BE49-F238E27FC236}">
                      <a16:creationId xmlns:a16="http://schemas.microsoft.com/office/drawing/2014/main" id="{DDDB0AA4-7D63-9816-E0E7-8D9AD66C051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94069" y="1276462"/>
                  <a:ext cx="119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4850" name="Freihand 174849">
                  <a:extLst>
                    <a:ext uri="{FF2B5EF4-FFF2-40B4-BE49-F238E27FC236}">
                      <a16:creationId xmlns:a16="http://schemas.microsoft.com/office/drawing/2014/main" id="{AAFB0442-BDD5-5490-8D76-8A7DAC52A473}"/>
                    </a:ext>
                  </a:extLst>
                </p14:cNvPr>
                <p14:cNvContentPartPr/>
                <p14:nvPr/>
              </p14:nvContentPartPr>
              <p14:xfrm>
                <a:off x="6006469" y="1172422"/>
                <a:ext cx="53640" cy="204840"/>
              </p14:xfrm>
            </p:contentPart>
          </mc:Choice>
          <mc:Fallback xmlns="">
            <p:pic>
              <p:nvPicPr>
                <p:cNvPr id="174850" name="Freihand 174849">
                  <a:extLst>
                    <a:ext uri="{FF2B5EF4-FFF2-40B4-BE49-F238E27FC236}">
                      <a16:creationId xmlns:a16="http://schemas.microsoft.com/office/drawing/2014/main" id="{AAFB0442-BDD5-5490-8D76-8A7DAC52A47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97829" y="1163422"/>
                  <a:ext cx="71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4851" name="Freihand 174850">
                  <a:extLst>
                    <a:ext uri="{FF2B5EF4-FFF2-40B4-BE49-F238E27FC236}">
                      <a16:creationId xmlns:a16="http://schemas.microsoft.com/office/drawing/2014/main" id="{A125790B-D3CD-5C42-52F0-240D80B4E9DA}"/>
                    </a:ext>
                  </a:extLst>
                </p14:cNvPr>
                <p14:cNvContentPartPr/>
                <p14:nvPr/>
              </p14:nvContentPartPr>
              <p14:xfrm>
                <a:off x="6145069" y="1222822"/>
                <a:ext cx="112680" cy="147600"/>
              </p14:xfrm>
            </p:contentPart>
          </mc:Choice>
          <mc:Fallback xmlns="">
            <p:pic>
              <p:nvPicPr>
                <p:cNvPr id="174851" name="Freihand 174850">
                  <a:extLst>
                    <a:ext uri="{FF2B5EF4-FFF2-40B4-BE49-F238E27FC236}">
                      <a16:creationId xmlns:a16="http://schemas.microsoft.com/office/drawing/2014/main" id="{A125790B-D3CD-5C42-52F0-240D80B4E9D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36069" y="1213822"/>
                  <a:ext cx="130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852" name="Freihand 174851">
                  <a:extLst>
                    <a:ext uri="{FF2B5EF4-FFF2-40B4-BE49-F238E27FC236}">
                      <a16:creationId xmlns:a16="http://schemas.microsoft.com/office/drawing/2014/main" id="{99D7BA35-E645-F832-1D30-8E2AF4B86703}"/>
                    </a:ext>
                  </a:extLst>
                </p14:cNvPr>
                <p14:cNvContentPartPr/>
                <p14:nvPr/>
              </p14:nvContentPartPr>
              <p14:xfrm>
                <a:off x="6278629" y="1139662"/>
                <a:ext cx="322200" cy="295920"/>
              </p14:xfrm>
            </p:contentPart>
          </mc:Choice>
          <mc:Fallback xmlns="">
            <p:pic>
              <p:nvPicPr>
                <p:cNvPr id="174852" name="Freihand 174851">
                  <a:extLst>
                    <a:ext uri="{FF2B5EF4-FFF2-40B4-BE49-F238E27FC236}">
                      <a16:creationId xmlns:a16="http://schemas.microsoft.com/office/drawing/2014/main" id="{99D7BA35-E645-F832-1D30-8E2AF4B8670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69629" y="1131022"/>
                  <a:ext cx="339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4853" name="Freihand 174852">
                  <a:extLst>
                    <a:ext uri="{FF2B5EF4-FFF2-40B4-BE49-F238E27FC236}">
                      <a16:creationId xmlns:a16="http://schemas.microsoft.com/office/drawing/2014/main" id="{1A582C40-595D-2666-2326-5EC1E9486919}"/>
                    </a:ext>
                  </a:extLst>
                </p14:cNvPr>
                <p14:cNvContentPartPr/>
                <p14:nvPr/>
              </p14:nvContentPartPr>
              <p14:xfrm>
                <a:off x="6448909" y="1270702"/>
                <a:ext cx="149040" cy="43200"/>
              </p14:xfrm>
            </p:contentPart>
          </mc:Choice>
          <mc:Fallback xmlns="">
            <p:pic>
              <p:nvPicPr>
                <p:cNvPr id="174853" name="Freihand 174852">
                  <a:extLst>
                    <a:ext uri="{FF2B5EF4-FFF2-40B4-BE49-F238E27FC236}">
                      <a16:creationId xmlns:a16="http://schemas.microsoft.com/office/drawing/2014/main" id="{1A582C40-595D-2666-2326-5EC1E948691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39909" y="1262062"/>
                  <a:ext cx="166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4854" name="Freihand 174853">
                  <a:extLst>
                    <a:ext uri="{FF2B5EF4-FFF2-40B4-BE49-F238E27FC236}">
                      <a16:creationId xmlns:a16="http://schemas.microsoft.com/office/drawing/2014/main" id="{5081F0F9-4DA9-93B2-C22F-37A21D60DE84}"/>
                    </a:ext>
                  </a:extLst>
                </p14:cNvPr>
                <p14:cNvContentPartPr/>
                <p14:nvPr/>
              </p14:nvContentPartPr>
              <p14:xfrm>
                <a:off x="6435229" y="1905022"/>
                <a:ext cx="105120" cy="311400"/>
              </p14:xfrm>
            </p:contentPart>
          </mc:Choice>
          <mc:Fallback xmlns="">
            <p:pic>
              <p:nvPicPr>
                <p:cNvPr id="174854" name="Freihand 174853">
                  <a:extLst>
                    <a:ext uri="{FF2B5EF4-FFF2-40B4-BE49-F238E27FC236}">
                      <a16:creationId xmlns:a16="http://schemas.microsoft.com/office/drawing/2014/main" id="{5081F0F9-4DA9-93B2-C22F-37A21D60DE8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26589" y="1896022"/>
                  <a:ext cx="122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855" name="Freihand 174854">
                  <a:extLst>
                    <a:ext uri="{FF2B5EF4-FFF2-40B4-BE49-F238E27FC236}">
                      <a16:creationId xmlns:a16="http://schemas.microsoft.com/office/drawing/2014/main" id="{FC52EAEA-E073-6631-3768-DA3A51B544D5}"/>
                    </a:ext>
                  </a:extLst>
                </p14:cNvPr>
                <p14:cNvContentPartPr/>
                <p14:nvPr/>
              </p14:nvContentPartPr>
              <p14:xfrm>
                <a:off x="6631429" y="1865422"/>
                <a:ext cx="99720" cy="164520"/>
              </p14:xfrm>
            </p:contentPart>
          </mc:Choice>
          <mc:Fallback xmlns="">
            <p:pic>
              <p:nvPicPr>
                <p:cNvPr id="174855" name="Freihand 174854">
                  <a:extLst>
                    <a:ext uri="{FF2B5EF4-FFF2-40B4-BE49-F238E27FC236}">
                      <a16:creationId xmlns:a16="http://schemas.microsoft.com/office/drawing/2014/main" id="{FC52EAEA-E073-6631-3768-DA3A51B544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22429" y="1856422"/>
                  <a:ext cx="117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4856" name="Freihand 174855">
                  <a:extLst>
                    <a:ext uri="{FF2B5EF4-FFF2-40B4-BE49-F238E27FC236}">
                      <a16:creationId xmlns:a16="http://schemas.microsoft.com/office/drawing/2014/main" id="{C0CB7E68-689E-4AD2-28EB-2067606CD403}"/>
                    </a:ext>
                  </a:extLst>
                </p14:cNvPr>
                <p14:cNvContentPartPr/>
                <p14:nvPr/>
              </p14:nvContentPartPr>
              <p14:xfrm>
                <a:off x="6807829" y="1874422"/>
                <a:ext cx="45360" cy="149040"/>
              </p14:xfrm>
            </p:contentPart>
          </mc:Choice>
          <mc:Fallback xmlns="">
            <p:pic>
              <p:nvPicPr>
                <p:cNvPr id="174856" name="Freihand 174855">
                  <a:extLst>
                    <a:ext uri="{FF2B5EF4-FFF2-40B4-BE49-F238E27FC236}">
                      <a16:creationId xmlns:a16="http://schemas.microsoft.com/office/drawing/2014/main" id="{C0CB7E68-689E-4AD2-28EB-2067606CD40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99189" y="1865782"/>
                  <a:ext cx="63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4857" name="Freihand 174856">
                  <a:extLst>
                    <a:ext uri="{FF2B5EF4-FFF2-40B4-BE49-F238E27FC236}">
                      <a16:creationId xmlns:a16="http://schemas.microsoft.com/office/drawing/2014/main" id="{613B14C4-94D6-E680-6DD0-74EEBC60BE74}"/>
                    </a:ext>
                  </a:extLst>
                </p14:cNvPr>
                <p14:cNvContentPartPr/>
                <p14:nvPr/>
              </p14:nvContentPartPr>
              <p14:xfrm>
                <a:off x="6771829" y="1888462"/>
                <a:ext cx="62640" cy="131400"/>
              </p14:xfrm>
            </p:contentPart>
          </mc:Choice>
          <mc:Fallback xmlns="">
            <p:pic>
              <p:nvPicPr>
                <p:cNvPr id="174857" name="Freihand 174856">
                  <a:extLst>
                    <a:ext uri="{FF2B5EF4-FFF2-40B4-BE49-F238E27FC236}">
                      <a16:creationId xmlns:a16="http://schemas.microsoft.com/office/drawing/2014/main" id="{613B14C4-94D6-E680-6DD0-74EEBC60BE7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63189" y="1879822"/>
                  <a:ext cx="80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858" name="Freihand 174857">
                  <a:extLst>
                    <a:ext uri="{FF2B5EF4-FFF2-40B4-BE49-F238E27FC236}">
                      <a16:creationId xmlns:a16="http://schemas.microsoft.com/office/drawing/2014/main" id="{E9D66298-5C0F-B12D-00AA-C0D5551604AA}"/>
                    </a:ext>
                  </a:extLst>
                </p14:cNvPr>
                <p14:cNvContentPartPr/>
                <p14:nvPr/>
              </p14:nvContentPartPr>
              <p14:xfrm>
                <a:off x="6762469" y="1865782"/>
                <a:ext cx="149040" cy="289800"/>
              </p14:xfrm>
            </p:contentPart>
          </mc:Choice>
          <mc:Fallback xmlns="">
            <p:pic>
              <p:nvPicPr>
                <p:cNvPr id="174858" name="Freihand 174857">
                  <a:extLst>
                    <a:ext uri="{FF2B5EF4-FFF2-40B4-BE49-F238E27FC236}">
                      <a16:creationId xmlns:a16="http://schemas.microsoft.com/office/drawing/2014/main" id="{E9D66298-5C0F-B12D-00AA-C0D5551604A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53469" y="1856782"/>
                  <a:ext cx="166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859" name="Freihand 174858">
                  <a:extLst>
                    <a:ext uri="{FF2B5EF4-FFF2-40B4-BE49-F238E27FC236}">
                      <a16:creationId xmlns:a16="http://schemas.microsoft.com/office/drawing/2014/main" id="{CAF2803D-24B3-6905-956C-8B053C061D6C}"/>
                    </a:ext>
                  </a:extLst>
                </p14:cNvPr>
                <p14:cNvContentPartPr/>
                <p14:nvPr/>
              </p14:nvContentPartPr>
              <p14:xfrm>
                <a:off x="6562309" y="1663102"/>
                <a:ext cx="20520" cy="120240"/>
              </p14:xfrm>
            </p:contentPart>
          </mc:Choice>
          <mc:Fallback xmlns="">
            <p:pic>
              <p:nvPicPr>
                <p:cNvPr id="174859" name="Freihand 174858">
                  <a:extLst>
                    <a:ext uri="{FF2B5EF4-FFF2-40B4-BE49-F238E27FC236}">
                      <a16:creationId xmlns:a16="http://schemas.microsoft.com/office/drawing/2014/main" id="{CAF2803D-24B3-6905-956C-8B053C061D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53309" y="1654102"/>
                  <a:ext cx="38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860" name="Freihand 174859">
                  <a:extLst>
                    <a:ext uri="{FF2B5EF4-FFF2-40B4-BE49-F238E27FC236}">
                      <a16:creationId xmlns:a16="http://schemas.microsoft.com/office/drawing/2014/main" id="{53532FBB-A50A-32D8-BFCB-ADA0DBBEEA6F}"/>
                    </a:ext>
                  </a:extLst>
                </p14:cNvPr>
                <p14:cNvContentPartPr/>
                <p14:nvPr/>
              </p14:nvContentPartPr>
              <p14:xfrm>
                <a:off x="6961549" y="1709902"/>
                <a:ext cx="47160" cy="334080"/>
              </p14:xfrm>
            </p:contentPart>
          </mc:Choice>
          <mc:Fallback xmlns="">
            <p:pic>
              <p:nvPicPr>
                <p:cNvPr id="174860" name="Freihand 174859">
                  <a:extLst>
                    <a:ext uri="{FF2B5EF4-FFF2-40B4-BE49-F238E27FC236}">
                      <a16:creationId xmlns:a16="http://schemas.microsoft.com/office/drawing/2014/main" id="{53532FBB-A50A-32D8-BFCB-ADA0DBBEEA6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52909" y="1701262"/>
                  <a:ext cx="648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861" name="Freihand 174860">
                  <a:extLst>
                    <a:ext uri="{FF2B5EF4-FFF2-40B4-BE49-F238E27FC236}">
                      <a16:creationId xmlns:a16="http://schemas.microsoft.com/office/drawing/2014/main" id="{9638D477-D040-CBB3-303C-FBE63649D1D5}"/>
                    </a:ext>
                  </a:extLst>
                </p14:cNvPr>
                <p14:cNvContentPartPr/>
                <p14:nvPr/>
              </p14:nvContentPartPr>
              <p14:xfrm>
                <a:off x="7175749" y="1903942"/>
                <a:ext cx="189360" cy="64440"/>
              </p14:xfrm>
            </p:contentPart>
          </mc:Choice>
          <mc:Fallback xmlns="">
            <p:pic>
              <p:nvPicPr>
                <p:cNvPr id="174861" name="Freihand 174860">
                  <a:extLst>
                    <a:ext uri="{FF2B5EF4-FFF2-40B4-BE49-F238E27FC236}">
                      <a16:creationId xmlns:a16="http://schemas.microsoft.com/office/drawing/2014/main" id="{9638D477-D040-CBB3-303C-FBE63649D1D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67109" y="1895302"/>
                  <a:ext cx="207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862" name="Freihand 174861">
                  <a:extLst>
                    <a:ext uri="{FF2B5EF4-FFF2-40B4-BE49-F238E27FC236}">
                      <a16:creationId xmlns:a16="http://schemas.microsoft.com/office/drawing/2014/main" id="{AA5345E7-0BAC-5C5A-2192-F30E56E65452}"/>
                    </a:ext>
                  </a:extLst>
                </p14:cNvPr>
                <p14:cNvContentPartPr/>
                <p14:nvPr/>
              </p14:nvContentPartPr>
              <p14:xfrm>
                <a:off x="7430269" y="1876582"/>
                <a:ext cx="181440" cy="28080"/>
              </p14:xfrm>
            </p:contentPart>
          </mc:Choice>
          <mc:Fallback xmlns="">
            <p:pic>
              <p:nvPicPr>
                <p:cNvPr id="174862" name="Freihand 174861">
                  <a:extLst>
                    <a:ext uri="{FF2B5EF4-FFF2-40B4-BE49-F238E27FC236}">
                      <a16:creationId xmlns:a16="http://schemas.microsoft.com/office/drawing/2014/main" id="{AA5345E7-0BAC-5C5A-2192-F30E56E6545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21269" y="1867942"/>
                  <a:ext cx="199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863" name="Freihand 174862">
                  <a:extLst>
                    <a:ext uri="{FF2B5EF4-FFF2-40B4-BE49-F238E27FC236}">
                      <a16:creationId xmlns:a16="http://schemas.microsoft.com/office/drawing/2014/main" id="{276FEF8D-74E0-77E2-BB45-EB3D9FCA243D}"/>
                    </a:ext>
                  </a:extLst>
                </p14:cNvPr>
                <p14:cNvContentPartPr/>
                <p14:nvPr/>
              </p14:nvContentPartPr>
              <p14:xfrm>
                <a:off x="7750669" y="1688662"/>
                <a:ext cx="126000" cy="137880"/>
              </p14:xfrm>
            </p:contentPart>
          </mc:Choice>
          <mc:Fallback xmlns="">
            <p:pic>
              <p:nvPicPr>
                <p:cNvPr id="174863" name="Freihand 174862">
                  <a:extLst>
                    <a:ext uri="{FF2B5EF4-FFF2-40B4-BE49-F238E27FC236}">
                      <a16:creationId xmlns:a16="http://schemas.microsoft.com/office/drawing/2014/main" id="{276FEF8D-74E0-77E2-BB45-EB3D9FCA243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41669" y="1680022"/>
                  <a:ext cx="143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864" name="Freihand 174863">
                  <a:extLst>
                    <a:ext uri="{FF2B5EF4-FFF2-40B4-BE49-F238E27FC236}">
                      <a16:creationId xmlns:a16="http://schemas.microsoft.com/office/drawing/2014/main" id="{C212D6E3-9E74-E948-B702-27DA0B1A6671}"/>
                    </a:ext>
                  </a:extLst>
                </p14:cNvPr>
                <p14:cNvContentPartPr/>
                <p14:nvPr/>
              </p14:nvContentPartPr>
              <p14:xfrm>
                <a:off x="7723309" y="1639342"/>
                <a:ext cx="279360" cy="246600"/>
              </p14:xfrm>
            </p:contentPart>
          </mc:Choice>
          <mc:Fallback xmlns="">
            <p:pic>
              <p:nvPicPr>
                <p:cNvPr id="174864" name="Freihand 174863">
                  <a:extLst>
                    <a:ext uri="{FF2B5EF4-FFF2-40B4-BE49-F238E27FC236}">
                      <a16:creationId xmlns:a16="http://schemas.microsoft.com/office/drawing/2014/main" id="{C212D6E3-9E74-E948-B702-27DA0B1A667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14309" y="1630342"/>
                  <a:ext cx="297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865" name="Freihand 174864">
                  <a:extLst>
                    <a:ext uri="{FF2B5EF4-FFF2-40B4-BE49-F238E27FC236}">
                      <a16:creationId xmlns:a16="http://schemas.microsoft.com/office/drawing/2014/main" id="{90BF56A1-17A0-6FBC-A23D-5A0596620BA9}"/>
                    </a:ext>
                  </a:extLst>
                </p14:cNvPr>
                <p14:cNvContentPartPr/>
                <p14:nvPr/>
              </p14:nvContentPartPr>
              <p14:xfrm>
                <a:off x="7737349" y="1987462"/>
                <a:ext cx="151920" cy="156600"/>
              </p14:xfrm>
            </p:contentPart>
          </mc:Choice>
          <mc:Fallback xmlns="">
            <p:pic>
              <p:nvPicPr>
                <p:cNvPr id="174865" name="Freihand 174864">
                  <a:extLst>
                    <a:ext uri="{FF2B5EF4-FFF2-40B4-BE49-F238E27FC236}">
                      <a16:creationId xmlns:a16="http://schemas.microsoft.com/office/drawing/2014/main" id="{90BF56A1-17A0-6FBC-A23D-5A0596620BA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28349" y="1978822"/>
                  <a:ext cx="169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866" name="Freihand 174865">
                  <a:extLst>
                    <a:ext uri="{FF2B5EF4-FFF2-40B4-BE49-F238E27FC236}">
                      <a16:creationId xmlns:a16="http://schemas.microsoft.com/office/drawing/2014/main" id="{91939027-DF4F-A4E3-DD2C-DFAE0E860AC5}"/>
                    </a:ext>
                  </a:extLst>
                </p14:cNvPr>
                <p14:cNvContentPartPr/>
                <p14:nvPr/>
              </p14:nvContentPartPr>
              <p14:xfrm>
                <a:off x="7917349" y="1918702"/>
                <a:ext cx="150480" cy="99000"/>
              </p14:xfrm>
            </p:contentPart>
          </mc:Choice>
          <mc:Fallback xmlns="">
            <p:pic>
              <p:nvPicPr>
                <p:cNvPr id="174866" name="Freihand 174865">
                  <a:extLst>
                    <a:ext uri="{FF2B5EF4-FFF2-40B4-BE49-F238E27FC236}">
                      <a16:creationId xmlns:a16="http://schemas.microsoft.com/office/drawing/2014/main" id="{91939027-DF4F-A4E3-DD2C-DFAE0E860AC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08349" y="1910062"/>
                  <a:ext cx="168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870" name="Freihand 174869">
                  <a:extLst>
                    <a:ext uri="{FF2B5EF4-FFF2-40B4-BE49-F238E27FC236}">
                      <a16:creationId xmlns:a16="http://schemas.microsoft.com/office/drawing/2014/main" id="{EF99B77C-E0A6-3E7D-F544-95EDF26D3B99}"/>
                    </a:ext>
                  </a:extLst>
                </p14:cNvPr>
                <p14:cNvContentPartPr/>
                <p14:nvPr/>
              </p14:nvContentPartPr>
              <p14:xfrm>
                <a:off x="8190229" y="1734022"/>
                <a:ext cx="257040" cy="163800"/>
              </p14:xfrm>
            </p:contentPart>
          </mc:Choice>
          <mc:Fallback xmlns="">
            <p:pic>
              <p:nvPicPr>
                <p:cNvPr id="174870" name="Freihand 174869">
                  <a:extLst>
                    <a:ext uri="{FF2B5EF4-FFF2-40B4-BE49-F238E27FC236}">
                      <a16:creationId xmlns:a16="http://schemas.microsoft.com/office/drawing/2014/main" id="{EF99B77C-E0A6-3E7D-F544-95EDF26D3B9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81229" y="1725022"/>
                  <a:ext cx="274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871" name="Freihand 174870">
                  <a:extLst>
                    <a:ext uri="{FF2B5EF4-FFF2-40B4-BE49-F238E27FC236}">
                      <a16:creationId xmlns:a16="http://schemas.microsoft.com/office/drawing/2014/main" id="{7CEDD01B-664E-857F-705D-4C3B08063587}"/>
                    </a:ext>
                  </a:extLst>
                </p14:cNvPr>
                <p14:cNvContentPartPr/>
                <p14:nvPr/>
              </p14:nvContentPartPr>
              <p14:xfrm>
                <a:off x="8545549" y="1753822"/>
                <a:ext cx="217800" cy="152280"/>
              </p14:xfrm>
            </p:contentPart>
          </mc:Choice>
          <mc:Fallback xmlns="">
            <p:pic>
              <p:nvPicPr>
                <p:cNvPr id="174871" name="Freihand 174870">
                  <a:extLst>
                    <a:ext uri="{FF2B5EF4-FFF2-40B4-BE49-F238E27FC236}">
                      <a16:creationId xmlns:a16="http://schemas.microsoft.com/office/drawing/2014/main" id="{7CEDD01B-664E-857F-705D-4C3B0806358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36549" y="1744822"/>
                  <a:ext cx="235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876" name="Freihand 174875">
                  <a:extLst>
                    <a:ext uri="{FF2B5EF4-FFF2-40B4-BE49-F238E27FC236}">
                      <a16:creationId xmlns:a16="http://schemas.microsoft.com/office/drawing/2014/main" id="{19433DE0-9471-72C4-DA4A-62D8302913F0}"/>
                    </a:ext>
                  </a:extLst>
                </p14:cNvPr>
                <p14:cNvContentPartPr/>
                <p14:nvPr/>
              </p14:nvContentPartPr>
              <p14:xfrm>
                <a:off x="8611069" y="1248742"/>
                <a:ext cx="514080" cy="141120"/>
              </p14:xfrm>
            </p:contentPart>
          </mc:Choice>
          <mc:Fallback xmlns="">
            <p:pic>
              <p:nvPicPr>
                <p:cNvPr id="174876" name="Freihand 174875">
                  <a:extLst>
                    <a:ext uri="{FF2B5EF4-FFF2-40B4-BE49-F238E27FC236}">
                      <a16:creationId xmlns:a16="http://schemas.microsoft.com/office/drawing/2014/main" id="{19433DE0-9471-72C4-DA4A-62D8302913F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02069" y="1239742"/>
                  <a:ext cx="5317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880" name="Gruppieren 174879">
            <a:extLst>
              <a:ext uri="{FF2B5EF4-FFF2-40B4-BE49-F238E27FC236}">
                <a16:creationId xmlns:a16="http://schemas.microsoft.com/office/drawing/2014/main" id="{71341221-A0BB-5803-4DB3-4AEB64AFAA7A}"/>
              </a:ext>
            </a:extLst>
          </p:cNvPr>
          <p:cNvGrpSpPr/>
          <p:nvPr/>
        </p:nvGrpSpPr>
        <p:grpSpPr>
          <a:xfrm>
            <a:off x="5717749" y="2443222"/>
            <a:ext cx="244440" cy="189720"/>
            <a:chOff x="5717749" y="2443222"/>
            <a:chExt cx="24444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878" name="Freihand 174877">
                  <a:extLst>
                    <a:ext uri="{FF2B5EF4-FFF2-40B4-BE49-F238E27FC236}">
                      <a16:creationId xmlns:a16="http://schemas.microsoft.com/office/drawing/2014/main" id="{4E69FC90-7085-28CE-C879-9DD906694897}"/>
                    </a:ext>
                  </a:extLst>
                </p14:cNvPr>
                <p14:cNvContentPartPr/>
                <p14:nvPr/>
              </p14:nvContentPartPr>
              <p14:xfrm>
                <a:off x="5717749" y="2468422"/>
                <a:ext cx="19800" cy="164520"/>
              </p14:xfrm>
            </p:contentPart>
          </mc:Choice>
          <mc:Fallback xmlns="">
            <p:pic>
              <p:nvPicPr>
                <p:cNvPr id="174878" name="Freihand 174877">
                  <a:extLst>
                    <a:ext uri="{FF2B5EF4-FFF2-40B4-BE49-F238E27FC236}">
                      <a16:creationId xmlns:a16="http://schemas.microsoft.com/office/drawing/2014/main" id="{4E69FC90-7085-28CE-C879-9DD90669489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08749" y="2459422"/>
                  <a:ext cx="37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879" name="Freihand 174878">
                  <a:extLst>
                    <a:ext uri="{FF2B5EF4-FFF2-40B4-BE49-F238E27FC236}">
                      <a16:creationId xmlns:a16="http://schemas.microsoft.com/office/drawing/2014/main" id="{717EAF81-B825-303F-E4AE-002F0625BA15}"/>
                    </a:ext>
                  </a:extLst>
                </p14:cNvPr>
                <p14:cNvContentPartPr/>
                <p14:nvPr/>
              </p14:nvContentPartPr>
              <p14:xfrm>
                <a:off x="5839069" y="2443222"/>
                <a:ext cx="123120" cy="188640"/>
              </p14:xfrm>
            </p:contentPart>
          </mc:Choice>
          <mc:Fallback xmlns="">
            <p:pic>
              <p:nvPicPr>
                <p:cNvPr id="174879" name="Freihand 174878">
                  <a:extLst>
                    <a:ext uri="{FF2B5EF4-FFF2-40B4-BE49-F238E27FC236}">
                      <a16:creationId xmlns:a16="http://schemas.microsoft.com/office/drawing/2014/main" id="{717EAF81-B825-303F-E4AE-002F0625BA1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30429" y="2434222"/>
                  <a:ext cx="1407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883" name="Gruppieren 174882">
            <a:extLst>
              <a:ext uri="{FF2B5EF4-FFF2-40B4-BE49-F238E27FC236}">
                <a16:creationId xmlns:a16="http://schemas.microsoft.com/office/drawing/2014/main" id="{A8581BB0-EA83-3BD0-C3E4-CCE3E7BEBD61}"/>
              </a:ext>
            </a:extLst>
          </p:cNvPr>
          <p:cNvGrpSpPr/>
          <p:nvPr/>
        </p:nvGrpSpPr>
        <p:grpSpPr>
          <a:xfrm>
            <a:off x="6186829" y="2530702"/>
            <a:ext cx="40320" cy="114480"/>
            <a:chOff x="6186829" y="2530702"/>
            <a:chExt cx="4032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881" name="Freihand 174880">
                  <a:extLst>
                    <a:ext uri="{FF2B5EF4-FFF2-40B4-BE49-F238E27FC236}">
                      <a16:creationId xmlns:a16="http://schemas.microsoft.com/office/drawing/2014/main" id="{64DC650A-BF4B-2ED2-E9F6-C68663A362C9}"/>
                    </a:ext>
                  </a:extLst>
                </p14:cNvPr>
                <p14:cNvContentPartPr/>
                <p14:nvPr/>
              </p14:nvContentPartPr>
              <p14:xfrm>
                <a:off x="6186829" y="2530702"/>
                <a:ext cx="26280" cy="7200"/>
              </p14:xfrm>
            </p:contentPart>
          </mc:Choice>
          <mc:Fallback xmlns="">
            <p:pic>
              <p:nvPicPr>
                <p:cNvPr id="174881" name="Freihand 174880">
                  <a:extLst>
                    <a:ext uri="{FF2B5EF4-FFF2-40B4-BE49-F238E27FC236}">
                      <a16:creationId xmlns:a16="http://schemas.microsoft.com/office/drawing/2014/main" id="{64DC650A-BF4B-2ED2-E9F6-C68663A362C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77829" y="2522062"/>
                  <a:ext cx="43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882" name="Freihand 174881">
                  <a:extLst>
                    <a:ext uri="{FF2B5EF4-FFF2-40B4-BE49-F238E27FC236}">
                      <a16:creationId xmlns:a16="http://schemas.microsoft.com/office/drawing/2014/main" id="{D0F4E2A3-7830-FD16-816C-2C0EDE4F1210}"/>
                    </a:ext>
                  </a:extLst>
                </p14:cNvPr>
                <p14:cNvContentPartPr/>
                <p14:nvPr/>
              </p14:nvContentPartPr>
              <p14:xfrm>
                <a:off x="6192229" y="2616382"/>
                <a:ext cx="34920" cy="28800"/>
              </p14:xfrm>
            </p:contentPart>
          </mc:Choice>
          <mc:Fallback xmlns="">
            <p:pic>
              <p:nvPicPr>
                <p:cNvPr id="174882" name="Freihand 174881">
                  <a:extLst>
                    <a:ext uri="{FF2B5EF4-FFF2-40B4-BE49-F238E27FC236}">
                      <a16:creationId xmlns:a16="http://schemas.microsoft.com/office/drawing/2014/main" id="{D0F4E2A3-7830-FD16-816C-2C0EDE4F121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83589" y="2607742"/>
                  <a:ext cx="525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890" name="Gruppieren 174889">
            <a:extLst>
              <a:ext uri="{FF2B5EF4-FFF2-40B4-BE49-F238E27FC236}">
                <a16:creationId xmlns:a16="http://schemas.microsoft.com/office/drawing/2014/main" id="{38337961-90E7-64D1-F00B-33945D5F8CA7}"/>
              </a:ext>
            </a:extLst>
          </p:cNvPr>
          <p:cNvGrpSpPr/>
          <p:nvPr/>
        </p:nvGrpSpPr>
        <p:grpSpPr>
          <a:xfrm>
            <a:off x="6461869" y="2415862"/>
            <a:ext cx="948600" cy="376920"/>
            <a:chOff x="6461869" y="2415862"/>
            <a:chExt cx="94860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884" name="Freihand 174883">
                  <a:extLst>
                    <a:ext uri="{FF2B5EF4-FFF2-40B4-BE49-F238E27FC236}">
                      <a16:creationId xmlns:a16="http://schemas.microsoft.com/office/drawing/2014/main" id="{D0AA79B3-C738-A793-019D-9FBA26311D8E}"/>
                    </a:ext>
                  </a:extLst>
                </p14:cNvPr>
                <p14:cNvContentPartPr/>
                <p14:nvPr/>
              </p14:nvContentPartPr>
              <p14:xfrm>
                <a:off x="6461869" y="2526022"/>
                <a:ext cx="132480" cy="234000"/>
              </p14:xfrm>
            </p:contentPart>
          </mc:Choice>
          <mc:Fallback xmlns="">
            <p:pic>
              <p:nvPicPr>
                <p:cNvPr id="174884" name="Freihand 174883">
                  <a:extLst>
                    <a:ext uri="{FF2B5EF4-FFF2-40B4-BE49-F238E27FC236}">
                      <a16:creationId xmlns:a16="http://schemas.microsoft.com/office/drawing/2014/main" id="{D0AA79B3-C738-A793-019D-9FBA26311D8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453229" y="2517382"/>
                  <a:ext cx="150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885" name="Freihand 174884">
                  <a:extLst>
                    <a:ext uri="{FF2B5EF4-FFF2-40B4-BE49-F238E27FC236}">
                      <a16:creationId xmlns:a16="http://schemas.microsoft.com/office/drawing/2014/main" id="{2D15D515-228E-516C-D286-E0A023186F41}"/>
                    </a:ext>
                  </a:extLst>
                </p14:cNvPr>
                <p14:cNvContentPartPr/>
                <p14:nvPr/>
              </p14:nvContentPartPr>
              <p14:xfrm>
                <a:off x="6731509" y="2436022"/>
                <a:ext cx="40680" cy="127800"/>
              </p14:xfrm>
            </p:contentPart>
          </mc:Choice>
          <mc:Fallback xmlns="">
            <p:pic>
              <p:nvPicPr>
                <p:cNvPr id="174885" name="Freihand 174884">
                  <a:extLst>
                    <a:ext uri="{FF2B5EF4-FFF2-40B4-BE49-F238E27FC236}">
                      <a16:creationId xmlns:a16="http://schemas.microsoft.com/office/drawing/2014/main" id="{2D15D515-228E-516C-D286-E0A023186F4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22869" y="2427022"/>
                  <a:ext cx="58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886" name="Freihand 174885">
                  <a:extLst>
                    <a:ext uri="{FF2B5EF4-FFF2-40B4-BE49-F238E27FC236}">
                      <a16:creationId xmlns:a16="http://schemas.microsoft.com/office/drawing/2014/main" id="{BE5EFB05-64EE-6B94-305D-F66A020E6CD6}"/>
                    </a:ext>
                  </a:extLst>
                </p14:cNvPr>
                <p14:cNvContentPartPr/>
                <p14:nvPr/>
              </p14:nvContentPartPr>
              <p14:xfrm>
                <a:off x="6669229" y="2415862"/>
                <a:ext cx="146880" cy="184320"/>
              </p14:xfrm>
            </p:contentPart>
          </mc:Choice>
          <mc:Fallback xmlns="">
            <p:pic>
              <p:nvPicPr>
                <p:cNvPr id="174886" name="Freihand 174885">
                  <a:extLst>
                    <a:ext uri="{FF2B5EF4-FFF2-40B4-BE49-F238E27FC236}">
                      <a16:creationId xmlns:a16="http://schemas.microsoft.com/office/drawing/2014/main" id="{BE5EFB05-64EE-6B94-305D-F66A020E6CD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60229" y="2406862"/>
                  <a:ext cx="164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887" name="Freihand 174886">
                  <a:extLst>
                    <a:ext uri="{FF2B5EF4-FFF2-40B4-BE49-F238E27FC236}">
                      <a16:creationId xmlns:a16="http://schemas.microsoft.com/office/drawing/2014/main" id="{B6B45963-A933-E583-856C-BA3AA1D92510}"/>
                    </a:ext>
                  </a:extLst>
                </p14:cNvPr>
                <p14:cNvContentPartPr/>
                <p14:nvPr/>
              </p14:nvContentPartPr>
              <p14:xfrm>
                <a:off x="6916189" y="2595862"/>
                <a:ext cx="182880" cy="10800"/>
              </p14:xfrm>
            </p:contentPart>
          </mc:Choice>
          <mc:Fallback xmlns="">
            <p:pic>
              <p:nvPicPr>
                <p:cNvPr id="174887" name="Freihand 174886">
                  <a:extLst>
                    <a:ext uri="{FF2B5EF4-FFF2-40B4-BE49-F238E27FC236}">
                      <a16:creationId xmlns:a16="http://schemas.microsoft.com/office/drawing/2014/main" id="{B6B45963-A933-E583-856C-BA3AA1D9251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07549" y="2586862"/>
                  <a:ext cx="20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888" name="Freihand 174887">
                  <a:extLst>
                    <a:ext uri="{FF2B5EF4-FFF2-40B4-BE49-F238E27FC236}">
                      <a16:creationId xmlns:a16="http://schemas.microsoft.com/office/drawing/2014/main" id="{45567719-E508-06EF-83AA-8835907ED642}"/>
                    </a:ext>
                  </a:extLst>
                </p14:cNvPr>
                <p14:cNvContentPartPr/>
                <p14:nvPr/>
              </p14:nvContentPartPr>
              <p14:xfrm>
                <a:off x="6949669" y="2578942"/>
                <a:ext cx="415080" cy="81000"/>
              </p14:xfrm>
            </p:contentPart>
          </mc:Choice>
          <mc:Fallback xmlns="">
            <p:pic>
              <p:nvPicPr>
                <p:cNvPr id="174888" name="Freihand 174887">
                  <a:extLst>
                    <a:ext uri="{FF2B5EF4-FFF2-40B4-BE49-F238E27FC236}">
                      <a16:creationId xmlns:a16="http://schemas.microsoft.com/office/drawing/2014/main" id="{45567719-E508-06EF-83AA-8835907ED64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41029" y="2569942"/>
                  <a:ext cx="432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889" name="Freihand 174888">
                  <a:extLst>
                    <a:ext uri="{FF2B5EF4-FFF2-40B4-BE49-F238E27FC236}">
                      <a16:creationId xmlns:a16="http://schemas.microsoft.com/office/drawing/2014/main" id="{1BE5A700-A04F-6BE3-CCEF-126DF4181C3C}"/>
                    </a:ext>
                  </a:extLst>
                </p14:cNvPr>
                <p14:cNvContentPartPr/>
                <p14:nvPr/>
              </p14:nvContentPartPr>
              <p14:xfrm>
                <a:off x="7319389" y="2559142"/>
                <a:ext cx="91080" cy="233640"/>
              </p14:xfrm>
            </p:contentPart>
          </mc:Choice>
          <mc:Fallback xmlns="">
            <p:pic>
              <p:nvPicPr>
                <p:cNvPr id="174889" name="Freihand 174888">
                  <a:extLst>
                    <a:ext uri="{FF2B5EF4-FFF2-40B4-BE49-F238E27FC236}">
                      <a16:creationId xmlns:a16="http://schemas.microsoft.com/office/drawing/2014/main" id="{1BE5A700-A04F-6BE3-CCEF-126DF4181C3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10389" y="2550502"/>
                  <a:ext cx="10872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4891" name="Freihand 174890">
                <a:extLst>
                  <a:ext uri="{FF2B5EF4-FFF2-40B4-BE49-F238E27FC236}">
                    <a16:creationId xmlns:a16="http://schemas.microsoft.com/office/drawing/2014/main" id="{6B0DF09B-E2DF-7F46-5851-5B685C136646}"/>
                  </a:ext>
                </a:extLst>
              </p14:cNvPr>
              <p14:cNvContentPartPr/>
              <p14:nvPr/>
            </p14:nvContentPartPr>
            <p14:xfrm>
              <a:off x="6295909" y="2388502"/>
              <a:ext cx="83520" cy="88200"/>
            </p14:xfrm>
          </p:contentPart>
        </mc:Choice>
        <mc:Fallback xmlns="">
          <p:pic>
            <p:nvPicPr>
              <p:cNvPr id="174891" name="Freihand 174890">
                <a:extLst>
                  <a:ext uri="{FF2B5EF4-FFF2-40B4-BE49-F238E27FC236}">
                    <a16:creationId xmlns:a16="http://schemas.microsoft.com/office/drawing/2014/main" id="{6B0DF09B-E2DF-7F46-5851-5B685C13664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287269" y="2379502"/>
                <a:ext cx="1011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4892" name="Freihand 174891">
                <a:extLst>
                  <a:ext uri="{FF2B5EF4-FFF2-40B4-BE49-F238E27FC236}">
                    <a16:creationId xmlns:a16="http://schemas.microsoft.com/office/drawing/2014/main" id="{118D71F5-1F3B-4F3B-9073-6B038CB50C9D}"/>
                  </a:ext>
                </a:extLst>
              </p14:cNvPr>
              <p14:cNvContentPartPr/>
              <p14:nvPr/>
            </p14:nvContentPartPr>
            <p14:xfrm>
              <a:off x="7450069" y="2320822"/>
              <a:ext cx="82440" cy="85320"/>
            </p14:xfrm>
          </p:contentPart>
        </mc:Choice>
        <mc:Fallback xmlns="">
          <p:pic>
            <p:nvPicPr>
              <p:cNvPr id="174892" name="Freihand 174891">
                <a:extLst>
                  <a:ext uri="{FF2B5EF4-FFF2-40B4-BE49-F238E27FC236}">
                    <a16:creationId xmlns:a16="http://schemas.microsoft.com/office/drawing/2014/main" id="{118D71F5-1F3B-4F3B-9073-6B038CB50C9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441429" y="2312182"/>
                <a:ext cx="10008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939" name="Gruppieren 174938">
            <a:extLst>
              <a:ext uri="{FF2B5EF4-FFF2-40B4-BE49-F238E27FC236}">
                <a16:creationId xmlns:a16="http://schemas.microsoft.com/office/drawing/2014/main" id="{38EB0107-F2D3-C681-B3BE-3E163825D13A}"/>
              </a:ext>
            </a:extLst>
          </p:cNvPr>
          <p:cNvGrpSpPr/>
          <p:nvPr/>
        </p:nvGrpSpPr>
        <p:grpSpPr>
          <a:xfrm>
            <a:off x="5633149" y="2877022"/>
            <a:ext cx="3659760" cy="666000"/>
            <a:chOff x="5633149" y="2877022"/>
            <a:chExt cx="365976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893" name="Freihand 174892">
                  <a:extLst>
                    <a:ext uri="{FF2B5EF4-FFF2-40B4-BE49-F238E27FC236}">
                      <a16:creationId xmlns:a16="http://schemas.microsoft.com/office/drawing/2014/main" id="{013037EA-C3EF-180B-0831-E960E1969D58}"/>
                    </a:ext>
                  </a:extLst>
                </p14:cNvPr>
                <p14:cNvContentPartPr/>
                <p14:nvPr/>
              </p14:nvContentPartPr>
              <p14:xfrm>
                <a:off x="5633149" y="3013462"/>
                <a:ext cx="92160" cy="144720"/>
              </p14:xfrm>
            </p:contentPart>
          </mc:Choice>
          <mc:Fallback xmlns="">
            <p:pic>
              <p:nvPicPr>
                <p:cNvPr id="174893" name="Freihand 174892">
                  <a:extLst>
                    <a:ext uri="{FF2B5EF4-FFF2-40B4-BE49-F238E27FC236}">
                      <a16:creationId xmlns:a16="http://schemas.microsoft.com/office/drawing/2014/main" id="{013037EA-C3EF-180B-0831-E960E1969D5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24149" y="3004462"/>
                  <a:ext cx="109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894" name="Freihand 174893">
                  <a:extLst>
                    <a:ext uri="{FF2B5EF4-FFF2-40B4-BE49-F238E27FC236}">
                      <a16:creationId xmlns:a16="http://schemas.microsoft.com/office/drawing/2014/main" id="{FD4A244D-0017-BBDD-28B5-09025E3B036F}"/>
                    </a:ext>
                  </a:extLst>
                </p14:cNvPr>
                <p14:cNvContentPartPr/>
                <p14:nvPr/>
              </p14:nvContentPartPr>
              <p14:xfrm>
                <a:off x="5664109" y="2970622"/>
                <a:ext cx="140760" cy="18360"/>
              </p14:xfrm>
            </p:contentPart>
          </mc:Choice>
          <mc:Fallback xmlns="">
            <p:pic>
              <p:nvPicPr>
                <p:cNvPr id="174894" name="Freihand 174893">
                  <a:extLst>
                    <a:ext uri="{FF2B5EF4-FFF2-40B4-BE49-F238E27FC236}">
                      <a16:creationId xmlns:a16="http://schemas.microsoft.com/office/drawing/2014/main" id="{FD4A244D-0017-BBDD-28B5-09025E3B036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55109" y="2961622"/>
                  <a:ext cx="158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896" name="Freihand 174895">
                  <a:extLst>
                    <a:ext uri="{FF2B5EF4-FFF2-40B4-BE49-F238E27FC236}">
                      <a16:creationId xmlns:a16="http://schemas.microsoft.com/office/drawing/2014/main" id="{1B82D8D9-C4ED-83C3-4155-7356F7F1711C}"/>
                    </a:ext>
                  </a:extLst>
                </p14:cNvPr>
                <p14:cNvContentPartPr/>
                <p14:nvPr/>
              </p14:nvContentPartPr>
              <p14:xfrm>
                <a:off x="5906029" y="3030382"/>
                <a:ext cx="7560" cy="118080"/>
              </p14:xfrm>
            </p:contentPart>
          </mc:Choice>
          <mc:Fallback xmlns="">
            <p:pic>
              <p:nvPicPr>
                <p:cNvPr id="174896" name="Freihand 174895">
                  <a:extLst>
                    <a:ext uri="{FF2B5EF4-FFF2-40B4-BE49-F238E27FC236}">
                      <a16:creationId xmlns:a16="http://schemas.microsoft.com/office/drawing/2014/main" id="{1B82D8D9-C4ED-83C3-4155-7356F7F1711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97029" y="3021382"/>
                  <a:ext cx="25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897" name="Freihand 174896">
                  <a:extLst>
                    <a:ext uri="{FF2B5EF4-FFF2-40B4-BE49-F238E27FC236}">
                      <a16:creationId xmlns:a16="http://schemas.microsoft.com/office/drawing/2014/main" id="{7E9802DF-767D-26F7-4BD3-580D542F484A}"/>
                    </a:ext>
                  </a:extLst>
                </p14:cNvPr>
                <p14:cNvContentPartPr/>
                <p14:nvPr/>
              </p14:nvContentPartPr>
              <p14:xfrm>
                <a:off x="5848789" y="3058822"/>
                <a:ext cx="128880" cy="16920"/>
              </p14:xfrm>
            </p:contentPart>
          </mc:Choice>
          <mc:Fallback xmlns="">
            <p:pic>
              <p:nvPicPr>
                <p:cNvPr id="174897" name="Freihand 174896">
                  <a:extLst>
                    <a:ext uri="{FF2B5EF4-FFF2-40B4-BE49-F238E27FC236}">
                      <a16:creationId xmlns:a16="http://schemas.microsoft.com/office/drawing/2014/main" id="{7E9802DF-767D-26F7-4BD3-580D542F484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39789" y="3049822"/>
                  <a:ext cx="146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898" name="Freihand 174897">
                  <a:extLst>
                    <a:ext uri="{FF2B5EF4-FFF2-40B4-BE49-F238E27FC236}">
                      <a16:creationId xmlns:a16="http://schemas.microsoft.com/office/drawing/2014/main" id="{D05B0503-C325-5415-53E3-EB7F7AE3158C}"/>
                    </a:ext>
                  </a:extLst>
                </p14:cNvPr>
                <p14:cNvContentPartPr/>
                <p14:nvPr/>
              </p14:nvContentPartPr>
              <p14:xfrm>
                <a:off x="6033469" y="3012022"/>
                <a:ext cx="165240" cy="214560"/>
              </p14:xfrm>
            </p:contentPart>
          </mc:Choice>
          <mc:Fallback xmlns="">
            <p:pic>
              <p:nvPicPr>
                <p:cNvPr id="174898" name="Freihand 174897">
                  <a:extLst>
                    <a:ext uri="{FF2B5EF4-FFF2-40B4-BE49-F238E27FC236}">
                      <a16:creationId xmlns:a16="http://schemas.microsoft.com/office/drawing/2014/main" id="{D05B0503-C325-5415-53E3-EB7F7AE3158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24829" y="3003382"/>
                  <a:ext cx="182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4899" name="Freihand 174898">
                  <a:extLst>
                    <a:ext uri="{FF2B5EF4-FFF2-40B4-BE49-F238E27FC236}">
                      <a16:creationId xmlns:a16="http://schemas.microsoft.com/office/drawing/2014/main" id="{FD427C3A-9A00-FDEC-7D3E-91C97197379D}"/>
                    </a:ext>
                  </a:extLst>
                </p14:cNvPr>
                <p14:cNvContentPartPr/>
                <p14:nvPr/>
              </p14:nvContentPartPr>
              <p14:xfrm>
                <a:off x="6244429" y="2999062"/>
                <a:ext cx="171000" cy="146160"/>
              </p14:xfrm>
            </p:contentPart>
          </mc:Choice>
          <mc:Fallback xmlns="">
            <p:pic>
              <p:nvPicPr>
                <p:cNvPr id="174899" name="Freihand 174898">
                  <a:extLst>
                    <a:ext uri="{FF2B5EF4-FFF2-40B4-BE49-F238E27FC236}">
                      <a16:creationId xmlns:a16="http://schemas.microsoft.com/office/drawing/2014/main" id="{FD427C3A-9A00-FDEC-7D3E-91C97197379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35789" y="2990062"/>
                  <a:ext cx="188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4900" name="Freihand 174899">
                  <a:extLst>
                    <a:ext uri="{FF2B5EF4-FFF2-40B4-BE49-F238E27FC236}">
                      <a16:creationId xmlns:a16="http://schemas.microsoft.com/office/drawing/2014/main" id="{EADCECF3-E402-6A60-6F31-DA595F452D7F}"/>
                    </a:ext>
                  </a:extLst>
                </p14:cNvPr>
                <p14:cNvContentPartPr/>
                <p14:nvPr/>
              </p14:nvContentPartPr>
              <p14:xfrm>
                <a:off x="6463309" y="2970622"/>
                <a:ext cx="125280" cy="141120"/>
              </p14:xfrm>
            </p:contentPart>
          </mc:Choice>
          <mc:Fallback xmlns="">
            <p:pic>
              <p:nvPicPr>
                <p:cNvPr id="174900" name="Freihand 174899">
                  <a:extLst>
                    <a:ext uri="{FF2B5EF4-FFF2-40B4-BE49-F238E27FC236}">
                      <a16:creationId xmlns:a16="http://schemas.microsoft.com/office/drawing/2014/main" id="{EADCECF3-E402-6A60-6F31-DA595F452D7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54309" y="2961622"/>
                  <a:ext cx="142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4901" name="Freihand 174900">
                  <a:extLst>
                    <a:ext uri="{FF2B5EF4-FFF2-40B4-BE49-F238E27FC236}">
                      <a16:creationId xmlns:a16="http://schemas.microsoft.com/office/drawing/2014/main" id="{F4BE0139-EEAE-6634-E7B2-D219822BA121}"/>
                    </a:ext>
                  </a:extLst>
                </p14:cNvPr>
                <p14:cNvContentPartPr/>
                <p14:nvPr/>
              </p14:nvContentPartPr>
              <p14:xfrm>
                <a:off x="6663109" y="3013462"/>
                <a:ext cx="82080" cy="156240"/>
              </p14:xfrm>
            </p:contentPart>
          </mc:Choice>
          <mc:Fallback xmlns="">
            <p:pic>
              <p:nvPicPr>
                <p:cNvPr id="174901" name="Freihand 174900">
                  <a:extLst>
                    <a:ext uri="{FF2B5EF4-FFF2-40B4-BE49-F238E27FC236}">
                      <a16:creationId xmlns:a16="http://schemas.microsoft.com/office/drawing/2014/main" id="{F4BE0139-EEAE-6634-E7B2-D219822BA12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654469" y="3004822"/>
                  <a:ext cx="99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4903" name="Freihand 174902">
                  <a:extLst>
                    <a:ext uri="{FF2B5EF4-FFF2-40B4-BE49-F238E27FC236}">
                      <a16:creationId xmlns:a16="http://schemas.microsoft.com/office/drawing/2014/main" id="{04B583CE-D77C-0C1D-5710-F1897767EAAC}"/>
                    </a:ext>
                  </a:extLst>
                </p14:cNvPr>
                <p14:cNvContentPartPr/>
                <p14:nvPr/>
              </p14:nvContentPartPr>
              <p14:xfrm>
                <a:off x="6897109" y="3015982"/>
                <a:ext cx="16200" cy="95400"/>
              </p14:xfrm>
            </p:contentPart>
          </mc:Choice>
          <mc:Fallback xmlns="">
            <p:pic>
              <p:nvPicPr>
                <p:cNvPr id="174903" name="Freihand 174902">
                  <a:extLst>
                    <a:ext uri="{FF2B5EF4-FFF2-40B4-BE49-F238E27FC236}">
                      <a16:creationId xmlns:a16="http://schemas.microsoft.com/office/drawing/2014/main" id="{04B583CE-D77C-0C1D-5710-F1897767EAA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88469" y="3006982"/>
                  <a:ext cx="33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4904" name="Freihand 174903">
                  <a:extLst>
                    <a:ext uri="{FF2B5EF4-FFF2-40B4-BE49-F238E27FC236}">
                      <a16:creationId xmlns:a16="http://schemas.microsoft.com/office/drawing/2014/main" id="{B192C7B1-DA18-6656-7E50-6AA1E11EE01C}"/>
                    </a:ext>
                  </a:extLst>
                </p14:cNvPr>
                <p14:cNvContentPartPr/>
                <p14:nvPr/>
              </p14:nvContentPartPr>
              <p14:xfrm>
                <a:off x="6865069" y="3047662"/>
                <a:ext cx="108360" cy="10800"/>
              </p14:xfrm>
            </p:contentPart>
          </mc:Choice>
          <mc:Fallback xmlns="">
            <p:pic>
              <p:nvPicPr>
                <p:cNvPr id="174904" name="Freihand 174903">
                  <a:extLst>
                    <a:ext uri="{FF2B5EF4-FFF2-40B4-BE49-F238E27FC236}">
                      <a16:creationId xmlns:a16="http://schemas.microsoft.com/office/drawing/2014/main" id="{B192C7B1-DA18-6656-7E50-6AA1E11EE01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56429" y="3039022"/>
                  <a:ext cx="126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4905" name="Freihand 174904">
                  <a:extLst>
                    <a:ext uri="{FF2B5EF4-FFF2-40B4-BE49-F238E27FC236}">
                      <a16:creationId xmlns:a16="http://schemas.microsoft.com/office/drawing/2014/main" id="{CECC493E-A9DE-45A8-0333-50E794174F76}"/>
                    </a:ext>
                  </a:extLst>
                </p14:cNvPr>
                <p14:cNvContentPartPr/>
                <p14:nvPr/>
              </p14:nvContentPartPr>
              <p14:xfrm>
                <a:off x="7097629" y="2961622"/>
                <a:ext cx="168480" cy="130320"/>
              </p14:xfrm>
            </p:contentPart>
          </mc:Choice>
          <mc:Fallback xmlns="">
            <p:pic>
              <p:nvPicPr>
                <p:cNvPr id="174905" name="Freihand 174904">
                  <a:extLst>
                    <a:ext uri="{FF2B5EF4-FFF2-40B4-BE49-F238E27FC236}">
                      <a16:creationId xmlns:a16="http://schemas.microsoft.com/office/drawing/2014/main" id="{CECC493E-A9DE-45A8-0333-50E794174F7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88629" y="2952982"/>
                  <a:ext cx="186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4906" name="Freihand 174905">
                  <a:extLst>
                    <a:ext uri="{FF2B5EF4-FFF2-40B4-BE49-F238E27FC236}">
                      <a16:creationId xmlns:a16="http://schemas.microsoft.com/office/drawing/2014/main" id="{DFA08ACA-459C-D22C-C9B1-BEAC40378F1B}"/>
                    </a:ext>
                  </a:extLst>
                </p14:cNvPr>
                <p14:cNvContentPartPr/>
                <p14:nvPr/>
              </p14:nvContentPartPr>
              <p14:xfrm>
                <a:off x="7377709" y="3020662"/>
                <a:ext cx="140760" cy="23040"/>
              </p14:xfrm>
            </p:contentPart>
          </mc:Choice>
          <mc:Fallback xmlns="">
            <p:pic>
              <p:nvPicPr>
                <p:cNvPr id="174906" name="Freihand 174905">
                  <a:extLst>
                    <a:ext uri="{FF2B5EF4-FFF2-40B4-BE49-F238E27FC236}">
                      <a16:creationId xmlns:a16="http://schemas.microsoft.com/office/drawing/2014/main" id="{DFA08ACA-459C-D22C-C9B1-BEAC40378F1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368709" y="3011662"/>
                  <a:ext cx="15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4908" name="Freihand 174907">
                  <a:extLst>
                    <a:ext uri="{FF2B5EF4-FFF2-40B4-BE49-F238E27FC236}">
                      <a16:creationId xmlns:a16="http://schemas.microsoft.com/office/drawing/2014/main" id="{5F812305-AF4D-22A2-D2C7-1D65ACF529FA}"/>
                    </a:ext>
                  </a:extLst>
                </p14:cNvPr>
                <p14:cNvContentPartPr/>
                <p14:nvPr/>
              </p14:nvContentPartPr>
              <p14:xfrm>
                <a:off x="7688029" y="2952982"/>
                <a:ext cx="81720" cy="106920"/>
              </p14:xfrm>
            </p:contentPart>
          </mc:Choice>
          <mc:Fallback xmlns="">
            <p:pic>
              <p:nvPicPr>
                <p:cNvPr id="174908" name="Freihand 174907">
                  <a:extLst>
                    <a:ext uri="{FF2B5EF4-FFF2-40B4-BE49-F238E27FC236}">
                      <a16:creationId xmlns:a16="http://schemas.microsoft.com/office/drawing/2014/main" id="{5F812305-AF4D-22A2-D2C7-1D65ACF529F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79389" y="2944342"/>
                  <a:ext cx="99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4909" name="Freihand 174908">
                  <a:extLst>
                    <a:ext uri="{FF2B5EF4-FFF2-40B4-BE49-F238E27FC236}">
                      <a16:creationId xmlns:a16="http://schemas.microsoft.com/office/drawing/2014/main" id="{49B4994C-2710-DF47-69B7-89B367CA5927}"/>
                    </a:ext>
                  </a:extLst>
                </p14:cNvPr>
                <p14:cNvContentPartPr/>
                <p14:nvPr/>
              </p14:nvContentPartPr>
              <p14:xfrm>
                <a:off x="7821949" y="2955502"/>
                <a:ext cx="90360" cy="90000"/>
              </p14:xfrm>
            </p:contentPart>
          </mc:Choice>
          <mc:Fallback xmlns="">
            <p:pic>
              <p:nvPicPr>
                <p:cNvPr id="174909" name="Freihand 174908">
                  <a:extLst>
                    <a:ext uri="{FF2B5EF4-FFF2-40B4-BE49-F238E27FC236}">
                      <a16:creationId xmlns:a16="http://schemas.microsoft.com/office/drawing/2014/main" id="{49B4994C-2710-DF47-69B7-89B367CA592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13309" y="2946502"/>
                  <a:ext cx="108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4910" name="Freihand 174909">
                  <a:extLst>
                    <a:ext uri="{FF2B5EF4-FFF2-40B4-BE49-F238E27FC236}">
                      <a16:creationId xmlns:a16="http://schemas.microsoft.com/office/drawing/2014/main" id="{C9B7AB6B-D04D-E4A8-AE1E-6A4C1F28EE08}"/>
                    </a:ext>
                  </a:extLst>
                </p14:cNvPr>
                <p14:cNvContentPartPr/>
                <p14:nvPr/>
              </p14:nvContentPartPr>
              <p14:xfrm>
                <a:off x="7938589" y="2957662"/>
                <a:ext cx="266040" cy="103680"/>
              </p14:xfrm>
            </p:contentPart>
          </mc:Choice>
          <mc:Fallback xmlns="">
            <p:pic>
              <p:nvPicPr>
                <p:cNvPr id="174910" name="Freihand 174909">
                  <a:extLst>
                    <a:ext uri="{FF2B5EF4-FFF2-40B4-BE49-F238E27FC236}">
                      <a16:creationId xmlns:a16="http://schemas.microsoft.com/office/drawing/2014/main" id="{C9B7AB6B-D04D-E4A8-AE1E-6A4C1F28EE0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29589" y="2949022"/>
                  <a:ext cx="283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4911" name="Freihand 174910">
                  <a:extLst>
                    <a:ext uri="{FF2B5EF4-FFF2-40B4-BE49-F238E27FC236}">
                      <a16:creationId xmlns:a16="http://schemas.microsoft.com/office/drawing/2014/main" id="{FAB5F91E-F5B9-D0C0-2FF6-11AE0D052F58}"/>
                    </a:ext>
                  </a:extLst>
                </p14:cNvPr>
                <p14:cNvContentPartPr/>
                <p14:nvPr/>
              </p14:nvContentPartPr>
              <p14:xfrm>
                <a:off x="8142709" y="2877022"/>
                <a:ext cx="20880" cy="5040"/>
              </p14:xfrm>
            </p:contentPart>
          </mc:Choice>
          <mc:Fallback xmlns="">
            <p:pic>
              <p:nvPicPr>
                <p:cNvPr id="174911" name="Freihand 174910">
                  <a:extLst>
                    <a:ext uri="{FF2B5EF4-FFF2-40B4-BE49-F238E27FC236}">
                      <a16:creationId xmlns:a16="http://schemas.microsoft.com/office/drawing/2014/main" id="{FAB5F91E-F5B9-D0C0-2FF6-11AE0D052F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34069" y="2868382"/>
                  <a:ext cx="38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4913" name="Freihand 174912">
                  <a:extLst>
                    <a:ext uri="{FF2B5EF4-FFF2-40B4-BE49-F238E27FC236}">
                      <a16:creationId xmlns:a16="http://schemas.microsoft.com/office/drawing/2014/main" id="{8166AB27-D35A-5377-5536-CFB9B48D9E67}"/>
                    </a:ext>
                  </a:extLst>
                </p14:cNvPr>
                <p14:cNvContentPartPr/>
                <p14:nvPr/>
              </p14:nvContentPartPr>
              <p14:xfrm>
                <a:off x="8367709" y="2973502"/>
                <a:ext cx="7200" cy="82440"/>
              </p14:xfrm>
            </p:contentPart>
          </mc:Choice>
          <mc:Fallback xmlns="">
            <p:pic>
              <p:nvPicPr>
                <p:cNvPr id="174913" name="Freihand 174912">
                  <a:extLst>
                    <a:ext uri="{FF2B5EF4-FFF2-40B4-BE49-F238E27FC236}">
                      <a16:creationId xmlns:a16="http://schemas.microsoft.com/office/drawing/2014/main" id="{8166AB27-D35A-5377-5536-CFB9B48D9E6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59069" y="2964862"/>
                  <a:ext cx="24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4914" name="Freihand 174913">
                  <a:extLst>
                    <a:ext uri="{FF2B5EF4-FFF2-40B4-BE49-F238E27FC236}">
                      <a16:creationId xmlns:a16="http://schemas.microsoft.com/office/drawing/2014/main" id="{8256EBD8-BD5C-7AC0-676E-C300F22C3EEF}"/>
                    </a:ext>
                  </a:extLst>
                </p14:cNvPr>
                <p14:cNvContentPartPr/>
                <p14:nvPr/>
              </p14:nvContentPartPr>
              <p14:xfrm>
                <a:off x="8327389" y="3011302"/>
                <a:ext cx="131040" cy="14760"/>
              </p14:xfrm>
            </p:contentPart>
          </mc:Choice>
          <mc:Fallback xmlns="">
            <p:pic>
              <p:nvPicPr>
                <p:cNvPr id="174914" name="Freihand 174913">
                  <a:extLst>
                    <a:ext uri="{FF2B5EF4-FFF2-40B4-BE49-F238E27FC236}">
                      <a16:creationId xmlns:a16="http://schemas.microsoft.com/office/drawing/2014/main" id="{8256EBD8-BD5C-7AC0-676E-C300F22C3EE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18749" y="3002302"/>
                  <a:ext cx="148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4915" name="Freihand 174914">
                  <a:extLst>
                    <a:ext uri="{FF2B5EF4-FFF2-40B4-BE49-F238E27FC236}">
                      <a16:creationId xmlns:a16="http://schemas.microsoft.com/office/drawing/2014/main" id="{436D4B1B-B292-8CE1-B94D-96D971D019F6}"/>
                    </a:ext>
                  </a:extLst>
                </p14:cNvPr>
                <p14:cNvContentPartPr/>
                <p14:nvPr/>
              </p14:nvContentPartPr>
              <p14:xfrm>
                <a:off x="8521429" y="2904382"/>
                <a:ext cx="160920" cy="163440"/>
              </p14:xfrm>
            </p:contentPart>
          </mc:Choice>
          <mc:Fallback xmlns="">
            <p:pic>
              <p:nvPicPr>
                <p:cNvPr id="174915" name="Freihand 174914">
                  <a:extLst>
                    <a:ext uri="{FF2B5EF4-FFF2-40B4-BE49-F238E27FC236}">
                      <a16:creationId xmlns:a16="http://schemas.microsoft.com/office/drawing/2014/main" id="{436D4B1B-B292-8CE1-B94D-96D971D019F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12789" y="2895742"/>
                  <a:ext cx="178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4917" name="Freihand 174916">
                  <a:extLst>
                    <a:ext uri="{FF2B5EF4-FFF2-40B4-BE49-F238E27FC236}">
                      <a16:creationId xmlns:a16="http://schemas.microsoft.com/office/drawing/2014/main" id="{9D1C01AE-2036-C61D-374F-CAC29079BE9A}"/>
                    </a:ext>
                  </a:extLst>
                </p14:cNvPr>
                <p14:cNvContentPartPr/>
                <p14:nvPr/>
              </p14:nvContentPartPr>
              <p14:xfrm>
                <a:off x="8837149" y="2997622"/>
                <a:ext cx="154080" cy="11160"/>
              </p14:xfrm>
            </p:contentPart>
          </mc:Choice>
          <mc:Fallback xmlns="">
            <p:pic>
              <p:nvPicPr>
                <p:cNvPr id="174917" name="Freihand 174916">
                  <a:extLst>
                    <a:ext uri="{FF2B5EF4-FFF2-40B4-BE49-F238E27FC236}">
                      <a16:creationId xmlns:a16="http://schemas.microsoft.com/office/drawing/2014/main" id="{9D1C01AE-2036-C61D-374F-CAC29079BE9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828509" y="2988982"/>
                  <a:ext cx="171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4918" name="Freihand 174917">
                  <a:extLst>
                    <a:ext uri="{FF2B5EF4-FFF2-40B4-BE49-F238E27FC236}">
                      <a16:creationId xmlns:a16="http://schemas.microsoft.com/office/drawing/2014/main" id="{50A8A10D-80B4-5C4B-769A-DDA332F781AF}"/>
                    </a:ext>
                  </a:extLst>
                </p14:cNvPr>
                <p14:cNvContentPartPr/>
                <p14:nvPr/>
              </p14:nvContentPartPr>
              <p14:xfrm>
                <a:off x="8847949" y="3035422"/>
                <a:ext cx="172080" cy="13680"/>
              </p14:xfrm>
            </p:contentPart>
          </mc:Choice>
          <mc:Fallback xmlns="">
            <p:pic>
              <p:nvPicPr>
                <p:cNvPr id="174918" name="Freihand 174917">
                  <a:extLst>
                    <a:ext uri="{FF2B5EF4-FFF2-40B4-BE49-F238E27FC236}">
                      <a16:creationId xmlns:a16="http://schemas.microsoft.com/office/drawing/2014/main" id="{50A8A10D-80B4-5C4B-769A-DDA332F781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839309" y="3026782"/>
                  <a:ext cx="189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4919" name="Freihand 174918">
                  <a:extLst>
                    <a:ext uri="{FF2B5EF4-FFF2-40B4-BE49-F238E27FC236}">
                      <a16:creationId xmlns:a16="http://schemas.microsoft.com/office/drawing/2014/main" id="{1AC7678D-605B-ED68-985D-6C047DD56A6C}"/>
                    </a:ext>
                  </a:extLst>
                </p14:cNvPr>
                <p14:cNvContentPartPr/>
                <p14:nvPr/>
              </p14:nvContentPartPr>
              <p14:xfrm>
                <a:off x="9136309" y="2975302"/>
                <a:ext cx="156600" cy="194400"/>
              </p14:xfrm>
            </p:contentPart>
          </mc:Choice>
          <mc:Fallback xmlns="">
            <p:pic>
              <p:nvPicPr>
                <p:cNvPr id="174919" name="Freihand 174918">
                  <a:extLst>
                    <a:ext uri="{FF2B5EF4-FFF2-40B4-BE49-F238E27FC236}">
                      <a16:creationId xmlns:a16="http://schemas.microsoft.com/office/drawing/2014/main" id="{1AC7678D-605B-ED68-985D-6C047DD56A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27309" y="2966302"/>
                  <a:ext cx="174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4921" name="Freihand 174920">
                  <a:extLst>
                    <a:ext uri="{FF2B5EF4-FFF2-40B4-BE49-F238E27FC236}">
                      <a16:creationId xmlns:a16="http://schemas.microsoft.com/office/drawing/2014/main" id="{BBB7B30F-490C-6803-2AFF-91C0E88552A3}"/>
                    </a:ext>
                  </a:extLst>
                </p14:cNvPr>
                <p14:cNvContentPartPr/>
                <p14:nvPr/>
              </p14:nvContentPartPr>
              <p14:xfrm>
                <a:off x="6028789" y="3393262"/>
                <a:ext cx="142560" cy="117000"/>
              </p14:xfrm>
            </p:contentPart>
          </mc:Choice>
          <mc:Fallback xmlns="">
            <p:pic>
              <p:nvPicPr>
                <p:cNvPr id="174921" name="Freihand 174920">
                  <a:extLst>
                    <a:ext uri="{FF2B5EF4-FFF2-40B4-BE49-F238E27FC236}">
                      <a16:creationId xmlns:a16="http://schemas.microsoft.com/office/drawing/2014/main" id="{BBB7B30F-490C-6803-2AFF-91C0E88552A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20149" y="3384262"/>
                  <a:ext cx="160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4922" name="Freihand 174921">
                  <a:extLst>
                    <a:ext uri="{FF2B5EF4-FFF2-40B4-BE49-F238E27FC236}">
                      <a16:creationId xmlns:a16="http://schemas.microsoft.com/office/drawing/2014/main" id="{054EB373-D693-9CB3-CCFC-B65C69ED0186}"/>
                    </a:ext>
                  </a:extLst>
                </p14:cNvPr>
                <p14:cNvContentPartPr/>
                <p14:nvPr/>
              </p14:nvContentPartPr>
              <p14:xfrm>
                <a:off x="6273229" y="3373462"/>
                <a:ext cx="86400" cy="132120"/>
              </p14:xfrm>
            </p:contentPart>
          </mc:Choice>
          <mc:Fallback xmlns="">
            <p:pic>
              <p:nvPicPr>
                <p:cNvPr id="174922" name="Freihand 174921">
                  <a:extLst>
                    <a:ext uri="{FF2B5EF4-FFF2-40B4-BE49-F238E27FC236}">
                      <a16:creationId xmlns:a16="http://schemas.microsoft.com/office/drawing/2014/main" id="{054EB373-D693-9CB3-CCFC-B65C69ED01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64589" y="3364462"/>
                  <a:ext cx="104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4923" name="Freihand 174922">
                  <a:extLst>
                    <a:ext uri="{FF2B5EF4-FFF2-40B4-BE49-F238E27FC236}">
                      <a16:creationId xmlns:a16="http://schemas.microsoft.com/office/drawing/2014/main" id="{E6012468-6282-F31A-AC0E-1229C0075459}"/>
                    </a:ext>
                  </a:extLst>
                </p14:cNvPr>
                <p14:cNvContentPartPr/>
                <p14:nvPr/>
              </p14:nvContentPartPr>
              <p14:xfrm>
                <a:off x="6298789" y="3321262"/>
                <a:ext cx="150120" cy="19080"/>
              </p14:xfrm>
            </p:contentPart>
          </mc:Choice>
          <mc:Fallback xmlns="">
            <p:pic>
              <p:nvPicPr>
                <p:cNvPr id="174923" name="Freihand 174922">
                  <a:extLst>
                    <a:ext uri="{FF2B5EF4-FFF2-40B4-BE49-F238E27FC236}">
                      <a16:creationId xmlns:a16="http://schemas.microsoft.com/office/drawing/2014/main" id="{E6012468-6282-F31A-AC0E-1229C007545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89789" y="3312622"/>
                  <a:ext cx="167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4925" name="Freihand 174924">
                  <a:extLst>
                    <a:ext uri="{FF2B5EF4-FFF2-40B4-BE49-F238E27FC236}">
                      <a16:creationId xmlns:a16="http://schemas.microsoft.com/office/drawing/2014/main" id="{5C16C92C-3B2E-D375-A14B-65F52F36E72B}"/>
                    </a:ext>
                  </a:extLst>
                </p14:cNvPr>
                <p14:cNvContentPartPr/>
                <p14:nvPr/>
              </p14:nvContentPartPr>
              <p14:xfrm>
                <a:off x="6658789" y="3398662"/>
                <a:ext cx="9360" cy="104400"/>
              </p14:xfrm>
            </p:contentPart>
          </mc:Choice>
          <mc:Fallback xmlns="">
            <p:pic>
              <p:nvPicPr>
                <p:cNvPr id="174925" name="Freihand 174924">
                  <a:extLst>
                    <a:ext uri="{FF2B5EF4-FFF2-40B4-BE49-F238E27FC236}">
                      <a16:creationId xmlns:a16="http://schemas.microsoft.com/office/drawing/2014/main" id="{5C16C92C-3B2E-D375-A14B-65F52F36E72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50149" y="3390022"/>
                  <a:ext cx="27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4926" name="Freihand 174925">
                  <a:extLst>
                    <a:ext uri="{FF2B5EF4-FFF2-40B4-BE49-F238E27FC236}">
                      <a16:creationId xmlns:a16="http://schemas.microsoft.com/office/drawing/2014/main" id="{C7CD9E8C-A1B4-5E68-2241-347385E0811A}"/>
                    </a:ext>
                  </a:extLst>
                </p14:cNvPr>
                <p14:cNvContentPartPr/>
                <p14:nvPr/>
              </p14:nvContentPartPr>
              <p14:xfrm>
                <a:off x="6620629" y="3426022"/>
                <a:ext cx="124200" cy="13320"/>
              </p14:xfrm>
            </p:contentPart>
          </mc:Choice>
          <mc:Fallback xmlns="">
            <p:pic>
              <p:nvPicPr>
                <p:cNvPr id="174926" name="Freihand 174925">
                  <a:extLst>
                    <a:ext uri="{FF2B5EF4-FFF2-40B4-BE49-F238E27FC236}">
                      <a16:creationId xmlns:a16="http://schemas.microsoft.com/office/drawing/2014/main" id="{C7CD9E8C-A1B4-5E68-2241-347385E0811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11629" y="3417382"/>
                  <a:ext cx="141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74928" name="Freihand 174927">
                  <a:extLst>
                    <a:ext uri="{FF2B5EF4-FFF2-40B4-BE49-F238E27FC236}">
                      <a16:creationId xmlns:a16="http://schemas.microsoft.com/office/drawing/2014/main" id="{CF00D849-6BA9-40F8-F77E-91AA8BCC88EE}"/>
                    </a:ext>
                  </a:extLst>
                </p14:cNvPr>
                <p14:cNvContentPartPr/>
                <p14:nvPr/>
              </p14:nvContentPartPr>
              <p14:xfrm>
                <a:off x="6903229" y="3373102"/>
                <a:ext cx="102600" cy="108360"/>
              </p14:xfrm>
            </p:contentPart>
          </mc:Choice>
          <mc:Fallback xmlns="">
            <p:pic>
              <p:nvPicPr>
                <p:cNvPr id="174928" name="Freihand 174927">
                  <a:extLst>
                    <a:ext uri="{FF2B5EF4-FFF2-40B4-BE49-F238E27FC236}">
                      <a16:creationId xmlns:a16="http://schemas.microsoft.com/office/drawing/2014/main" id="{CF00D849-6BA9-40F8-F77E-91AA8BCC88E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94589" y="3364102"/>
                  <a:ext cx="120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4929" name="Freihand 174928">
                  <a:extLst>
                    <a:ext uri="{FF2B5EF4-FFF2-40B4-BE49-F238E27FC236}">
                      <a16:creationId xmlns:a16="http://schemas.microsoft.com/office/drawing/2014/main" id="{E9C5D003-7D7E-E3AE-896C-D7197293AE65}"/>
                    </a:ext>
                  </a:extLst>
                </p14:cNvPr>
                <p14:cNvContentPartPr/>
                <p14:nvPr/>
              </p14:nvContentPartPr>
              <p14:xfrm>
                <a:off x="7033549" y="3448342"/>
                <a:ext cx="20520" cy="94680"/>
              </p14:xfrm>
            </p:contentPart>
          </mc:Choice>
          <mc:Fallback xmlns="">
            <p:pic>
              <p:nvPicPr>
                <p:cNvPr id="174929" name="Freihand 174928">
                  <a:extLst>
                    <a:ext uri="{FF2B5EF4-FFF2-40B4-BE49-F238E27FC236}">
                      <a16:creationId xmlns:a16="http://schemas.microsoft.com/office/drawing/2014/main" id="{E9C5D003-7D7E-E3AE-896C-D7197293AE6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24549" y="3439342"/>
                  <a:ext cx="38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74930" name="Freihand 174929">
                  <a:extLst>
                    <a:ext uri="{FF2B5EF4-FFF2-40B4-BE49-F238E27FC236}">
                      <a16:creationId xmlns:a16="http://schemas.microsoft.com/office/drawing/2014/main" id="{BAF73374-B338-FF55-5818-3EB362DC0763}"/>
                    </a:ext>
                  </a:extLst>
                </p14:cNvPr>
                <p14:cNvContentPartPr/>
                <p14:nvPr/>
              </p14:nvContentPartPr>
              <p14:xfrm>
                <a:off x="7138309" y="3309382"/>
                <a:ext cx="136080" cy="153360"/>
              </p14:xfrm>
            </p:contentPart>
          </mc:Choice>
          <mc:Fallback xmlns="">
            <p:pic>
              <p:nvPicPr>
                <p:cNvPr id="174930" name="Freihand 174929">
                  <a:extLst>
                    <a:ext uri="{FF2B5EF4-FFF2-40B4-BE49-F238E27FC236}">
                      <a16:creationId xmlns:a16="http://schemas.microsoft.com/office/drawing/2014/main" id="{BAF73374-B338-FF55-5818-3EB362DC076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29309" y="3300742"/>
                  <a:ext cx="153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4931" name="Freihand 174930">
                  <a:extLst>
                    <a:ext uri="{FF2B5EF4-FFF2-40B4-BE49-F238E27FC236}">
                      <a16:creationId xmlns:a16="http://schemas.microsoft.com/office/drawing/2014/main" id="{0EFE6C7D-9E02-B0AC-8168-9A869A63F791}"/>
                    </a:ext>
                  </a:extLst>
                </p14:cNvPr>
                <p14:cNvContentPartPr/>
                <p14:nvPr/>
              </p14:nvContentPartPr>
              <p14:xfrm>
                <a:off x="7342429" y="3269782"/>
                <a:ext cx="150480" cy="169920"/>
              </p14:xfrm>
            </p:contentPart>
          </mc:Choice>
          <mc:Fallback xmlns="">
            <p:pic>
              <p:nvPicPr>
                <p:cNvPr id="174931" name="Freihand 174930">
                  <a:extLst>
                    <a:ext uri="{FF2B5EF4-FFF2-40B4-BE49-F238E27FC236}">
                      <a16:creationId xmlns:a16="http://schemas.microsoft.com/office/drawing/2014/main" id="{0EFE6C7D-9E02-B0AC-8168-9A869A63F79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33429" y="3260782"/>
                  <a:ext cx="168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4932" name="Freihand 174931">
                  <a:extLst>
                    <a:ext uri="{FF2B5EF4-FFF2-40B4-BE49-F238E27FC236}">
                      <a16:creationId xmlns:a16="http://schemas.microsoft.com/office/drawing/2014/main" id="{2E5953CF-A44B-A916-FEA2-7626FBC97D2F}"/>
                    </a:ext>
                  </a:extLst>
                </p14:cNvPr>
                <p14:cNvContentPartPr/>
                <p14:nvPr/>
              </p14:nvContentPartPr>
              <p14:xfrm>
                <a:off x="7524229" y="3315502"/>
                <a:ext cx="114840" cy="186480"/>
              </p14:xfrm>
            </p:contentPart>
          </mc:Choice>
          <mc:Fallback xmlns="">
            <p:pic>
              <p:nvPicPr>
                <p:cNvPr id="174932" name="Freihand 174931">
                  <a:extLst>
                    <a:ext uri="{FF2B5EF4-FFF2-40B4-BE49-F238E27FC236}">
                      <a16:creationId xmlns:a16="http://schemas.microsoft.com/office/drawing/2014/main" id="{2E5953CF-A44B-A916-FEA2-7626FBC97D2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15229" y="3306862"/>
                  <a:ext cx="132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4934" name="Freihand 174933">
                  <a:extLst>
                    <a:ext uri="{FF2B5EF4-FFF2-40B4-BE49-F238E27FC236}">
                      <a16:creationId xmlns:a16="http://schemas.microsoft.com/office/drawing/2014/main" id="{B340AF29-7E07-E7F5-15C5-AFF4F9D2CD13}"/>
                    </a:ext>
                  </a:extLst>
                </p14:cNvPr>
                <p14:cNvContentPartPr/>
                <p14:nvPr/>
              </p14:nvContentPartPr>
              <p14:xfrm>
                <a:off x="7760389" y="3401902"/>
                <a:ext cx="143640" cy="52920"/>
              </p14:xfrm>
            </p:contentPart>
          </mc:Choice>
          <mc:Fallback xmlns="">
            <p:pic>
              <p:nvPicPr>
                <p:cNvPr id="174934" name="Freihand 174933">
                  <a:extLst>
                    <a:ext uri="{FF2B5EF4-FFF2-40B4-BE49-F238E27FC236}">
                      <a16:creationId xmlns:a16="http://schemas.microsoft.com/office/drawing/2014/main" id="{B340AF29-7E07-E7F5-15C5-AFF4F9D2CD1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751749" y="3392902"/>
                  <a:ext cx="161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74935" name="Freihand 174934">
                  <a:extLst>
                    <a:ext uri="{FF2B5EF4-FFF2-40B4-BE49-F238E27FC236}">
                      <a16:creationId xmlns:a16="http://schemas.microsoft.com/office/drawing/2014/main" id="{935E0057-E182-C38C-A92C-E7D960D91E14}"/>
                    </a:ext>
                  </a:extLst>
                </p14:cNvPr>
                <p14:cNvContentPartPr/>
                <p14:nvPr/>
              </p14:nvContentPartPr>
              <p14:xfrm>
                <a:off x="8044789" y="3338182"/>
                <a:ext cx="121680" cy="124920"/>
              </p14:xfrm>
            </p:contentPart>
          </mc:Choice>
          <mc:Fallback xmlns="">
            <p:pic>
              <p:nvPicPr>
                <p:cNvPr id="174935" name="Freihand 174934">
                  <a:extLst>
                    <a:ext uri="{FF2B5EF4-FFF2-40B4-BE49-F238E27FC236}">
                      <a16:creationId xmlns:a16="http://schemas.microsoft.com/office/drawing/2014/main" id="{935E0057-E182-C38C-A92C-E7D960D91E1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035789" y="3329182"/>
                  <a:ext cx="139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74936" name="Freihand 174935">
                  <a:extLst>
                    <a:ext uri="{FF2B5EF4-FFF2-40B4-BE49-F238E27FC236}">
                      <a16:creationId xmlns:a16="http://schemas.microsoft.com/office/drawing/2014/main" id="{08FC24DA-21CE-8E8C-11F4-AFFAA16DD083}"/>
                    </a:ext>
                  </a:extLst>
                </p14:cNvPr>
                <p14:cNvContentPartPr/>
                <p14:nvPr/>
              </p14:nvContentPartPr>
              <p14:xfrm>
                <a:off x="8240629" y="3314422"/>
                <a:ext cx="88200" cy="135000"/>
              </p14:xfrm>
            </p:contentPart>
          </mc:Choice>
          <mc:Fallback xmlns="">
            <p:pic>
              <p:nvPicPr>
                <p:cNvPr id="174936" name="Freihand 174935">
                  <a:extLst>
                    <a:ext uri="{FF2B5EF4-FFF2-40B4-BE49-F238E27FC236}">
                      <a16:creationId xmlns:a16="http://schemas.microsoft.com/office/drawing/2014/main" id="{08FC24DA-21CE-8E8C-11F4-AFFAA16DD08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31989" y="3305782"/>
                  <a:ext cx="105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4937" name="Freihand 174936">
                  <a:extLst>
                    <a:ext uri="{FF2B5EF4-FFF2-40B4-BE49-F238E27FC236}">
                      <a16:creationId xmlns:a16="http://schemas.microsoft.com/office/drawing/2014/main" id="{E93020C4-7622-53FF-F365-3DBAB56E9E59}"/>
                    </a:ext>
                  </a:extLst>
                </p14:cNvPr>
                <p14:cNvContentPartPr/>
                <p14:nvPr/>
              </p14:nvContentPartPr>
              <p14:xfrm>
                <a:off x="8382469" y="3318382"/>
                <a:ext cx="92880" cy="111240"/>
              </p14:xfrm>
            </p:contentPart>
          </mc:Choice>
          <mc:Fallback xmlns="">
            <p:pic>
              <p:nvPicPr>
                <p:cNvPr id="174937" name="Freihand 174936">
                  <a:extLst>
                    <a:ext uri="{FF2B5EF4-FFF2-40B4-BE49-F238E27FC236}">
                      <a16:creationId xmlns:a16="http://schemas.microsoft.com/office/drawing/2014/main" id="{E93020C4-7622-53FF-F365-3DBAB56E9E5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73469" y="3309382"/>
                  <a:ext cx="110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74938" name="Freihand 174937">
                  <a:extLst>
                    <a:ext uri="{FF2B5EF4-FFF2-40B4-BE49-F238E27FC236}">
                      <a16:creationId xmlns:a16="http://schemas.microsoft.com/office/drawing/2014/main" id="{3A80F1BC-D977-E10C-A151-39A1615F2F59}"/>
                    </a:ext>
                  </a:extLst>
                </p14:cNvPr>
                <p14:cNvContentPartPr/>
                <p14:nvPr/>
              </p14:nvContentPartPr>
              <p14:xfrm>
                <a:off x="8588029" y="3238102"/>
                <a:ext cx="101520" cy="195840"/>
              </p14:xfrm>
            </p:contentPart>
          </mc:Choice>
          <mc:Fallback xmlns="">
            <p:pic>
              <p:nvPicPr>
                <p:cNvPr id="174938" name="Freihand 174937">
                  <a:extLst>
                    <a:ext uri="{FF2B5EF4-FFF2-40B4-BE49-F238E27FC236}">
                      <a16:creationId xmlns:a16="http://schemas.microsoft.com/office/drawing/2014/main" id="{3A80F1BC-D977-E10C-A151-39A1615F2F5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579029" y="3229462"/>
                  <a:ext cx="11916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43" name="Gruppieren 174942">
            <a:extLst>
              <a:ext uri="{FF2B5EF4-FFF2-40B4-BE49-F238E27FC236}">
                <a16:creationId xmlns:a16="http://schemas.microsoft.com/office/drawing/2014/main" id="{FA0B73FF-D9B8-1C0E-3719-08704B13AA4D}"/>
              </a:ext>
            </a:extLst>
          </p:cNvPr>
          <p:cNvGrpSpPr/>
          <p:nvPr/>
        </p:nvGrpSpPr>
        <p:grpSpPr>
          <a:xfrm>
            <a:off x="8876389" y="3322342"/>
            <a:ext cx="480960" cy="180000"/>
            <a:chOff x="8876389" y="3322342"/>
            <a:chExt cx="48096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74940" name="Freihand 174939">
                  <a:extLst>
                    <a:ext uri="{FF2B5EF4-FFF2-40B4-BE49-F238E27FC236}">
                      <a16:creationId xmlns:a16="http://schemas.microsoft.com/office/drawing/2014/main" id="{94E340AA-68F2-5E41-EADD-AE32E1436BE1}"/>
                    </a:ext>
                  </a:extLst>
                </p14:cNvPr>
                <p14:cNvContentPartPr/>
                <p14:nvPr/>
              </p14:nvContentPartPr>
              <p14:xfrm>
                <a:off x="8876389" y="3390022"/>
                <a:ext cx="156600" cy="26280"/>
              </p14:xfrm>
            </p:contentPart>
          </mc:Choice>
          <mc:Fallback xmlns="">
            <p:pic>
              <p:nvPicPr>
                <p:cNvPr id="174940" name="Freihand 174939">
                  <a:extLst>
                    <a:ext uri="{FF2B5EF4-FFF2-40B4-BE49-F238E27FC236}">
                      <a16:creationId xmlns:a16="http://schemas.microsoft.com/office/drawing/2014/main" id="{94E340AA-68F2-5E41-EADD-AE32E1436BE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867749" y="3381022"/>
                  <a:ext cx="174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74941" name="Freihand 174940">
                  <a:extLst>
                    <a:ext uri="{FF2B5EF4-FFF2-40B4-BE49-F238E27FC236}">
                      <a16:creationId xmlns:a16="http://schemas.microsoft.com/office/drawing/2014/main" id="{E905F772-82EF-A322-B1E9-496F22F3F6DB}"/>
                    </a:ext>
                  </a:extLst>
                </p14:cNvPr>
                <p14:cNvContentPartPr/>
                <p14:nvPr/>
              </p14:nvContentPartPr>
              <p14:xfrm>
                <a:off x="8913469" y="3323782"/>
                <a:ext cx="413280" cy="127440"/>
              </p14:xfrm>
            </p:contentPart>
          </mc:Choice>
          <mc:Fallback xmlns="">
            <p:pic>
              <p:nvPicPr>
                <p:cNvPr id="174941" name="Freihand 174940">
                  <a:extLst>
                    <a:ext uri="{FF2B5EF4-FFF2-40B4-BE49-F238E27FC236}">
                      <a16:creationId xmlns:a16="http://schemas.microsoft.com/office/drawing/2014/main" id="{E905F772-82EF-A322-B1E9-496F22F3F6D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04829" y="3315142"/>
                  <a:ext cx="430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4942" name="Freihand 174941">
                  <a:extLst>
                    <a:ext uri="{FF2B5EF4-FFF2-40B4-BE49-F238E27FC236}">
                      <a16:creationId xmlns:a16="http://schemas.microsoft.com/office/drawing/2014/main" id="{1102BC9C-F8F9-FA9C-300A-317E0F591C5D}"/>
                    </a:ext>
                  </a:extLst>
                </p14:cNvPr>
                <p14:cNvContentPartPr/>
                <p14:nvPr/>
              </p14:nvContentPartPr>
              <p14:xfrm>
                <a:off x="9241429" y="3322342"/>
                <a:ext cx="115920" cy="180000"/>
              </p14:xfrm>
            </p:contentPart>
          </mc:Choice>
          <mc:Fallback xmlns="">
            <p:pic>
              <p:nvPicPr>
                <p:cNvPr id="174942" name="Freihand 174941">
                  <a:extLst>
                    <a:ext uri="{FF2B5EF4-FFF2-40B4-BE49-F238E27FC236}">
                      <a16:creationId xmlns:a16="http://schemas.microsoft.com/office/drawing/2014/main" id="{1102BC9C-F8F9-FA9C-300A-317E0F591C5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32429" y="3313342"/>
                  <a:ext cx="1335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51" name="Gruppieren 174950">
            <a:extLst>
              <a:ext uri="{FF2B5EF4-FFF2-40B4-BE49-F238E27FC236}">
                <a16:creationId xmlns:a16="http://schemas.microsoft.com/office/drawing/2014/main" id="{CE491120-01D6-E036-6267-B09E00121E3D}"/>
              </a:ext>
            </a:extLst>
          </p:cNvPr>
          <p:cNvGrpSpPr/>
          <p:nvPr/>
        </p:nvGrpSpPr>
        <p:grpSpPr>
          <a:xfrm>
            <a:off x="9824269" y="3234502"/>
            <a:ext cx="1139040" cy="237600"/>
            <a:chOff x="9824269" y="3234502"/>
            <a:chExt cx="1139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74944" name="Freihand 174943">
                  <a:extLst>
                    <a:ext uri="{FF2B5EF4-FFF2-40B4-BE49-F238E27FC236}">
                      <a16:creationId xmlns:a16="http://schemas.microsoft.com/office/drawing/2014/main" id="{16B96EC9-1693-B853-17DE-60A4DEFD2742}"/>
                    </a:ext>
                  </a:extLst>
                </p14:cNvPr>
                <p14:cNvContentPartPr/>
                <p14:nvPr/>
              </p14:nvContentPartPr>
              <p14:xfrm>
                <a:off x="9824269" y="3248902"/>
                <a:ext cx="21960" cy="213480"/>
              </p14:xfrm>
            </p:contentPart>
          </mc:Choice>
          <mc:Fallback xmlns="">
            <p:pic>
              <p:nvPicPr>
                <p:cNvPr id="174944" name="Freihand 174943">
                  <a:extLst>
                    <a:ext uri="{FF2B5EF4-FFF2-40B4-BE49-F238E27FC236}">
                      <a16:creationId xmlns:a16="http://schemas.microsoft.com/office/drawing/2014/main" id="{16B96EC9-1693-B853-17DE-60A4DEFD274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15629" y="3240262"/>
                  <a:ext cx="39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4945" name="Freihand 174944">
                  <a:extLst>
                    <a:ext uri="{FF2B5EF4-FFF2-40B4-BE49-F238E27FC236}">
                      <a16:creationId xmlns:a16="http://schemas.microsoft.com/office/drawing/2014/main" id="{FAF6824F-6CC0-1655-8DB3-630593335B37}"/>
                    </a:ext>
                  </a:extLst>
                </p14:cNvPr>
                <p14:cNvContentPartPr/>
                <p14:nvPr/>
              </p14:nvContentPartPr>
              <p14:xfrm>
                <a:off x="9975109" y="3326302"/>
                <a:ext cx="120600" cy="40680"/>
              </p14:xfrm>
            </p:contentPart>
          </mc:Choice>
          <mc:Fallback xmlns="">
            <p:pic>
              <p:nvPicPr>
                <p:cNvPr id="174945" name="Freihand 174944">
                  <a:extLst>
                    <a:ext uri="{FF2B5EF4-FFF2-40B4-BE49-F238E27FC236}">
                      <a16:creationId xmlns:a16="http://schemas.microsoft.com/office/drawing/2014/main" id="{FAF6824F-6CC0-1655-8DB3-630593335B3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966109" y="3317662"/>
                  <a:ext cx="138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4946" name="Freihand 174945">
                  <a:extLst>
                    <a:ext uri="{FF2B5EF4-FFF2-40B4-BE49-F238E27FC236}">
                      <a16:creationId xmlns:a16="http://schemas.microsoft.com/office/drawing/2014/main" id="{B9BBE677-EE55-50AD-2124-744A6B90DD4D}"/>
                    </a:ext>
                  </a:extLst>
                </p14:cNvPr>
                <p14:cNvContentPartPr/>
                <p14:nvPr/>
              </p14:nvContentPartPr>
              <p14:xfrm>
                <a:off x="10202269" y="3249622"/>
                <a:ext cx="144720" cy="108000"/>
              </p14:xfrm>
            </p:contentPart>
          </mc:Choice>
          <mc:Fallback xmlns="">
            <p:pic>
              <p:nvPicPr>
                <p:cNvPr id="174946" name="Freihand 174945">
                  <a:extLst>
                    <a:ext uri="{FF2B5EF4-FFF2-40B4-BE49-F238E27FC236}">
                      <a16:creationId xmlns:a16="http://schemas.microsoft.com/office/drawing/2014/main" id="{B9BBE677-EE55-50AD-2124-744A6B90DD4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193269" y="3240622"/>
                  <a:ext cx="162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4947" name="Freihand 174946">
                  <a:extLst>
                    <a:ext uri="{FF2B5EF4-FFF2-40B4-BE49-F238E27FC236}">
                      <a16:creationId xmlns:a16="http://schemas.microsoft.com/office/drawing/2014/main" id="{02441EB9-047D-2281-D12C-A397CACEDF2D}"/>
                    </a:ext>
                  </a:extLst>
                </p14:cNvPr>
                <p14:cNvContentPartPr/>
                <p14:nvPr/>
              </p14:nvContentPartPr>
              <p14:xfrm>
                <a:off x="10352029" y="3329902"/>
                <a:ext cx="36000" cy="142200"/>
              </p14:xfrm>
            </p:contentPart>
          </mc:Choice>
          <mc:Fallback xmlns="">
            <p:pic>
              <p:nvPicPr>
                <p:cNvPr id="174947" name="Freihand 174946">
                  <a:extLst>
                    <a:ext uri="{FF2B5EF4-FFF2-40B4-BE49-F238E27FC236}">
                      <a16:creationId xmlns:a16="http://schemas.microsoft.com/office/drawing/2014/main" id="{02441EB9-047D-2281-D12C-A397CACEDF2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43389" y="3321262"/>
                  <a:ext cx="53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4948" name="Freihand 174947">
                  <a:extLst>
                    <a:ext uri="{FF2B5EF4-FFF2-40B4-BE49-F238E27FC236}">
                      <a16:creationId xmlns:a16="http://schemas.microsoft.com/office/drawing/2014/main" id="{E6BD3118-3E1F-AECC-F13B-5DAD8B9844DE}"/>
                    </a:ext>
                  </a:extLst>
                </p14:cNvPr>
                <p14:cNvContentPartPr/>
                <p14:nvPr/>
              </p14:nvContentPartPr>
              <p14:xfrm>
                <a:off x="10486309" y="3235942"/>
                <a:ext cx="128880" cy="162720"/>
              </p14:xfrm>
            </p:contentPart>
          </mc:Choice>
          <mc:Fallback xmlns="">
            <p:pic>
              <p:nvPicPr>
                <p:cNvPr id="174948" name="Freihand 174947">
                  <a:extLst>
                    <a:ext uri="{FF2B5EF4-FFF2-40B4-BE49-F238E27FC236}">
                      <a16:creationId xmlns:a16="http://schemas.microsoft.com/office/drawing/2014/main" id="{E6BD3118-3E1F-AECC-F13B-5DAD8B9844D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477669" y="3226942"/>
                  <a:ext cx="146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74949" name="Freihand 174948">
                  <a:extLst>
                    <a:ext uri="{FF2B5EF4-FFF2-40B4-BE49-F238E27FC236}">
                      <a16:creationId xmlns:a16="http://schemas.microsoft.com/office/drawing/2014/main" id="{521F80B1-89DA-C038-8F52-71C03716F600}"/>
                    </a:ext>
                  </a:extLst>
                </p14:cNvPr>
                <p14:cNvContentPartPr/>
                <p14:nvPr/>
              </p14:nvContentPartPr>
              <p14:xfrm>
                <a:off x="10686829" y="3234502"/>
                <a:ext cx="148680" cy="129960"/>
              </p14:xfrm>
            </p:contentPart>
          </mc:Choice>
          <mc:Fallback xmlns="">
            <p:pic>
              <p:nvPicPr>
                <p:cNvPr id="174949" name="Freihand 174948">
                  <a:extLst>
                    <a:ext uri="{FF2B5EF4-FFF2-40B4-BE49-F238E27FC236}">
                      <a16:creationId xmlns:a16="http://schemas.microsoft.com/office/drawing/2014/main" id="{521F80B1-89DA-C038-8F52-71C03716F60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77829" y="3225862"/>
                  <a:ext cx="166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74950" name="Freihand 174949">
                  <a:extLst>
                    <a:ext uri="{FF2B5EF4-FFF2-40B4-BE49-F238E27FC236}">
                      <a16:creationId xmlns:a16="http://schemas.microsoft.com/office/drawing/2014/main" id="{E2B273C9-D430-C2CE-1757-9C3E1D53FDD1}"/>
                    </a:ext>
                  </a:extLst>
                </p14:cNvPr>
                <p14:cNvContentPartPr/>
                <p14:nvPr/>
              </p14:nvContentPartPr>
              <p14:xfrm>
                <a:off x="10841989" y="3276262"/>
                <a:ext cx="121320" cy="188640"/>
              </p14:xfrm>
            </p:contentPart>
          </mc:Choice>
          <mc:Fallback xmlns="">
            <p:pic>
              <p:nvPicPr>
                <p:cNvPr id="174950" name="Freihand 174949">
                  <a:extLst>
                    <a:ext uri="{FF2B5EF4-FFF2-40B4-BE49-F238E27FC236}">
                      <a16:creationId xmlns:a16="http://schemas.microsoft.com/office/drawing/2014/main" id="{E2B273C9-D430-C2CE-1757-9C3E1D53FDD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832989" y="3267622"/>
                  <a:ext cx="1389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00" name="Gruppieren 174999">
            <a:extLst>
              <a:ext uri="{FF2B5EF4-FFF2-40B4-BE49-F238E27FC236}">
                <a16:creationId xmlns:a16="http://schemas.microsoft.com/office/drawing/2014/main" id="{5E3AB5B0-2A31-84A0-03D6-641A51089029}"/>
              </a:ext>
            </a:extLst>
          </p:cNvPr>
          <p:cNvGrpSpPr/>
          <p:nvPr/>
        </p:nvGrpSpPr>
        <p:grpSpPr>
          <a:xfrm>
            <a:off x="127669" y="3369862"/>
            <a:ext cx="488160" cy="258120"/>
            <a:chOff x="127669" y="3369862"/>
            <a:chExt cx="4881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74998" name="Freihand 174997">
                  <a:extLst>
                    <a:ext uri="{FF2B5EF4-FFF2-40B4-BE49-F238E27FC236}">
                      <a16:creationId xmlns:a16="http://schemas.microsoft.com/office/drawing/2014/main" id="{AA259DD0-E48C-BFF3-484E-FF652C27E2A9}"/>
                    </a:ext>
                  </a:extLst>
                </p14:cNvPr>
                <p14:cNvContentPartPr/>
                <p14:nvPr/>
              </p14:nvContentPartPr>
              <p14:xfrm>
                <a:off x="127669" y="3405862"/>
                <a:ext cx="196200" cy="222120"/>
              </p14:xfrm>
            </p:contentPart>
          </mc:Choice>
          <mc:Fallback xmlns="">
            <p:pic>
              <p:nvPicPr>
                <p:cNvPr id="174998" name="Freihand 174997">
                  <a:extLst>
                    <a:ext uri="{FF2B5EF4-FFF2-40B4-BE49-F238E27FC236}">
                      <a16:creationId xmlns:a16="http://schemas.microsoft.com/office/drawing/2014/main" id="{AA259DD0-E48C-BFF3-484E-FF652C27E2A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029" y="3397222"/>
                  <a:ext cx="213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74999" name="Freihand 174998">
                  <a:extLst>
                    <a:ext uri="{FF2B5EF4-FFF2-40B4-BE49-F238E27FC236}">
                      <a16:creationId xmlns:a16="http://schemas.microsoft.com/office/drawing/2014/main" id="{3FD68675-9308-2DB2-0734-780F9461F1EB}"/>
                    </a:ext>
                  </a:extLst>
                </p14:cNvPr>
                <p14:cNvContentPartPr/>
                <p14:nvPr/>
              </p14:nvContentPartPr>
              <p14:xfrm>
                <a:off x="414589" y="3369862"/>
                <a:ext cx="201240" cy="191520"/>
              </p14:xfrm>
            </p:contentPart>
          </mc:Choice>
          <mc:Fallback xmlns="">
            <p:pic>
              <p:nvPicPr>
                <p:cNvPr id="174999" name="Freihand 174998">
                  <a:extLst>
                    <a:ext uri="{FF2B5EF4-FFF2-40B4-BE49-F238E27FC236}">
                      <a16:creationId xmlns:a16="http://schemas.microsoft.com/office/drawing/2014/main" id="{3FD68675-9308-2DB2-0734-780F9461F1E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5589" y="3361222"/>
                  <a:ext cx="21888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20" name="Gruppieren 175019">
            <a:extLst>
              <a:ext uri="{FF2B5EF4-FFF2-40B4-BE49-F238E27FC236}">
                <a16:creationId xmlns:a16="http://schemas.microsoft.com/office/drawing/2014/main" id="{EA7AAC99-8CF5-C7A2-A885-49A311C69DD4}"/>
              </a:ext>
            </a:extLst>
          </p:cNvPr>
          <p:cNvGrpSpPr/>
          <p:nvPr/>
        </p:nvGrpSpPr>
        <p:grpSpPr>
          <a:xfrm>
            <a:off x="825709" y="3263662"/>
            <a:ext cx="1195560" cy="462600"/>
            <a:chOff x="825709" y="3263662"/>
            <a:chExt cx="119556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5005" name="Freihand 175004">
                  <a:extLst>
                    <a:ext uri="{FF2B5EF4-FFF2-40B4-BE49-F238E27FC236}">
                      <a16:creationId xmlns:a16="http://schemas.microsoft.com/office/drawing/2014/main" id="{0A189464-972E-3324-00AF-160AFA7C3FB7}"/>
                    </a:ext>
                  </a:extLst>
                </p14:cNvPr>
                <p14:cNvContentPartPr/>
                <p14:nvPr/>
              </p14:nvContentPartPr>
              <p14:xfrm>
                <a:off x="1436629" y="3413062"/>
                <a:ext cx="145440" cy="13320"/>
              </p14:xfrm>
            </p:contentPart>
          </mc:Choice>
          <mc:Fallback xmlns="">
            <p:pic>
              <p:nvPicPr>
                <p:cNvPr id="175005" name="Freihand 175004">
                  <a:extLst>
                    <a:ext uri="{FF2B5EF4-FFF2-40B4-BE49-F238E27FC236}">
                      <a16:creationId xmlns:a16="http://schemas.microsoft.com/office/drawing/2014/main" id="{0A189464-972E-3324-00AF-160AFA7C3FB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427629" y="3404422"/>
                  <a:ext cx="163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5006" name="Freihand 175005">
                  <a:extLst>
                    <a:ext uri="{FF2B5EF4-FFF2-40B4-BE49-F238E27FC236}">
                      <a16:creationId xmlns:a16="http://schemas.microsoft.com/office/drawing/2014/main" id="{4311362B-B759-78C2-C32D-E710920FAAFB}"/>
                    </a:ext>
                  </a:extLst>
                </p14:cNvPr>
                <p14:cNvContentPartPr/>
                <p14:nvPr/>
              </p14:nvContentPartPr>
              <p14:xfrm>
                <a:off x="1428349" y="3474622"/>
                <a:ext cx="185040" cy="17280"/>
              </p14:xfrm>
            </p:contentPart>
          </mc:Choice>
          <mc:Fallback xmlns="">
            <p:pic>
              <p:nvPicPr>
                <p:cNvPr id="175006" name="Freihand 175005">
                  <a:extLst>
                    <a:ext uri="{FF2B5EF4-FFF2-40B4-BE49-F238E27FC236}">
                      <a16:creationId xmlns:a16="http://schemas.microsoft.com/office/drawing/2014/main" id="{4311362B-B759-78C2-C32D-E710920FAAF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419349" y="3465622"/>
                  <a:ext cx="202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75008" name="Freihand 175007">
                  <a:extLst>
                    <a:ext uri="{FF2B5EF4-FFF2-40B4-BE49-F238E27FC236}">
                      <a16:creationId xmlns:a16="http://schemas.microsoft.com/office/drawing/2014/main" id="{5B465275-58F4-147E-72B0-E570FBEC8BB2}"/>
                    </a:ext>
                  </a:extLst>
                </p14:cNvPr>
                <p14:cNvContentPartPr/>
                <p14:nvPr/>
              </p14:nvContentPartPr>
              <p14:xfrm>
                <a:off x="1830829" y="3263662"/>
                <a:ext cx="140400" cy="144720"/>
              </p14:xfrm>
            </p:contentPart>
          </mc:Choice>
          <mc:Fallback xmlns="">
            <p:pic>
              <p:nvPicPr>
                <p:cNvPr id="175008" name="Freihand 175007">
                  <a:extLst>
                    <a:ext uri="{FF2B5EF4-FFF2-40B4-BE49-F238E27FC236}">
                      <a16:creationId xmlns:a16="http://schemas.microsoft.com/office/drawing/2014/main" id="{5B465275-58F4-147E-72B0-E570FBEC8BB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22189" y="3254662"/>
                  <a:ext cx="158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75009" name="Freihand 175008">
                  <a:extLst>
                    <a:ext uri="{FF2B5EF4-FFF2-40B4-BE49-F238E27FC236}">
                      <a16:creationId xmlns:a16="http://schemas.microsoft.com/office/drawing/2014/main" id="{1213A39A-885F-60A1-C43C-E36C6B566910}"/>
                    </a:ext>
                  </a:extLst>
                </p14:cNvPr>
                <p14:cNvContentPartPr/>
                <p14:nvPr/>
              </p14:nvContentPartPr>
              <p14:xfrm>
                <a:off x="1726069" y="3437542"/>
                <a:ext cx="295200" cy="37440"/>
              </p14:xfrm>
            </p:contentPart>
          </mc:Choice>
          <mc:Fallback xmlns="">
            <p:pic>
              <p:nvPicPr>
                <p:cNvPr id="175009" name="Freihand 175008">
                  <a:extLst>
                    <a:ext uri="{FF2B5EF4-FFF2-40B4-BE49-F238E27FC236}">
                      <a16:creationId xmlns:a16="http://schemas.microsoft.com/office/drawing/2014/main" id="{1213A39A-885F-60A1-C43C-E36C6B56691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717069" y="3428542"/>
                  <a:ext cx="312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75010" name="Freihand 175009">
                  <a:extLst>
                    <a:ext uri="{FF2B5EF4-FFF2-40B4-BE49-F238E27FC236}">
                      <a16:creationId xmlns:a16="http://schemas.microsoft.com/office/drawing/2014/main" id="{3E6C736D-6852-7C50-3800-68B814FEC16F}"/>
                    </a:ext>
                  </a:extLst>
                </p14:cNvPr>
                <p14:cNvContentPartPr/>
                <p14:nvPr/>
              </p14:nvContentPartPr>
              <p14:xfrm>
                <a:off x="1814629" y="3534742"/>
                <a:ext cx="60840" cy="191520"/>
              </p14:xfrm>
            </p:contentPart>
          </mc:Choice>
          <mc:Fallback xmlns="">
            <p:pic>
              <p:nvPicPr>
                <p:cNvPr id="175010" name="Freihand 175009">
                  <a:extLst>
                    <a:ext uri="{FF2B5EF4-FFF2-40B4-BE49-F238E27FC236}">
                      <a16:creationId xmlns:a16="http://schemas.microsoft.com/office/drawing/2014/main" id="{3E6C736D-6852-7C50-3800-68B814FEC16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05989" y="3525742"/>
                  <a:ext cx="78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75011" name="Freihand 175010">
                  <a:extLst>
                    <a:ext uri="{FF2B5EF4-FFF2-40B4-BE49-F238E27FC236}">
                      <a16:creationId xmlns:a16="http://schemas.microsoft.com/office/drawing/2014/main" id="{8C622F69-BBC3-0048-FBB1-2511B3C94115}"/>
                    </a:ext>
                  </a:extLst>
                </p14:cNvPr>
                <p14:cNvContentPartPr/>
                <p14:nvPr/>
              </p14:nvContentPartPr>
              <p14:xfrm>
                <a:off x="1777549" y="3514942"/>
                <a:ext cx="192600" cy="127440"/>
              </p14:xfrm>
            </p:contentPart>
          </mc:Choice>
          <mc:Fallback xmlns="">
            <p:pic>
              <p:nvPicPr>
                <p:cNvPr id="175011" name="Freihand 175010">
                  <a:extLst>
                    <a:ext uri="{FF2B5EF4-FFF2-40B4-BE49-F238E27FC236}">
                      <a16:creationId xmlns:a16="http://schemas.microsoft.com/office/drawing/2014/main" id="{8C622F69-BBC3-0048-FBB1-2511B3C9411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768909" y="3505942"/>
                  <a:ext cx="210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75001" name="Freihand 175000">
                  <a:extLst>
                    <a:ext uri="{FF2B5EF4-FFF2-40B4-BE49-F238E27FC236}">
                      <a16:creationId xmlns:a16="http://schemas.microsoft.com/office/drawing/2014/main" id="{313051D8-8FF4-5E32-971B-7045CAB066CE}"/>
                    </a:ext>
                  </a:extLst>
                </p14:cNvPr>
                <p14:cNvContentPartPr/>
                <p14:nvPr/>
              </p14:nvContentPartPr>
              <p14:xfrm>
                <a:off x="831829" y="3446182"/>
                <a:ext cx="10800" cy="15480"/>
              </p14:xfrm>
            </p:contentPart>
          </mc:Choice>
          <mc:Fallback xmlns="">
            <p:pic>
              <p:nvPicPr>
                <p:cNvPr id="175001" name="Freihand 175000">
                  <a:extLst>
                    <a:ext uri="{FF2B5EF4-FFF2-40B4-BE49-F238E27FC236}">
                      <a16:creationId xmlns:a16="http://schemas.microsoft.com/office/drawing/2014/main" id="{313051D8-8FF4-5E32-971B-7045CAB066C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22829" y="3437182"/>
                  <a:ext cx="28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75002" name="Freihand 175001">
                  <a:extLst>
                    <a:ext uri="{FF2B5EF4-FFF2-40B4-BE49-F238E27FC236}">
                      <a16:creationId xmlns:a16="http://schemas.microsoft.com/office/drawing/2014/main" id="{FCB7FA6F-1B37-6D09-53EE-732C8529E308}"/>
                    </a:ext>
                  </a:extLst>
                </p14:cNvPr>
                <p14:cNvContentPartPr/>
                <p14:nvPr/>
              </p14:nvContentPartPr>
              <p14:xfrm>
                <a:off x="825709" y="3531142"/>
                <a:ext cx="10080" cy="19440"/>
              </p14:xfrm>
            </p:contentPart>
          </mc:Choice>
          <mc:Fallback xmlns="">
            <p:pic>
              <p:nvPicPr>
                <p:cNvPr id="175002" name="Freihand 175001">
                  <a:extLst>
                    <a:ext uri="{FF2B5EF4-FFF2-40B4-BE49-F238E27FC236}">
                      <a16:creationId xmlns:a16="http://schemas.microsoft.com/office/drawing/2014/main" id="{FCB7FA6F-1B37-6D09-53EE-732C8529E30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16709" y="3522502"/>
                  <a:ext cx="27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75013" name="Freihand 175012">
                  <a:extLst>
                    <a:ext uri="{FF2B5EF4-FFF2-40B4-BE49-F238E27FC236}">
                      <a16:creationId xmlns:a16="http://schemas.microsoft.com/office/drawing/2014/main" id="{E37DD357-B0E5-0A23-100D-5CFBC881FD23}"/>
                    </a:ext>
                  </a:extLst>
                </p14:cNvPr>
                <p14:cNvContentPartPr/>
                <p14:nvPr/>
              </p14:nvContentPartPr>
              <p14:xfrm>
                <a:off x="911029" y="3316942"/>
                <a:ext cx="124920" cy="260640"/>
              </p14:xfrm>
            </p:contentPart>
          </mc:Choice>
          <mc:Fallback xmlns="">
            <p:pic>
              <p:nvPicPr>
                <p:cNvPr id="175013" name="Freihand 175012">
                  <a:extLst>
                    <a:ext uri="{FF2B5EF4-FFF2-40B4-BE49-F238E27FC236}">
                      <a16:creationId xmlns:a16="http://schemas.microsoft.com/office/drawing/2014/main" id="{E37DD357-B0E5-0A23-100D-5CFBC881FD2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02389" y="3308302"/>
                  <a:ext cx="142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75014" name="Freihand 175013">
                  <a:extLst>
                    <a:ext uri="{FF2B5EF4-FFF2-40B4-BE49-F238E27FC236}">
                      <a16:creationId xmlns:a16="http://schemas.microsoft.com/office/drawing/2014/main" id="{878DD423-235F-CF69-A471-3EDA46CB3F96}"/>
                    </a:ext>
                  </a:extLst>
                </p14:cNvPr>
                <p14:cNvContentPartPr/>
                <p14:nvPr/>
              </p14:nvContentPartPr>
              <p14:xfrm>
                <a:off x="1065109" y="3288142"/>
                <a:ext cx="64080" cy="274680"/>
              </p14:xfrm>
            </p:contentPart>
          </mc:Choice>
          <mc:Fallback xmlns="">
            <p:pic>
              <p:nvPicPr>
                <p:cNvPr id="175014" name="Freihand 175013">
                  <a:extLst>
                    <a:ext uri="{FF2B5EF4-FFF2-40B4-BE49-F238E27FC236}">
                      <a16:creationId xmlns:a16="http://schemas.microsoft.com/office/drawing/2014/main" id="{878DD423-235F-CF69-A471-3EDA46CB3F9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56469" y="3279142"/>
                  <a:ext cx="81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75016" name="Freihand 175015">
                  <a:extLst>
                    <a:ext uri="{FF2B5EF4-FFF2-40B4-BE49-F238E27FC236}">
                      <a16:creationId xmlns:a16="http://schemas.microsoft.com/office/drawing/2014/main" id="{D45585D2-0643-DBC9-07AD-27F5B3253001}"/>
                    </a:ext>
                  </a:extLst>
                </p14:cNvPr>
                <p14:cNvContentPartPr/>
                <p14:nvPr/>
              </p14:nvContentPartPr>
              <p14:xfrm>
                <a:off x="1166629" y="3410182"/>
                <a:ext cx="75600" cy="175320"/>
              </p14:xfrm>
            </p:contentPart>
          </mc:Choice>
          <mc:Fallback xmlns="">
            <p:pic>
              <p:nvPicPr>
                <p:cNvPr id="175016" name="Freihand 175015">
                  <a:extLst>
                    <a:ext uri="{FF2B5EF4-FFF2-40B4-BE49-F238E27FC236}">
                      <a16:creationId xmlns:a16="http://schemas.microsoft.com/office/drawing/2014/main" id="{D45585D2-0643-DBC9-07AD-27F5B325300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57629" y="3401182"/>
                  <a:ext cx="9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75017" name="Freihand 175016">
                  <a:extLst>
                    <a:ext uri="{FF2B5EF4-FFF2-40B4-BE49-F238E27FC236}">
                      <a16:creationId xmlns:a16="http://schemas.microsoft.com/office/drawing/2014/main" id="{00A60C7A-973F-037E-7BFE-314D1889D9A4}"/>
                    </a:ext>
                  </a:extLst>
                </p14:cNvPr>
                <p14:cNvContentPartPr/>
                <p14:nvPr/>
              </p14:nvContentPartPr>
              <p14:xfrm>
                <a:off x="1267429" y="3504862"/>
                <a:ext cx="13680" cy="81720"/>
              </p14:xfrm>
            </p:contentPart>
          </mc:Choice>
          <mc:Fallback xmlns="">
            <p:pic>
              <p:nvPicPr>
                <p:cNvPr id="175017" name="Freihand 175016">
                  <a:extLst>
                    <a:ext uri="{FF2B5EF4-FFF2-40B4-BE49-F238E27FC236}">
                      <a16:creationId xmlns:a16="http://schemas.microsoft.com/office/drawing/2014/main" id="{00A60C7A-973F-037E-7BFE-314D1889D9A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258429" y="3496222"/>
                  <a:ext cx="31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75018" name="Freihand 175017">
                  <a:extLst>
                    <a:ext uri="{FF2B5EF4-FFF2-40B4-BE49-F238E27FC236}">
                      <a16:creationId xmlns:a16="http://schemas.microsoft.com/office/drawing/2014/main" id="{1475553B-AE80-435F-7032-7B3BA70CA93E}"/>
                    </a:ext>
                  </a:extLst>
                </p14:cNvPr>
                <p14:cNvContentPartPr/>
                <p14:nvPr/>
              </p14:nvContentPartPr>
              <p14:xfrm>
                <a:off x="1321789" y="3311542"/>
                <a:ext cx="21960" cy="186480"/>
              </p14:xfrm>
            </p:contentPart>
          </mc:Choice>
          <mc:Fallback xmlns="">
            <p:pic>
              <p:nvPicPr>
                <p:cNvPr id="175018" name="Freihand 175017">
                  <a:extLst>
                    <a:ext uri="{FF2B5EF4-FFF2-40B4-BE49-F238E27FC236}">
                      <a16:creationId xmlns:a16="http://schemas.microsoft.com/office/drawing/2014/main" id="{1475553B-AE80-435F-7032-7B3BA70CA93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13149" y="3302542"/>
                  <a:ext cx="3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75019" name="Freihand 175018">
                  <a:extLst>
                    <a:ext uri="{FF2B5EF4-FFF2-40B4-BE49-F238E27FC236}">
                      <a16:creationId xmlns:a16="http://schemas.microsoft.com/office/drawing/2014/main" id="{FE5D639F-F473-3157-23CD-1C97526B1C21}"/>
                    </a:ext>
                  </a:extLst>
                </p14:cNvPr>
                <p14:cNvContentPartPr/>
                <p14:nvPr/>
              </p14:nvContentPartPr>
              <p14:xfrm>
                <a:off x="1365709" y="3274462"/>
                <a:ext cx="74520" cy="340200"/>
              </p14:xfrm>
            </p:contentPart>
          </mc:Choice>
          <mc:Fallback xmlns="">
            <p:pic>
              <p:nvPicPr>
                <p:cNvPr id="175019" name="Freihand 175018">
                  <a:extLst>
                    <a:ext uri="{FF2B5EF4-FFF2-40B4-BE49-F238E27FC236}">
                      <a16:creationId xmlns:a16="http://schemas.microsoft.com/office/drawing/2014/main" id="{FE5D639F-F473-3157-23CD-1C97526B1C2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357069" y="3265462"/>
                  <a:ext cx="9216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35" name="Gruppieren 175034">
            <a:extLst>
              <a:ext uri="{FF2B5EF4-FFF2-40B4-BE49-F238E27FC236}">
                <a16:creationId xmlns:a16="http://schemas.microsoft.com/office/drawing/2014/main" id="{D01EF537-E99B-49B4-21C1-A4C732F1129B}"/>
              </a:ext>
            </a:extLst>
          </p:cNvPr>
          <p:cNvGrpSpPr/>
          <p:nvPr/>
        </p:nvGrpSpPr>
        <p:grpSpPr>
          <a:xfrm>
            <a:off x="2331589" y="3267262"/>
            <a:ext cx="1126800" cy="274680"/>
            <a:chOff x="2331589" y="3267262"/>
            <a:chExt cx="112680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75021" name="Freihand 175020">
                  <a:extLst>
                    <a:ext uri="{FF2B5EF4-FFF2-40B4-BE49-F238E27FC236}">
                      <a16:creationId xmlns:a16="http://schemas.microsoft.com/office/drawing/2014/main" id="{D53C58D1-D9B4-5FA8-518B-508A1D9A32C2}"/>
                    </a:ext>
                  </a:extLst>
                </p14:cNvPr>
                <p14:cNvContentPartPr/>
                <p14:nvPr/>
              </p14:nvContentPartPr>
              <p14:xfrm>
                <a:off x="2331589" y="3271942"/>
                <a:ext cx="96120" cy="239760"/>
              </p14:xfrm>
            </p:contentPart>
          </mc:Choice>
          <mc:Fallback xmlns="">
            <p:pic>
              <p:nvPicPr>
                <p:cNvPr id="175021" name="Freihand 175020">
                  <a:extLst>
                    <a:ext uri="{FF2B5EF4-FFF2-40B4-BE49-F238E27FC236}">
                      <a16:creationId xmlns:a16="http://schemas.microsoft.com/office/drawing/2014/main" id="{D53C58D1-D9B4-5FA8-518B-508A1D9A32C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322589" y="3262942"/>
                  <a:ext cx="113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75022" name="Freihand 175021">
                  <a:extLst>
                    <a:ext uri="{FF2B5EF4-FFF2-40B4-BE49-F238E27FC236}">
                      <a16:creationId xmlns:a16="http://schemas.microsoft.com/office/drawing/2014/main" id="{8DF807EC-D57B-4946-CF97-35859210647C}"/>
                    </a:ext>
                  </a:extLst>
                </p14:cNvPr>
                <p14:cNvContentPartPr/>
                <p14:nvPr/>
              </p14:nvContentPartPr>
              <p14:xfrm>
                <a:off x="2497909" y="3413062"/>
                <a:ext cx="110880" cy="128880"/>
              </p14:xfrm>
            </p:contentPart>
          </mc:Choice>
          <mc:Fallback xmlns="">
            <p:pic>
              <p:nvPicPr>
                <p:cNvPr id="175022" name="Freihand 175021">
                  <a:extLst>
                    <a:ext uri="{FF2B5EF4-FFF2-40B4-BE49-F238E27FC236}">
                      <a16:creationId xmlns:a16="http://schemas.microsoft.com/office/drawing/2014/main" id="{8DF807EC-D57B-4946-CF97-35859210647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488909" y="3404062"/>
                  <a:ext cx="128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75023" name="Freihand 175022">
                  <a:extLst>
                    <a:ext uri="{FF2B5EF4-FFF2-40B4-BE49-F238E27FC236}">
                      <a16:creationId xmlns:a16="http://schemas.microsoft.com/office/drawing/2014/main" id="{A68C12BD-1F7F-0914-63B7-09545A4AD12C}"/>
                    </a:ext>
                  </a:extLst>
                </p14:cNvPr>
                <p14:cNvContentPartPr/>
                <p14:nvPr/>
              </p14:nvContentPartPr>
              <p14:xfrm>
                <a:off x="2720389" y="3426382"/>
                <a:ext cx="111240" cy="28800"/>
              </p14:xfrm>
            </p:contentPart>
          </mc:Choice>
          <mc:Fallback xmlns="">
            <p:pic>
              <p:nvPicPr>
                <p:cNvPr id="175023" name="Freihand 175022">
                  <a:extLst>
                    <a:ext uri="{FF2B5EF4-FFF2-40B4-BE49-F238E27FC236}">
                      <a16:creationId xmlns:a16="http://schemas.microsoft.com/office/drawing/2014/main" id="{A68C12BD-1F7F-0914-63B7-09545A4AD12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11389" y="3417742"/>
                  <a:ext cx="128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75024" name="Freihand 175023">
                  <a:extLst>
                    <a:ext uri="{FF2B5EF4-FFF2-40B4-BE49-F238E27FC236}">
                      <a16:creationId xmlns:a16="http://schemas.microsoft.com/office/drawing/2014/main" id="{EB4E9F93-A1CC-4AA1-EBBC-DFF1A114E588}"/>
                    </a:ext>
                  </a:extLst>
                </p14:cNvPr>
                <p14:cNvContentPartPr/>
                <p14:nvPr/>
              </p14:nvContentPartPr>
              <p14:xfrm>
                <a:off x="2885269" y="3336382"/>
                <a:ext cx="75240" cy="113040"/>
              </p14:xfrm>
            </p:contentPart>
          </mc:Choice>
          <mc:Fallback xmlns="">
            <p:pic>
              <p:nvPicPr>
                <p:cNvPr id="175024" name="Freihand 175023">
                  <a:extLst>
                    <a:ext uri="{FF2B5EF4-FFF2-40B4-BE49-F238E27FC236}">
                      <a16:creationId xmlns:a16="http://schemas.microsoft.com/office/drawing/2014/main" id="{EB4E9F93-A1CC-4AA1-EBBC-DFF1A114E58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876629" y="3327382"/>
                  <a:ext cx="92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75025" name="Freihand 175024">
                  <a:extLst>
                    <a:ext uri="{FF2B5EF4-FFF2-40B4-BE49-F238E27FC236}">
                      <a16:creationId xmlns:a16="http://schemas.microsoft.com/office/drawing/2014/main" id="{939C7850-0589-AA2F-0EAC-B5E3FB4DA522}"/>
                    </a:ext>
                  </a:extLst>
                </p14:cNvPr>
                <p14:cNvContentPartPr/>
                <p14:nvPr/>
              </p14:nvContentPartPr>
              <p14:xfrm>
                <a:off x="3044389" y="3323422"/>
                <a:ext cx="118080" cy="125280"/>
              </p14:xfrm>
            </p:contentPart>
          </mc:Choice>
          <mc:Fallback xmlns="">
            <p:pic>
              <p:nvPicPr>
                <p:cNvPr id="175025" name="Freihand 175024">
                  <a:extLst>
                    <a:ext uri="{FF2B5EF4-FFF2-40B4-BE49-F238E27FC236}">
                      <a16:creationId xmlns:a16="http://schemas.microsoft.com/office/drawing/2014/main" id="{939C7850-0589-AA2F-0EAC-B5E3FB4DA52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035389" y="3314782"/>
                  <a:ext cx="135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75026" name="Freihand 175025">
                  <a:extLst>
                    <a:ext uri="{FF2B5EF4-FFF2-40B4-BE49-F238E27FC236}">
                      <a16:creationId xmlns:a16="http://schemas.microsoft.com/office/drawing/2014/main" id="{F3449D47-718B-1894-3EB0-C745E80E0CF9}"/>
                    </a:ext>
                  </a:extLst>
                </p14:cNvPr>
                <p14:cNvContentPartPr/>
                <p14:nvPr/>
              </p14:nvContentPartPr>
              <p14:xfrm>
                <a:off x="3174709" y="3340342"/>
                <a:ext cx="283680" cy="129240"/>
              </p14:xfrm>
            </p:contentPart>
          </mc:Choice>
          <mc:Fallback xmlns="">
            <p:pic>
              <p:nvPicPr>
                <p:cNvPr id="175026" name="Freihand 175025">
                  <a:extLst>
                    <a:ext uri="{FF2B5EF4-FFF2-40B4-BE49-F238E27FC236}">
                      <a16:creationId xmlns:a16="http://schemas.microsoft.com/office/drawing/2014/main" id="{F3449D47-718B-1894-3EB0-C745E80E0CF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66069" y="3331702"/>
                  <a:ext cx="301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75027" name="Freihand 175026">
                  <a:extLst>
                    <a:ext uri="{FF2B5EF4-FFF2-40B4-BE49-F238E27FC236}">
                      <a16:creationId xmlns:a16="http://schemas.microsoft.com/office/drawing/2014/main" id="{091D1AA3-B57A-5063-7C78-7D011CDDF85C}"/>
                    </a:ext>
                  </a:extLst>
                </p14:cNvPr>
                <p14:cNvContentPartPr/>
                <p14:nvPr/>
              </p14:nvContentPartPr>
              <p14:xfrm>
                <a:off x="3396109" y="3267262"/>
                <a:ext cx="51840" cy="6480"/>
              </p14:xfrm>
            </p:contentPart>
          </mc:Choice>
          <mc:Fallback xmlns="">
            <p:pic>
              <p:nvPicPr>
                <p:cNvPr id="175027" name="Freihand 175026">
                  <a:extLst>
                    <a:ext uri="{FF2B5EF4-FFF2-40B4-BE49-F238E27FC236}">
                      <a16:creationId xmlns:a16="http://schemas.microsoft.com/office/drawing/2014/main" id="{091D1AA3-B57A-5063-7C78-7D011CDDF85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387469" y="3258262"/>
                  <a:ext cx="694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34" name="Gruppieren 175033">
            <a:extLst>
              <a:ext uri="{FF2B5EF4-FFF2-40B4-BE49-F238E27FC236}">
                <a16:creationId xmlns:a16="http://schemas.microsoft.com/office/drawing/2014/main" id="{3C4CE3E0-952F-D79B-FECA-044DAB54A066}"/>
              </a:ext>
            </a:extLst>
          </p:cNvPr>
          <p:cNvGrpSpPr/>
          <p:nvPr/>
        </p:nvGrpSpPr>
        <p:grpSpPr>
          <a:xfrm>
            <a:off x="3626869" y="3427462"/>
            <a:ext cx="145800" cy="44640"/>
            <a:chOff x="3626869" y="3427462"/>
            <a:chExt cx="1458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75028" name="Freihand 175027">
                  <a:extLst>
                    <a:ext uri="{FF2B5EF4-FFF2-40B4-BE49-F238E27FC236}">
                      <a16:creationId xmlns:a16="http://schemas.microsoft.com/office/drawing/2014/main" id="{255E4F6C-9D61-5CAC-7AD8-338B4F661658}"/>
                    </a:ext>
                  </a:extLst>
                </p14:cNvPr>
                <p14:cNvContentPartPr/>
                <p14:nvPr/>
              </p14:nvContentPartPr>
              <p14:xfrm>
                <a:off x="3630469" y="3427462"/>
                <a:ext cx="109800" cy="2520"/>
              </p14:xfrm>
            </p:contentPart>
          </mc:Choice>
          <mc:Fallback xmlns="">
            <p:pic>
              <p:nvPicPr>
                <p:cNvPr id="175028" name="Freihand 175027">
                  <a:extLst>
                    <a:ext uri="{FF2B5EF4-FFF2-40B4-BE49-F238E27FC236}">
                      <a16:creationId xmlns:a16="http://schemas.microsoft.com/office/drawing/2014/main" id="{255E4F6C-9D61-5CAC-7AD8-338B4F66165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621829" y="3418822"/>
                  <a:ext cx="12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75029" name="Freihand 175028">
                  <a:extLst>
                    <a:ext uri="{FF2B5EF4-FFF2-40B4-BE49-F238E27FC236}">
                      <a16:creationId xmlns:a16="http://schemas.microsoft.com/office/drawing/2014/main" id="{CAA915A9-8CBF-818D-A864-5ABBD4E88214}"/>
                    </a:ext>
                  </a:extLst>
                </p14:cNvPr>
                <p14:cNvContentPartPr/>
                <p14:nvPr/>
              </p14:nvContentPartPr>
              <p14:xfrm>
                <a:off x="3626869" y="3453022"/>
                <a:ext cx="145800" cy="19080"/>
              </p14:xfrm>
            </p:contentPart>
          </mc:Choice>
          <mc:Fallback xmlns="">
            <p:pic>
              <p:nvPicPr>
                <p:cNvPr id="175029" name="Freihand 175028">
                  <a:extLst>
                    <a:ext uri="{FF2B5EF4-FFF2-40B4-BE49-F238E27FC236}">
                      <a16:creationId xmlns:a16="http://schemas.microsoft.com/office/drawing/2014/main" id="{CAA915A9-8CBF-818D-A864-5ABBD4E8821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617869" y="3444022"/>
                  <a:ext cx="1634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33" name="Gruppieren 175032">
            <a:extLst>
              <a:ext uri="{FF2B5EF4-FFF2-40B4-BE49-F238E27FC236}">
                <a16:creationId xmlns:a16="http://schemas.microsoft.com/office/drawing/2014/main" id="{4F9F3FCC-9FBF-F50D-2637-30A1AA1965D4}"/>
              </a:ext>
            </a:extLst>
          </p:cNvPr>
          <p:cNvGrpSpPr/>
          <p:nvPr/>
        </p:nvGrpSpPr>
        <p:grpSpPr>
          <a:xfrm>
            <a:off x="3973549" y="3288142"/>
            <a:ext cx="408600" cy="186840"/>
            <a:chOff x="3973549" y="3288142"/>
            <a:chExt cx="4086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75030" name="Freihand 175029">
                  <a:extLst>
                    <a:ext uri="{FF2B5EF4-FFF2-40B4-BE49-F238E27FC236}">
                      <a16:creationId xmlns:a16="http://schemas.microsoft.com/office/drawing/2014/main" id="{0B816F1A-46E0-09AA-C7BE-89C080CF22AE}"/>
                    </a:ext>
                  </a:extLst>
                </p14:cNvPr>
                <p14:cNvContentPartPr/>
                <p14:nvPr/>
              </p14:nvContentPartPr>
              <p14:xfrm>
                <a:off x="3973549" y="3317302"/>
                <a:ext cx="127440" cy="157680"/>
              </p14:xfrm>
            </p:contentPart>
          </mc:Choice>
          <mc:Fallback xmlns="">
            <p:pic>
              <p:nvPicPr>
                <p:cNvPr id="175030" name="Freihand 175029">
                  <a:extLst>
                    <a:ext uri="{FF2B5EF4-FFF2-40B4-BE49-F238E27FC236}">
                      <a16:creationId xmlns:a16="http://schemas.microsoft.com/office/drawing/2014/main" id="{0B816F1A-46E0-09AA-C7BE-89C080CF22A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64909" y="3308302"/>
                  <a:ext cx="145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75031" name="Freihand 175030">
                  <a:extLst>
                    <a:ext uri="{FF2B5EF4-FFF2-40B4-BE49-F238E27FC236}">
                      <a16:creationId xmlns:a16="http://schemas.microsoft.com/office/drawing/2014/main" id="{2C9410D0-714E-C3ED-FB53-B3C54132A650}"/>
                    </a:ext>
                  </a:extLst>
                </p14:cNvPr>
                <p14:cNvContentPartPr/>
                <p14:nvPr/>
              </p14:nvContentPartPr>
              <p14:xfrm>
                <a:off x="4006669" y="3288142"/>
                <a:ext cx="157680" cy="10080"/>
              </p14:xfrm>
            </p:contentPart>
          </mc:Choice>
          <mc:Fallback xmlns="">
            <p:pic>
              <p:nvPicPr>
                <p:cNvPr id="175031" name="Freihand 175030">
                  <a:extLst>
                    <a:ext uri="{FF2B5EF4-FFF2-40B4-BE49-F238E27FC236}">
                      <a16:creationId xmlns:a16="http://schemas.microsoft.com/office/drawing/2014/main" id="{2C9410D0-714E-C3ED-FB53-B3C54132A65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997669" y="3279502"/>
                  <a:ext cx="175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75032" name="Freihand 175031">
                  <a:extLst>
                    <a:ext uri="{FF2B5EF4-FFF2-40B4-BE49-F238E27FC236}">
                      <a16:creationId xmlns:a16="http://schemas.microsoft.com/office/drawing/2014/main" id="{3AA78388-F28D-E573-B0FF-088D8BCDE13D}"/>
                    </a:ext>
                  </a:extLst>
                </p14:cNvPr>
                <p14:cNvContentPartPr/>
                <p14:nvPr/>
              </p14:nvContentPartPr>
              <p14:xfrm>
                <a:off x="4204309" y="3288502"/>
                <a:ext cx="177840" cy="160560"/>
              </p14:xfrm>
            </p:contentPart>
          </mc:Choice>
          <mc:Fallback xmlns="">
            <p:pic>
              <p:nvPicPr>
                <p:cNvPr id="175032" name="Freihand 175031">
                  <a:extLst>
                    <a:ext uri="{FF2B5EF4-FFF2-40B4-BE49-F238E27FC236}">
                      <a16:creationId xmlns:a16="http://schemas.microsoft.com/office/drawing/2014/main" id="{3AA78388-F28D-E573-B0FF-088D8BCDE13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95669" y="3279502"/>
                  <a:ext cx="1954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56" name="Gruppieren 175055">
            <a:extLst>
              <a:ext uri="{FF2B5EF4-FFF2-40B4-BE49-F238E27FC236}">
                <a16:creationId xmlns:a16="http://schemas.microsoft.com/office/drawing/2014/main" id="{8B804135-72F2-81D9-3445-0DE049B3F463}"/>
              </a:ext>
            </a:extLst>
          </p:cNvPr>
          <p:cNvGrpSpPr/>
          <p:nvPr/>
        </p:nvGrpSpPr>
        <p:grpSpPr>
          <a:xfrm>
            <a:off x="4593829" y="3226222"/>
            <a:ext cx="704160" cy="260640"/>
            <a:chOff x="4593829" y="3226222"/>
            <a:chExt cx="70416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75036" name="Freihand 175035">
                  <a:extLst>
                    <a:ext uri="{FF2B5EF4-FFF2-40B4-BE49-F238E27FC236}">
                      <a16:creationId xmlns:a16="http://schemas.microsoft.com/office/drawing/2014/main" id="{24853686-2C52-BE69-7F42-FE19F0479BF0}"/>
                    </a:ext>
                  </a:extLst>
                </p14:cNvPr>
                <p14:cNvContentPartPr/>
                <p14:nvPr/>
              </p14:nvContentPartPr>
              <p14:xfrm>
                <a:off x="4593829" y="3235222"/>
                <a:ext cx="7560" cy="251640"/>
              </p14:xfrm>
            </p:contentPart>
          </mc:Choice>
          <mc:Fallback xmlns="">
            <p:pic>
              <p:nvPicPr>
                <p:cNvPr id="175036" name="Freihand 175035">
                  <a:extLst>
                    <a:ext uri="{FF2B5EF4-FFF2-40B4-BE49-F238E27FC236}">
                      <a16:creationId xmlns:a16="http://schemas.microsoft.com/office/drawing/2014/main" id="{24853686-2C52-BE69-7F42-FE19F0479BF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584829" y="3226222"/>
                  <a:ext cx="25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75037" name="Freihand 175036">
                  <a:extLst>
                    <a:ext uri="{FF2B5EF4-FFF2-40B4-BE49-F238E27FC236}">
                      <a16:creationId xmlns:a16="http://schemas.microsoft.com/office/drawing/2014/main" id="{0540BFDD-7ACB-CAC5-33DB-F2CAFFA93493}"/>
                    </a:ext>
                  </a:extLst>
                </p14:cNvPr>
                <p14:cNvContentPartPr/>
                <p14:nvPr/>
              </p14:nvContentPartPr>
              <p14:xfrm>
                <a:off x="4709389" y="3255382"/>
                <a:ext cx="105480" cy="162360"/>
              </p14:xfrm>
            </p:contentPart>
          </mc:Choice>
          <mc:Fallback xmlns="">
            <p:pic>
              <p:nvPicPr>
                <p:cNvPr id="175037" name="Freihand 175036">
                  <a:extLst>
                    <a:ext uri="{FF2B5EF4-FFF2-40B4-BE49-F238E27FC236}">
                      <a16:creationId xmlns:a16="http://schemas.microsoft.com/office/drawing/2014/main" id="{0540BFDD-7ACB-CAC5-33DB-F2CAFFA9349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700749" y="3246382"/>
                  <a:ext cx="123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75038" name="Freihand 175037">
                  <a:extLst>
                    <a:ext uri="{FF2B5EF4-FFF2-40B4-BE49-F238E27FC236}">
                      <a16:creationId xmlns:a16="http://schemas.microsoft.com/office/drawing/2014/main" id="{B0662D05-90F9-44E4-A3EA-42FA28781FE4}"/>
                    </a:ext>
                  </a:extLst>
                </p14:cNvPr>
                <p14:cNvContentPartPr/>
                <p14:nvPr/>
              </p14:nvContentPartPr>
              <p14:xfrm>
                <a:off x="4857349" y="3264742"/>
                <a:ext cx="208080" cy="164880"/>
              </p14:xfrm>
            </p:contentPart>
          </mc:Choice>
          <mc:Fallback xmlns="">
            <p:pic>
              <p:nvPicPr>
                <p:cNvPr id="175038" name="Freihand 175037">
                  <a:extLst>
                    <a:ext uri="{FF2B5EF4-FFF2-40B4-BE49-F238E27FC236}">
                      <a16:creationId xmlns:a16="http://schemas.microsoft.com/office/drawing/2014/main" id="{B0662D05-90F9-44E4-A3EA-42FA28781FE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48709" y="3256102"/>
                  <a:ext cx="225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75039" name="Freihand 175038">
                  <a:extLst>
                    <a:ext uri="{FF2B5EF4-FFF2-40B4-BE49-F238E27FC236}">
                      <a16:creationId xmlns:a16="http://schemas.microsoft.com/office/drawing/2014/main" id="{8B5D8C81-BAF5-8623-AD24-5A6A52911136}"/>
                    </a:ext>
                  </a:extLst>
                </p14:cNvPr>
                <p14:cNvContentPartPr/>
                <p14:nvPr/>
              </p14:nvContentPartPr>
              <p14:xfrm>
                <a:off x="5084869" y="3262582"/>
                <a:ext cx="122760" cy="126720"/>
              </p14:xfrm>
            </p:contentPart>
          </mc:Choice>
          <mc:Fallback xmlns="">
            <p:pic>
              <p:nvPicPr>
                <p:cNvPr id="175039" name="Freihand 175038">
                  <a:extLst>
                    <a:ext uri="{FF2B5EF4-FFF2-40B4-BE49-F238E27FC236}">
                      <a16:creationId xmlns:a16="http://schemas.microsoft.com/office/drawing/2014/main" id="{8B5D8C81-BAF5-8623-AD24-5A6A5291113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76229" y="3253582"/>
                  <a:ext cx="140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75040" name="Freihand 175039">
                  <a:extLst>
                    <a:ext uri="{FF2B5EF4-FFF2-40B4-BE49-F238E27FC236}">
                      <a16:creationId xmlns:a16="http://schemas.microsoft.com/office/drawing/2014/main" id="{FC730AC2-3F6A-47EF-4B23-F5C8C99762A7}"/>
                    </a:ext>
                  </a:extLst>
                </p14:cNvPr>
                <p14:cNvContentPartPr/>
                <p14:nvPr/>
              </p14:nvContentPartPr>
              <p14:xfrm>
                <a:off x="5254789" y="3226222"/>
                <a:ext cx="43200" cy="176400"/>
              </p14:xfrm>
            </p:contentPart>
          </mc:Choice>
          <mc:Fallback xmlns="">
            <p:pic>
              <p:nvPicPr>
                <p:cNvPr id="175040" name="Freihand 175039">
                  <a:extLst>
                    <a:ext uri="{FF2B5EF4-FFF2-40B4-BE49-F238E27FC236}">
                      <a16:creationId xmlns:a16="http://schemas.microsoft.com/office/drawing/2014/main" id="{FC730AC2-3F6A-47EF-4B23-F5C8C99762A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46149" y="3217582"/>
                  <a:ext cx="6084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55" name="Gruppieren 175054">
            <a:extLst>
              <a:ext uri="{FF2B5EF4-FFF2-40B4-BE49-F238E27FC236}">
                <a16:creationId xmlns:a16="http://schemas.microsoft.com/office/drawing/2014/main" id="{17A56D39-9E5A-46B7-B28B-48C4486DF44C}"/>
              </a:ext>
            </a:extLst>
          </p:cNvPr>
          <p:cNvGrpSpPr/>
          <p:nvPr/>
        </p:nvGrpSpPr>
        <p:grpSpPr>
          <a:xfrm>
            <a:off x="2372989" y="3711862"/>
            <a:ext cx="262800" cy="249840"/>
            <a:chOff x="2372989" y="3711862"/>
            <a:chExt cx="26280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75041" name="Freihand 175040">
                  <a:extLst>
                    <a:ext uri="{FF2B5EF4-FFF2-40B4-BE49-F238E27FC236}">
                      <a16:creationId xmlns:a16="http://schemas.microsoft.com/office/drawing/2014/main" id="{B5C2D8DF-4031-005A-4B0B-148E55BE3A35}"/>
                    </a:ext>
                  </a:extLst>
                </p14:cNvPr>
                <p14:cNvContentPartPr/>
                <p14:nvPr/>
              </p14:nvContentPartPr>
              <p14:xfrm>
                <a:off x="2372989" y="3711862"/>
                <a:ext cx="103320" cy="177480"/>
              </p14:xfrm>
            </p:contentPart>
          </mc:Choice>
          <mc:Fallback xmlns="">
            <p:pic>
              <p:nvPicPr>
                <p:cNvPr id="175041" name="Freihand 175040">
                  <a:extLst>
                    <a:ext uri="{FF2B5EF4-FFF2-40B4-BE49-F238E27FC236}">
                      <a16:creationId xmlns:a16="http://schemas.microsoft.com/office/drawing/2014/main" id="{B5C2D8DF-4031-005A-4B0B-148E55BE3A3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363989" y="3702862"/>
                  <a:ext cx="120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75042" name="Freihand 175041">
                  <a:extLst>
                    <a:ext uri="{FF2B5EF4-FFF2-40B4-BE49-F238E27FC236}">
                      <a16:creationId xmlns:a16="http://schemas.microsoft.com/office/drawing/2014/main" id="{C71D2D99-5FBD-9C58-9517-AC962F29A33F}"/>
                    </a:ext>
                  </a:extLst>
                </p14:cNvPr>
                <p14:cNvContentPartPr/>
                <p14:nvPr/>
              </p14:nvContentPartPr>
              <p14:xfrm>
                <a:off x="2525629" y="3794302"/>
                <a:ext cx="110160" cy="167400"/>
              </p14:xfrm>
            </p:contentPart>
          </mc:Choice>
          <mc:Fallback xmlns="">
            <p:pic>
              <p:nvPicPr>
                <p:cNvPr id="175042" name="Freihand 175041">
                  <a:extLst>
                    <a:ext uri="{FF2B5EF4-FFF2-40B4-BE49-F238E27FC236}">
                      <a16:creationId xmlns:a16="http://schemas.microsoft.com/office/drawing/2014/main" id="{C71D2D99-5FBD-9C58-9517-AC962F29A33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516629" y="3785302"/>
                  <a:ext cx="1278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54" name="Gruppieren 175053">
            <a:extLst>
              <a:ext uri="{FF2B5EF4-FFF2-40B4-BE49-F238E27FC236}">
                <a16:creationId xmlns:a16="http://schemas.microsoft.com/office/drawing/2014/main" id="{A3384AC5-C68F-4D03-A04B-50792735F4EF}"/>
              </a:ext>
            </a:extLst>
          </p:cNvPr>
          <p:cNvGrpSpPr/>
          <p:nvPr/>
        </p:nvGrpSpPr>
        <p:grpSpPr>
          <a:xfrm>
            <a:off x="3001909" y="3758302"/>
            <a:ext cx="215640" cy="66600"/>
            <a:chOff x="3001909" y="3758302"/>
            <a:chExt cx="21564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75043" name="Freihand 175042">
                  <a:extLst>
                    <a:ext uri="{FF2B5EF4-FFF2-40B4-BE49-F238E27FC236}">
                      <a16:creationId xmlns:a16="http://schemas.microsoft.com/office/drawing/2014/main" id="{BB33CD5B-8B70-FC05-072F-E59085C72649}"/>
                    </a:ext>
                  </a:extLst>
                </p14:cNvPr>
                <p14:cNvContentPartPr/>
                <p14:nvPr/>
              </p14:nvContentPartPr>
              <p14:xfrm>
                <a:off x="3001909" y="3758302"/>
                <a:ext cx="207360" cy="1800"/>
              </p14:xfrm>
            </p:contentPart>
          </mc:Choice>
          <mc:Fallback xmlns="">
            <p:pic>
              <p:nvPicPr>
                <p:cNvPr id="175043" name="Freihand 175042">
                  <a:extLst>
                    <a:ext uri="{FF2B5EF4-FFF2-40B4-BE49-F238E27FC236}">
                      <a16:creationId xmlns:a16="http://schemas.microsoft.com/office/drawing/2014/main" id="{BB33CD5B-8B70-FC05-072F-E59085C7264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93269" y="3749662"/>
                  <a:ext cx="225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75044" name="Freihand 175043">
                  <a:extLst>
                    <a:ext uri="{FF2B5EF4-FFF2-40B4-BE49-F238E27FC236}">
                      <a16:creationId xmlns:a16="http://schemas.microsoft.com/office/drawing/2014/main" id="{FBA1FADE-6748-8E4B-49BE-A192DC575A09}"/>
                    </a:ext>
                  </a:extLst>
                </p14:cNvPr>
                <p14:cNvContentPartPr/>
                <p14:nvPr/>
              </p14:nvContentPartPr>
              <p14:xfrm>
                <a:off x="3050149" y="3800782"/>
                <a:ext cx="167400" cy="24120"/>
              </p14:xfrm>
            </p:contentPart>
          </mc:Choice>
          <mc:Fallback xmlns="">
            <p:pic>
              <p:nvPicPr>
                <p:cNvPr id="175044" name="Freihand 175043">
                  <a:extLst>
                    <a:ext uri="{FF2B5EF4-FFF2-40B4-BE49-F238E27FC236}">
                      <a16:creationId xmlns:a16="http://schemas.microsoft.com/office/drawing/2014/main" id="{FBA1FADE-6748-8E4B-49BE-A192DC575A0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041149" y="3791782"/>
                  <a:ext cx="1850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53" name="Gruppieren 175052">
            <a:extLst>
              <a:ext uri="{FF2B5EF4-FFF2-40B4-BE49-F238E27FC236}">
                <a16:creationId xmlns:a16="http://schemas.microsoft.com/office/drawing/2014/main" id="{35087BEC-465D-245F-564E-CC752FE688F7}"/>
              </a:ext>
            </a:extLst>
          </p:cNvPr>
          <p:cNvGrpSpPr/>
          <p:nvPr/>
        </p:nvGrpSpPr>
        <p:grpSpPr>
          <a:xfrm>
            <a:off x="3398629" y="3652462"/>
            <a:ext cx="1079640" cy="183600"/>
            <a:chOff x="3398629" y="3652462"/>
            <a:chExt cx="10796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75045" name="Freihand 175044">
                  <a:extLst>
                    <a:ext uri="{FF2B5EF4-FFF2-40B4-BE49-F238E27FC236}">
                      <a16:creationId xmlns:a16="http://schemas.microsoft.com/office/drawing/2014/main" id="{CB03EEBE-6B04-B2A1-2744-B653E030FF72}"/>
                    </a:ext>
                  </a:extLst>
                </p14:cNvPr>
                <p14:cNvContentPartPr/>
                <p14:nvPr/>
              </p14:nvContentPartPr>
              <p14:xfrm>
                <a:off x="3398629" y="3697822"/>
                <a:ext cx="103680" cy="138240"/>
              </p14:xfrm>
            </p:contentPart>
          </mc:Choice>
          <mc:Fallback xmlns="">
            <p:pic>
              <p:nvPicPr>
                <p:cNvPr id="175045" name="Freihand 175044">
                  <a:extLst>
                    <a:ext uri="{FF2B5EF4-FFF2-40B4-BE49-F238E27FC236}">
                      <a16:creationId xmlns:a16="http://schemas.microsoft.com/office/drawing/2014/main" id="{CB03EEBE-6B04-B2A1-2744-B653E030FF7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389989" y="3688822"/>
                  <a:ext cx="121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75046" name="Freihand 175045">
                  <a:extLst>
                    <a:ext uri="{FF2B5EF4-FFF2-40B4-BE49-F238E27FC236}">
                      <a16:creationId xmlns:a16="http://schemas.microsoft.com/office/drawing/2014/main" id="{25228E29-2A3B-93B3-FAEE-3FA98187A898}"/>
                    </a:ext>
                  </a:extLst>
                </p14:cNvPr>
                <p14:cNvContentPartPr/>
                <p14:nvPr/>
              </p14:nvContentPartPr>
              <p14:xfrm>
                <a:off x="3435349" y="3666502"/>
                <a:ext cx="121680" cy="11160"/>
              </p14:xfrm>
            </p:contentPart>
          </mc:Choice>
          <mc:Fallback xmlns="">
            <p:pic>
              <p:nvPicPr>
                <p:cNvPr id="175046" name="Freihand 175045">
                  <a:extLst>
                    <a:ext uri="{FF2B5EF4-FFF2-40B4-BE49-F238E27FC236}">
                      <a16:creationId xmlns:a16="http://schemas.microsoft.com/office/drawing/2014/main" id="{25228E29-2A3B-93B3-FAEE-3FA98187A89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426709" y="3657502"/>
                  <a:ext cx="139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75047" name="Freihand 175046">
                  <a:extLst>
                    <a:ext uri="{FF2B5EF4-FFF2-40B4-BE49-F238E27FC236}">
                      <a16:creationId xmlns:a16="http://schemas.microsoft.com/office/drawing/2014/main" id="{26BD8E79-6C7D-22B8-1F55-0C114B09B9B2}"/>
                    </a:ext>
                  </a:extLst>
                </p14:cNvPr>
                <p14:cNvContentPartPr/>
                <p14:nvPr/>
              </p14:nvContentPartPr>
              <p14:xfrm>
                <a:off x="3576469" y="3676222"/>
                <a:ext cx="324360" cy="150480"/>
              </p14:xfrm>
            </p:contentPart>
          </mc:Choice>
          <mc:Fallback xmlns="">
            <p:pic>
              <p:nvPicPr>
                <p:cNvPr id="175047" name="Freihand 175046">
                  <a:extLst>
                    <a:ext uri="{FF2B5EF4-FFF2-40B4-BE49-F238E27FC236}">
                      <a16:creationId xmlns:a16="http://schemas.microsoft.com/office/drawing/2014/main" id="{26BD8E79-6C7D-22B8-1F55-0C114B09B9B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567469" y="3667582"/>
                  <a:ext cx="342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75048" name="Freihand 175047">
                  <a:extLst>
                    <a:ext uri="{FF2B5EF4-FFF2-40B4-BE49-F238E27FC236}">
                      <a16:creationId xmlns:a16="http://schemas.microsoft.com/office/drawing/2014/main" id="{15F1F4CB-493F-CF3D-1B51-5B4386393B9A}"/>
                    </a:ext>
                  </a:extLst>
                </p14:cNvPr>
                <p14:cNvContentPartPr/>
                <p14:nvPr/>
              </p14:nvContentPartPr>
              <p14:xfrm>
                <a:off x="3959149" y="3681982"/>
                <a:ext cx="82440" cy="127800"/>
              </p14:xfrm>
            </p:contentPart>
          </mc:Choice>
          <mc:Fallback xmlns="">
            <p:pic>
              <p:nvPicPr>
                <p:cNvPr id="175048" name="Freihand 175047">
                  <a:extLst>
                    <a:ext uri="{FF2B5EF4-FFF2-40B4-BE49-F238E27FC236}">
                      <a16:creationId xmlns:a16="http://schemas.microsoft.com/office/drawing/2014/main" id="{15F1F4CB-493F-CF3D-1B51-5B4386393B9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950509" y="3672982"/>
                  <a:ext cx="100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75049" name="Freihand 175048">
                  <a:extLst>
                    <a:ext uri="{FF2B5EF4-FFF2-40B4-BE49-F238E27FC236}">
                      <a16:creationId xmlns:a16="http://schemas.microsoft.com/office/drawing/2014/main" id="{C179EBA2-DDA1-811C-79D2-438E2B2FBCB7}"/>
                    </a:ext>
                  </a:extLst>
                </p14:cNvPr>
                <p14:cNvContentPartPr/>
                <p14:nvPr/>
              </p14:nvContentPartPr>
              <p14:xfrm>
                <a:off x="4095589" y="3706822"/>
                <a:ext cx="118440" cy="97200"/>
              </p14:xfrm>
            </p:contentPart>
          </mc:Choice>
          <mc:Fallback xmlns="">
            <p:pic>
              <p:nvPicPr>
                <p:cNvPr id="175049" name="Freihand 175048">
                  <a:extLst>
                    <a:ext uri="{FF2B5EF4-FFF2-40B4-BE49-F238E27FC236}">
                      <a16:creationId xmlns:a16="http://schemas.microsoft.com/office/drawing/2014/main" id="{C179EBA2-DDA1-811C-79D2-438E2B2FBCB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86589" y="3697822"/>
                  <a:ext cx="136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75050" name="Freihand 175049">
                  <a:extLst>
                    <a:ext uri="{FF2B5EF4-FFF2-40B4-BE49-F238E27FC236}">
                      <a16:creationId xmlns:a16="http://schemas.microsoft.com/office/drawing/2014/main" id="{069F98E4-3186-2EC0-A05C-D5C58744C9C2}"/>
                    </a:ext>
                  </a:extLst>
                </p14:cNvPr>
                <p14:cNvContentPartPr/>
                <p14:nvPr/>
              </p14:nvContentPartPr>
              <p14:xfrm>
                <a:off x="4242109" y="3698902"/>
                <a:ext cx="235440" cy="104040"/>
              </p14:xfrm>
            </p:contentPart>
          </mc:Choice>
          <mc:Fallback xmlns="">
            <p:pic>
              <p:nvPicPr>
                <p:cNvPr id="175050" name="Freihand 175049">
                  <a:extLst>
                    <a:ext uri="{FF2B5EF4-FFF2-40B4-BE49-F238E27FC236}">
                      <a16:creationId xmlns:a16="http://schemas.microsoft.com/office/drawing/2014/main" id="{069F98E4-3186-2EC0-A05C-D5C58744C9C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33469" y="3690262"/>
                  <a:ext cx="253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75051" name="Freihand 175050">
                  <a:extLst>
                    <a:ext uri="{FF2B5EF4-FFF2-40B4-BE49-F238E27FC236}">
                      <a16:creationId xmlns:a16="http://schemas.microsoft.com/office/drawing/2014/main" id="{7CB60F15-F7B4-A3C9-9376-73BCC2F4ECF2}"/>
                    </a:ext>
                  </a:extLst>
                </p14:cNvPr>
                <p14:cNvContentPartPr/>
                <p14:nvPr/>
              </p14:nvContentPartPr>
              <p14:xfrm>
                <a:off x="4462789" y="3652462"/>
                <a:ext cx="15480" cy="7920"/>
              </p14:xfrm>
            </p:contentPart>
          </mc:Choice>
          <mc:Fallback xmlns="">
            <p:pic>
              <p:nvPicPr>
                <p:cNvPr id="175051" name="Freihand 175050">
                  <a:extLst>
                    <a:ext uri="{FF2B5EF4-FFF2-40B4-BE49-F238E27FC236}">
                      <a16:creationId xmlns:a16="http://schemas.microsoft.com/office/drawing/2014/main" id="{7CB60F15-F7B4-A3C9-9376-73BCC2F4ECF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453789" y="3643822"/>
                  <a:ext cx="3312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75052" name="Freihand 175051">
                <a:extLst>
                  <a:ext uri="{FF2B5EF4-FFF2-40B4-BE49-F238E27FC236}">
                    <a16:creationId xmlns:a16="http://schemas.microsoft.com/office/drawing/2014/main" id="{580364FC-96A3-EEFD-FF4B-73211A9EF966}"/>
                  </a:ext>
                </a:extLst>
              </p14:cNvPr>
              <p14:cNvContentPartPr/>
              <p14:nvPr/>
            </p14:nvContentPartPr>
            <p14:xfrm>
              <a:off x="4682029" y="3600982"/>
              <a:ext cx="19800" cy="244800"/>
            </p14:xfrm>
          </p:contentPart>
        </mc:Choice>
        <mc:Fallback xmlns="">
          <p:pic>
            <p:nvPicPr>
              <p:cNvPr id="175052" name="Freihand 175051">
                <a:extLst>
                  <a:ext uri="{FF2B5EF4-FFF2-40B4-BE49-F238E27FC236}">
                    <a16:creationId xmlns:a16="http://schemas.microsoft.com/office/drawing/2014/main" id="{580364FC-96A3-EEFD-FF4B-73211A9EF966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673389" y="3591982"/>
                <a:ext cx="3744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060" name="Gruppieren 175059">
            <a:extLst>
              <a:ext uri="{FF2B5EF4-FFF2-40B4-BE49-F238E27FC236}">
                <a16:creationId xmlns:a16="http://schemas.microsoft.com/office/drawing/2014/main" id="{DDC6913D-952E-179E-5A3E-5F66989D2D9D}"/>
              </a:ext>
            </a:extLst>
          </p:cNvPr>
          <p:cNvGrpSpPr/>
          <p:nvPr/>
        </p:nvGrpSpPr>
        <p:grpSpPr>
          <a:xfrm>
            <a:off x="4837189" y="3646702"/>
            <a:ext cx="321480" cy="163080"/>
            <a:chOff x="4837189" y="3646702"/>
            <a:chExt cx="32148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75057" name="Freihand 175056">
                  <a:extLst>
                    <a:ext uri="{FF2B5EF4-FFF2-40B4-BE49-F238E27FC236}">
                      <a16:creationId xmlns:a16="http://schemas.microsoft.com/office/drawing/2014/main" id="{477B5F78-AD51-65D5-19D4-D40F9B008931}"/>
                    </a:ext>
                  </a:extLst>
                </p14:cNvPr>
                <p14:cNvContentPartPr/>
                <p14:nvPr/>
              </p14:nvContentPartPr>
              <p14:xfrm>
                <a:off x="4837189" y="3675142"/>
                <a:ext cx="19800" cy="2880"/>
              </p14:xfrm>
            </p:contentPart>
          </mc:Choice>
          <mc:Fallback xmlns="">
            <p:pic>
              <p:nvPicPr>
                <p:cNvPr id="175057" name="Freihand 175056">
                  <a:extLst>
                    <a:ext uri="{FF2B5EF4-FFF2-40B4-BE49-F238E27FC236}">
                      <a16:creationId xmlns:a16="http://schemas.microsoft.com/office/drawing/2014/main" id="{477B5F78-AD51-65D5-19D4-D40F9B00893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828549" y="3666502"/>
                  <a:ext cx="37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75058" name="Freihand 175057">
                  <a:extLst>
                    <a:ext uri="{FF2B5EF4-FFF2-40B4-BE49-F238E27FC236}">
                      <a16:creationId xmlns:a16="http://schemas.microsoft.com/office/drawing/2014/main" id="{655AC7D4-0BED-7E7B-B520-703F71F8B454}"/>
                    </a:ext>
                  </a:extLst>
                </p14:cNvPr>
                <p14:cNvContentPartPr/>
                <p14:nvPr/>
              </p14:nvContentPartPr>
              <p14:xfrm>
                <a:off x="4855909" y="3736702"/>
                <a:ext cx="22680" cy="9000"/>
              </p14:xfrm>
            </p:contentPart>
          </mc:Choice>
          <mc:Fallback xmlns="">
            <p:pic>
              <p:nvPicPr>
                <p:cNvPr id="175058" name="Freihand 175057">
                  <a:extLst>
                    <a:ext uri="{FF2B5EF4-FFF2-40B4-BE49-F238E27FC236}">
                      <a16:creationId xmlns:a16="http://schemas.microsoft.com/office/drawing/2014/main" id="{655AC7D4-0BED-7E7B-B520-703F71F8B45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847269" y="3727702"/>
                  <a:ext cx="40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75059" name="Freihand 175058">
                  <a:extLst>
                    <a:ext uri="{FF2B5EF4-FFF2-40B4-BE49-F238E27FC236}">
                      <a16:creationId xmlns:a16="http://schemas.microsoft.com/office/drawing/2014/main" id="{2E25AA28-233F-477F-023B-E8960B11DCA9}"/>
                    </a:ext>
                  </a:extLst>
                </p14:cNvPr>
                <p14:cNvContentPartPr/>
                <p14:nvPr/>
              </p14:nvContentPartPr>
              <p14:xfrm>
                <a:off x="4993789" y="3646702"/>
                <a:ext cx="164880" cy="163080"/>
              </p14:xfrm>
            </p:contentPart>
          </mc:Choice>
          <mc:Fallback xmlns="">
            <p:pic>
              <p:nvPicPr>
                <p:cNvPr id="175059" name="Freihand 175058">
                  <a:extLst>
                    <a:ext uri="{FF2B5EF4-FFF2-40B4-BE49-F238E27FC236}">
                      <a16:creationId xmlns:a16="http://schemas.microsoft.com/office/drawing/2014/main" id="{2E25AA28-233F-477F-023B-E8960B11DCA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984789" y="3638062"/>
                  <a:ext cx="1825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74" name="Gruppieren 175073">
            <a:extLst>
              <a:ext uri="{FF2B5EF4-FFF2-40B4-BE49-F238E27FC236}">
                <a16:creationId xmlns:a16="http://schemas.microsoft.com/office/drawing/2014/main" id="{A3F24B3D-A77A-10DF-21BC-F0D9B7842A81}"/>
              </a:ext>
            </a:extLst>
          </p:cNvPr>
          <p:cNvGrpSpPr/>
          <p:nvPr/>
        </p:nvGrpSpPr>
        <p:grpSpPr>
          <a:xfrm>
            <a:off x="2565589" y="4128742"/>
            <a:ext cx="127800" cy="209160"/>
            <a:chOff x="2565589" y="4128742"/>
            <a:chExt cx="12780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75061" name="Freihand 175060">
                  <a:extLst>
                    <a:ext uri="{FF2B5EF4-FFF2-40B4-BE49-F238E27FC236}">
                      <a16:creationId xmlns:a16="http://schemas.microsoft.com/office/drawing/2014/main" id="{612F1776-B9D5-8471-7691-D4A8024ED12E}"/>
                    </a:ext>
                  </a:extLst>
                </p14:cNvPr>
                <p14:cNvContentPartPr/>
                <p14:nvPr/>
              </p14:nvContentPartPr>
              <p14:xfrm>
                <a:off x="2565589" y="4139182"/>
                <a:ext cx="90720" cy="55440"/>
              </p14:xfrm>
            </p:contentPart>
          </mc:Choice>
          <mc:Fallback xmlns="">
            <p:pic>
              <p:nvPicPr>
                <p:cNvPr id="175061" name="Freihand 175060">
                  <a:extLst>
                    <a:ext uri="{FF2B5EF4-FFF2-40B4-BE49-F238E27FC236}">
                      <a16:creationId xmlns:a16="http://schemas.microsoft.com/office/drawing/2014/main" id="{612F1776-B9D5-8471-7691-D4A8024ED12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556589" y="4130182"/>
                  <a:ext cx="108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75062" name="Freihand 175061">
                  <a:extLst>
                    <a:ext uri="{FF2B5EF4-FFF2-40B4-BE49-F238E27FC236}">
                      <a16:creationId xmlns:a16="http://schemas.microsoft.com/office/drawing/2014/main" id="{CB7F4596-E150-7EAD-8C7F-F0540BEE19B3}"/>
                    </a:ext>
                  </a:extLst>
                </p14:cNvPr>
                <p14:cNvContentPartPr/>
                <p14:nvPr/>
              </p14:nvContentPartPr>
              <p14:xfrm>
                <a:off x="2630029" y="4128742"/>
                <a:ext cx="63360" cy="209160"/>
              </p14:xfrm>
            </p:contentPart>
          </mc:Choice>
          <mc:Fallback xmlns="">
            <p:pic>
              <p:nvPicPr>
                <p:cNvPr id="175062" name="Freihand 175061">
                  <a:extLst>
                    <a:ext uri="{FF2B5EF4-FFF2-40B4-BE49-F238E27FC236}">
                      <a16:creationId xmlns:a16="http://schemas.microsoft.com/office/drawing/2014/main" id="{CB7F4596-E150-7EAD-8C7F-F0540BEE19B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621029" y="4120102"/>
                  <a:ext cx="810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73" name="Gruppieren 175072">
            <a:extLst>
              <a:ext uri="{FF2B5EF4-FFF2-40B4-BE49-F238E27FC236}">
                <a16:creationId xmlns:a16="http://schemas.microsoft.com/office/drawing/2014/main" id="{B8B4BC94-147D-903B-2900-47F57C5D4433}"/>
              </a:ext>
            </a:extLst>
          </p:cNvPr>
          <p:cNvGrpSpPr/>
          <p:nvPr/>
        </p:nvGrpSpPr>
        <p:grpSpPr>
          <a:xfrm>
            <a:off x="3105589" y="3970342"/>
            <a:ext cx="1495440" cy="269640"/>
            <a:chOff x="3105589" y="3970342"/>
            <a:chExt cx="149544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75063" name="Freihand 175062">
                  <a:extLst>
                    <a:ext uri="{FF2B5EF4-FFF2-40B4-BE49-F238E27FC236}">
                      <a16:creationId xmlns:a16="http://schemas.microsoft.com/office/drawing/2014/main" id="{1220D42D-B3A3-9DA2-CAD4-4AB0F0E334A8}"/>
                    </a:ext>
                  </a:extLst>
                </p14:cNvPr>
                <p14:cNvContentPartPr/>
                <p14:nvPr/>
              </p14:nvContentPartPr>
              <p14:xfrm>
                <a:off x="3105589" y="4165462"/>
                <a:ext cx="170640" cy="7200"/>
              </p14:xfrm>
            </p:contentPart>
          </mc:Choice>
          <mc:Fallback xmlns="">
            <p:pic>
              <p:nvPicPr>
                <p:cNvPr id="175063" name="Freihand 175062">
                  <a:extLst>
                    <a:ext uri="{FF2B5EF4-FFF2-40B4-BE49-F238E27FC236}">
                      <a16:creationId xmlns:a16="http://schemas.microsoft.com/office/drawing/2014/main" id="{1220D42D-B3A3-9DA2-CAD4-4AB0F0E334A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096949" y="4156462"/>
                  <a:ext cx="188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75064" name="Freihand 175063">
                  <a:extLst>
                    <a:ext uri="{FF2B5EF4-FFF2-40B4-BE49-F238E27FC236}">
                      <a16:creationId xmlns:a16="http://schemas.microsoft.com/office/drawing/2014/main" id="{7686EE92-EFA5-5837-795C-ACD1305E796A}"/>
                    </a:ext>
                  </a:extLst>
                </p14:cNvPr>
                <p14:cNvContentPartPr/>
                <p14:nvPr/>
              </p14:nvContentPartPr>
              <p14:xfrm>
                <a:off x="3128269" y="4218382"/>
                <a:ext cx="162360" cy="21600"/>
              </p14:xfrm>
            </p:contentPart>
          </mc:Choice>
          <mc:Fallback xmlns="">
            <p:pic>
              <p:nvPicPr>
                <p:cNvPr id="175064" name="Freihand 175063">
                  <a:extLst>
                    <a:ext uri="{FF2B5EF4-FFF2-40B4-BE49-F238E27FC236}">
                      <a16:creationId xmlns:a16="http://schemas.microsoft.com/office/drawing/2014/main" id="{7686EE92-EFA5-5837-795C-ACD1305E796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119629" y="4209742"/>
                  <a:ext cx="180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75065" name="Freihand 175064">
                  <a:extLst>
                    <a:ext uri="{FF2B5EF4-FFF2-40B4-BE49-F238E27FC236}">
                      <a16:creationId xmlns:a16="http://schemas.microsoft.com/office/drawing/2014/main" id="{9B6953E3-A077-F36A-C8C7-D426031ED250}"/>
                    </a:ext>
                  </a:extLst>
                </p14:cNvPr>
                <p14:cNvContentPartPr/>
                <p14:nvPr/>
              </p14:nvContentPartPr>
              <p14:xfrm>
                <a:off x="3441829" y="4070062"/>
                <a:ext cx="146880" cy="137520"/>
              </p14:xfrm>
            </p:contentPart>
          </mc:Choice>
          <mc:Fallback xmlns="">
            <p:pic>
              <p:nvPicPr>
                <p:cNvPr id="175065" name="Freihand 175064">
                  <a:extLst>
                    <a:ext uri="{FF2B5EF4-FFF2-40B4-BE49-F238E27FC236}">
                      <a16:creationId xmlns:a16="http://schemas.microsoft.com/office/drawing/2014/main" id="{9B6953E3-A077-F36A-C8C7-D426031ED25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433189" y="4061062"/>
                  <a:ext cx="164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75066" name="Freihand 175065">
                  <a:extLst>
                    <a:ext uri="{FF2B5EF4-FFF2-40B4-BE49-F238E27FC236}">
                      <a16:creationId xmlns:a16="http://schemas.microsoft.com/office/drawing/2014/main" id="{0B19BB04-D866-A294-EFD9-12D418194CD0}"/>
                    </a:ext>
                  </a:extLst>
                </p14:cNvPr>
                <p14:cNvContentPartPr/>
                <p14:nvPr/>
              </p14:nvContentPartPr>
              <p14:xfrm>
                <a:off x="3646309" y="4078342"/>
                <a:ext cx="99360" cy="130680"/>
              </p14:xfrm>
            </p:contentPart>
          </mc:Choice>
          <mc:Fallback xmlns="">
            <p:pic>
              <p:nvPicPr>
                <p:cNvPr id="175066" name="Freihand 175065">
                  <a:extLst>
                    <a:ext uri="{FF2B5EF4-FFF2-40B4-BE49-F238E27FC236}">
                      <a16:creationId xmlns:a16="http://schemas.microsoft.com/office/drawing/2014/main" id="{0B19BB04-D866-A294-EFD9-12D418194CD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637669" y="4069342"/>
                  <a:ext cx="117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75067" name="Freihand 175066">
                  <a:extLst>
                    <a:ext uri="{FF2B5EF4-FFF2-40B4-BE49-F238E27FC236}">
                      <a16:creationId xmlns:a16="http://schemas.microsoft.com/office/drawing/2014/main" id="{66BC3AD4-1FA6-FD86-420F-EE41908C96BA}"/>
                    </a:ext>
                  </a:extLst>
                </p14:cNvPr>
                <p14:cNvContentPartPr/>
                <p14:nvPr/>
              </p14:nvContentPartPr>
              <p14:xfrm>
                <a:off x="3667189" y="4016422"/>
                <a:ext cx="148320" cy="26640"/>
              </p14:xfrm>
            </p:contentPart>
          </mc:Choice>
          <mc:Fallback xmlns="">
            <p:pic>
              <p:nvPicPr>
                <p:cNvPr id="175067" name="Freihand 175066">
                  <a:extLst>
                    <a:ext uri="{FF2B5EF4-FFF2-40B4-BE49-F238E27FC236}">
                      <a16:creationId xmlns:a16="http://schemas.microsoft.com/office/drawing/2014/main" id="{66BC3AD4-1FA6-FD86-420F-EE41908C96B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658189" y="4007422"/>
                  <a:ext cx="165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75068" name="Freihand 175067">
                  <a:extLst>
                    <a:ext uri="{FF2B5EF4-FFF2-40B4-BE49-F238E27FC236}">
                      <a16:creationId xmlns:a16="http://schemas.microsoft.com/office/drawing/2014/main" id="{6B9DBE60-B8C2-43CF-67EE-C75EC1E2F279}"/>
                    </a:ext>
                  </a:extLst>
                </p14:cNvPr>
                <p14:cNvContentPartPr/>
                <p14:nvPr/>
              </p14:nvContentPartPr>
              <p14:xfrm>
                <a:off x="3913069" y="4104622"/>
                <a:ext cx="17280" cy="97200"/>
              </p14:xfrm>
            </p:contentPart>
          </mc:Choice>
          <mc:Fallback xmlns="">
            <p:pic>
              <p:nvPicPr>
                <p:cNvPr id="175068" name="Freihand 175067">
                  <a:extLst>
                    <a:ext uri="{FF2B5EF4-FFF2-40B4-BE49-F238E27FC236}">
                      <a16:creationId xmlns:a16="http://schemas.microsoft.com/office/drawing/2014/main" id="{6B9DBE60-B8C2-43CF-67EE-C75EC1E2F27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904429" y="4095622"/>
                  <a:ext cx="34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75069" name="Freihand 175068">
                  <a:extLst>
                    <a:ext uri="{FF2B5EF4-FFF2-40B4-BE49-F238E27FC236}">
                      <a16:creationId xmlns:a16="http://schemas.microsoft.com/office/drawing/2014/main" id="{CEAE2D92-46AF-B731-3DAA-8928BE9FDC64}"/>
                    </a:ext>
                  </a:extLst>
                </p14:cNvPr>
                <p14:cNvContentPartPr/>
                <p14:nvPr/>
              </p14:nvContentPartPr>
              <p14:xfrm>
                <a:off x="3877789" y="4124062"/>
                <a:ext cx="127440" cy="32760"/>
              </p14:xfrm>
            </p:contentPart>
          </mc:Choice>
          <mc:Fallback xmlns="">
            <p:pic>
              <p:nvPicPr>
                <p:cNvPr id="175069" name="Freihand 175068">
                  <a:extLst>
                    <a:ext uri="{FF2B5EF4-FFF2-40B4-BE49-F238E27FC236}">
                      <a16:creationId xmlns:a16="http://schemas.microsoft.com/office/drawing/2014/main" id="{CEAE2D92-46AF-B731-3DAA-8928BE9FDC6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868789" y="4115422"/>
                  <a:ext cx="145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75070" name="Freihand 175069">
                  <a:extLst>
                    <a:ext uri="{FF2B5EF4-FFF2-40B4-BE49-F238E27FC236}">
                      <a16:creationId xmlns:a16="http://schemas.microsoft.com/office/drawing/2014/main" id="{4B43136A-B012-E692-BBBC-B13269FA5AD1}"/>
                    </a:ext>
                  </a:extLst>
                </p14:cNvPr>
                <p14:cNvContentPartPr/>
                <p14:nvPr/>
              </p14:nvContentPartPr>
              <p14:xfrm>
                <a:off x="4032589" y="4030822"/>
                <a:ext cx="281520" cy="126720"/>
              </p14:xfrm>
            </p:contentPart>
          </mc:Choice>
          <mc:Fallback xmlns="">
            <p:pic>
              <p:nvPicPr>
                <p:cNvPr id="175070" name="Freihand 175069">
                  <a:extLst>
                    <a:ext uri="{FF2B5EF4-FFF2-40B4-BE49-F238E27FC236}">
                      <a16:creationId xmlns:a16="http://schemas.microsoft.com/office/drawing/2014/main" id="{4B43136A-B012-E692-BBBC-B13269FA5AD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023589" y="4021822"/>
                  <a:ext cx="299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75071" name="Freihand 175070">
                  <a:extLst>
                    <a:ext uri="{FF2B5EF4-FFF2-40B4-BE49-F238E27FC236}">
                      <a16:creationId xmlns:a16="http://schemas.microsoft.com/office/drawing/2014/main" id="{7EDCA435-FC52-0094-F291-C0342CE721BE}"/>
                    </a:ext>
                  </a:extLst>
                </p14:cNvPr>
                <p14:cNvContentPartPr/>
                <p14:nvPr/>
              </p14:nvContentPartPr>
              <p14:xfrm>
                <a:off x="4370269" y="4024342"/>
                <a:ext cx="108360" cy="123840"/>
              </p14:xfrm>
            </p:contentPart>
          </mc:Choice>
          <mc:Fallback xmlns="">
            <p:pic>
              <p:nvPicPr>
                <p:cNvPr id="175071" name="Freihand 175070">
                  <a:extLst>
                    <a:ext uri="{FF2B5EF4-FFF2-40B4-BE49-F238E27FC236}">
                      <a16:creationId xmlns:a16="http://schemas.microsoft.com/office/drawing/2014/main" id="{7EDCA435-FC52-0094-F291-C0342CE721B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361269" y="4015702"/>
                  <a:ext cx="126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75072" name="Freihand 175071">
                  <a:extLst>
                    <a:ext uri="{FF2B5EF4-FFF2-40B4-BE49-F238E27FC236}">
                      <a16:creationId xmlns:a16="http://schemas.microsoft.com/office/drawing/2014/main" id="{B3052A9D-1B99-6104-8ECD-50E69E2B00B1}"/>
                    </a:ext>
                  </a:extLst>
                </p14:cNvPr>
                <p14:cNvContentPartPr/>
                <p14:nvPr/>
              </p14:nvContentPartPr>
              <p14:xfrm>
                <a:off x="4557829" y="3970342"/>
                <a:ext cx="43200" cy="185760"/>
              </p14:xfrm>
            </p:contentPart>
          </mc:Choice>
          <mc:Fallback xmlns="">
            <p:pic>
              <p:nvPicPr>
                <p:cNvPr id="175072" name="Freihand 175071">
                  <a:extLst>
                    <a:ext uri="{FF2B5EF4-FFF2-40B4-BE49-F238E27FC236}">
                      <a16:creationId xmlns:a16="http://schemas.microsoft.com/office/drawing/2014/main" id="{B3052A9D-1B99-6104-8ECD-50E69E2B00B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548829" y="3961702"/>
                  <a:ext cx="608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77" name="Gruppieren 175076">
            <a:extLst>
              <a:ext uri="{FF2B5EF4-FFF2-40B4-BE49-F238E27FC236}">
                <a16:creationId xmlns:a16="http://schemas.microsoft.com/office/drawing/2014/main" id="{AD461B11-F9F8-5B54-6462-7039264D8628}"/>
              </a:ext>
            </a:extLst>
          </p:cNvPr>
          <p:cNvGrpSpPr/>
          <p:nvPr/>
        </p:nvGrpSpPr>
        <p:grpSpPr>
          <a:xfrm>
            <a:off x="5467909" y="2369422"/>
            <a:ext cx="169200" cy="288000"/>
            <a:chOff x="5467909" y="2369422"/>
            <a:chExt cx="1692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75075" name="Freihand 175074">
                  <a:extLst>
                    <a:ext uri="{FF2B5EF4-FFF2-40B4-BE49-F238E27FC236}">
                      <a16:creationId xmlns:a16="http://schemas.microsoft.com/office/drawing/2014/main" id="{8FE22E40-7447-FDA1-0091-51EEDF5BC1CC}"/>
                    </a:ext>
                  </a:extLst>
                </p14:cNvPr>
                <p14:cNvContentPartPr/>
                <p14:nvPr/>
              </p14:nvContentPartPr>
              <p14:xfrm>
                <a:off x="5467909" y="2395342"/>
                <a:ext cx="99720" cy="225000"/>
              </p14:xfrm>
            </p:contentPart>
          </mc:Choice>
          <mc:Fallback xmlns="">
            <p:pic>
              <p:nvPicPr>
                <p:cNvPr id="175075" name="Freihand 175074">
                  <a:extLst>
                    <a:ext uri="{FF2B5EF4-FFF2-40B4-BE49-F238E27FC236}">
                      <a16:creationId xmlns:a16="http://schemas.microsoft.com/office/drawing/2014/main" id="{8FE22E40-7447-FDA1-0091-51EEDF5BC1C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459269" y="2386342"/>
                  <a:ext cx="117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75076" name="Freihand 175075">
                  <a:extLst>
                    <a:ext uri="{FF2B5EF4-FFF2-40B4-BE49-F238E27FC236}">
                      <a16:creationId xmlns:a16="http://schemas.microsoft.com/office/drawing/2014/main" id="{51C98F17-5B08-2748-8BF0-7D03DAFCECB7}"/>
                    </a:ext>
                  </a:extLst>
                </p14:cNvPr>
                <p14:cNvContentPartPr/>
                <p14:nvPr/>
              </p14:nvContentPartPr>
              <p14:xfrm>
                <a:off x="5516869" y="2369422"/>
                <a:ext cx="120240" cy="288000"/>
              </p14:xfrm>
            </p:contentPart>
          </mc:Choice>
          <mc:Fallback xmlns="">
            <p:pic>
              <p:nvPicPr>
                <p:cNvPr id="175076" name="Freihand 175075">
                  <a:extLst>
                    <a:ext uri="{FF2B5EF4-FFF2-40B4-BE49-F238E27FC236}">
                      <a16:creationId xmlns:a16="http://schemas.microsoft.com/office/drawing/2014/main" id="{51C98F17-5B08-2748-8BF0-7D03DAFCECB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508229" y="2360782"/>
                  <a:ext cx="13788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80" name="Gruppieren 175079">
            <a:extLst>
              <a:ext uri="{FF2B5EF4-FFF2-40B4-BE49-F238E27FC236}">
                <a16:creationId xmlns:a16="http://schemas.microsoft.com/office/drawing/2014/main" id="{5C861A57-C57B-D1CF-28F4-C75E8415333A}"/>
              </a:ext>
            </a:extLst>
          </p:cNvPr>
          <p:cNvGrpSpPr/>
          <p:nvPr/>
        </p:nvGrpSpPr>
        <p:grpSpPr>
          <a:xfrm>
            <a:off x="4189" y="3154942"/>
            <a:ext cx="183240" cy="315720"/>
            <a:chOff x="4189" y="3154942"/>
            <a:chExt cx="18324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75078" name="Freihand 175077">
                  <a:extLst>
                    <a:ext uri="{FF2B5EF4-FFF2-40B4-BE49-F238E27FC236}">
                      <a16:creationId xmlns:a16="http://schemas.microsoft.com/office/drawing/2014/main" id="{335BF69D-8321-2F19-F4A3-DF5517587EC9}"/>
                    </a:ext>
                  </a:extLst>
                </p14:cNvPr>
                <p14:cNvContentPartPr/>
                <p14:nvPr/>
              </p14:nvContentPartPr>
              <p14:xfrm>
                <a:off x="4189" y="3185182"/>
                <a:ext cx="133560" cy="244440"/>
              </p14:xfrm>
            </p:contentPart>
          </mc:Choice>
          <mc:Fallback xmlns="">
            <p:pic>
              <p:nvPicPr>
                <p:cNvPr id="175078" name="Freihand 175077">
                  <a:extLst>
                    <a:ext uri="{FF2B5EF4-FFF2-40B4-BE49-F238E27FC236}">
                      <a16:creationId xmlns:a16="http://schemas.microsoft.com/office/drawing/2014/main" id="{335BF69D-8321-2F19-F4A3-DF5517587EC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-4811" y="3176542"/>
                  <a:ext cx="151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75079" name="Freihand 175078">
                  <a:extLst>
                    <a:ext uri="{FF2B5EF4-FFF2-40B4-BE49-F238E27FC236}">
                      <a16:creationId xmlns:a16="http://schemas.microsoft.com/office/drawing/2014/main" id="{86177005-8800-C2B1-C0BB-A2D282121929}"/>
                    </a:ext>
                  </a:extLst>
                </p14:cNvPr>
                <p14:cNvContentPartPr/>
                <p14:nvPr/>
              </p14:nvContentPartPr>
              <p14:xfrm>
                <a:off x="102829" y="3154942"/>
                <a:ext cx="84600" cy="315720"/>
              </p14:xfrm>
            </p:contentPart>
          </mc:Choice>
          <mc:Fallback xmlns="">
            <p:pic>
              <p:nvPicPr>
                <p:cNvPr id="175079" name="Freihand 175078">
                  <a:extLst>
                    <a:ext uri="{FF2B5EF4-FFF2-40B4-BE49-F238E27FC236}">
                      <a16:creationId xmlns:a16="http://schemas.microsoft.com/office/drawing/2014/main" id="{86177005-8800-C2B1-C0BB-A2D28212192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3829" y="3145942"/>
                  <a:ext cx="10224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83" name="Gruppieren 175082">
            <a:extLst>
              <a:ext uri="{FF2B5EF4-FFF2-40B4-BE49-F238E27FC236}">
                <a16:creationId xmlns:a16="http://schemas.microsoft.com/office/drawing/2014/main" id="{9E4E34AB-7A08-9B35-BB3A-BBEDACC51952}"/>
              </a:ext>
            </a:extLst>
          </p:cNvPr>
          <p:cNvGrpSpPr/>
          <p:nvPr/>
        </p:nvGrpSpPr>
        <p:grpSpPr>
          <a:xfrm>
            <a:off x="119389" y="4548862"/>
            <a:ext cx="199800" cy="385200"/>
            <a:chOff x="119389" y="4548862"/>
            <a:chExt cx="1998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75081" name="Freihand 175080">
                  <a:extLst>
                    <a:ext uri="{FF2B5EF4-FFF2-40B4-BE49-F238E27FC236}">
                      <a16:creationId xmlns:a16="http://schemas.microsoft.com/office/drawing/2014/main" id="{A076B5A0-88C7-4503-8FAD-E9688A72A38C}"/>
                    </a:ext>
                  </a:extLst>
                </p14:cNvPr>
                <p14:cNvContentPartPr/>
                <p14:nvPr/>
              </p14:nvContentPartPr>
              <p14:xfrm>
                <a:off x="119389" y="4651102"/>
                <a:ext cx="91800" cy="185760"/>
              </p14:xfrm>
            </p:contentPart>
          </mc:Choice>
          <mc:Fallback xmlns="">
            <p:pic>
              <p:nvPicPr>
                <p:cNvPr id="175081" name="Freihand 175080">
                  <a:extLst>
                    <a:ext uri="{FF2B5EF4-FFF2-40B4-BE49-F238E27FC236}">
                      <a16:creationId xmlns:a16="http://schemas.microsoft.com/office/drawing/2014/main" id="{A076B5A0-88C7-4503-8FAD-E9688A72A38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0389" y="4642102"/>
                  <a:ext cx="109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75082" name="Freihand 175081">
                  <a:extLst>
                    <a:ext uri="{FF2B5EF4-FFF2-40B4-BE49-F238E27FC236}">
                      <a16:creationId xmlns:a16="http://schemas.microsoft.com/office/drawing/2014/main" id="{88170E46-337C-56BB-6D6D-33D167EF1194}"/>
                    </a:ext>
                  </a:extLst>
                </p14:cNvPr>
                <p14:cNvContentPartPr/>
                <p14:nvPr/>
              </p14:nvContentPartPr>
              <p14:xfrm>
                <a:off x="211549" y="4548862"/>
                <a:ext cx="107640" cy="385200"/>
              </p14:xfrm>
            </p:contentPart>
          </mc:Choice>
          <mc:Fallback xmlns="">
            <p:pic>
              <p:nvPicPr>
                <p:cNvPr id="175082" name="Freihand 175081">
                  <a:extLst>
                    <a:ext uri="{FF2B5EF4-FFF2-40B4-BE49-F238E27FC236}">
                      <a16:creationId xmlns:a16="http://schemas.microsoft.com/office/drawing/2014/main" id="{88170E46-337C-56BB-6D6D-33D167EF119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02909" y="4539862"/>
                  <a:ext cx="125280" cy="4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093" name="Gruppieren 175092">
            <a:extLst>
              <a:ext uri="{FF2B5EF4-FFF2-40B4-BE49-F238E27FC236}">
                <a16:creationId xmlns:a16="http://schemas.microsoft.com/office/drawing/2014/main" id="{3C41210E-1114-D60D-2A7E-7A16C14D73D1}"/>
              </a:ext>
            </a:extLst>
          </p:cNvPr>
          <p:cNvGrpSpPr/>
          <p:nvPr/>
        </p:nvGrpSpPr>
        <p:grpSpPr>
          <a:xfrm>
            <a:off x="380749" y="4436182"/>
            <a:ext cx="1389240" cy="441360"/>
            <a:chOff x="380749" y="4436182"/>
            <a:chExt cx="1389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75084" name="Freihand 175083">
                  <a:extLst>
                    <a:ext uri="{FF2B5EF4-FFF2-40B4-BE49-F238E27FC236}">
                      <a16:creationId xmlns:a16="http://schemas.microsoft.com/office/drawing/2014/main" id="{8DFA118E-0ECC-7D08-3358-DFFE61A79219}"/>
                    </a:ext>
                  </a:extLst>
                </p14:cNvPr>
                <p14:cNvContentPartPr/>
                <p14:nvPr/>
              </p14:nvContentPartPr>
              <p14:xfrm>
                <a:off x="507109" y="4630582"/>
                <a:ext cx="28080" cy="231840"/>
              </p14:xfrm>
            </p:contentPart>
          </mc:Choice>
          <mc:Fallback xmlns="">
            <p:pic>
              <p:nvPicPr>
                <p:cNvPr id="175084" name="Freihand 175083">
                  <a:extLst>
                    <a:ext uri="{FF2B5EF4-FFF2-40B4-BE49-F238E27FC236}">
                      <a16:creationId xmlns:a16="http://schemas.microsoft.com/office/drawing/2014/main" id="{8DFA118E-0ECC-7D08-3358-DFFE61A7921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98469" y="4621942"/>
                  <a:ext cx="45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75085" name="Freihand 175084">
                  <a:extLst>
                    <a:ext uri="{FF2B5EF4-FFF2-40B4-BE49-F238E27FC236}">
                      <a16:creationId xmlns:a16="http://schemas.microsoft.com/office/drawing/2014/main" id="{1D387891-51EE-23A4-59AD-80FFC0D55FB3}"/>
                    </a:ext>
                  </a:extLst>
                </p14:cNvPr>
                <p14:cNvContentPartPr/>
                <p14:nvPr/>
              </p14:nvContentPartPr>
              <p14:xfrm>
                <a:off x="417469" y="4817422"/>
                <a:ext cx="174240" cy="60120"/>
              </p14:xfrm>
            </p:contentPart>
          </mc:Choice>
          <mc:Fallback xmlns="">
            <p:pic>
              <p:nvPicPr>
                <p:cNvPr id="175085" name="Freihand 175084">
                  <a:extLst>
                    <a:ext uri="{FF2B5EF4-FFF2-40B4-BE49-F238E27FC236}">
                      <a16:creationId xmlns:a16="http://schemas.microsoft.com/office/drawing/2014/main" id="{1D387891-51EE-23A4-59AD-80FFC0D55FB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08469" y="4808782"/>
                  <a:ext cx="191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75086" name="Freihand 175085">
                  <a:extLst>
                    <a:ext uri="{FF2B5EF4-FFF2-40B4-BE49-F238E27FC236}">
                      <a16:creationId xmlns:a16="http://schemas.microsoft.com/office/drawing/2014/main" id="{2BA91887-0C45-92E6-9F5E-1C113648240D}"/>
                    </a:ext>
                  </a:extLst>
                </p14:cNvPr>
                <p14:cNvContentPartPr/>
                <p14:nvPr/>
              </p14:nvContentPartPr>
              <p14:xfrm>
                <a:off x="416749" y="4628062"/>
                <a:ext cx="169560" cy="15480"/>
              </p14:xfrm>
            </p:contentPart>
          </mc:Choice>
          <mc:Fallback xmlns="">
            <p:pic>
              <p:nvPicPr>
                <p:cNvPr id="175086" name="Freihand 175085">
                  <a:extLst>
                    <a:ext uri="{FF2B5EF4-FFF2-40B4-BE49-F238E27FC236}">
                      <a16:creationId xmlns:a16="http://schemas.microsoft.com/office/drawing/2014/main" id="{2BA91887-0C45-92E6-9F5E-1C113648240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08109" y="4619422"/>
                  <a:ext cx="187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75087" name="Freihand 175086">
                  <a:extLst>
                    <a:ext uri="{FF2B5EF4-FFF2-40B4-BE49-F238E27FC236}">
                      <a16:creationId xmlns:a16="http://schemas.microsoft.com/office/drawing/2014/main" id="{899019EE-B82E-9182-0D3A-20204F80F82E}"/>
                    </a:ext>
                  </a:extLst>
                </p14:cNvPr>
                <p14:cNvContentPartPr/>
                <p14:nvPr/>
              </p14:nvContentPartPr>
              <p14:xfrm>
                <a:off x="727429" y="4584862"/>
                <a:ext cx="346320" cy="285120"/>
              </p14:xfrm>
            </p:contentPart>
          </mc:Choice>
          <mc:Fallback xmlns="">
            <p:pic>
              <p:nvPicPr>
                <p:cNvPr id="175087" name="Freihand 175086">
                  <a:extLst>
                    <a:ext uri="{FF2B5EF4-FFF2-40B4-BE49-F238E27FC236}">
                      <a16:creationId xmlns:a16="http://schemas.microsoft.com/office/drawing/2014/main" id="{899019EE-B82E-9182-0D3A-20204F80F82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18429" y="4576222"/>
                  <a:ext cx="363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75088" name="Freihand 175087">
                  <a:extLst>
                    <a:ext uri="{FF2B5EF4-FFF2-40B4-BE49-F238E27FC236}">
                      <a16:creationId xmlns:a16="http://schemas.microsoft.com/office/drawing/2014/main" id="{5939B726-F501-2027-41AD-31E8E2BE5B1B}"/>
                    </a:ext>
                  </a:extLst>
                </p14:cNvPr>
                <p14:cNvContentPartPr/>
                <p14:nvPr/>
              </p14:nvContentPartPr>
              <p14:xfrm>
                <a:off x="962869" y="4783582"/>
                <a:ext cx="112320" cy="19440"/>
              </p14:xfrm>
            </p:contentPart>
          </mc:Choice>
          <mc:Fallback xmlns="">
            <p:pic>
              <p:nvPicPr>
                <p:cNvPr id="175088" name="Freihand 175087">
                  <a:extLst>
                    <a:ext uri="{FF2B5EF4-FFF2-40B4-BE49-F238E27FC236}">
                      <a16:creationId xmlns:a16="http://schemas.microsoft.com/office/drawing/2014/main" id="{5939B726-F501-2027-41AD-31E8E2BE5B1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53869" y="4774582"/>
                  <a:ext cx="129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75089" name="Freihand 175088">
                  <a:extLst>
                    <a:ext uri="{FF2B5EF4-FFF2-40B4-BE49-F238E27FC236}">
                      <a16:creationId xmlns:a16="http://schemas.microsoft.com/office/drawing/2014/main" id="{9F26D8C4-7759-6EA5-F40D-9C0C7AFCFB8D}"/>
                    </a:ext>
                  </a:extLst>
                </p14:cNvPr>
                <p14:cNvContentPartPr/>
                <p14:nvPr/>
              </p14:nvContentPartPr>
              <p14:xfrm>
                <a:off x="1190029" y="4617982"/>
                <a:ext cx="134280" cy="212760"/>
              </p14:xfrm>
            </p:contentPart>
          </mc:Choice>
          <mc:Fallback xmlns="">
            <p:pic>
              <p:nvPicPr>
                <p:cNvPr id="175089" name="Freihand 175088">
                  <a:extLst>
                    <a:ext uri="{FF2B5EF4-FFF2-40B4-BE49-F238E27FC236}">
                      <a16:creationId xmlns:a16="http://schemas.microsoft.com/office/drawing/2014/main" id="{9F26D8C4-7759-6EA5-F40D-9C0C7AFCFB8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81029" y="4608982"/>
                  <a:ext cx="151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75090" name="Freihand 175089">
                  <a:extLst>
                    <a:ext uri="{FF2B5EF4-FFF2-40B4-BE49-F238E27FC236}">
                      <a16:creationId xmlns:a16="http://schemas.microsoft.com/office/drawing/2014/main" id="{0D030B1D-61E7-4F65-EE8C-D77DFCB2F975}"/>
                    </a:ext>
                  </a:extLst>
                </p14:cNvPr>
                <p14:cNvContentPartPr/>
                <p14:nvPr/>
              </p14:nvContentPartPr>
              <p14:xfrm>
                <a:off x="1392349" y="4620502"/>
                <a:ext cx="188280" cy="185760"/>
              </p14:xfrm>
            </p:contentPart>
          </mc:Choice>
          <mc:Fallback xmlns="">
            <p:pic>
              <p:nvPicPr>
                <p:cNvPr id="175090" name="Freihand 175089">
                  <a:extLst>
                    <a:ext uri="{FF2B5EF4-FFF2-40B4-BE49-F238E27FC236}">
                      <a16:creationId xmlns:a16="http://schemas.microsoft.com/office/drawing/2014/main" id="{0D030B1D-61E7-4F65-EE8C-D77DFCB2F97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383709" y="4611502"/>
                  <a:ext cx="205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75091" name="Freihand 175090">
                  <a:extLst>
                    <a:ext uri="{FF2B5EF4-FFF2-40B4-BE49-F238E27FC236}">
                      <a16:creationId xmlns:a16="http://schemas.microsoft.com/office/drawing/2014/main" id="{7043B973-48A2-2E13-5BFF-C9A9EF8ECD17}"/>
                    </a:ext>
                  </a:extLst>
                </p14:cNvPr>
                <p14:cNvContentPartPr/>
                <p14:nvPr/>
              </p14:nvContentPartPr>
              <p14:xfrm>
                <a:off x="1689349" y="4489462"/>
                <a:ext cx="80640" cy="119160"/>
              </p14:xfrm>
            </p:contentPart>
          </mc:Choice>
          <mc:Fallback xmlns="">
            <p:pic>
              <p:nvPicPr>
                <p:cNvPr id="175091" name="Freihand 175090">
                  <a:extLst>
                    <a:ext uri="{FF2B5EF4-FFF2-40B4-BE49-F238E27FC236}">
                      <a16:creationId xmlns:a16="http://schemas.microsoft.com/office/drawing/2014/main" id="{7043B973-48A2-2E13-5BFF-C9A9EF8ECD1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680709" y="4480462"/>
                  <a:ext cx="98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75092" name="Freihand 175091">
                  <a:extLst>
                    <a:ext uri="{FF2B5EF4-FFF2-40B4-BE49-F238E27FC236}">
                      <a16:creationId xmlns:a16="http://schemas.microsoft.com/office/drawing/2014/main" id="{832FE09D-6B12-42F6-8952-9C07B203EC44}"/>
                    </a:ext>
                  </a:extLst>
                </p14:cNvPr>
                <p14:cNvContentPartPr/>
                <p14:nvPr/>
              </p14:nvContentPartPr>
              <p14:xfrm>
                <a:off x="380749" y="4436182"/>
                <a:ext cx="71640" cy="105840"/>
              </p14:xfrm>
            </p:contentPart>
          </mc:Choice>
          <mc:Fallback xmlns="">
            <p:pic>
              <p:nvPicPr>
                <p:cNvPr id="175092" name="Freihand 175091">
                  <a:extLst>
                    <a:ext uri="{FF2B5EF4-FFF2-40B4-BE49-F238E27FC236}">
                      <a16:creationId xmlns:a16="http://schemas.microsoft.com/office/drawing/2014/main" id="{832FE09D-6B12-42F6-8952-9C07B203EC4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72109" y="4427542"/>
                  <a:ext cx="892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08" name="Gruppieren 175207">
            <a:extLst>
              <a:ext uri="{FF2B5EF4-FFF2-40B4-BE49-F238E27FC236}">
                <a16:creationId xmlns:a16="http://schemas.microsoft.com/office/drawing/2014/main" id="{2CE4D99C-7E9A-3571-C91F-C9FD9CE3F009}"/>
              </a:ext>
            </a:extLst>
          </p:cNvPr>
          <p:cNvGrpSpPr/>
          <p:nvPr/>
        </p:nvGrpSpPr>
        <p:grpSpPr>
          <a:xfrm>
            <a:off x="8501989" y="2555902"/>
            <a:ext cx="262440" cy="213120"/>
            <a:chOff x="8501989" y="2555902"/>
            <a:chExt cx="2624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75201" name="Freihand 175200">
                  <a:extLst>
                    <a:ext uri="{FF2B5EF4-FFF2-40B4-BE49-F238E27FC236}">
                      <a16:creationId xmlns:a16="http://schemas.microsoft.com/office/drawing/2014/main" id="{0DFA2BB9-4870-D3A6-CF78-0F959ADB073B}"/>
                    </a:ext>
                  </a:extLst>
                </p14:cNvPr>
                <p14:cNvContentPartPr/>
                <p14:nvPr/>
              </p14:nvContentPartPr>
              <p14:xfrm>
                <a:off x="8530429" y="2611702"/>
                <a:ext cx="10080" cy="157320"/>
              </p14:xfrm>
            </p:contentPart>
          </mc:Choice>
          <mc:Fallback xmlns="">
            <p:pic>
              <p:nvPicPr>
                <p:cNvPr id="175201" name="Freihand 175200">
                  <a:extLst>
                    <a:ext uri="{FF2B5EF4-FFF2-40B4-BE49-F238E27FC236}">
                      <a16:creationId xmlns:a16="http://schemas.microsoft.com/office/drawing/2014/main" id="{0DFA2BB9-4870-D3A6-CF78-0F959ADB073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521429" y="2603062"/>
                  <a:ext cx="27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75202" name="Freihand 175201">
                  <a:extLst>
                    <a:ext uri="{FF2B5EF4-FFF2-40B4-BE49-F238E27FC236}">
                      <a16:creationId xmlns:a16="http://schemas.microsoft.com/office/drawing/2014/main" id="{58F36744-60DB-2594-C5AB-53974CB3EB46}"/>
                    </a:ext>
                  </a:extLst>
                </p14:cNvPr>
                <p14:cNvContentPartPr/>
                <p14:nvPr/>
              </p14:nvContentPartPr>
              <p14:xfrm>
                <a:off x="8501989" y="2646982"/>
                <a:ext cx="115920" cy="50400"/>
              </p14:xfrm>
            </p:contentPart>
          </mc:Choice>
          <mc:Fallback xmlns="">
            <p:pic>
              <p:nvPicPr>
                <p:cNvPr id="175202" name="Freihand 175201">
                  <a:extLst>
                    <a:ext uri="{FF2B5EF4-FFF2-40B4-BE49-F238E27FC236}">
                      <a16:creationId xmlns:a16="http://schemas.microsoft.com/office/drawing/2014/main" id="{58F36744-60DB-2594-C5AB-53974CB3EB4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492989" y="2637982"/>
                  <a:ext cx="133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75203" name="Freihand 175202">
                  <a:extLst>
                    <a:ext uri="{FF2B5EF4-FFF2-40B4-BE49-F238E27FC236}">
                      <a16:creationId xmlns:a16="http://schemas.microsoft.com/office/drawing/2014/main" id="{6846ACE2-D153-E263-3B13-F4163D4C0459}"/>
                    </a:ext>
                  </a:extLst>
                </p14:cNvPr>
                <p14:cNvContentPartPr/>
                <p14:nvPr/>
              </p14:nvContentPartPr>
              <p14:xfrm>
                <a:off x="8676229" y="2555902"/>
                <a:ext cx="88200" cy="147240"/>
              </p14:xfrm>
            </p:contentPart>
          </mc:Choice>
          <mc:Fallback xmlns="">
            <p:pic>
              <p:nvPicPr>
                <p:cNvPr id="175203" name="Freihand 175202">
                  <a:extLst>
                    <a:ext uri="{FF2B5EF4-FFF2-40B4-BE49-F238E27FC236}">
                      <a16:creationId xmlns:a16="http://schemas.microsoft.com/office/drawing/2014/main" id="{6846ACE2-D153-E263-3B13-F4163D4C045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667229" y="2546902"/>
                  <a:ext cx="1058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07" name="Gruppieren 175206">
            <a:extLst>
              <a:ext uri="{FF2B5EF4-FFF2-40B4-BE49-F238E27FC236}">
                <a16:creationId xmlns:a16="http://schemas.microsoft.com/office/drawing/2014/main" id="{0AD78E77-ACC3-5B7B-0DAE-F9806D6B8DCA}"/>
              </a:ext>
            </a:extLst>
          </p:cNvPr>
          <p:cNvGrpSpPr/>
          <p:nvPr/>
        </p:nvGrpSpPr>
        <p:grpSpPr>
          <a:xfrm>
            <a:off x="6029149" y="3199582"/>
            <a:ext cx="270360" cy="180000"/>
            <a:chOff x="6029149" y="3199582"/>
            <a:chExt cx="27036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75204" name="Freihand 175203">
                  <a:extLst>
                    <a:ext uri="{FF2B5EF4-FFF2-40B4-BE49-F238E27FC236}">
                      <a16:creationId xmlns:a16="http://schemas.microsoft.com/office/drawing/2014/main" id="{7A32BE93-AA09-39EC-CA85-F670877A94B5}"/>
                    </a:ext>
                  </a:extLst>
                </p14:cNvPr>
                <p14:cNvContentPartPr/>
                <p14:nvPr/>
              </p14:nvContentPartPr>
              <p14:xfrm>
                <a:off x="6056509" y="3269782"/>
                <a:ext cx="12600" cy="109800"/>
              </p14:xfrm>
            </p:contentPart>
          </mc:Choice>
          <mc:Fallback xmlns="">
            <p:pic>
              <p:nvPicPr>
                <p:cNvPr id="175204" name="Freihand 175203">
                  <a:extLst>
                    <a:ext uri="{FF2B5EF4-FFF2-40B4-BE49-F238E27FC236}">
                      <a16:creationId xmlns:a16="http://schemas.microsoft.com/office/drawing/2014/main" id="{7A32BE93-AA09-39EC-CA85-F670877A94B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047869" y="3260782"/>
                  <a:ext cx="30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75205" name="Freihand 175204">
                  <a:extLst>
                    <a:ext uri="{FF2B5EF4-FFF2-40B4-BE49-F238E27FC236}">
                      <a16:creationId xmlns:a16="http://schemas.microsoft.com/office/drawing/2014/main" id="{BDBFD4DA-1520-5DFA-2F93-BACA273FF5A0}"/>
                    </a:ext>
                  </a:extLst>
                </p14:cNvPr>
                <p14:cNvContentPartPr/>
                <p14:nvPr/>
              </p14:nvContentPartPr>
              <p14:xfrm>
                <a:off x="6029149" y="3294982"/>
                <a:ext cx="109800" cy="29160"/>
              </p14:xfrm>
            </p:contentPart>
          </mc:Choice>
          <mc:Fallback xmlns="">
            <p:pic>
              <p:nvPicPr>
                <p:cNvPr id="175205" name="Freihand 175204">
                  <a:extLst>
                    <a:ext uri="{FF2B5EF4-FFF2-40B4-BE49-F238E27FC236}">
                      <a16:creationId xmlns:a16="http://schemas.microsoft.com/office/drawing/2014/main" id="{BDBFD4DA-1520-5DFA-2F93-BACA273FF5A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020509" y="3286342"/>
                  <a:ext cx="127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75206" name="Freihand 175205">
                  <a:extLst>
                    <a:ext uri="{FF2B5EF4-FFF2-40B4-BE49-F238E27FC236}">
                      <a16:creationId xmlns:a16="http://schemas.microsoft.com/office/drawing/2014/main" id="{845BCC8C-5F04-AA33-6C76-A084A48EDB1E}"/>
                    </a:ext>
                  </a:extLst>
                </p14:cNvPr>
                <p14:cNvContentPartPr/>
                <p14:nvPr/>
              </p14:nvContentPartPr>
              <p14:xfrm>
                <a:off x="6212389" y="3199582"/>
                <a:ext cx="87120" cy="104400"/>
              </p14:xfrm>
            </p:contentPart>
          </mc:Choice>
          <mc:Fallback xmlns="">
            <p:pic>
              <p:nvPicPr>
                <p:cNvPr id="175206" name="Freihand 175205">
                  <a:extLst>
                    <a:ext uri="{FF2B5EF4-FFF2-40B4-BE49-F238E27FC236}">
                      <a16:creationId xmlns:a16="http://schemas.microsoft.com/office/drawing/2014/main" id="{845BCC8C-5F04-AA33-6C76-A084A48EDB1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203749" y="3190942"/>
                  <a:ext cx="10476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12" name="Gruppieren 175211">
            <a:extLst>
              <a:ext uri="{FF2B5EF4-FFF2-40B4-BE49-F238E27FC236}">
                <a16:creationId xmlns:a16="http://schemas.microsoft.com/office/drawing/2014/main" id="{77F2FE8B-D795-F658-EEB0-BFC64EDBCAF2}"/>
              </a:ext>
            </a:extLst>
          </p:cNvPr>
          <p:cNvGrpSpPr/>
          <p:nvPr/>
        </p:nvGrpSpPr>
        <p:grpSpPr>
          <a:xfrm>
            <a:off x="6048949" y="3604582"/>
            <a:ext cx="205200" cy="97560"/>
            <a:chOff x="6048949" y="3604582"/>
            <a:chExt cx="20520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75209" name="Freihand 175208">
                  <a:extLst>
                    <a:ext uri="{FF2B5EF4-FFF2-40B4-BE49-F238E27FC236}">
                      <a16:creationId xmlns:a16="http://schemas.microsoft.com/office/drawing/2014/main" id="{E6E41F9E-9201-F447-49D1-2A7F489CD2AE}"/>
                    </a:ext>
                  </a:extLst>
                </p14:cNvPr>
                <p14:cNvContentPartPr/>
                <p14:nvPr/>
              </p14:nvContentPartPr>
              <p14:xfrm>
                <a:off x="6091069" y="3624742"/>
                <a:ext cx="18360" cy="77400"/>
              </p14:xfrm>
            </p:contentPart>
          </mc:Choice>
          <mc:Fallback xmlns="">
            <p:pic>
              <p:nvPicPr>
                <p:cNvPr id="175209" name="Freihand 175208">
                  <a:extLst>
                    <a:ext uri="{FF2B5EF4-FFF2-40B4-BE49-F238E27FC236}">
                      <a16:creationId xmlns:a16="http://schemas.microsoft.com/office/drawing/2014/main" id="{E6E41F9E-9201-F447-49D1-2A7F489CD2A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082429" y="3615742"/>
                  <a:ext cx="36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75210" name="Freihand 175209">
                  <a:extLst>
                    <a:ext uri="{FF2B5EF4-FFF2-40B4-BE49-F238E27FC236}">
                      <a16:creationId xmlns:a16="http://schemas.microsoft.com/office/drawing/2014/main" id="{F964C707-695F-9602-7C32-75A19A4AA1D9}"/>
                    </a:ext>
                  </a:extLst>
                </p14:cNvPr>
                <p14:cNvContentPartPr/>
                <p14:nvPr/>
              </p14:nvContentPartPr>
              <p14:xfrm>
                <a:off x="6048949" y="3652102"/>
                <a:ext cx="131040" cy="31320"/>
              </p14:xfrm>
            </p:contentPart>
          </mc:Choice>
          <mc:Fallback xmlns="">
            <p:pic>
              <p:nvPicPr>
                <p:cNvPr id="175210" name="Freihand 175209">
                  <a:extLst>
                    <a:ext uri="{FF2B5EF4-FFF2-40B4-BE49-F238E27FC236}">
                      <a16:creationId xmlns:a16="http://schemas.microsoft.com/office/drawing/2014/main" id="{F964C707-695F-9602-7C32-75A19A4AA1D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039949" y="3643102"/>
                  <a:ext cx="148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75211" name="Freihand 175210">
                  <a:extLst>
                    <a:ext uri="{FF2B5EF4-FFF2-40B4-BE49-F238E27FC236}">
                      <a16:creationId xmlns:a16="http://schemas.microsoft.com/office/drawing/2014/main" id="{5089219C-9802-65C3-7B57-C689B4785A10}"/>
                    </a:ext>
                  </a:extLst>
                </p14:cNvPr>
                <p14:cNvContentPartPr/>
                <p14:nvPr/>
              </p14:nvContentPartPr>
              <p14:xfrm>
                <a:off x="6236149" y="3604582"/>
                <a:ext cx="18000" cy="71640"/>
              </p14:xfrm>
            </p:contentPart>
          </mc:Choice>
          <mc:Fallback xmlns="">
            <p:pic>
              <p:nvPicPr>
                <p:cNvPr id="175211" name="Freihand 175210">
                  <a:extLst>
                    <a:ext uri="{FF2B5EF4-FFF2-40B4-BE49-F238E27FC236}">
                      <a16:creationId xmlns:a16="http://schemas.microsoft.com/office/drawing/2014/main" id="{5089219C-9802-65C3-7B57-C689B4785A1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227509" y="3595582"/>
                  <a:ext cx="3564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17" name="Gruppieren 175216">
            <a:extLst>
              <a:ext uri="{FF2B5EF4-FFF2-40B4-BE49-F238E27FC236}">
                <a16:creationId xmlns:a16="http://schemas.microsoft.com/office/drawing/2014/main" id="{B67B48F1-93FA-3B05-1CB2-227718B1B8D9}"/>
              </a:ext>
            </a:extLst>
          </p:cNvPr>
          <p:cNvGrpSpPr/>
          <p:nvPr/>
        </p:nvGrpSpPr>
        <p:grpSpPr>
          <a:xfrm>
            <a:off x="6474109" y="3907342"/>
            <a:ext cx="195840" cy="131760"/>
            <a:chOff x="6474109" y="3907342"/>
            <a:chExt cx="19584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75213" name="Freihand 175212">
                  <a:extLst>
                    <a:ext uri="{FF2B5EF4-FFF2-40B4-BE49-F238E27FC236}">
                      <a16:creationId xmlns:a16="http://schemas.microsoft.com/office/drawing/2014/main" id="{A7702F32-C561-CEF9-E14B-012A5B8C5CED}"/>
                    </a:ext>
                  </a:extLst>
                </p14:cNvPr>
                <p14:cNvContentPartPr/>
                <p14:nvPr/>
              </p14:nvContentPartPr>
              <p14:xfrm>
                <a:off x="6509029" y="3960622"/>
                <a:ext cx="11880" cy="78480"/>
              </p14:xfrm>
            </p:contentPart>
          </mc:Choice>
          <mc:Fallback xmlns="">
            <p:pic>
              <p:nvPicPr>
                <p:cNvPr id="175213" name="Freihand 175212">
                  <a:extLst>
                    <a:ext uri="{FF2B5EF4-FFF2-40B4-BE49-F238E27FC236}">
                      <a16:creationId xmlns:a16="http://schemas.microsoft.com/office/drawing/2014/main" id="{A7702F32-C561-CEF9-E14B-012A5B8C5CE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500029" y="3951622"/>
                  <a:ext cx="29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75214" name="Freihand 175213">
                  <a:extLst>
                    <a:ext uri="{FF2B5EF4-FFF2-40B4-BE49-F238E27FC236}">
                      <a16:creationId xmlns:a16="http://schemas.microsoft.com/office/drawing/2014/main" id="{4EB2DD86-CF11-278D-1DC3-F73121ED9643}"/>
                    </a:ext>
                  </a:extLst>
                </p14:cNvPr>
                <p14:cNvContentPartPr/>
                <p14:nvPr/>
              </p14:nvContentPartPr>
              <p14:xfrm>
                <a:off x="6474109" y="3968182"/>
                <a:ext cx="95400" cy="18000"/>
              </p14:xfrm>
            </p:contentPart>
          </mc:Choice>
          <mc:Fallback xmlns="">
            <p:pic>
              <p:nvPicPr>
                <p:cNvPr id="175214" name="Freihand 175213">
                  <a:extLst>
                    <a:ext uri="{FF2B5EF4-FFF2-40B4-BE49-F238E27FC236}">
                      <a16:creationId xmlns:a16="http://schemas.microsoft.com/office/drawing/2014/main" id="{4EB2DD86-CF11-278D-1DC3-F73121ED964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465109" y="3959542"/>
                  <a:ext cx="11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75215" name="Freihand 175214">
                  <a:extLst>
                    <a:ext uri="{FF2B5EF4-FFF2-40B4-BE49-F238E27FC236}">
                      <a16:creationId xmlns:a16="http://schemas.microsoft.com/office/drawing/2014/main" id="{4557B2CB-3178-349D-0BCE-566D79DD4530}"/>
                    </a:ext>
                  </a:extLst>
                </p14:cNvPr>
                <p14:cNvContentPartPr/>
                <p14:nvPr/>
              </p14:nvContentPartPr>
              <p14:xfrm>
                <a:off x="6594349" y="3907342"/>
                <a:ext cx="68400" cy="72360"/>
              </p14:xfrm>
            </p:contentPart>
          </mc:Choice>
          <mc:Fallback xmlns="">
            <p:pic>
              <p:nvPicPr>
                <p:cNvPr id="175215" name="Freihand 175214">
                  <a:extLst>
                    <a:ext uri="{FF2B5EF4-FFF2-40B4-BE49-F238E27FC236}">
                      <a16:creationId xmlns:a16="http://schemas.microsoft.com/office/drawing/2014/main" id="{4557B2CB-3178-349D-0BCE-566D79DD453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585709" y="3898702"/>
                  <a:ext cx="86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75216" name="Freihand 175215">
                  <a:extLst>
                    <a:ext uri="{FF2B5EF4-FFF2-40B4-BE49-F238E27FC236}">
                      <a16:creationId xmlns:a16="http://schemas.microsoft.com/office/drawing/2014/main" id="{6AB2E740-B14A-C1E8-4F5A-16DEEFD9ABD3}"/>
                    </a:ext>
                  </a:extLst>
                </p14:cNvPr>
                <p14:cNvContentPartPr/>
                <p14:nvPr/>
              </p14:nvContentPartPr>
              <p14:xfrm>
                <a:off x="6648349" y="3924622"/>
                <a:ext cx="21600" cy="100440"/>
              </p14:xfrm>
            </p:contentPart>
          </mc:Choice>
          <mc:Fallback xmlns="">
            <p:pic>
              <p:nvPicPr>
                <p:cNvPr id="175216" name="Freihand 175215">
                  <a:extLst>
                    <a:ext uri="{FF2B5EF4-FFF2-40B4-BE49-F238E27FC236}">
                      <a16:creationId xmlns:a16="http://schemas.microsoft.com/office/drawing/2014/main" id="{6AB2E740-B14A-C1E8-4F5A-16DEEFD9ABD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639709" y="3915622"/>
                  <a:ext cx="392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44" name="Gruppieren 175243">
            <a:extLst>
              <a:ext uri="{FF2B5EF4-FFF2-40B4-BE49-F238E27FC236}">
                <a16:creationId xmlns:a16="http://schemas.microsoft.com/office/drawing/2014/main" id="{AA02AF1E-12F3-5ABD-23A0-567DEB9E6B24}"/>
              </a:ext>
            </a:extLst>
          </p:cNvPr>
          <p:cNvGrpSpPr/>
          <p:nvPr/>
        </p:nvGrpSpPr>
        <p:grpSpPr>
          <a:xfrm>
            <a:off x="4231309" y="4414942"/>
            <a:ext cx="88200" cy="158040"/>
            <a:chOff x="4231309" y="4414942"/>
            <a:chExt cx="8820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75242" name="Freihand 175241">
                  <a:extLst>
                    <a:ext uri="{FF2B5EF4-FFF2-40B4-BE49-F238E27FC236}">
                      <a16:creationId xmlns:a16="http://schemas.microsoft.com/office/drawing/2014/main" id="{4E2A723E-655D-243A-F8FB-4E47F90C12A6}"/>
                    </a:ext>
                  </a:extLst>
                </p14:cNvPr>
                <p14:cNvContentPartPr/>
                <p14:nvPr/>
              </p14:nvContentPartPr>
              <p14:xfrm>
                <a:off x="4231309" y="4414942"/>
                <a:ext cx="88200" cy="104040"/>
              </p14:xfrm>
            </p:contentPart>
          </mc:Choice>
          <mc:Fallback xmlns="">
            <p:pic>
              <p:nvPicPr>
                <p:cNvPr id="175242" name="Freihand 175241">
                  <a:extLst>
                    <a:ext uri="{FF2B5EF4-FFF2-40B4-BE49-F238E27FC236}">
                      <a16:creationId xmlns:a16="http://schemas.microsoft.com/office/drawing/2014/main" id="{4E2A723E-655D-243A-F8FB-4E47F90C12A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222669" y="4405942"/>
                  <a:ext cx="105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75243" name="Freihand 175242">
                  <a:extLst>
                    <a:ext uri="{FF2B5EF4-FFF2-40B4-BE49-F238E27FC236}">
                      <a16:creationId xmlns:a16="http://schemas.microsoft.com/office/drawing/2014/main" id="{72627136-6D93-AD8B-1030-5D9454872A0F}"/>
                    </a:ext>
                  </a:extLst>
                </p14:cNvPr>
                <p14:cNvContentPartPr/>
                <p14:nvPr/>
              </p14:nvContentPartPr>
              <p14:xfrm>
                <a:off x="4283869" y="4443022"/>
                <a:ext cx="20520" cy="129960"/>
              </p14:xfrm>
            </p:contentPart>
          </mc:Choice>
          <mc:Fallback xmlns="">
            <p:pic>
              <p:nvPicPr>
                <p:cNvPr id="175243" name="Freihand 175242">
                  <a:extLst>
                    <a:ext uri="{FF2B5EF4-FFF2-40B4-BE49-F238E27FC236}">
                      <a16:creationId xmlns:a16="http://schemas.microsoft.com/office/drawing/2014/main" id="{72627136-6D93-AD8B-1030-5D9454872A0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274869" y="4434022"/>
                  <a:ext cx="3816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175245" name="Freihand 175244">
                <a:extLst>
                  <a:ext uri="{FF2B5EF4-FFF2-40B4-BE49-F238E27FC236}">
                    <a16:creationId xmlns:a16="http://schemas.microsoft.com/office/drawing/2014/main" id="{FD19915C-FF11-3962-E95C-263F65B45400}"/>
                  </a:ext>
                </a:extLst>
              </p14:cNvPr>
              <p14:cNvContentPartPr/>
              <p14:nvPr/>
            </p14:nvContentPartPr>
            <p14:xfrm>
              <a:off x="4423909" y="4867102"/>
              <a:ext cx="106200" cy="183600"/>
            </p14:xfrm>
          </p:contentPart>
        </mc:Choice>
        <mc:Fallback xmlns="">
          <p:pic>
            <p:nvPicPr>
              <p:cNvPr id="175245" name="Freihand 175244">
                <a:extLst>
                  <a:ext uri="{FF2B5EF4-FFF2-40B4-BE49-F238E27FC236}">
                    <a16:creationId xmlns:a16="http://schemas.microsoft.com/office/drawing/2014/main" id="{FD19915C-FF11-3962-E95C-263F65B45400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4415269" y="4858102"/>
                <a:ext cx="12384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285" name="Gruppieren 175284">
            <a:extLst>
              <a:ext uri="{FF2B5EF4-FFF2-40B4-BE49-F238E27FC236}">
                <a16:creationId xmlns:a16="http://schemas.microsoft.com/office/drawing/2014/main" id="{326762AB-03D7-CDB2-2076-402F7377A6A2}"/>
              </a:ext>
            </a:extLst>
          </p:cNvPr>
          <p:cNvGrpSpPr/>
          <p:nvPr/>
        </p:nvGrpSpPr>
        <p:grpSpPr>
          <a:xfrm>
            <a:off x="6018709" y="3604582"/>
            <a:ext cx="4833000" cy="753120"/>
            <a:chOff x="6018709" y="3604582"/>
            <a:chExt cx="483300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74952" name="Freihand 174951">
                  <a:extLst>
                    <a:ext uri="{FF2B5EF4-FFF2-40B4-BE49-F238E27FC236}">
                      <a16:creationId xmlns:a16="http://schemas.microsoft.com/office/drawing/2014/main" id="{7D737207-2E17-6005-77E4-B63DF1DE3905}"/>
                    </a:ext>
                  </a:extLst>
                </p14:cNvPr>
                <p14:cNvContentPartPr/>
                <p14:nvPr/>
              </p14:nvContentPartPr>
              <p14:xfrm>
                <a:off x="6078469" y="3746062"/>
                <a:ext cx="153360" cy="149400"/>
              </p14:xfrm>
            </p:contentPart>
          </mc:Choice>
          <mc:Fallback xmlns="">
            <p:pic>
              <p:nvPicPr>
                <p:cNvPr id="174952" name="Freihand 174951">
                  <a:extLst>
                    <a:ext uri="{FF2B5EF4-FFF2-40B4-BE49-F238E27FC236}">
                      <a16:creationId xmlns:a16="http://schemas.microsoft.com/office/drawing/2014/main" id="{7D737207-2E17-6005-77E4-B63DF1DE390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069469" y="3737062"/>
                  <a:ext cx="171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74953" name="Freihand 174952">
                  <a:extLst>
                    <a:ext uri="{FF2B5EF4-FFF2-40B4-BE49-F238E27FC236}">
                      <a16:creationId xmlns:a16="http://schemas.microsoft.com/office/drawing/2014/main" id="{043A3802-9562-CDBB-410F-219B057C9D73}"/>
                    </a:ext>
                  </a:extLst>
                </p14:cNvPr>
                <p14:cNvContentPartPr/>
                <p14:nvPr/>
              </p14:nvContentPartPr>
              <p14:xfrm>
                <a:off x="6335869" y="3716902"/>
                <a:ext cx="117720" cy="149040"/>
              </p14:xfrm>
            </p:contentPart>
          </mc:Choice>
          <mc:Fallback xmlns="">
            <p:pic>
              <p:nvPicPr>
                <p:cNvPr id="174953" name="Freihand 174952">
                  <a:extLst>
                    <a:ext uri="{FF2B5EF4-FFF2-40B4-BE49-F238E27FC236}">
                      <a16:creationId xmlns:a16="http://schemas.microsoft.com/office/drawing/2014/main" id="{043A3802-9562-CDBB-410F-219B057C9D7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326869" y="3708262"/>
                  <a:ext cx="135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74954" name="Freihand 174953">
                  <a:extLst>
                    <a:ext uri="{FF2B5EF4-FFF2-40B4-BE49-F238E27FC236}">
                      <a16:creationId xmlns:a16="http://schemas.microsoft.com/office/drawing/2014/main" id="{8478FC7C-2843-B2D5-0EF7-218172E2B034}"/>
                    </a:ext>
                  </a:extLst>
                </p14:cNvPr>
                <p14:cNvContentPartPr/>
                <p14:nvPr/>
              </p14:nvContentPartPr>
              <p14:xfrm>
                <a:off x="6417229" y="3681982"/>
                <a:ext cx="102960" cy="13680"/>
              </p14:xfrm>
            </p:contentPart>
          </mc:Choice>
          <mc:Fallback xmlns="">
            <p:pic>
              <p:nvPicPr>
                <p:cNvPr id="174954" name="Freihand 174953">
                  <a:extLst>
                    <a:ext uri="{FF2B5EF4-FFF2-40B4-BE49-F238E27FC236}">
                      <a16:creationId xmlns:a16="http://schemas.microsoft.com/office/drawing/2014/main" id="{8478FC7C-2843-B2D5-0EF7-218172E2B03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408589" y="3672982"/>
                  <a:ext cx="12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74956" name="Freihand 174955">
                  <a:extLst>
                    <a:ext uri="{FF2B5EF4-FFF2-40B4-BE49-F238E27FC236}">
                      <a16:creationId xmlns:a16="http://schemas.microsoft.com/office/drawing/2014/main" id="{29521668-4185-7C12-DE0E-6D486C9BBA99}"/>
                    </a:ext>
                  </a:extLst>
                </p14:cNvPr>
                <p14:cNvContentPartPr/>
                <p14:nvPr/>
              </p14:nvContentPartPr>
              <p14:xfrm>
                <a:off x="6717469" y="3747862"/>
                <a:ext cx="153720" cy="23040"/>
              </p14:xfrm>
            </p:contentPart>
          </mc:Choice>
          <mc:Fallback xmlns="">
            <p:pic>
              <p:nvPicPr>
                <p:cNvPr id="174956" name="Freihand 174955">
                  <a:extLst>
                    <a:ext uri="{FF2B5EF4-FFF2-40B4-BE49-F238E27FC236}">
                      <a16:creationId xmlns:a16="http://schemas.microsoft.com/office/drawing/2014/main" id="{29521668-4185-7C12-DE0E-6D486C9BBA9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708829" y="3739222"/>
                  <a:ext cx="171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74957" name="Freihand 174956">
                  <a:extLst>
                    <a:ext uri="{FF2B5EF4-FFF2-40B4-BE49-F238E27FC236}">
                      <a16:creationId xmlns:a16="http://schemas.microsoft.com/office/drawing/2014/main" id="{7F0DD4B0-A72F-CD67-AF8C-A182F4FE4146}"/>
                    </a:ext>
                  </a:extLst>
                </p14:cNvPr>
                <p14:cNvContentPartPr/>
                <p14:nvPr/>
              </p14:nvContentPartPr>
              <p14:xfrm>
                <a:off x="7027069" y="3707182"/>
                <a:ext cx="135720" cy="101880"/>
              </p14:xfrm>
            </p:contentPart>
          </mc:Choice>
          <mc:Fallback xmlns="">
            <p:pic>
              <p:nvPicPr>
                <p:cNvPr id="174957" name="Freihand 174956">
                  <a:extLst>
                    <a:ext uri="{FF2B5EF4-FFF2-40B4-BE49-F238E27FC236}">
                      <a16:creationId xmlns:a16="http://schemas.microsoft.com/office/drawing/2014/main" id="{7F0DD4B0-A72F-CD67-AF8C-A182F4FE414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018429" y="3698182"/>
                  <a:ext cx="153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74958" name="Freihand 174957">
                  <a:extLst>
                    <a:ext uri="{FF2B5EF4-FFF2-40B4-BE49-F238E27FC236}">
                      <a16:creationId xmlns:a16="http://schemas.microsoft.com/office/drawing/2014/main" id="{46C3B002-06DF-BCB8-3FF8-2CD5F1708F8F}"/>
                    </a:ext>
                  </a:extLst>
                </p14:cNvPr>
                <p14:cNvContentPartPr/>
                <p14:nvPr/>
              </p14:nvContentPartPr>
              <p14:xfrm>
                <a:off x="7205269" y="3711502"/>
                <a:ext cx="118800" cy="91440"/>
              </p14:xfrm>
            </p:contentPart>
          </mc:Choice>
          <mc:Fallback xmlns="">
            <p:pic>
              <p:nvPicPr>
                <p:cNvPr id="174958" name="Freihand 174957">
                  <a:extLst>
                    <a:ext uri="{FF2B5EF4-FFF2-40B4-BE49-F238E27FC236}">
                      <a16:creationId xmlns:a16="http://schemas.microsoft.com/office/drawing/2014/main" id="{46C3B002-06DF-BCB8-3FF8-2CD5F1708F8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196269" y="3702502"/>
                  <a:ext cx="136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74959" name="Freihand 174958">
                  <a:extLst>
                    <a:ext uri="{FF2B5EF4-FFF2-40B4-BE49-F238E27FC236}">
                      <a16:creationId xmlns:a16="http://schemas.microsoft.com/office/drawing/2014/main" id="{F072F623-52E4-7C9A-AB6F-F4C580603E4F}"/>
                    </a:ext>
                  </a:extLst>
                </p14:cNvPr>
                <p14:cNvContentPartPr/>
                <p14:nvPr/>
              </p14:nvContentPartPr>
              <p14:xfrm>
                <a:off x="7416589" y="3694942"/>
                <a:ext cx="117720" cy="81000"/>
              </p14:xfrm>
            </p:contentPart>
          </mc:Choice>
          <mc:Fallback xmlns="">
            <p:pic>
              <p:nvPicPr>
                <p:cNvPr id="174959" name="Freihand 174958">
                  <a:extLst>
                    <a:ext uri="{FF2B5EF4-FFF2-40B4-BE49-F238E27FC236}">
                      <a16:creationId xmlns:a16="http://schemas.microsoft.com/office/drawing/2014/main" id="{F072F623-52E4-7C9A-AB6F-F4C580603E4F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407589" y="3685942"/>
                  <a:ext cx="135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74960" name="Freihand 174959">
                  <a:extLst>
                    <a:ext uri="{FF2B5EF4-FFF2-40B4-BE49-F238E27FC236}">
                      <a16:creationId xmlns:a16="http://schemas.microsoft.com/office/drawing/2014/main" id="{F2431E46-3806-FF0E-DA8A-A3E4222C009E}"/>
                    </a:ext>
                  </a:extLst>
                </p14:cNvPr>
                <p14:cNvContentPartPr/>
                <p14:nvPr/>
              </p14:nvContentPartPr>
              <p14:xfrm>
                <a:off x="7644829" y="3615382"/>
                <a:ext cx="99000" cy="156240"/>
              </p14:xfrm>
            </p:contentPart>
          </mc:Choice>
          <mc:Fallback xmlns="">
            <p:pic>
              <p:nvPicPr>
                <p:cNvPr id="174960" name="Freihand 174959">
                  <a:extLst>
                    <a:ext uri="{FF2B5EF4-FFF2-40B4-BE49-F238E27FC236}">
                      <a16:creationId xmlns:a16="http://schemas.microsoft.com/office/drawing/2014/main" id="{F2431E46-3806-FF0E-DA8A-A3E4222C009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635829" y="3606742"/>
                  <a:ext cx="116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74961" name="Freihand 174960">
                  <a:extLst>
                    <a:ext uri="{FF2B5EF4-FFF2-40B4-BE49-F238E27FC236}">
                      <a16:creationId xmlns:a16="http://schemas.microsoft.com/office/drawing/2014/main" id="{52868DE2-1D76-8CB3-1B97-8216EC3086CD}"/>
                    </a:ext>
                  </a:extLst>
                </p14:cNvPr>
                <p14:cNvContentPartPr/>
                <p14:nvPr/>
              </p14:nvContentPartPr>
              <p14:xfrm>
                <a:off x="8122549" y="3712222"/>
                <a:ext cx="194400" cy="5400"/>
              </p14:xfrm>
            </p:contentPart>
          </mc:Choice>
          <mc:Fallback xmlns="">
            <p:pic>
              <p:nvPicPr>
                <p:cNvPr id="174961" name="Freihand 174960">
                  <a:extLst>
                    <a:ext uri="{FF2B5EF4-FFF2-40B4-BE49-F238E27FC236}">
                      <a16:creationId xmlns:a16="http://schemas.microsoft.com/office/drawing/2014/main" id="{52868DE2-1D76-8CB3-1B97-8216EC3086CD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8113909" y="3703582"/>
                  <a:ext cx="212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74962" name="Freihand 174961">
                  <a:extLst>
                    <a:ext uri="{FF2B5EF4-FFF2-40B4-BE49-F238E27FC236}">
                      <a16:creationId xmlns:a16="http://schemas.microsoft.com/office/drawing/2014/main" id="{E1E32BBD-14D4-7251-E618-F8B98FCB861B}"/>
                    </a:ext>
                  </a:extLst>
                </p14:cNvPr>
                <p14:cNvContentPartPr/>
                <p14:nvPr/>
              </p14:nvContentPartPr>
              <p14:xfrm>
                <a:off x="8184469" y="3745342"/>
                <a:ext cx="171720" cy="20520"/>
              </p14:xfrm>
            </p:contentPart>
          </mc:Choice>
          <mc:Fallback xmlns="">
            <p:pic>
              <p:nvPicPr>
                <p:cNvPr id="174962" name="Freihand 174961">
                  <a:extLst>
                    <a:ext uri="{FF2B5EF4-FFF2-40B4-BE49-F238E27FC236}">
                      <a16:creationId xmlns:a16="http://schemas.microsoft.com/office/drawing/2014/main" id="{E1E32BBD-14D4-7251-E618-F8B98FCB861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175829" y="3736702"/>
                  <a:ext cx="189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74963" name="Freihand 174962">
                  <a:extLst>
                    <a:ext uri="{FF2B5EF4-FFF2-40B4-BE49-F238E27FC236}">
                      <a16:creationId xmlns:a16="http://schemas.microsoft.com/office/drawing/2014/main" id="{041689A5-C38B-6B6B-0640-54451C85CA19}"/>
                    </a:ext>
                  </a:extLst>
                </p14:cNvPr>
                <p14:cNvContentPartPr/>
                <p14:nvPr/>
              </p14:nvContentPartPr>
              <p14:xfrm>
                <a:off x="8539789" y="3691342"/>
                <a:ext cx="141480" cy="69840"/>
              </p14:xfrm>
            </p:contentPart>
          </mc:Choice>
          <mc:Fallback xmlns="">
            <p:pic>
              <p:nvPicPr>
                <p:cNvPr id="174963" name="Freihand 174962">
                  <a:extLst>
                    <a:ext uri="{FF2B5EF4-FFF2-40B4-BE49-F238E27FC236}">
                      <a16:creationId xmlns:a16="http://schemas.microsoft.com/office/drawing/2014/main" id="{041689A5-C38B-6B6B-0640-54451C85CA1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531149" y="3682702"/>
                  <a:ext cx="159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74964" name="Freihand 174963">
                  <a:extLst>
                    <a:ext uri="{FF2B5EF4-FFF2-40B4-BE49-F238E27FC236}">
                      <a16:creationId xmlns:a16="http://schemas.microsoft.com/office/drawing/2014/main" id="{88686CF3-5648-B6CD-5944-6DC598B6E4D4}"/>
                    </a:ext>
                  </a:extLst>
                </p14:cNvPr>
                <p14:cNvContentPartPr/>
                <p14:nvPr/>
              </p14:nvContentPartPr>
              <p14:xfrm>
                <a:off x="8717989" y="3730582"/>
                <a:ext cx="28800" cy="123840"/>
              </p14:xfrm>
            </p:contentPart>
          </mc:Choice>
          <mc:Fallback xmlns="">
            <p:pic>
              <p:nvPicPr>
                <p:cNvPr id="174964" name="Freihand 174963">
                  <a:extLst>
                    <a:ext uri="{FF2B5EF4-FFF2-40B4-BE49-F238E27FC236}">
                      <a16:creationId xmlns:a16="http://schemas.microsoft.com/office/drawing/2014/main" id="{88686CF3-5648-B6CD-5944-6DC598B6E4D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709349" y="3721582"/>
                  <a:ext cx="46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74965" name="Freihand 174964">
                  <a:extLst>
                    <a:ext uri="{FF2B5EF4-FFF2-40B4-BE49-F238E27FC236}">
                      <a16:creationId xmlns:a16="http://schemas.microsoft.com/office/drawing/2014/main" id="{7C54000C-3EA0-E8D1-768B-82F562A6FA1D}"/>
                    </a:ext>
                  </a:extLst>
                </p14:cNvPr>
                <p14:cNvContentPartPr/>
                <p14:nvPr/>
              </p14:nvContentPartPr>
              <p14:xfrm>
                <a:off x="8800789" y="3645982"/>
                <a:ext cx="128160" cy="106200"/>
              </p14:xfrm>
            </p:contentPart>
          </mc:Choice>
          <mc:Fallback xmlns="">
            <p:pic>
              <p:nvPicPr>
                <p:cNvPr id="174965" name="Freihand 174964">
                  <a:extLst>
                    <a:ext uri="{FF2B5EF4-FFF2-40B4-BE49-F238E27FC236}">
                      <a16:creationId xmlns:a16="http://schemas.microsoft.com/office/drawing/2014/main" id="{7C54000C-3EA0-E8D1-768B-82F562A6FA1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792149" y="3637342"/>
                  <a:ext cx="145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74966" name="Freihand 174965">
                  <a:extLst>
                    <a:ext uri="{FF2B5EF4-FFF2-40B4-BE49-F238E27FC236}">
                      <a16:creationId xmlns:a16="http://schemas.microsoft.com/office/drawing/2014/main" id="{71BB825B-0C4F-3BDF-9D62-6875371C8703}"/>
                    </a:ext>
                  </a:extLst>
                </p14:cNvPr>
                <p14:cNvContentPartPr/>
                <p14:nvPr/>
              </p14:nvContentPartPr>
              <p14:xfrm>
                <a:off x="8983669" y="3617902"/>
                <a:ext cx="151200" cy="134640"/>
              </p14:xfrm>
            </p:contentPart>
          </mc:Choice>
          <mc:Fallback xmlns="">
            <p:pic>
              <p:nvPicPr>
                <p:cNvPr id="174966" name="Freihand 174965">
                  <a:extLst>
                    <a:ext uri="{FF2B5EF4-FFF2-40B4-BE49-F238E27FC236}">
                      <a16:creationId xmlns:a16="http://schemas.microsoft.com/office/drawing/2014/main" id="{71BB825B-0C4F-3BDF-9D62-6875371C870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975029" y="3609262"/>
                  <a:ext cx="168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74967" name="Freihand 174966">
                  <a:extLst>
                    <a:ext uri="{FF2B5EF4-FFF2-40B4-BE49-F238E27FC236}">
                      <a16:creationId xmlns:a16="http://schemas.microsoft.com/office/drawing/2014/main" id="{D681A642-E373-BDFF-BB57-D3C42DCA02F4}"/>
                    </a:ext>
                  </a:extLst>
                </p14:cNvPr>
                <p14:cNvContentPartPr/>
                <p14:nvPr/>
              </p14:nvContentPartPr>
              <p14:xfrm>
                <a:off x="9228109" y="3706822"/>
                <a:ext cx="162360" cy="177480"/>
              </p14:xfrm>
            </p:contentPart>
          </mc:Choice>
          <mc:Fallback xmlns="">
            <p:pic>
              <p:nvPicPr>
                <p:cNvPr id="174967" name="Freihand 174966">
                  <a:extLst>
                    <a:ext uri="{FF2B5EF4-FFF2-40B4-BE49-F238E27FC236}">
                      <a16:creationId xmlns:a16="http://schemas.microsoft.com/office/drawing/2014/main" id="{D681A642-E373-BDFF-BB57-D3C42DCA02F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219109" y="3697822"/>
                  <a:ext cx="180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74968" name="Freihand 174967">
                  <a:extLst>
                    <a:ext uri="{FF2B5EF4-FFF2-40B4-BE49-F238E27FC236}">
                      <a16:creationId xmlns:a16="http://schemas.microsoft.com/office/drawing/2014/main" id="{4E72865A-20C6-06FC-C160-D3CA353DA17E}"/>
                    </a:ext>
                  </a:extLst>
                </p14:cNvPr>
                <p14:cNvContentPartPr/>
                <p14:nvPr/>
              </p14:nvContentPartPr>
              <p14:xfrm>
                <a:off x="9899149" y="3648502"/>
                <a:ext cx="7560" cy="125280"/>
              </p14:xfrm>
            </p:contentPart>
          </mc:Choice>
          <mc:Fallback xmlns="">
            <p:pic>
              <p:nvPicPr>
                <p:cNvPr id="174968" name="Freihand 174967">
                  <a:extLst>
                    <a:ext uri="{FF2B5EF4-FFF2-40B4-BE49-F238E27FC236}">
                      <a16:creationId xmlns:a16="http://schemas.microsoft.com/office/drawing/2014/main" id="{4E72865A-20C6-06FC-C160-D3CA353DA17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890509" y="3639502"/>
                  <a:ext cx="25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74969" name="Freihand 174968">
                  <a:extLst>
                    <a:ext uri="{FF2B5EF4-FFF2-40B4-BE49-F238E27FC236}">
                      <a16:creationId xmlns:a16="http://schemas.microsoft.com/office/drawing/2014/main" id="{22D67F82-4D1B-90DD-D4B4-329515179556}"/>
                    </a:ext>
                  </a:extLst>
                </p14:cNvPr>
                <p14:cNvContentPartPr/>
                <p14:nvPr/>
              </p14:nvContentPartPr>
              <p14:xfrm>
                <a:off x="10130269" y="3699622"/>
                <a:ext cx="17280" cy="8640"/>
              </p14:xfrm>
            </p:contentPart>
          </mc:Choice>
          <mc:Fallback xmlns="">
            <p:pic>
              <p:nvPicPr>
                <p:cNvPr id="174969" name="Freihand 174968">
                  <a:extLst>
                    <a:ext uri="{FF2B5EF4-FFF2-40B4-BE49-F238E27FC236}">
                      <a16:creationId xmlns:a16="http://schemas.microsoft.com/office/drawing/2014/main" id="{22D67F82-4D1B-90DD-D4B4-32951517955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121629" y="3690622"/>
                  <a:ext cx="3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74970" name="Freihand 174969">
                  <a:extLst>
                    <a:ext uri="{FF2B5EF4-FFF2-40B4-BE49-F238E27FC236}">
                      <a16:creationId xmlns:a16="http://schemas.microsoft.com/office/drawing/2014/main" id="{9702513D-23E5-529C-8CD1-11FEE225B30D}"/>
                    </a:ext>
                  </a:extLst>
                </p14:cNvPr>
                <p14:cNvContentPartPr/>
                <p14:nvPr/>
              </p14:nvContentPartPr>
              <p14:xfrm>
                <a:off x="10301269" y="3604582"/>
                <a:ext cx="137160" cy="196560"/>
              </p14:xfrm>
            </p:contentPart>
          </mc:Choice>
          <mc:Fallback xmlns="">
            <p:pic>
              <p:nvPicPr>
                <p:cNvPr id="174970" name="Freihand 174969">
                  <a:extLst>
                    <a:ext uri="{FF2B5EF4-FFF2-40B4-BE49-F238E27FC236}">
                      <a16:creationId xmlns:a16="http://schemas.microsoft.com/office/drawing/2014/main" id="{9702513D-23E5-529C-8CD1-11FEE225B30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292629" y="3595582"/>
                  <a:ext cx="154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74975" name="Freihand 174974">
                  <a:extLst>
                    <a:ext uri="{FF2B5EF4-FFF2-40B4-BE49-F238E27FC236}">
                      <a16:creationId xmlns:a16="http://schemas.microsoft.com/office/drawing/2014/main" id="{04DB5856-D2C2-C751-E6BE-FEC23B65EF45}"/>
                    </a:ext>
                  </a:extLst>
                </p14:cNvPr>
                <p14:cNvContentPartPr/>
                <p14:nvPr/>
              </p14:nvContentPartPr>
              <p14:xfrm>
                <a:off x="6163069" y="3996982"/>
                <a:ext cx="172440" cy="236880"/>
              </p14:xfrm>
            </p:contentPart>
          </mc:Choice>
          <mc:Fallback xmlns="">
            <p:pic>
              <p:nvPicPr>
                <p:cNvPr id="174975" name="Freihand 174974">
                  <a:extLst>
                    <a:ext uri="{FF2B5EF4-FFF2-40B4-BE49-F238E27FC236}">
                      <a16:creationId xmlns:a16="http://schemas.microsoft.com/office/drawing/2014/main" id="{04DB5856-D2C2-C751-E6BE-FEC23B65EF4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154429" y="3987982"/>
                  <a:ext cx="190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74976" name="Freihand 174975">
                  <a:extLst>
                    <a:ext uri="{FF2B5EF4-FFF2-40B4-BE49-F238E27FC236}">
                      <a16:creationId xmlns:a16="http://schemas.microsoft.com/office/drawing/2014/main" id="{0FEEA357-F962-44E5-E86F-4BD7D3D2A908}"/>
                    </a:ext>
                  </a:extLst>
                </p14:cNvPr>
                <p14:cNvContentPartPr/>
                <p14:nvPr/>
              </p14:nvContentPartPr>
              <p14:xfrm>
                <a:off x="6436669" y="4061422"/>
                <a:ext cx="121680" cy="116280"/>
              </p14:xfrm>
            </p:contentPart>
          </mc:Choice>
          <mc:Fallback xmlns="">
            <p:pic>
              <p:nvPicPr>
                <p:cNvPr id="174976" name="Freihand 174975">
                  <a:extLst>
                    <a:ext uri="{FF2B5EF4-FFF2-40B4-BE49-F238E27FC236}">
                      <a16:creationId xmlns:a16="http://schemas.microsoft.com/office/drawing/2014/main" id="{0FEEA357-F962-44E5-E86F-4BD7D3D2A90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427669" y="4052782"/>
                  <a:ext cx="139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74977" name="Freihand 174976">
                  <a:extLst>
                    <a:ext uri="{FF2B5EF4-FFF2-40B4-BE49-F238E27FC236}">
                      <a16:creationId xmlns:a16="http://schemas.microsoft.com/office/drawing/2014/main" id="{74117475-46C8-C549-1EA7-F0396C032EAC}"/>
                    </a:ext>
                  </a:extLst>
                </p14:cNvPr>
                <p14:cNvContentPartPr/>
                <p14:nvPr/>
              </p14:nvContentPartPr>
              <p14:xfrm>
                <a:off x="6750229" y="4090942"/>
                <a:ext cx="153720" cy="32400"/>
              </p14:xfrm>
            </p:contentPart>
          </mc:Choice>
          <mc:Fallback xmlns="">
            <p:pic>
              <p:nvPicPr>
                <p:cNvPr id="174977" name="Freihand 174976">
                  <a:extLst>
                    <a:ext uri="{FF2B5EF4-FFF2-40B4-BE49-F238E27FC236}">
                      <a16:creationId xmlns:a16="http://schemas.microsoft.com/office/drawing/2014/main" id="{74117475-46C8-C549-1EA7-F0396C032EA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741229" y="4082302"/>
                  <a:ext cx="171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74978" name="Freihand 174977">
                  <a:extLst>
                    <a:ext uri="{FF2B5EF4-FFF2-40B4-BE49-F238E27FC236}">
                      <a16:creationId xmlns:a16="http://schemas.microsoft.com/office/drawing/2014/main" id="{0E3A434E-2225-B2B6-ED69-302CE92A795F}"/>
                    </a:ext>
                  </a:extLst>
                </p14:cNvPr>
                <p14:cNvContentPartPr/>
                <p14:nvPr/>
              </p14:nvContentPartPr>
              <p14:xfrm>
                <a:off x="7086109" y="3967822"/>
                <a:ext cx="89640" cy="180720"/>
              </p14:xfrm>
            </p:contentPart>
          </mc:Choice>
          <mc:Fallback xmlns="">
            <p:pic>
              <p:nvPicPr>
                <p:cNvPr id="174978" name="Freihand 174977">
                  <a:extLst>
                    <a:ext uri="{FF2B5EF4-FFF2-40B4-BE49-F238E27FC236}">
                      <a16:creationId xmlns:a16="http://schemas.microsoft.com/office/drawing/2014/main" id="{0E3A434E-2225-B2B6-ED69-302CE92A795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077469" y="3958822"/>
                  <a:ext cx="107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74979" name="Freihand 174978">
                  <a:extLst>
                    <a:ext uri="{FF2B5EF4-FFF2-40B4-BE49-F238E27FC236}">
                      <a16:creationId xmlns:a16="http://schemas.microsoft.com/office/drawing/2014/main" id="{9513F759-B4A3-6428-1E7F-141A577DA04B}"/>
                    </a:ext>
                  </a:extLst>
                </p14:cNvPr>
                <p14:cNvContentPartPr/>
                <p14:nvPr/>
              </p14:nvContentPartPr>
              <p14:xfrm>
                <a:off x="7162429" y="4074022"/>
                <a:ext cx="24480" cy="95760"/>
              </p14:xfrm>
            </p:contentPart>
          </mc:Choice>
          <mc:Fallback xmlns="">
            <p:pic>
              <p:nvPicPr>
                <p:cNvPr id="174979" name="Freihand 174978">
                  <a:extLst>
                    <a:ext uri="{FF2B5EF4-FFF2-40B4-BE49-F238E27FC236}">
                      <a16:creationId xmlns:a16="http://schemas.microsoft.com/office/drawing/2014/main" id="{9513F759-B4A3-6428-1E7F-141A577DA04B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153429" y="4065382"/>
                  <a:ext cx="42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74980" name="Freihand 174979">
                  <a:extLst>
                    <a:ext uri="{FF2B5EF4-FFF2-40B4-BE49-F238E27FC236}">
                      <a16:creationId xmlns:a16="http://schemas.microsoft.com/office/drawing/2014/main" id="{084FB088-AAF7-EA14-4BE2-A4D19571F40F}"/>
                    </a:ext>
                  </a:extLst>
                </p14:cNvPr>
                <p14:cNvContentPartPr/>
                <p14:nvPr/>
              </p14:nvContentPartPr>
              <p14:xfrm>
                <a:off x="7331989" y="3983662"/>
                <a:ext cx="79560" cy="159120"/>
              </p14:xfrm>
            </p:contentPart>
          </mc:Choice>
          <mc:Fallback xmlns="">
            <p:pic>
              <p:nvPicPr>
                <p:cNvPr id="174980" name="Freihand 174979">
                  <a:extLst>
                    <a:ext uri="{FF2B5EF4-FFF2-40B4-BE49-F238E27FC236}">
                      <a16:creationId xmlns:a16="http://schemas.microsoft.com/office/drawing/2014/main" id="{084FB088-AAF7-EA14-4BE2-A4D19571F40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323349" y="3975022"/>
                  <a:ext cx="97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74981" name="Freihand 174980">
                  <a:extLst>
                    <a:ext uri="{FF2B5EF4-FFF2-40B4-BE49-F238E27FC236}">
                      <a16:creationId xmlns:a16="http://schemas.microsoft.com/office/drawing/2014/main" id="{EC20022D-CEA2-2F7B-5B09-EC6110F34194}"/>
                    </a:ext>
                  </a:extLst>
                </p14:cNvPr>
                <p14:cNvContentPartPr/>
                <p14:nvPr/>
              </p14:nvContentPartPr>
              <p14:xfrm>
                <a:off x="7480669" y="3924982"/>
                <a:ext cx="345600" cy="200880"/>
              </p14:xfrm>
            </p:contentPart>
          </mc:Choice>
          <mc:Fallback xmlns="">
            <p:pic>
              <p:nvPicPr>
                <p:cNvPr id="174981" name="Freihand 174980">
                  <a:extLst>
                    <a:ext uri="{FF2B5EF4-FFF2-40B4-BE49-F238E27FC236}">
                      <a16:creationId xmlns:a16="http://schemas.microsoft.com/office/drawing/2014/main" id="{EC20022D-CEA2-2F7B-5B09-EC6110F3419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472029" y="3915982"/>
                  <a:ext cx="363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74982" name="Freihand 174981">
                  <a:extLst>
                    <a:ext uri="{FF2B5EF4-FFF2-40B4-BE49-F238E27FC236}">
                      <a16:creationId xmlns:a16="http://schemas.microsoft.com/office/drawing/2014/main" id="{5DEECCD1-84DF-E7C0-BFB1-8B59D0CA177B}"/>
                    </a:ext>
                  </a:extLst>
                </p14:cNvPr>
                <p14:cNvContentPartPr/>
                <p14:nvPr/>
              </p14:nvContentPartPr>
              <p14:xfrm>
                <a:off x="8262589" y="3989062"/>
                <a:ext cx="200520" cy="28080"/>
              </p14:xfrm>
            </p:contentPart>
          </mc:Choice>
          <mc:Fallback xmlns="">
            <p:pic>
              <p:nvPicPr>
                <p:cNvPr id="174982" name="Freihand 174981">
                  <a:extLst>
                    <a:ext uri="{FF2B5EF4-FFF2-40B4-BE49-F238E27FC236}">
                      <a16:creationId xmlns:a16="http://schemas.microsoft.com/office/drawing/2014/main" id="{5DEECCD1-84DF-E7C0-BFB1-8B59D0CA177B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253589" y="3980062"/>
                  <a:ext cx="218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74983" name="Freihand 174982">
                  <a:extLst>
                    <a:ext uri="{FF2B5EF4-FFF2-40B4-BE49-F238E27FC236}">
                      <a16:creationId xmlns:a16="http://schemas.microsoft.com/office/drawing/2014/main" id="{6D92F01E-64E3-4AD7-D4F4-F2C2EC212AD3}"/>
                    </a:ext>
                  </a:extLst>
                </p14:cNvPr>
                <p14:cNvContentPartPr/>
                <p14:nvPr/>
              </p14:nvContentPartPr>
              <p14:xfrm>
                <a:off x="8293909" y="4033702"/>
                <a:ext cx="196920" cy="48960"/>
              </p14:xfrm>
            </p:contentPart>
          </mc:Choice>
          <mc:Fallback xmlns="">
            <p:pic>
              <p:nvPicPr>
                <p:cNvPr id="174983" name="Freihand 174982">
                  <a:extLst>
                    <a:ext uri="{FF2B5EF4-FFF2-40B4-BE49-F238E27FC236}">
                      <a16:creationId xmlns:a16="http://schemas.microsoft.com/office/drawing/2014/main" id="{6D92F01E-64E3-4AD7-D4F4-F2C2EC212AD3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285269" y="4025062"/>
                  <a:ext cx="214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74984" name="Freihand 174983">
                  <a:extLst>
                    <a:ext uri="{FF2B5EF4-FFF2-40B4-BE49-F238E27FC236}">
                      <a16:creationId xmlns:a16="http://schemas.microsoft.com/office/drawing/2014/main" id="{5A91F60A-E463-C83F-5121-CE7500EAA08F}"/>
                    </a:ext>
                  </a:extLst>
                </p14:cNvPr>
                <p14:cNvContentPartPr/>
                <p14:nvPr/>
              </p14:nvContentPartPr>
              <p14:xfrm>
                <a:off x="8624029" y="3948742"/>
                <a:ext cx="204120" cy="226800"/>
              </p14:xfrm>
            </p:contentPart>
          </mc:Choice>
          <mc:Fallback xmlns="">
            <p:pic>
              <p:nvPicPr>
                <p:cNvPr id="174984" name="Freihand 174983">
                  <a:extLst>
                    <a:ext uri="{FF2B5EF4-FFF2-40B4-BE49-F238E27FC236}">
                      <a16:creationId xmlns:a16="http://schemas.microsoft.com/office/drawing/2014/main" id="{5A91F60A-E463-C83F-5121-CE7500EAA08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615389" y="3939742"/>
                  <a:ext cx="221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74988" name="Freihand 174987">
                  <a:extLst>
                    <a:ext uri="{FF2B5EF4-FFF2-40B4-BE49-F238E27FC236}">
                      <a16:creationId xmlns:a16="http://schemas.microsoft.com/office/drawing/2014/main" id="{296BD0C0-068E-EDDD-1F5A-BBD4AF630CB8}"/>
                    </a:ext>
                  </a:extLst>
                </p14:cNvPr>
                <p14:cNvContentPartPr/>
                <p14:nvPr/>
              </p14:nvContentPartPr>
              <p14:xfrm>
                <a:off x="9215869" y="4004902"/>
                <a:ext cx="9000" cy="81000"/>
              </p14:xfrm>
            </p:contentPart>
          </mc:Choice>
          <mc:Fallback xmlns="">
            <p:pic>
              <p:nvPicPr>
                <p:cNvPr id="174988" name="Freihand 174987">
                  <a:extLst>
                    <a:ext uri="{FF2B5EF4-FFF2-40B4-BE49-F238E27FC236}">
                      <a16:creationId xmlns:a16="http://schemas.microsoft.com/office/drawing/2014/main" id="{296BD0C0-068E-EDDD-1F5A-BBD4AF630CB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9207229" y="3996262"/>
                  <a:ext cx="26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74989" name="Freihand 174988">
                  <a:extLst>
                    <a:ext uri="{FF2B5EF4-FFF2-40B4-BE49-F238E27FC236}">
                      <a16:creationId xmlns:a16="http://schemas.microsoft.com/office/drawing/2014/main" id="{BF18CB0C-F8C2-2E2D-4036-0F6D239E2353}"/>
                    </a:ext>
                  </a:extLst>
                </p14:cNvPr>
                <p14:cNvContentPartPr/>
                <p14:nvPr/>
              </p14:nvContentPartPr>
              <p14:xfrm>
                <a:off x="9380749" y="3941542"/>
                <a:ext cx="125640" cy="158040"/>
              </p14:xfrm>
            </p:contentPart>
          </mc:Choice>
          <mc:Fallback xmlns="">
            <p:pic>
              <p:nvPicPr>
                <p:cNvPr id="174989" name="Freihand 174988">
                  <a:extLst>
                    <a:ext uri="{FF2B5EF4-FFF2-40B4-BE49-F238E27FC236}">
                      <a16:creationId xmlns:a16="http://schemas.microsoft.com/office/drawing/2014/main" id="{BF18CB0C-F8C2-2E2D-4036-0F6D239E2353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371749" y="3932542"/>
                  <a:ext cx="143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74990" name="Freihand 174989">
                  <a:extLst>
                    <a:ext uri="{FF2B5EF4-FFF2-40B4-BE49-F238E27FC236}">
                      <a16:creationId xmlns:a16="http://schemas.microsoft.com/office/drawing/2014/main" id="{4D9577EE-CC03-7CBB-383F-1F547E20F884}"/>
                    </a:ext>
                  </a:extLst>
                </p14:cNvPr>
                <p14:cNvContentPartPr/>
                <p14:nvPr/>
              </p14:nvContentPartPr>
              <p14:xfrm>
                <a:off x="9192829" y="3922462"/>
                <a:ext cx="18000" cy="6120"/>
              </p14:xfrm>
            </p:contentPart>
          </mc:Choice>
          <mc:Fallback xmlns="">
            <p:pic>
              <p:nvPicPr>
                <p:cNvPr id="174990" name="Freihand 174989">
                  <a:extLst>
                    <a:ext uri="{FF2B5EF4-FFF2-40B4-BE49-F238E27FC236}">
                      <a16:creationId xmlns:a16="http://schemas.microsoft.com/office/drawing/2014/main" id="{4D9577EE-CC03-7CBB-383F-1F547E20F88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183829" y="3913462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74991" name="Freihand 174990">
                  <a:extLst>
                    <a:ext uri="{FF2B5EF4-FFF2-40B4-BE49-F238E27FC236}">
                      <a16:creationId xmlns:a16="http://schemas.microsoft.com/office/drawing/2014/main" id="{E8CA53DD-E1E1-D585-D6B3-B8FE6182FB4D}"/>
                    </a:ext>
                  </a:extLst>
                </p14:cNvPr>
                <p14:cNvContentPartPr/>
                <p14:nvPr/>
              </p14:nvContentPartPr>
              <p14:xfrm>
                <a:off x="9691789" y="3974662"/>
                <a:ext cx="149040" cy="18360"/>
              </p14:xfrm>
            </p:contentPart>
          </mc:Choice>
          <mc:Fallback xmlns="">
            <p:pic>
              <p:nvPicPr>
                <p:cNvPr id="174991" name="Freihand 174990">
                  <a:extLst>
                    <a:ext uri="{FF2B5EF4-FFF2-40B4-BE49-F238E27FC236}">
                      <a16:creationId xmlns:a16="http://schemas.microsoft.com/office/drawing/2014/main" id="{E8CA53DD-E1E1-D585-D6B3-B8FE6182FB4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682789" y="3965662"/>
                  <a:ext cx="166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74992" name="Freihand 174991">
                  <a:extLst>
                    <a:ext uri="{FF2B5EF4-FFF2-40B4-BE49-F238E27FC236}">
                      <a16:creationId xmlns:a16="http://schemas.microsoft.com/office/drawing/2014/main" id="{6D3B15DB-06D6-CD90-3887-D6B77061C88B}"/>
                    </a:ext>
                  </a:extLst>
                </p14:cNvPr>
                <p14:cNvContentPartPr/>
                <p14:nvPr/>
              </p14:nvContentPartPr>
              <p14:xfrm>
                <a:off x="9878989" y="3893662"/>
                <a:ext cx="205920" cy="133920"/>
              </p14:xfrm>
            </p:contentPart>
          </mc:Choice>
          <mc:Fallback xmlns="">
            <p:pic>
              <p:nvPicPr>
                <p:cNvPr id="174992" name="Freihand 174991">
                  <a:extLst>
                    <a:ext uri="{FF2B5EF4-FFF2-40B4-BE49-F238E27FC236}">
                      <a16:creationId xmlns:a16="http://schemas.microsoft.com/office/drawing/2014/main" id="{6D3B15DB-06D6-CD90-3887-D6B77061C88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869989" y="3884662"/>
                  <a:ext cx="223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74993" name="Freihand 174992">
                  <a:extLst>
                    <a:ext uri="{FF2B5EF4-FFF2-40B4-BE49-F238E27FC236}">
                      <a16:creationId xmlns:a16="http://schemas.microsoft.com/office/drawing/2014/main" id="{BDA1891A-70AC-608D-CF84-F86F9A6A0D38}"/>
                    </a:ext>
                  </a:extLst>
                </p14:cNvPr>
                <p14:cNvContentPartPr/>
                <p14:nvPr/>
              </p14:nvContentPartPr>
              <p14:xfrm>
                <a:off x="9958909" y="3945502"/>
                <a:ext cx="725040" cy="136800"/>
              </p14:xfrm>
            </p:contentPart>
          </mc:Choice>
          <mc:Fallback xmlns="">
            <p:pic>
              <p:nvPicPr>
                <p:cNvPr id="174993" name="Freihand 174992">
                  <a:extLst>
                    <a:ext uri="{FF2B5EF4-FFF2-40B4-BE49-F238E27FC236}">
                      <a16:creationId xmlns:a16="http://schemas.microsoft.com/office/drawing/2014/main" id="{BDA1891A-70AC-608D-CF84-F86F9A6A0D38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9949909" y="3936862"/>
                  <a:ext cx="742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74994" name="Freihand 174993">
                  <a:extLst>
                    <a:ext uri="{FF2B5EF4-FFF2-40B4-BE49-F238E27FC236}">
                      <a16:creationId xmlns:a16="http://schemas.microsoft.com/office/drawing/2014/main" id="{4097B306-ABF1-3B05-FC17-E76D902132F8}"/>
                    </a:ext>
                  </a:extLst>
                </p14:cNvPr>
                <p14:cNvContentPartPr/>
                <p14:nvPr/>
              </p14:nvContentPartPr>
              <p14:xfrm>
                <a:off x="6068389" y="3926422"/>
                <a:ext cx="80280" cy="392400"/>
              </p14:xfrm>
            </p:contentPart>
          </mc:Choice>
          <mc:Fallback xmlns="">
            <p:pic>
              <p:nvPicPr>
                <p:cNvPr id="174994" name="Freihand 174993">
                  <a:extLst>
                    <a:ext uri="{FF2B5EF4-FFF2-40B4-BE49-F238E27FC236}">
                      <a16:creationId xmlns:a16="http://schemas.microsoft.com/office/drawing/2014/main" id="{4097B306-ABF1-3B05-FC17-E76D902132F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059749" y="3917782"/>
                  <a:ext cx="979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74995" name="Freihand 174994">
                  <a:extLst>
                    <a:ext uri="{FF2B5EF4-FFF2-40B4-BE49-F238E27FC236}">
                      <a16:creationId xmlns:a16="http://schemas.microsoft.com/office/drawing/2014/main" id="{106F6CC4-9809-88CF-BADF-A3EB4A7901E6}"/>
                    </a:ext>
                  </a:extLst>
                </p14:cNvPr>
                <p14:cNvContentPartPr/>
                <p14:nvPr/>
              </p14:nvContentPartPr>
              <p14:xfrm>
                <a:off x="6109429" y="3716542"/>
                <a:ext cx="4742280" cy="355320"/>
              </p14:xfrm>
            </p:contentPart>
          </mc:Choice>
          <mc:Fallback xmlns="">
            <p:pic>
              <p:nvPicPr>
                <p:cNvPr id="174995" name="Freihand 174994">
                  <a:extLst>
                    <a:ext uri="{FF2B5EF4-FFF2-40B4-BE49-F238E27FC236}">
                      <a16:creationId xmlns:a16="http://schemas.microsoft.com/office/drawing/2014/main" id="{106F6CC4-9809-88CF-BADF-A3EB4A7901E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100429" y="3707542"/>
                  <a:ext cx="4759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74996" name="Freihand 174995">
                  <a:extLst>
                    <a:ext uri="{FF2B5EF4-FFF2-40B4-BE49-F238E27FC236}">
                      <a16:creationId xmlns:a16="http://schemas.microsoft.com/office/drawing/2014/main" id="{805B4E23-AC60-F2F7-5BA8-A679C9826E1A}"/>
                    </a:ext>
                  </a:extLst>
                </p14:cNvPr>
                <p14:cNvContentPartPr/>
                <p14:nvPr/>
              </p14:nvContentPartPr>
              <p14:xfrm>
                <a:off x="6368269" y="4069342"/>
                <a:ext cx="4429800" cy="288360"/>
              </p14:xfrm>
            </p:contentPart>
          </mc:Choice>
          <mc:Fallback xmlns="">
            <p:pic>
              <p:nvPicPr>
                <p:cNvPr id="174996" name="Freihand 174995">
                  <a:extLst>
                    <a:ext uri="{FF2B5EF4-FFF2-40B4-BE49-F238E27FC236}">
                      <a16:creationId xmlns:a16="http://schemas.microsoft.com/office/drawing/2014/main" id="{805B4E23-AC60-F2F7-5BA8-A679C9826E1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359269" y="4060702"/>
                  <a:ext cx="4447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75284" name="Freihand 175283">
                  <a:extLst>
                    <a:ext uri="{FF2B5EF4-FFF2-40B4-BE49-F238E27FC236}">
                      <a16:creationId xmlns:a16="http://schemas.microsoft.com/office/drawing/2014/main" id="{9351C809-178C-F023-CE64-63233DE4CA34}"/>
                    </a:ext>
                  </a:extLst>
                </p14:cNvPr>
                <p14:cNvContentPartPr/>
                <p14:nvPr/>
              </p14:nvContentPartPr>
              <p14:xfrm>
                <a:off x="6018709" y="4087342"/>
                <a:ext cx="2900520" cy="213480"/>
              </p14:xfrm>
            </p:contentPart>
          </mc:Choice>
          <mc:Fallback xmlns="">
            <p:pic>
              <p:nvPicPr>
                <p:cNvPr id="175284" name="Freihand 175283">
                  <a:extLst>
                    <a:ext uri="{FF2B5EF4-FFF2-40B4-BE49-F238E27FC236}">
                      <a16:creationId xmlns:a16="http://schemas.microsoft.com/office/drawing/2014/main" id="{9351C809-178C-F023-CE64-63233DE4CA34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010069" y="4078702"/>
                  <a:ext cx="29181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319" name="Gruppieren 175318">
            <a:extLst>
              <a:ext uri="{FF2B5EF4-FFF2-40B4-BE49-F238E27FC236}">
                <a16:creationId xmlns:a16="http://schemas.microsoft.com/office/drawing/2014/main" id="{18DC50FA-EA44-735F-451B-E008E5B25BDF}"/>
              </a:ext>
            </a:extLst>
          </p:cNvPr>
          <p:cNvGrpSpPr/>
          <p:nvPr/>
        </p:nvGrpSpPr>
        <p:grpSpPr>
          <a:xfrm>
            <a:off x="2046469" y="4427182"/>
            <a:ext cx="6545880" cy="1310760"/>
            <a:chOff x="2046469" y="4427182"/>
            <a:chExt cx="6545880" cy="13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75094" name="Freihand 175093">
                  <a:extLst>
                    <a:ext uri="{FF2B5EF4-FFF2-40B4-BE49-F238E27FC236}">
                      <a16:creationId xmlns:a16="http://schemas.microsoft.com/office/drawing/2014/main" id="{037F2941-CA59-F6ED-D8D9-3DA2C3DB1529}"/>
                    </a:ext>
                  </a:extLst>
                </p14:cNvPr>
                <p14:cNvContentPartPr/>
                <p14:nvPr/>
              </p14:nvContentPartPr>
              <p14:xfrm>
                <a:off x="2046469" y="4668742"/>
                <a:ext cx="122040" cy="144000"/>
              </p14:xfrm>
            </p:contentPart>
          </mc:Choice>
          <mc:Fallback xmlns="">
            <p:pic>
              <p:nvPicPr>
                <p:cNvPr id="175094" name="Freihand 175093">
                  <a:extLst>
                    <a:ext uri="{FF2B5EF4-FFF2-40B4-BE49-F238E27FC236}">
                      <a16:creationId xmlns:a16="http://schemas.microsoft.com/office/drawing/2014/main" id="{037F2941-CA59-F6ED-D8D9-3DA2C3DB152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037469" y="4660102"/>
                  <a:ext cx="139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75095" name="Freihand 175094">
                  <a:extLst>
                    <a:ext uri="{FF2B5EF4-FFF2-40B4-BE49-F238E27FC236}">
                      <a16:creationId xmlns:a16="http://schemas.microsoft.com/office/drawing/2014/main" id="{256DA9C3-124E-7733-2FC5-AA3F788C2DF5}"/>
                    </a:ext>
                  </a:extLst>
                </p14:cNvPr>
                <p14:cNvContentPartPr/>
                <p14:nvPr/>
              </p14:nvContentPartPr>
              <p14:xfrm>
                <a:off x="2249509" y="4658302"/>
                <a:ext cx="85320" cy="165600"/>
              </p14:xfrm>
            </p:contentPart>
          </mc:Choice>
          <mc:Fallback xmlns="">
            <p:pic>
              <p:nvPicPr>
                <p:cNvPr id="175095" name="Freihand 175094">
                  <a:extLst>
                    <a:ext uri="{FF2B5EF4-FFF2-40B4-BE49-F238E27FC236}">
                      <a16:creationId xmlns:a16="http://schemas.microsoft.com/office/drawing/2014/main" id="{256DA9C3-124E-7733-2FC5-AA3F788C2DF5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240509" y="4649302"/>
                  <a:ext cx="102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75096" name="Freihand 175095">
                  <a:extLst>
                    <a:ext uri="{FF2B5EF4-FFF2-40B4-BE49-F238E27FC236}">
                      <a16:creationId xmlns:a16="http://schemas.microsoft.com/office/drawing/2014/main" id="{9D5F9AB1-E0E1-8331-50BE-E14B4AAD6574}"/>
                    </a:ext>
                  </a:extLst>
                </p14:cNvPr>
                <p14:cNvContentPartPr/>
                <p14:nvPr/>
              </p14:nvContentPartPr>
              <p14:xfrm>
                <a:off x="2278669" y="4633462"/>
                <a:ext cx="123120" cy="10080"/>
              </p14:xfrm>
            </p:contentPart>
          </mc:Choice>
          <mc:Fallback xmlns="">
            <p:pic>
              <p:nvPicPr>
                <p:cNvPr id="175096" name="Freihand 175095">
                  <a:extLst>
                    <a:ext uri="{FF2B5EF4-FFF2-40B4-BE49-F238E27FC236}">
                      <a16:creationId xmlns:a16="http://schemas.microsoft.com/office/drawing/2014/main" id="{9D5F9AB1-E0E1-8331-50BE-E14B4AAD6574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269669" y="4624462"/>
                  <a:ext cx="140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75097" name="Freihand 175096">
                  <a:extLst>
                    <a:ext uri="{FF2B5EF4-FFF2-40B4-BE49-F238E27FC236}">
                      <a16:creationId xmlns:a16="http://schemas.microsoft.com/office/drawing/2014/main" id="{F3CD0852-8E1B-396E-0BCB-7A9D5F31149E}"/>
                    </a:ext>
                  </a:extLst>
                </p14:cNvPr>
                <p14:cNvContentPartPr/>
                <p14:nvPr/>
              </p14:nvContentPartPr>
              <p14:xfrm>
                <a:off x="2628949" y="4680982"/>
                <a:ext cx="5400" cy="146880"/>
              </p14:xfrm>
            </p:contentPart>
          </mc:Choice>
          <mc:Fallback xmlns="">
            <p:pic>
              <p:nvPicPr>
                <p:cNvPr id="175097" name="Freihand 175096">
                  <a:extLst>
                    <a:ext uri="{FF2B5EF4-FFF2-40B4-BE49-F238E27FC236}">
                      <a16:creationId xmlns:a16="http://schemas.microsoft.com/office/drawing/2014/main" id="{F3CD0852-8E1B-396E-0BCB-7A9D5F31149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620309" y="4671982"/>
                  <a:ext cx="23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75098" name="Freihand 175097">
                  <a:extLst>
                    <a:ext uri="{FF2B5EF4-FFF2-40B4-BE49-F238E27FC236}">
                      <a16:creationId xmlns:a16="http://schemas.microsoft.com/office/drawing/2014/main" id="{EE4F7683-F88E-B6A1-07A0-8FBCB3B005B5}"/>
                    </a:ext>
                  </a:extLst>
                </p14:cNvPr>
                <p14:cNvContentPartPr/>
                <p14:nvPr/>
              </p14:nvContentPartPr>
              <p14:xfrm>
                <a:off x="2581429" y="4686382"/>
                <a:ext cx="149040" cy="41040"/>
              </p14:xfrm>
            </p:contentPart>
          </mc:Choice>
          <mc:Fallback xmlns="">
            <p:pic>
              <p:nvPicPr>
                <p:cNvPr id="175098" name="Freihand 175097">
                  <a:extLst>
                    <a:ext uri="{FF2B5EF4-FFF2-40B4-BE49-F238E27FC236}">
                      <a16:creationId xmlns:a16="http://schemas.microsoft.com/office/drawing/2014/main" id="{EE4F7683-F88E-B6A1-07A0-8FBCB3B005B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572789" y="4677742"/>
                  <a:ext cx="166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75099" name="Freihand 175098">
                  <a:extLst>
                    <a:ext uri="{FF2B5EF4-FFF2-40B4-BE49-F238E27FC236}">
                      <a16:creationId xmlns:a16="http://schemas.microsoft.com/office/drawing/2014/main" id="{740060EE-803F-CDE2-74FD-7F6D9E5E4111}"/>
                    </a:ext>
                  </a:extLst>
                </p14:cNvPr>
                <p14:cNvContentPartPr/>
                <p14:nvPr/>
              </p14:nvContentPartPr>
              <p14:xfrm>
                <a:off x="2804629" y="4630222"/>
                <a:ext cx="85680" cy="146880"/>
              </p14:xfrm>
            </p:contentPart>
          </mc:Choice>
          <mc:Fallback xmlns="">
            <p:pic>
              <p:nvPicPr>
                <p:cNvPr id="175099" name="Freihand 175098">
                  <a:extLst>
                    <a:ext uri="{FF2B5EF4-FFF2-40B4-BE49-F238E27FC236}">
                      <a16:creationId xmlns:a16="http://schemas.microsoft.com/office/drawing/2014/main" id="{740060EE-803F-CDE2-74FD-7F6D9E5E411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795989" y="4621582"/>
                  <a:ext cx="103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75100" name="Freihand 175099">
                  <a:extLst>
                    <a:ext uri="{FF2B5EF4-FFF2-40B4-BE49-F238E27FC236}">
                      <a16:creationId xmlns:a16="http://schemas.microsoft.com/office/drawing/2014/main" id="{9F796A41-EDFD-36AA-F75E-430D0E2E230F}"/>
                    </a:ext>
                  </a:extLst>
                </p14:cNvPr>
                <p14:cNvContentPartPr/>
                <p14:nvPr/>
              </p14:nvContentPartPr>
              <p14:xfrm>
                <a:off x="2977789" y="4625902"/>
                <a:ext cx="284400" cy="130680"/>
              </p14:xfrm>
            </p:contentPart>
          </mc:Choice>
          <mc:Fallback xmlns="">
            <p:pic>
              <p:nvPicPr>
                <p:cNvPr id="175100" name="Freihand 175099">
                  <a:extLst>
                    <a:ext uri="{FF2B5EF4-FFF2-40B4-BE49-F238E27FC236}">
                      <a16:creationId xmlns:a16="http://schemas.microsoft.com/office/drawing/2014/main" id="{9F796A41-EDFD-36AA-F75E-430D0E2E230F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969149" y="4616902"/>
                  <a:ext cx="302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75101" name="Freihand 175100">
                  <a:extLst>
                    <a:ext uri="{FF2B5EF4-FFF2-40B4-BE49-F238E27FC236}">
                      <a16:creationId xmlns:a16="http://schemas.microsoft.com/office/drawing/2014/main" id="{4A3A8402-78CF-7DF0-3EAF-40F0F372BF6E}"/>
                    </a:ext>
                  </a:extLst>
                </p14:cNvPr>
                <p14:cNvContentPartPr/>
                <p14:nvPr/>
              </p14:nvContentPartPr>
              <p14:xfrm>
                <a:off x="3359749" y="4559662"/>
                <a:ext cx="39960" cy="183960"/>
              </p14:xfrm>
            </p:contentPart>
          </mc:Choice>
          <mc:Fallback xmlns="">
            <p:pic>
              <p:nvPicPr>
                <p:cNvPr id="175101" name="Freihand 175100">
                  <a:extLst>
                    <a:ext uri="{FF2B5EF4-FFF2-40B4-BE49-F238E27FC236}">
                      <a16:creationId xmlns:a16="http://schemas.microsoft.com/office/drawing/2014/main" id="{4A3A8402-78CF-7DF0-3EAF-40F0F372BF6E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350749" y="4550662"/>
                  <a:ext cx="57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75102" name="Freihand 175101">
                  <a:extLst>
                    <a:ext uri="{FF2B5EF4-FFF2-40B4-BE49-F238E27FC236}">
                      <a16:creationId xmlns:a16="http://schemas.microsoft.com/office/drawing/2014/main" id="{8ED61D9A-1809-DBF6-8593-A2378B7122A8}"/>
                    </a:ext>
                  </a:extLst>
                </p14:cNvPr>
                <p14:cNvContentPartPr/>
                <p14:nvPr/>
              </p14:nvContentPartPr>
              <p14:xfrm>
                <a:off x="3590869" y="4686382"/>
                <a:ext cx="183600" cy="71640"/>
              </p14:xfrm>
            </p:contentPart>
          </mc:Choice>
          <mc:Fallback xmlns="">
            <p:pic>
              <p:nvPicPr>
                <p:cNvPr id="175102" name="Freihand 175101">
                  <a:extLst>
                    <a:ext uri="{FF2B5EF4-FFF2-40B4-BE49-F238E27FC236}">
                      <a16:creationId xmlns:a16="http://schemas.microsoft.com/office/drawing/2014/main" id="{8ED61D9A-1809-DBF6-8593-A2378B7122A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581869" y="4677742"/>
                  <a:ext cx="201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75105" name="Freihand 175104">
                  <a:extLst>
                    <a:ext uri="{FF2B5EF4-FFF2-40B4-BE49-F238E27FC236}">
                      <a16:creationId xmlns:a16="http://schemas.microsoft.com/office/drawing/2014/main" id="{E2683F23-846B-6165-E735-7B34872FF108}"/>
                    </a:ext>
                  </a:extLst>
                </p14:cNvPr>
                <p14:cNvContentPartPr/>
                <p14:nvPr/>
              </p14:nvContentPartPr>
              <p14:xfrm>
                <a:off x="3978229" y="4596382"/>
                <a:ext cx="97200" cy="183600"/>
              </p14:xfrm>
            </p:contentPart>
          </mc:Choice>
          <mc:Fallback xmlns="">
            <p:pic>
              <p:nvPicPr>
                <p:cNvPr id="175105" name="Freihand 175104">
                  <a:extLst>
                    <a:ext uri="{FF2B5EF4-FFF2-40B4-BE49-F238E27FC236}">
                      <a16:creationId xmlns:a16="http://schemas.microsoft.com/office/drawing/2014/main" id="{E2683F23-846B-6165-E735-7B34872FF10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969589" y="4587742"/>
                  <a:ext cx="114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75106" name="Freihand 175105">
                  <a:extLst>
                    <a:ext uri="{FF2B5EF4-FFF2-40B4-BE49-F238E27FC236}">
                      <a16:creationId xmlns:a16="http://schemas.microsoft.com/office/drawing/2014/main" id="{7BB72499-950E-30A4-AFB3-FDA01BBDC835}"/>
                    </a:ext>
                  </a:extLst>
                </p14:cNvPr>
                <p14:cNvContentPartPr/>
                <p14:nvPr/>
              </p14:nvContentPartPr>
              <p14:xfrm>
                <a:off x="4170829" y="4634182"/>
                <a:ext cx="94680" cy="162720"/>
              </p14:xfrm>
            </p:contentPart>
          </mc:Choice>
          <mc:Fallback xmlns="">
            <p:pic>
              <p:nvPicPr>
                <p:cNvPr id="175106" name="Freihand 175105">
                  <a:extLst>
                    <a:ext uri="{FF2B5EF4-FFF2-40B4-BE49-F238E27FC236}">
                      <a16:creationId xmlns:a16="http://schemas.microsoft.com/office/drawing/2014/main" id="{7BB72499-950E-30A4-AFB3-FDA01BBDC835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162189" y="4625182"/>
                  <a:ext cx="112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75107" name="Freihand 175106">
                  <a:extLst>
                    <a:ext uri="{FF2B5EF4-FFF2-40B4-BE49-F238E27FC236}">
                      <a16:creationId xmlns:a16="http://schemas.microsoft.com/office/drawing/2014/main" id="{F8D65348-4D3D-1459-CCB3-DBD277BF4510}"/>
                    </a:ext>
                  </a:extLst>
                </p14:cNvPr>
                <p14:cNvContentPartPr/>
                <p14:nvPr/>
              </p14:nvContentPartPr>
              <p14:xfrm>
                <a:off x="4399429" y="4713022"/>
                <a:ext cx="178200" cy="26280"/>
              </p14:xfrm>
            </p:contentPart>
          </mc:Choice>
          <mc:Fallback xmlns="">
            <p:pic>
              <p:nvPicPr>
                <p:cNvPr id="175107" name="Freihand 175106">
                  <a:extLst>
                    <a:ext uri="{FF2B5EF4-FFF2-40B4-BE49-F238E27FC236}">
                      <a16:creationId xmlns:a16="http://schemas.microsoft.com/office/drawing/2014/main" id="{F8D65348-4D3D-1459-CCB3-DBD277BF4510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390429" y="4704022"/>
                  <a:ext cx="195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75108" name="Freihand 175107">
                  <a:extLst>
                    <a:ext uri="{FF2B5EF4-FFF2-40B4-BE49-F238E27FC236}">
                      <a16:creationId xmlns:a16="http://schemas.microsoft.com/office/drawing/2014/main" id="{C3BA4195-FABE-F57B-D7D6-855065094560}"/>
                    </a:ext>
                  </a:extLst>
                </p14:cNvPr>
                <p14:cNvContentPartPr/>
                <p14:nvPr/>
              </p14:nvContentPartPr>
              <p14:xfrm>
                <a:off x="4653949" y="4575502"/>
                <a:ext cx="105120" cy="170640"/>
              </p14:xfrm>
            </p:contentPart>
          </mc:Choice>
          <mc:Fallback xmlns="">
            <p:pic>
              <p:nvPicPr>
                <p:cNvPr id="175108" name="Freihand 175107">
                  <a:extLst>
                    <a:ext uri="{FF2B5EF4-FFF2-40B4-BE49-F238E27FC236}">
                      <a16:creationId xmlns:a16="http://schemas.microsoft.com/office/drawing/2014/main" id="{C3BA4195-FABE-F57B-D7D6-85506509456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644949" y="4566862"/>
                  <a:ext cx="122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75109" name="Freihand 175108">
                  <a:extLst>
                    <a:ext uri="{FF2B5EF4-FFF2-40B4-BE49-F238E27FC236}">
                      <a16:creationId xmlns:a16="http://schemas.microsoft.com/office/drawing/2014/main" id="{E511BFF3-06C2-42AC-F528-429260266D15}"/>
                    </a:ext>
                  </a:extLst>
                </p14:cNvPr>
                <p14:cNvContentPartPr/>
                <p14:nvPr/>
              </p14:nvContentPartPr>
              <p14:xfrm>
                <a:off x="4882909" y="4568302"/>
                <a:ext cx="100800" cy="153000"/>
              </p14:xfrm>
            </p:contentPart>
          </mc:Choice>
          <mc:Fallback xmlns="">
            <p:pic>
              <p:nvPicPr>
                <p:cNvPr id="175109" name="Freihand 175108">
                  <a:extLst>
                    <a:ext uri="{FF2B5EF4-FFF2-40B4-BE49-F238E27FC236}">
                      <a16:creationId xmlns:a16="http://schemas.microsoft.com/office/drawing/2014/main" id="{E511BFF3-06C2-42AC-F528-429260266D15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873909" y="4559662"/>
                  <a:ext cx="118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75111" name="Freihand 175110">
                  <a:extLst>
                    <a:ext uri="{FF2B5EF4-FFF2-40B4-BE49-F238E27FC236}">
                      <a16:creationId xmlns:a16="http://schemas.microsoft.com/office/drawing/2014/main" id="{33B2AC06-E20A-9F14-23E3-8FB92AE941DF}"/>
                    </a:ext>
                  </a:extLst>
                </p14:cNvPr>
                <p14:cNvContentPartPr/>
                <p14:nvPr/>
              </p14:nvContentPartPr>
              <p14:xfrm>
                <a:off x="4863109" y="4548142"/>
                <a:ext cx="142560" cy="151200"/>
              </p14:xfrm>
            </p:contentPart>
          </mc:Choice>
          <mc:Fallback xmlns="">
            <p:pic>
              <p:nvPicPr>
                <p:cNvPr id="175111" name="Freihand 175110">
                  <a:extLst>
                    <a:ext uri="{FF2B5EF4-FFF2-40B4-BE49-F238E27FC236}">
                      <a16:creationId xmlns:a16="http://schemas.microsoft.com/office/drawing/2014/main" id="{33B2AC06-E20A-9F14-23E3-8FB92AE941DF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854469" y="4539142"/>
                  <a:ext cx="160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75112" name="Freihand 175111">
                  <a:extLst>
                    <a:ext uri="{FF2B5EF4-FFF2-40B4-BE49-F238E27FC236}">
                      <a16:creationId xmlns:a16="http://schemas.microsoft.com/office/drawing/2014/main" id="{27532EE8-89F5-520D-6CD1-4E56D246D7CB}"/>
                    </a:ext>
                  </a:extLst>
                </p14:cNvPr>
                <p14:cNvContentPartPr/>
                <p14:nvPr/>
              </p14:nvContentPartPr>
              <p14:xfrm>
                <a:off x="5043109" y="4596742"/>
                <a:ext cx="155520" cy="122040"/>
              </p14:xfrm>
            </p:contentPart>
          </mc:Choice>
          <mc:Fallback xmlns="">
            <p:pic>
              <p:nvPicPr>
                <p:cNvPr id="175112" name="Freihand 175111">
                  <a:extLst>
                    <a:ext uri="{FF2B5EF4-FFF2-40B4-BE49-F238E27FC236}">
                      <a16:creationId xmlns:a16="http://schemas.microsoft.com/office/drawing/2014/main" id="{27532EE8-89F5-520D-6CD1-4E56D246D7CB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034469" y="4588102"/>
                  <a:ext cx="173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75114" name="Freihand 175113">
                  <a:extLst>
                    <a:ext uri="{FF2B5EF4-FFF2-40B4-BE49-F238E27FC236}">
                      <a16:creationId xmlns:a16="http://schemas.microsoft.com/office/drawing/2014/main" id="{0E544D15-AA3A-64E1-4C23-DE73FA2F1AAC}"/>
                    </a:ext>
                  </a:extLst>
                </p14:cNvPr>
                <p14:cNvContentPartPr/>
                <p14:nvPr/>
              </p14:nvContentPartPr>
              <p14:xfrm>
                <a:off x="5309509" y="4620142"/>
                <a:ext cx="78120" cy="104760"/>
              </p14:xfrm>
            </p:contentPart>
          </mc:Choice>
          <mc:Fallback xmlns="">
            <p:pic>
              <p:nvPicPr>
                <p:cNvPr id="175114" name="Freihand 175113">
                  <a:extLst>
                    <a:ext uri="{FF2B5EF4-FFF2-40B4-BE49-F238E27FC236}">
                      <a16:creationId xmlns:a16="http://schemas.microsoft.com/office/drawing/2014/main" id="{0E544D15-AA3A-64E1-4C23-DE73FA2F1AA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300509" y="4611142"/>
                  <a:ext cx="95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75115" name="Freihand 175114">
                  <a:extLst>
                    <a:ext uri="{FF2B5EF4-FFF2-40B4-BE49-F238E27FC236}">
                      <a16:creationId xmlns:a16="http://schemas.microsoft.com/office/drawing/2014/main" id="{6BE9D0A4-4114-0CC9-D09F-B553535DF069}"/>
                    </a:ext>
                  </a:extLst>
                </p14:cNvPr>
                <p14:cNvContentPartPr/>
                <p14:nvPr/>
              </p14:nvContentPartPr>
              <p14:xfrm>
                <a:off x="5327509" y="4433302"/>
                <a:ext cx="21960" cy="12600"/>
              </p14:xfrm>
            </p:contentPart>
          </mc:Choice>
          <mc:Fallback xmlns="">
            <p:pic>
              <p:nvPicPr>
                <p:cNvPr id="175115" name="Freihand 175114">
                  <a:extLst>
                    <a:ext uri="{FF2B5EF4-FFF2-40B4-BE49-F238E27FC236}">
                      <a16:creationId xmlns:a16="http://schemas.microsoft.com/office/drawing/2014/main" id="{6BE9D0A4-4114-0CC9-D09F-B553535DF069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318869" y="4424302"/>
                  <a:ext cx="3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75117" name="Freihand 175116">
                  <a:extLst>
                    <a:ext uri="{FF2B5EF4-FFF2-40B4-BE49-F238E27FC236}">
                      <a16:creationId xmlns:a16="http://schemas.microsoft.com/office/drawing/2014/main" id="{345016AB-9248-C5D6-44A9-7F0EACC53928}"/>
                    </a:ext>
                  </a:extLst>
                </p14:cNvPr>
                <p14:cNvContentPartPr/>
                <p14:nvPr/>
              </p14:nvContentPartPr>
              <p14:xfrm>
                <a:off x="5717749" y="4521502"/>
                <a:ext cx="33840" cy="164880"/>
              </p14:xfrm>
            </p:contentPart>
          </mc:Choice>
          <mc:Fallback xmlns="">
            <p:pic>
              <p:nvPicPr>
                <p:cNvPr id="175117" name="Freihand 175116">
                  <a:extLst>
                    <a:ext uri="{FF2B5EF4-FFF2-40B4-BE49-F238E27FC236}">
                      <a16:creationId xmlns:a16="http://schemas.microsoft.com/office/drawing/2014/main" id="{345016AB-9248-C5D6-44A9-7F0EACC5392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708749" y="4512502"/>
                  <a:ext cx="51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75118" name="Freihand 175117">
                  <a:extLst>
                    <a:ext uri="{FF2B5EF4-FFF2-40B4-BE49-F238E27FC236}">
                      <a16:creationId xmlns:a16="http://schemas.microsoft.com/office/drawing/2014/main" id="{94B6746B-16E9-775F-8D40-5989865AB656}"/>
                    </a:ext>
                  </a:extLst>
                </p14:cNvPr>
                <p14:cNvContentPartPr/>
                <p14:nvPr/>
              </p14:nvContentPartPr>
              <p14:xfrm>
                <a:off x="5963629" y="4562182"/>
                <a:ext cx="10080" cy="83880"/>
              </p14:xfrm>
            </p:contentPart>
          </mc:Choice>
          <mc:Fallback xmlns="">
            <p:pic>
              <p:nvPicPr>
                <p:cNvPr id="175118" name="Freihand 175117">
                  <a:extLst>
                    <a:ext uri="{FF2B5EF4-FFF2-40B4-BE49-F238E27FC236}">
                      <a16:creationId xmlns:a16="http://schemas.microsoft.com/office/drawing/2014/main" id="{94B6746B-16E9-775F-8D40-5989865AB656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954989" y="4553542"/>
                  <a:ext cx="2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75119" name="Freihand 175118">
                  <a:extLst>
                    <a:ext uri="{FF2B5EF4-FFF2-40B4-BE49-F238E27FC236}">
                      <a16:creationId xmlns:a16="http://schemas.microsoft.com/office/drawing/2014/main" id="{D36250F6-3EB5-FCD3-2BE5-FC88F01524F2}"/>
                    </a:ext>
                  </a:extLst>
                </p14:cNvPr>
                <p14:cNvContentPartPr/>
                <p14:nvPr/>
              </p14:nvContentPartPr>
              <p14:xfrm>
                <a:off x="5908909" y="4596742"/>
                <a:ext cx="124200" cy="15480"/>
              </p14:xfrm>
            </p:contentPart>
          </mc:Choice>
          <mc:Fallback xmlns="">
            <p:pic>
              <p:nvPicPr>
                <p:cNvPr id="175119" name="Freihand 175118">
                  <a:extLst>
                    <a:ext uri="{FF2B5EF4-FFF2-40B4-BE49-F238E27FC236}">
                      <a16:creationId xmlns:a16="http://schemas.microsoft.com/office/drawing/2014/main" id="{D36250F6-3EB5-FCD3-2BE5-FC88F01524F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900269" y="4588102"/>
                  <a:ext cx="141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75120" name="Freihand 175119">
                  <a:extLst>
                    <a:ext uri="{FF2B5EF4-FFF2-40B4-BE49-F238E27FC236}">
                      <a16:creationId xmlns:a16="http://schemas.microsoft.com/office/drawing/2014/main" id="{7B63AACC-155C-C354-D9B0-238772E0776D}"/>
                    </a:ext>
                  </a:extLst>
                </p14:cNvPr>
                <p14:cNvContentPartPr/>
                <p14:nvPr/>
              </p14:nvContentPartPr>
              <p14:xfrm>
                <a:off x="6131029" y="4468942"/>
                <a:ext cx="113400" cy="162000"/>
              </p14:xfrm>
            </p:contentPart>
          </mc:Choice>
          <mc:Fallback xmlns="">
            <p:pic>
              <p:nvPicPr>
                <p:cNvPr id="175120" name="Freihand 175119">
                  <a:extLst>
                    <a:ext uri="{FF2B5EF4-FFF2-40B4-BE49-F238E27FC236}">
                      <a16:creationId xmlns:a16="http://schemas.microsoft.com/office/drawing/2014/main" id="{7B63AACC-155C-C354-D9B0-238772E0776D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122029" y="4459942"/>
                  <a:ext cx="131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75121" name="Freihand 175120">
                  <a:extLst>
                    <a:ext uri="{FF2B5EF4-FFF2-40B4-BE49-F238E27FC236}">
                      <a16:creationId xmlns:a16="http://schemas.microsoft.com/office/drawing/2014/main" id="{58ADD339-6636-7010-B1B4-7D497E1E8E8D}"/>
                    </a:ext>
                  </a:extLst>
                </p14:cNvPr>
                <p14:cNvContentPartPr/>
                <p14:nvPr/>
              </p14:nvContentPartPr>
              <p14:xfrm>
                <a:off x="6292669" y="4520782"/>
                <a:ext cx="113400" cy="100800"/>
              </p14:xfrm>
            </p:contentPart>
          </mc:Choice>
          <mc:Fallback xmlns="">
            <p:pic>
              <p:nvPicPr>
                <p:cNvPr id="175121" name="Freihand 175120">
                  <a:extLst>
                    <a:ext uri="{FF2B5EF4-FFF2-40B4-BE49-F238E27FC236}">
                      <a16:creationId xmlns:a16="http://schemas.microsoft.com/office/drawing/2014/main" id="{58ADD339-6636-7010-B1B4-7D497E1E8E8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284029" y="4511782"/>
                  <a:ext cx="131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75122" name="Freihand 175121">
                  <a:extLst>
                    <a:ext uri="{FF2B5EF4-FFF2-40B4-BE49-F238E27FC236}">
                      <a16:creationId xmlns:a16="http://schemas.microsoft.com/office/drawing/2014/main" id="{2CDAEC9F-8C14-B518-2474-93A9ED2634D9}"/>
                    </a:ext>
                  </a:extLst>
                </p14:cNvPr>
                <p14:cNvContentPartPr/>
                <p14:nvPr/>
              </p14:nvContentPartPr>
              <p14:xfrm>
                <a:off x="6440269" y="4427182"/>
                <a:ext cx="253800" cy="181440"/>
              </p14:xfrm>
            </p:contentPart>
          </mc:Choice>
          <mc:Fallback xmlns="">
            <p:pic>
              <p:nvPicPr>
                <p:cNvPr id="175122" name="Freihand 175121">
                  <a:extLst>
                    <a:ext uri="{FF2B5EF4-FFF2-40B4-BE49-F238E27FC236}">
                      <a16:creationId xmlns:a16="http://schemas.microsoft.com/office/drawing/2014/main" id="{2CDAEC9F-8C14-B518-2474-93A9ED2634D9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431269" y="4418182"/>
                  <a:ext cx="271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175129" name="Freihand 175128">
                  <a:extLst>
                    <a:ext uri="{FF2B5EF4-FFF2-40B4-BE49-F238E27FC236}">
                      <a16:creationId xmlns:a16="http://schemas.microsoft.com/office/drawing/2014/main" id="{09D1771E-30B2-8B70-D002-690D587FE0E1}"/>
                    </a:ext>
                  </a:extLst>
                </p14:cNvPr>
                <p14:cNvContentPartPr/>
                <p14:nvPr/>
              </p14:nvContentPartPr>
              <p14:xfrm>
                <a:off x="2815789" y="5017222"/>
                <a:ext cx="59400" cy="184680"/>
              </p14:xfrm>
            </p:contentPart>
          </mc:Choice>
          <mc:Fallback xmlns="">
            <p:pic>
              <p:nvPicPr>
                <p:cNvPr id="175129" name="Freihand 175128">
                  <a:extLst>
                    <a:ext uri="{FF2B5EF4-FFF2-40B4-BE49-F238E27FC236}">
                      <a16:creationId xmlns:a16="http://schemas.microsoft.com/office/drawing/2014/main" id="{09D1771E-30B2-8B70-D002-690D587FE0E1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2806789" y="5008222"/>
                  <a:ext cx="77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175130" name="Freihand 175129">
                  <a:extLst>
                    <a:ext uri="{FF2B5EF4-FFF2-40B4-BE49-F238E27FC236}">
                      <a16:creationId xmlns:a16="http://schemas.microsoft.com/office/drawing/2014/main" id="{D3D891BD-3653-BCCA-AA80-857CFC447332}"/>
                    </a:ext>
                  </a:extLst>
                </p14:cNvPr>
                <p14:cNvContentPartPr/>
                <p14:nvPr/>
              </p14:nvContentPartPr>
              <p14:xfrm>
                <a:off x="2856469" y="4995982"/>
                <a:ext cx="112320" cy="10800"/>
              </p14:xfrm>
            </p:contentPart>
          </mc:Choice>
          <mc:Fallback xmlns="">
            <p:pic>
              <p:nvPicPr>
                <p:cNvPr id="175130" name="Freihand 175129">
                  <a:extLst>
                    <a:ext uri="{FF2B5EF4-FFF2-40B4-BE49-F238E27FC236}">
                      <a16:creationId xmlns:a16="http://schemas.microsoft.com/office/drawing/2014/main" id="{D3D891BD-3653-BCCA-AA80-857CFC44733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847829" y="4987342"/>
                  <a:ext cx="12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175131" name="Freihand 175130">
                  <a:extLst>
                    <a:ext uri="{FF2B5EF4-FFF2-40B4-BE49-F238E27FC236}">
                      <a16:creationId xmlns:a16="http://schemas.microsoft.com/office/drawing/2014/main" id="{5359391C-F0D3-C19A-0FB6-40517D4A93A3}"/>
                    </a:ext>
                  </a:extLst>
                </p14:cNvPr>
                <p14:cNvContentPartPr/>
                <p14:nvPr/>
              </p14:nvContentPartPr>
              <p14:xfrm>
                <a:off x="2979949" y="5003902"/>
                <a:ext cx="262080" cy="137880"/>
              </p14:xfrm>
            </p:contentPart>
          </mc:Choice>
          <mc:Fallback xmlns="">
            <p:pic>
              <p:nvPicPr>
                <p:cNvPr id="175131" name="Freihand 175130">
                  <a:extLst>
                    <a:ext uri="{FF2B5EF4-FFF2-40B4-BE49-F238E27FC236}">
                      <a16:creationId xmlns:a16="http://schemas.microsoft.com/office/drawing/2014/main" id="{5359391C-F0D3-C19A-0FB6-40517D4A93A3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970949" y="4995262"/>
                  <a:ext cx="279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175132" name="Freihand 175131">
                  <a:extLst>
                    <a:ext uri="{FF2B5EF4-FFF2-40B4-BE49-F238E27FC236}">
                      <a16:creationId xmlns:a16="http://schemas.microsoft.com/office/drawing/2014/main" id="{1EC73188-7794-68A8-0B2A-691E98164246}"/>
                    </a:ext>
                  </a:extLst>
                </p14:cNvPr>
                <p14:cNvContentPartPr/>
                <p14:nvPr/>
              </p14:nvContentPartPr>
              <p14:xfrm>
                <a:off x="3339589" y="5028022"/>
                <a:ext cx="61560" cy="110880"/>
              </p14:xfrm>
            </p:contentPart>
          </mc:Choice>
          <mc:Fallback xmlns="">
            <p:pic>
              <p:nvPicPr>
                <p:cNvPr id="175132" name="Freihand 175131">
                  <a:extLst>
                    <a:ext uri="{FF2B5EF4-FFF2-40B4-BE49-F238E27FC236}">
                      <a16:creationId xmlns:a16="http://schemas.microsoft.com/office/drawing/2014/main" id="{1EC73188-7794-68A8-0B2A-691E9816424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330949" y="5019382"/>
                  <a:ext cx="79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175133" name="Freihand 175132">
                  <a:extLst>
                    <a:ext uri="{FF2B5EF4-FFF2-40B4-BE49-F238E27FC236}">
                      <a16:creationId xmlns:a16="http://schemas.microsoft.com/office/drawing/2014/main" id="{C2226998-2A31-724A-1A1C-4F27B8A17615}"/>
                    </a:ext>
                  </a:extLst>
                </p14:cNvPr>
                <p14:cNvContentPartPr/>
                <p14:nvPr/>
              </p14:nvContentPartPr>
              <p14:xfrm>
                <a:off x="3368749" y="4887262"/>
                <a:ext cx="17280" cy="18360"/>
              </p14:xfrm>
            </p:contentPart>
          </mc:Choice>
          <mc:Fallback xmlns="">
            <p:pic>
              <p:nvPicPr>
                <p:cNvPr id="175133" name="Freihand 175132">
                  <a:extLst>
                    <a:ext uri="{FF2B5EF4-FFF2-40B4-BE49-F238E27FC236}">
                      <a16:creationId xmlns:a16="http://schemas.microsoft.com/office/drawing/2014/main" id="{C2226998-2A31-724A-1A1C-4F27B8A1761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360109" y="4878262"/>
                  <a:ext cx="3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175134" name="Freihand 175133">
                  <a:extLst>
                    <a:ext uri="{FF2B5EF4-FFF2-40B4-BE49-F238E27FC236}">
                      <a16:creationId xmlns:a16="http://schemas.microsoft.com/office/drawing/2014/main" id="{A2E7E7B2-C4FB-4B50-875C-4EA7DC9438EC}"/>
                    </a:ext>
                  </a:extLst>
                </p14:cNvPr>
                <p14:cNvContentPartPr/>
                <p14:nvPr/>
              </p14:nvContentPartPr>
              <p14:xfrm>
                <a:off x="3580069" y="5045662"/>
                <a:ext cx="171720" cy="7920"/>
              </p14:xfrm>
            </p:contentPart>
          </mc:Choice>
          <mc:Fallback xmlns="">
            <p:pic>
              <p:nvPicPr>
                <p:cNvPr id="175134" name="Freihand 175133">
                  <a:extLst>
                    <a:ext uri="{FF2B5EF4-FFF2-40B4-BE49-F238E27FC236}">
                      <a16:creationId xmlns:a16="http://schemas.microsoft.com/office/drawing/2014/main" id="{A2E7E7B2-C4FB-4B50-875C-4EA7DC9438E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571069" y="5036662"/>
                  <a:ext cx="189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175135" name="Freihand 175134">
                  <a:extLst>
                    <a:ext uri="{FF2B5EF4-FFF2-40B4-BE49-F238E27FC236}">
                      <a16:creationId xmlns:a16="http://schemas.microsoft.com/office/drawing/2014/main" id="{3568CF50-A236-7CF0-DCE7-F9BBA9EF87A5}"/>
                    </a:ext>
                  </a:extLst>
                </p14:cNvPr>
                <p14:cNvContentPartPr/>
                <p14:nvPr/>
              </p14:nvContentPartPr>
              <p14:xfrm>
                <a:off x="3587989" y="5099302"/>
                <a:ext cx="170640" cy="12240"/>
              </p14:xfrm>
            </p:contentPart>
          </mc:Choice>
          <mc:Fallback xmlns="">
            <p:pic>
              <p:nvPicPr>
                <p:cNvPr id="175135" name="Freihand 175134">
                  <a:extLst>
                    <a:ext uri="{FF2B5EF4-FFF2-40B4-BE49-F238E27FC236}">
                      <a16:creationId xmlns:a16="http://schemas.microsoft.com/office/drawing/2014/main" id="{3568CF50-A236-7CF0-DCE7-F9BBA9EF87A5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579349" y="5090662"/>
                  <a:ext cx="188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175138" name="Freihand 175137">
                  <a:extLst>
                    <a:ext uri="{FF2B5EF4-FFF2-40B4-BE49-F238E27FC236}">
                      <a16:creationId xmlns:a16="http://schemas.microsoft.com/office/drawing/2014/main" id="{0E46AEB8-AE61-6565-1B6D-E38831D5532D}"/>
                    </a:ext>
                  </a:extLst>
                </p14:cNvPr>
                <p14:cNvContentPartPr/>
                <p14:nvPr/>
              </p14:nvContentPartPr>
              <p14:xfrm>
                <a:off x="3966349" y="4946662"/>
                <a:ext cx="81720" cy="161640"/>
              </p14:xfrm>
            </p:contentPart>
          </mc:Choice>
          <mc:Fallback xmlns="">
            <p:pic>
              <p:nvPicPr>
                <p:cNvPr id="175138" name="Freihand 175137">
                  <a:extLst>
                    <a:ext uri="{FF2B5EF4-FFF2-40B4-BE49-F238E27FC236}">
                      <a16:creationId xmlns:a16="http://schemas.microsoft.com/office/drawing/2014/main" id="{0E46AEB8-AE61-6565-1B6D-E38831D5532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957709" y="4938022"/>
                  <a:ext cx="99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175139" name="Freihand 175138">
                  <a:extLst>
                    <a:ext uri="{FF2B5EF4-FFF2-40B4-BE49-F238E27FC236}">
                      <a16:creationId xmlns:a16="http://schemas.microsoft.com/office/drawing/2014/main" id="{42898603-A21A-87F8-106E-74F42CD80541}"/>
                    </a:ext>
                  </a:extLst>
                </p14:cNvPr>
                <p14:cNvContentPartPr/>
                <p14:nvPr/>
              </p14:nvContentPartPr>
              <p14:xfrm>
                <a:off x="4148509" y="4960342"/>
                <a:ext cx="88920" cy="178560"/>
              </p14:xfrm>
            </p:contentPart>
          </mc:Choice>
          <mc:Fallback xmlns="">
            <p:pic>
              <p:nvPicPr>
                <p:cNvPr id="175139" name="Freihand 175138">
                  <a:extLst>
                    <a:ext uri="{FF2B5EF4-FFF2-40B4-BE49-F238E27FC236}">
                      <a16:creationId xmlns:a16="http://schemas.microsoft.com/office/drawing/2014/main" id="{42898603-A21A-87F8-106E-74F42CD80541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139869" y="4951702"/>
                  <a:ext cx="106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175140" name="Freihand 175139">
                  <a:extLst>
                    <a:ext uri="{FF2B5EF4-FFF2-40B4-BE49-F238E27FC236}">
                      <a16:creationId xmlns:a16="http://schemas.microsoft.com/office/drawing/2014/main" id="{7CAF1635-1D2A-3BDA-22F7-B3EA39EF521B}"/>
                    </a:ext>
                  </a:extLst>
                </p14:cNvPr>
                <p14:cNvContentPartPr/>
                <p14:nvPr/>
              </p14:nvContentPartPr>
              <p14:xfrm>
                <a:off x="4165069" y="4933342"/>
                <a:ext cx="168480" cy="15840"/>
              </p14:xfrm>
            </p:contentPart>
          </mc:Choice>
          <mc:Fallback xmlns="">
            <p:pic>
              <p:nvPicPr>
                <p:cNvPr id="175140" name="Freihand 175139">
                  <a:extLst>
                    <a:ext uri="{FF2B5EF4-FFF2-40B4-BE49-F238E27FC236}">
                      <a16:creationId xmlns:a16="http://schemas.microsoft.com/office/drawing/2014/main" id="{7CAF1635-1D2A-3BDA-22F7-B3EA39EF521B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156069" y="4924342"/>
                  <a:ext cx="186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175141" name="Freihand 175140">
                  <a:extLst>
                    <a:ext uri="{FF2B5EF4-FFF2-40B4-BE49-F238E27FC236}">
                      <a16:creationId xmlns:a16="http://schemas.microsoft.com/office/drawing/2014/main" id="{83A5BB15-55C9-416F-387F-D99F7A14D335}"/>
                    </a:ext>
                  </a:extLst>
                </p14:cNvPr>
                <p14:cNvContentPartPr/>
                <p14:nvPr/>
              </p14:nvContentPartPr>
              <p14:xfrm>
                <a:off x="5722429" y="4848382"/>
                <a:ext cx="20880" cy="225720"/>
              </p14:xfrm>
            </p:contentPart>
          </mc:Choice>
          <mc:Fallback xmlns="">
            <p:pic>
              <p:nvPicPr>
                <p:cNvPr id="175141" name="Freihand 175140">
                  <a:extLst>
                    <a:ext uri="{FF2B5EF4-FFF2-40B4-BE49-F238E27FC236}">
                      <a16:creationId xmlns:a16="http://schemas.microsoft.com/office/drawing/2014/main" id="{83A5BB15-55C9-416F-387F-D99F7A14D33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713429" y="4839742"/>
                  <a:ext cx="38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175143" name="Freihand 175142">
                  <a:extLst>
                    <a:ext uri="{FF2B5EF4-FFF2-40B4-BE49-F238E27FC236}">
                      <a16:creationId xmlns:a16="http://schemas.microsoft.com/office/drawing/2014/main" id="{16B3ADCD-5FC9-D742-8FF6-424C9D4FCFD6}"/>
                    </a:ext>
                  </a:extLst>
                </p14:cNvPr>
                <p14:cNvContentPartPr/>
                <p14:nvPr/>
              </p14:nvContentPartPr>
              <p14:xfrm>
                <a:off x="5909989" y="4891222"/>
                <a:ext cx="30960" cy="5400"/>
              </p14:xfrm>
            </p:contentPart>
          </mc:Choice>
          <mc:Fallback xmlns="">
            <p:pic>
              <p:nvPicPr>
                <p:cNvPr id="175143" name="Freihand 175142">
                  <a:extLst>
                    <a:ext uri="{FF2B5EF4-FFF2-40B4-BE49-F238E27FC236}">
                      <a16:creationId xmlns:a16="http://schemas.microsoft.com/office/drawing/2014/main" id="{16B3ADCD-5FC9-D742-8FF6-424C9D4FCFD6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901349" y="4882582"/>
                  <a:ext cx="48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175144" name="Freihand 175143">
                  <a:extLst>
                    <a:ext uri="{FF2B5EF4-FFF2-40B4-BE49-F238E27FC236}">
                      <a16:creationId xmlns:a16="http://schemas.microsoft.com/office/drawing/2014/main" id="{36CBDDDB-CD3F-4880-EFAC-763525D0F69B}"/>
                    </a:ext>
                  </a:extLst>
                </p14:cNvPr>
                <p14:cNvContentPartPr/>
                <p14:nvPr/>
              </p14:nvContentPartPr>
              <p14:xfrm>
                <a:off x="5936269" y="4981582"/>
                <a:ext cx="19080" cy="31680"/>
              </p14:xfrm>
            </p:contentPart>
          </mc:Choice>
          <mc:Fallback xmlns="">
            <p:pic>
              <p:nvPicPr>
                <p:cNvPr id="175144" name="Freihand 175143">
                  <a:extLst>
                    <a:ext uri="{FF2B5EF4-FFF2-40B4-BE49-F238E27FC236}">
                      <a16:creationId xmlns:a16="http://schemas.microsoft.com/office/drawing/2014/main" id="{36CBDDDB-CD3F-4880-EFAC-763525D0F69B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927629" y="4972942"/>
                  <a:ext cx="36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175145" name="Freihand 175144">
                  <a:extLst>
                    <a:ext uri="{FF2B5EF4-FFF2-40B4-BE49-F238E27FC236}">
                      <a16:creationId xmlns:a16="http://schemas.microsoft.com/office/drawing/2014/main" id="{92423E1D-E07B-F6CE-2043-7625433DBF09}"/>
                    </a:ext>
                  </a:extLst>
                </p14:cNvPr>
                <p14:cNvContentPartPr/>
                <p14:nvPr/>
              </p14:nvContentPartPr>
              <p14:xfrm>
                <a:off x="6081349" y="4848382"/>
                <a:ext cx="115200" cy="192960"/>
              </p14:xfrm>
            </p:contentPart>
          </mc:Choice>
          <mc:Fallback xmlns="">
            <p:pic>
              <p:nvPicPr>
                <p:cNvPr id="175145" name="Freihand 175144">
                  <a:extLst>
                    <a:ext uri="{FF2B5EF4-FFF2-40B4-BE49-F238E27FC236}">
                      <a16:creationId xmlns:a16="http://schemas.microsoft.com/office/drawing/2014/main" id="{92423E1D-E07B-F6CE-2043-7625433DBF09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072709" y="4839382"/>
                  <a:ext cx="132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175146" name="Freihand 175145">
                  <a:extLst>
                    <a:ext uri="{FF2B5EF4-FFF2-40B4-BE49-F238E27FC236}">
                      <a16:creationId xmlns:a16="http://schemas.microsoft.com/office/drawing/2014/main" id="{15118B29-03A5-DA8C-AEB5-9462B32C655F}"/>
                    </a:ext>
                  </a:extLst>
                </p14:cNvPr>
                <p14:cNvContentPartPr/>
                <p14:nvPr/>
              </p14:nvContentPartPr>
              <p14:xfrm>
                <a:off x="6133909" y="4833982"/>
                <a:ext cx="133920" cy="14400"/>
              </p14:xfrm>
            </p:contentPart>
          </mc:Choice>
          <mc:Fallback xmlns="">
            <p:pic>
              <p:nvPicPr>
                <p:cNvPr id="175146" name="Freihand 175145">
                  <a:extLst>
                    <a:ext uri="{FF2B5EF4-FFF2-40B4-BE49-F238E27FC236}">
                      <a16:creationId xmlns:a16="http://schemas.microsoft.com/office/drawing/2014/main" id="{15118B29-03A5-DA8C-AEB5-9462B32C655F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125269" y="4825342"/>
                  <a:ext cx="151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175147" name="Freihand 175146">
                  <a:extLst>
                    <a:ext uri="{FF2B5EF4-FFF2-40B4-BE49-F238E27FC236}">
                      <a16:creationId xmlns:a16="http://schemas.microsoft.com/office/drawing/2014/main" id="{5E3F263F-D41B-AD1D-30E3-0A56E12C2459}"/>
                    </a:ext>
                  </a:extLst>
                </p14:cNvPr>
                <p14:cNvContentPartPr/>
                <p14:nvPr/>
              </p14:nvContentPartPr>
              <p14:xfrm>
                <a:off x="6286909" y="4811302"/>
                <a:ext cx="188280" cy="174240"/>
              </p14:xfrm>
            </p:contentPart>
          </mc:Choice>
          <mc:Fallback xmlns="">
            <p:pic>
              <p:nvPicPr>
                <p:cNvPr id="175147" name="Freihand 175146">
                  <a:extLst>
                    <a:ext uri="{FF2B5EF4-FFF2-40B4-BE49-F238E27FC236}">
                      <a16:creationId xmlns:a16="http://schemas.microsoft.com/office/drawing/2014/main" id="{5E3F263F-D41B-AD1D-30E3-0A56E12C2459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277909" y="4802662"/>
                  <a:ext cx="205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175152" name="Freihand 175151">
                  <a:extLst>
                    <a:ext uri="{FF2B5EF4-FFF2-40B4-BE49-F238E27FC236}">
                      <a16:creationId xmlns:a16="http://schemas.microsoft.com/office/drawing/2014/main" id="{F3265CB8-5A4A-4D55-8E3C-44642FD15D8A}"/>
                    </a:ext>
                  </a:extLst>
                </p14:cNvPr>
                <p14:cNvContentPartPr/>
                <p14:nvPr/>
              </p14:nvContentPartPr>
              <p14:xfrm>
                <a:off x="3994789" y="5307382"/>
                <a:ext cx="150120" cy="165240"/>
              </p14:xfrm>
            </p:contentPart>
          </mc:Choice>
          <mc:Fallback xmlns="">
            <p:pic>
              <p:nvPicPr>
                <p:cNvPr id="175152" name="Freihand 175151">
                  <a:extLst>
                    <a:ext uri="{FF2B5EF4-FFF2-40B4-BE49-F238E27FC236}">
                      <a16:creationId xmlns:a16="http://schemas.microsoft.com/office/drawing/2014/main" id="{F3265CB8-5A4A-4D55-8E3C-44642FD15D8A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3985789" y="5298742"/>
                  <a:ext cx="167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175153" name="Freihand 175152">
                  <a:extLst>
                    <a:ext uri="{FF2B5EF4-FFF2-40B4-BE49-F238E27FC236}">
                      <a16:creationId xmlns:a16="http://schemas.microsoft.com/office/drawing/2014/main" id="{C6520BFF-9B69-0A08-1EC1-0D1E758CE78B}"/>
                    </a:ext>
                  </a:extLst>
                </p14:cNvPr>
                <p14:cNvContentPartPr/>
                <p14:nvPr/>
              </p14:nvContentPartPr>
              <p14:xfrm>
                <a:off x="4028989" y="5319982"/>
                <a:ext cx="415800" cy="154800"/>
              </p14:xfrm>
            </p:contentPart>
          </mc:Choice>
          <mc:Fallback xmlns="">
            <p:pic>
              <p:nvPicPr>
                <p:cNvPr id="175153" name="Freihand 175152">
                  <a:extLst>
                    <a:ext uri="{FF2B5EF4-FFF2-40B4-BE49-F238E27FC236}">
                      <a16:creationId xmlns:a16="http://schemas.microsoft.com/office/drawing/2014/main" id="{C6520BFF-9B69-0A08-1EC1-0D1E758CE78B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019989" y="5311342"/>
                  <a:ext cx="433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175154" name="Freihand 175153">
                  <a:extLst>
                    <a:ext uri="{FF2B5EF4-FFF2-40B4-BE49-F238E27FC236}">
                      <a16:creationId xmlns:a16="http://schemas.microsoft.com/office/drawing/2014/main" id="{6B63EB1A-4AEE-27B8-F9CA-167108DB0EC1}"/>
                    </a:ext>
                  </a:extLst>
                </p14:cNvPr>
                <p14:cNvContentPartPr/>
                <p14:nvPr/>
              </p14:nvContentPartPr>
              <p14:xfrm>
                <a:off x="4288909" y="5246902"/>
                <a:ext cx="88560" cy="62640"/>
              </p14:xfrm>
            </p:contentPart>
          </mc:Choice>
          <mc:Fallback xmlns="">
            <p:pic>
              <p:nvPicPr>
                <p:cNvPr id="175154" name="Freihand 175153">
                  <a:extLst>
                    <a:ext uri="{FF2B5EF4-FFF2-40B4-BE49-F238E27FC236}">
                      <a16:creationId xmlns:a16="http://schemas.microsoft.com/office/drawing/2014/main" id="{6B63EB1A-4AEE-27B8-F9CA-167108DB0EC1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4279909" y="5237902"/>
                  <a:ext cx="106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175155" name="Freihand 175154">
                  <a:extLst>
                    <a:ext uri="{FF2B5EF4-FFF2-40B4-BE49-F238E27FC236}">
                      <a16:creationId xmlns:a16="http://schemas.microsoft.com/office/drawing/2014/main" id="{DEA47006-5280-956F-1AF4-9F16138E8084}"/>
                    </a:ext>
                  </a:extLst>
                </p14:cNvPr>
                <p14:cNvContentPartPr/>
                <p14:nvPr/>
              </p14:nvContentPartPr>
              <p14:xfrm>
                <a:off x="4462069" y="5371822"/>
                <a:ext cx="98280" cy="109440"/>
              </p14:xfrm>
            </p:contentPart>
          </mc:Choice>
          <mc:Fallback xmlns="">
            <p:pic>
              <p:nvPicPr>
                <p:cNvPr id="175155" name="Freihand 175154">
                  <a:extLst>
                    <a:ext uri="{FF2B5EF4-FFF2-40B4-BE49-F238E27FC236}">
                      <a16:creationId xmlns:a16="http://schemas.microsoft.com/office/drawing/2014/main" id="{DEA47006-5280-956F-1AF4-9F16138E808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4453069" y="5363182"/>
                  <a:ext cx="115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175158" name="Freihand 175157">
                  <a:extLst>
                    <a:ext uri="{FF2B5EF4-FFF2-40B4-BE49-F238E27FC236}">
                      <a16:creationId xmlns:a16="http://schemas.microsoft.com/office/drawing/2014/main" id="{D16E2F00-FC55-0B11-568B-1F4543C0505D}"/>
                    </a:ext>
                  </a:extLst>
                </p14:cNvPr>
                <p14:cNvContentPartPr/>
                <p14:nvPr/>
              </p14:nvContentPartPr>
              <p14:xfrm>
                <a:off x="4692469" y="5357782"/>
                <a:ext cx="137520" cy="16200"/>
              </p14:xfrm>
            </p:contentPart>
          </mc:Choice>
          <mc:Fallback xmlns="">
            <p:pic>
              <p:nvPicPr>
                <p:cNvPr id="175158" name="Freihand 175157">
                  <a:extLst>
                    <a:ext uri="{FF2B5EF4-FFF2-40B4-BE49-F238E27FC236}">
                      <a16:creationId xmlns:a16="http://schemas.microsoft.com/office/drawing/2014/main" id="{D16E2F00-FC55-0B11-568B-1F4543C0505D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4683469" y="5349142"/>
                  <a:ext cx="155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175159" name="Freihand 175158">
                  <a:extLst>
                    <a:ext uri="{FF2B5EF4-FFF2-40B4-BE49-F238E27FC236}">
                      <a16:creationId xmlns:a16="http://schemas.microsoft.com/office/drawing/2014/main" id="{B3873F02-EDB3-BD09-33E0-712C472713CF}"/>
                    </a:ext>
                  </a:extLst>
                </p14:cNvPr>
                <p14:cNvContentPartPr/>
                <p14:nvPr/>
              </p14:nvContentPartPr>
              <p14:xfrm>
                <a:off x="4711909" y="5427982"/>
                <a:ext cx="108360" cy="18360"/>
              </p14:xfrm>
            </p:contentPart>
          </mc:Choice>
          <mc:Fallback xmlns="">
            <p:pic>
              <p:nvPicPr>
                <p:cNvPr id="175159" name="Freihand 175158">
                  <a:extLst>
                    <a:ext uri="{FF2B5EF4-FFF2-40B4-BE49-F238E27FC236}">
                      <a16:creationId xmlns:a16="http://schemas.microsoft.com/office/drawing/2014/main" id="{B3873F02-EDB3-BD09-33E0-712C472713CF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4703269" y="5418982"/>
                  <a:ext cx="12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175160" name="Freihand 175159">
                  <a:extLst>
                    <a:ext uri="{FF2B5EF4-FFF2-40B4-BE49-F238E27FC236}">
                      <a16:creationId xmlns:a16="http://schemas.microsoft.com/office/drawing/2014/main" id="{B574F0DC-314F-43AD-F295-88F44A2BE543}"/>
                    </a:ext>
                  </a:extLst>
                </p14:cNvPr>
                <p14:cNvContentPartPr/>
                <p14:nvPr/>
              </p14:nvContentPartPr>
              <p14:xfrm>
                <a:off x="4963909" y="5154382"/>
                <a:ext cx="91080" cy="190080"/>
              </p14:xfrm>
            </p:contentPart>
          </mc:Choice>
          <mc:Fallback xmlns="">
            <p:pic>
              <p:nvPicPr>
                <p:cNvPr id="175160" name="Freihand 175159">
                  <a:extLst>
                    <a:ext uri="{FF2B5EF4-FFF2-40B4-BE49-F238E27FC236}">
                      <a16:creationId xmlns:a16="http://schemas.microsoft.com/office/drawing/2014/main" id="{B574F0DC-314F-43AD-F295-88F44A2BE543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4954909" y="5145382"/>
                  <a:ext cx="108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175161" name="Freihand 175160">
                  <a:extLst>
                    <a:ext uri="{FF2B5EF4-FFF2-40B4-BE49-F238E27FC236}">
                      <a16:creationId xmlns:a16="http://schemas.microsoft.com/office/drawing/2014/main" id="{7C7BA26F-8D95-A6F3-5A4C-9A978974AAE1}"/>
                    </a:ext>
                  </a:extLst>
                </p14:cNvPr>
                <p14:cNvContentPartPr/>
                <p14:nvPr/>
              </p14:nvContentPartPr>
              <p14:xfrm>
                <a:off x="5137789" y="5106502"/>
                <a:ext cx="146520" cy="180360"/>
              </p14:xfrm>
            </p:contentPart>
          </mc:Choice>
          <mc:Fallback xmlns="">
            <p:pic>
              <p:nvPicPr>
                <p:cNvPr id="175161" name="Freihand 175160">
                  <a:extLst>
                    <a:ext uri="{FF2B5EF4-FFF2-40B4-BE49-F238E27FC236}">
                      <a16:creationId xmlns:a16="http://schemas.microsoft.com/office/drawing/2014/main" id="{7C7BA26F-8D95-A6F3-5A4C-9A978974AAE1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128789" y="5097862"/>
                  <a:ext cx="164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175162" name="Freihand 175161">
                  <a:extLst>
                    <a:ext uri="{FF2B5EF4-FFF2-40B4-BE49-F238E27FC236}">
                      <a16:creationId xmlns:a16="http://schemas.microsoft.com/office/drawing/2014/main" id="{E3485A5D-DB30-5D0A-E86A-E68F23F9E206}"/>
                    </a:ext>
                  </a:extLst>
                </p14:cNvPr>
                <p14:cNvContentPartPr/>
                <p14:nvPr/>
              </p14:nvContentPartPr>
              <p14:xfrm>
                <a:off x="4952389" y="5361022"/>
                <a:ext cx="281520" cy="46800"/>
              </p14:xfrm>
            </p:contentPart>
          </mc:Choice>
          <mc:Fallback xmlns="">
            <p:pic>
              <p:nvPicPr>
                <p:cNvPr id="175162" name="Freihand 175161">
                  <a:extLst>
                    <a:ext uri="{FF2B5EF4-FFF2-40B4-BE49-F238E27FC236}">
                      <a16:creationId xmlns:a16="http://schemas.microsoft.com/office/drawing/2014/main" id="{E3485A5D-DB30-5D0A-E86A-E68F23F9E20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943749" y="5352022"/>
                  <a:ext cx="299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175163" name="Freihand 175162">
                  <a:extLst>
                    <a:ext uri="{FF2B5EF4-FFF2-40B4-BE49-F238E27FC236}">
                      <a16:creationId xmlns:a16="http://schemas.microsoft.com/office/drawing/2014/main" id="{A075685A-D29E-D431-1C4C-A9010B0DCCDC}"/>
                    </a:ext>
                  </a:extLst>
                </p14:cNvPr>
                <p14:cNvContentPartPr/>
                <p14:nvPr/>
              </p14:nvContentPartPr>
              <p14:xfrm>
                <a:off x="4922869" y="5524102"/>
                <a:ext cx="109440" cy="138960"/>
              </p14:xfrm>
            </p:contentPart>
          </mc:Choice>
          <mc:Fallback xmlns="">
            <p:pic>
              <p:nvPicPr>
                <p:cNvPr id="175163" name="Freihand 175162">
                  <a:extLst>
                    <a:ext uri="{FF2B5EF4-FFF2-40B4-BE49-F238E27FC236}">
                      <a16:creationId xmlns:a16="http://schemas.microsoft.com/office/drawing/2014/main" id="{A075685A-D29E-D431-1C4C-A9010B0DCCD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4914229" y="5515102"/>
                  <a:ext cx="127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175164" name="Freihand 175163">
                  <a:extLst>
                    <a:ext uri="{FF2B5EF4-FFF2-40B4-BE49-F238E27FC236}">
                      <a16:creationId xmlns:a16="http://schemas.microsoft.com/office/drawing/2014/main" id="{BE11CB5E-15C5-91B4-2188-29BC7F31E2C2}"/>
                    </a:ext>
                  </a:extLst>
                </p14:cNvPr>
                <p14:cNvContentPartPr/>
                <p14:nvPr/>
              </p14:nvContentPartPr>
              <p14:xfrm>
                <a:off x="4986949" y="5493862"/>
                <a:ext cx="173880" cy="108360"/>
              </p14:xfrm>
            </p:contentPart>
          </mc:Choice>
          <mc:Fallback xmlns="">
            <p:pic>
              <p:nvPicPr>
                <p:cNvPr id="175164" name="Freihand 175163">
                  <a:extLst>
                    <a:ext uri="{FF2B5EF4-FFF2-40B4-BE49-F238E27FC236}">
                      <a16:creationId xmlns:a16="http://schemas.microsoft.com/office/drawing/2014/main" id="{BE11CB5E-15C5-91B4-2188-29BC7F31E2C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978309" y="5485222"/>
                  <a:ext cx="191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175165" name="Freihand 175164">
                  <a:extLst>
                    <a:ext uri="{FF2B5EF4-FFF2-40B4-BE49-F238E27FC236}">
                      <a16:creationId xmlns:a16="http://schemas.microsoft.com/office/drawing/2014/main" id="{67EE01C1-DB79-8DDA-D071-8171AC314210}"/>
                    </a:ext>
                  </a:extLst>
                </p14:cNvPr>
                <p14:cNvContentPartPr/>
                <p14:nvPr/>
              </p14:nvContentPartPr>
              <p14:xfrm>
                <a:off x="5201509" y="5504302"/>
                <a:ext cx="102960" cy="105840"/>
              </p14:xfrm>
            </p:contentPart>
          </mc:Choice>
          <mc:Fallback xmlns="">
            <p:pic>
              <p:nvPicPr>
                <p:cNvPr id="175165" name="Freihand 175164">
                  <a:extLst>
                    <a:ext uri="{FF2B5EF4-FFF2-40B4-BE49-F238E27FC236}">
                      <a16:creationId xmlns:a16="http://schemas.microsoft.com/office/drawing/2014/main" id="{67EE01C1-DB79-8DDA-D071-8171AC314210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192509" y="5495302"/>
                  <a:ext cx="120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175166" name="Freihand 175165">
                  <a:extLst>
                    <a:ext uri="{FF2B5EF4-FFF2-40B4-BE49-F238E27FC236}">
                      <a16:creationId xmlns:a16="http://schemas.microsoft.com/office/drawing/2014/main" id="{0DF406C4-5927-2CCC-C054-597F89C09787}"/>
                    </a:ext>
                  </a:extLst>
                </p14:cNvPr>
                <p14:cNvContentPartPr/>
                <p14:nvPr/>
              </p14:nvContentPartPr>
              <p14:xfrm>
                <a:off x="5330029" y="5517262"/>
                <a:ext cx="61200" cy="21600"/>
              </p14:xfrm>
            </p:contentPart>
          </mc:Choice>
          <mc:Fallback xmlns="">
            <p:pic>
              <p:nvPicPr>
                <p:cNvPr id="175166" name="Freihand 175165">
                  <a:extLst>
                    <a:ext uri="{FF2B5EF4-FFF2-40B4-BE49-F238E27FC236}">
                      <a16:creationId xmlns:a16="http://schemas.microsoft.com/office/drawing/2014/main" id="{0DF406C4-5927-2CCC-C054-597F89C09787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5321389" y="5508262"/>
                  <a:ext cx="78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175167" name="Freihand 175166">
                  <a:extLst>
                    <a:ext uri="{FF2B5EF4-FFF2-40B4-BE49-F238E27FC236}">
                      <a16:creationId xmlns:a16="http://schemas.microsoft.com/office/drawing/2014/main" id="{6C972C9A-C6F4-233E-1FC6-FA228874FD50}"/>
                    </a:ext>
                  </a:extLst>
                </p14:cNvPr>
                <p14:cNvContentPartPr/>
                <p14:nvPr/>
              </p14:nvContentPartPr>
              <p14:xfrm>
                <a:off x="5426509" y="5357422"/>
                <a:ext cx="195480" cy="83520"/>
              </p14:xfrm>
            </p:contentPart>
          </mc:Choice>
          <mc:Fallback xmlns="">
            <p:pic>
              <p:nvPicPr>
                <p:cNvPr id="175167" name="Freihand 175166">
                  <a:extLst>
                    <a:ext uri="{FF2B5EF4-FFF2-40B4-BE49-F238E27FC236}">
                      <a16:creationId xmlns:a16="http://schemas.microsoft.com/office/drawing/2014/main" id="{6C972C9A-C6F4-233E-1FC6-FA228874FD5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5417869" y="5348422"/>
                  <a:ext cx="213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175168" name="Freihand 175167">
                  <a:extLst>
                    <a:ext uri="{FF2B5EF4-FFF2-40B4-BE49-F238E27FC236}">
                      <a16:creationId xmlns:a16="http://schemas.microsoft.com/office/drawing/2014/main" id="{1C7BCCB5-D241-00CA-1BBE-7A9463EF9FB2}"/>
                    </a:ext>
                  </a:extLst>
                </p14:cNvPr>
                <p14:cNvContentPartPr/>
                <p14:nvPr/>
              </p14:nvContentPartPr>
              <p14:xfrm>
                <a:off x="5815309" y="5180302"/>
                <a:ext cx="197640" cy="172440"/>
              </p14:xfrm>
            </p:contentPart>
          </mc:Choice>
          <mc:Fallback xmlns="">
            <p:pic>
              <p:nvPicPr>
                <p:cNvPr id="175168" name="Freihand 175167">
                  <a:extLst>
                    <a:ext uri="{FF2B5EF4-FFF2-40B4-BE49-F238E27FC236}">
                      <a16:creationId xmlns:a16="http://schemas.microsoft.com/office/drawing/2014/main" id="{1C7BCCB5-D241-00CA-1BBE-7A9463EF9FB2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806309" y="5171662"/>
                  <a:ext cx="215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175169" name="Freihand 175168">
                  <a:extLst>
                    <a:ext uri="{FF2B5EF4-FFF2-40B4-BE49-F238E27FC236}">
                      <a16:creationId xmlns:a16="http://schemas.microsoft.com/office/drawing/2014/main" id="{F890CE83-7C6D-2D0A-633F-41D7909997FC}"/>
                    </a:ext>
                  </a:extLst>
                </p14:cNvPr>
                <p14:cNvContentPartPr/>
                <p14:nvPr/>
              </p14:nvContentPartPr>
              <p14:xfrm>
                <a:off x="6028789" y="5182822"/>
                <a:ext cx="138960" cy="126000"/>
              </p14:xfrm>
            </p:contentPart>
          </mc:Choice>
          <mc:Fallback xmlns="">
            <p:pic>
              <p:nvPicPr>
                <p:cNvPr id="175169" name="Freihand 175168">
                  <a:extLst>
                    <a:ext uri="{FF2B5EF4-FFF2-40B4-BE49-F238E27FC236}">
                      <a16:creationId xmlns:a16="http://schemas.microsoft.com/office/drawing/2014/main" id="{F890CE83-7C6D-2D0A-633F-41D7909997F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019789" y="5173822"/>
                  <a:ext cx="156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175170" name="Freihand 175169">
                  <a:extLst>
                    <a:ext uri="{FF2B5EF4-FFF2-40B4-BE49-F238E27FC236}">
                      <a16:creationId xmlns:a16="http://schemas.microsoft.com/office/drawing/2014/main" id="{866C778E-8CED-5D27-378B-A36A0DD35FF4}"/>
                    </a:ext>
                  </a:extLst>
                </p14:cNvPr>
                <p14:cNvContentPartPr/>
                <p14:nvPr/>
              </p14:nvContentPartPr>
              <p14:xfrm>
                <a:off x="5780029" y="5361022"/>
                <a:ext cx="489960" cy="40320"/>
              </p14:xfrm>
            </p:contentPart>
          </mc:Choice>
          <mc:Fallback xmlns="">
            <p:pic>
              <p:nvPicPr>
                <p:cNvPr id="175170" name="Freihand 175169">
                  <a:extLst>
                    <a:ext uri="{FF2B5EF4-FFF2-40B4-BE49-F238E27FC236}">
                      <a16:creationId xmlns:a16="http://schemas.microsoft.com/office/drawing/2014/main" id="{866C778E-8CED-5D27-378B-A36A0DD35FF4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5771389" y="5352022"/>
                  <a:ext cx="507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175171" name="Freihand 175170">
                  <a:extLst>
                    <a:ext uri="{FF2B5EF4-FFF2-40B4-BE49-F238E27FC236}">
                      <a16:creationId xmlns:a16="http://schemas.microsoft.com/office/drawing/2014/main" id="{DC0960CB-E775-B71F-68CD-A7F8A659D67F}"/>
                    </a:ext>
                  </a:extLst>
                </p14:cNvPr>
                <p14:cNvContentPartPr/>
                <p14:nvPr/>
              </p14:nvContentPartPr>
              <p14:xfrm>
                <a:off x="5780389" y="5499622"/>
                <a:ext cx="123480" cy="124200"/>
              </p14:xfrm>
            </p:contentPart>
          </mc:Choice>
          <mc:Fallback xmlns="">
            <p:pic>
              <p:nvPicPr>
                <p:cNvPr id="175171" name="Freihand 175170">
                  <a:extLst>
                    <a:ext uri="{FF2B5EF4-FFF2-40B4-BE49-F238E27FC236}">
                      <a16:creationId xmlns:a16="http://schemas.microsoft.com/office/drawing/2014/main" id="{DC0960CB-E775-B71F-68CD-A7F8A659D67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771389" y="5490622"/>
                  <a:ext cx="141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175172" name="Freihand 175171">
                  <a:extLst>
                    <a:ext uri="{FF2B5EF4-FFF2-40B4-BE49-F238E27FC236}">
                      <a16:creationId xmlns:a16="http://schemas.microsoft.com/office/drawing/2014/main" id="{6FC4ED60-CCBB-E3C8-54FE-A2EB7884FD08}"/>
                    </a:ext>
                  </a:extLst>
                </p14:cNvPr>
                <p14:cNvContentPartPr/>
                <p14:nvPr/>
              </p14:nvContentPartPr>
              <p14:xfrm>
                <a:off x="5969029" y="5517982"/>
                <a:ext cx="54360" cy="57960"/>
              </p14:xfrm>
            </p:contentPart>
          </mc:Choice>
          <mc:Fallback xmlns="">
            <p:pic>
              <p:nvPicPr>
                <p:cNvPr id="175172" name="Freihand 175171">
                  <a:extLst>
                    <a:ext uri="{FF2B5EF4-FFF2-40B4-BE49-F238E27FC236}">
                      <a16:creationId xmlns:a16="http://schemas.microsoft.com/office/drawing/2014/main" id="{6FC4ED60-CCBB-E3C8-54FE-A2EB7884FD0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960389" y="5509342"/>
                  <a:ext cx="72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175173" name="Freihand 175172">
                  <a:extLst>
                    <a:ext uri="{FF2B5EF4-FFF2-40B4-BE49-F238E27FC236}">
                      <a16:creationId xmlns:a16="http://schemas.microsoft.com/office/drawing/2014/main" id="{F48011DA-39F2-40D4-227D-CF885DB51C04}"/>
                    </a:ext>
                  </a:extLst>
                </p14:cNvPr>
                <p14:cNvContentPartPr/>
                <p14:nvPr/>
              </p14:nvContentPartPr>
              <p14:xfrm>
                <a:off x="6055069" y="5505382"/>
                <a:ext cx="104400" cy="79920"/>
              </p14:xfrm>
            </p:contentPart>
          </mc:Choice>
          <mc:Fallback xmlns="">
            <p:pic>
              <p:nvPicPr>
                <p:cNvPr id="175173" name="Freihand 175172">
                  <a:extLst>
                    <a:ext uri="{FF2B5EF4-FFF2-40B4-BE49-F238E27FC236}">
                      <a16:creationId xmlns:a16="http://schemas.microsoft.com/office/drawing/2014/main" id="{F48011DA-39F2-40D4-227D-CF885DB51C04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6046069" y="5496382"/>
                  <a:ext cx="122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175174" name="Freihand 175173">
                  <a:extLst>
                    <a:ext uri="{FF2B5EF4-FFF2-40B4-BE49-F238E27FC236}">
                      <a16:creationId xmlns:a16="http://schemas.microsoft.com/office/drawing/2014/main" id="{50625E82-B521-0F56-73A6-B097C5C2FCA0}"/>
                    </a:ext>
                  </a:extLst>
                </p14:cNvPr>
                <p14:cNvContentPartPr/>
                <p14:nvPr/>
              </p14:nvContentPartPr>
              <p14:xfrm>
                <a:off x="6206269" y="5497822"/>
                <a:ext cx="107280" cy="73440"/>
              </p14:xfrm>
            </p:contentPart>
          </mc:Choice>
          <mc:Fallback xmlns="">
            <p:pic>
              <p:nvPicPr>
                <p:cNvPr id="175174" name="Freihand 175173">
                  <a:extLst>
                    <a:ext uri="{FF2B5EF4-FFF2-40B4-BE49-F238E27FC236}">
                      <a16:creationId xmlns:a16="http://schemas.microsoft.com/office/drawing/2014/main" id="{50625E82-B521-0F56-73A6-B097C5C2FCA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197269" y="5489182"/>
                  <a:ext cx="124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175175" name="Freihand 175174">
                  <a:extLst>
                    <a:ext uri="{FF2B5EF4-FFF2-40B4-BE49-F238E27FC236}">
                      <a16:creationId xmlns:a16="http://schemas.microsoft.com/office/drawing/2014/main" id="{EC78D1F8-9E52-6730-E3F1-192E3F6DA023}"/>
                    </a:ext>
                  </a:extLst>
                </p14:cNvPr>
                <p14:cNvContentPartPr/>
                <p14:nvPr/>
              </p14:nvContentPartPr>
              <p14:xfrm>
                <a:off x="6461149" y="5372182"/>
                <a:ext cx="179280" cy="66240"/>
              </p14:xfrm>
            </p:contentPart>
          </mc:Choice>
          <mc:Fallback xmlns="">
            <p:pic>
              <p:nvPicPr>
                <p:cNvPr id="175175" name="Freihand 175174">
                  <a:extLst>
                    <a:ext uri="{FF2B5EF4-FFF2-40B4-BE49-F238E27FC236}">
                      <a16:creationId xmlns:a16="http://schemas.microsoft.com/office/drawing/2014/main" id="{EC78D1F8-9E52-6730-E3F1-192E3F6DA023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6452509" y="5363542"/>
                  <a:ext cx="196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175176" name="Freihand 175175">
                  <a:extLst>
                    <a:ext uri="{FF2B5EF4-FFF2-40B4-BE49-F238E27FC236}">
                      <a16:creationId xmlns:a16="http://schemas.microsoft.com/office/drawing/2014/main" id="{3839370B-B5A1-7F51-77AC-31DC7E66F553}"/>
                    </a:ext>
                  </a:extLst>
                </p14:cNvPr>
                <p14:cNvContentPartPr/>
                <p14:nvPr/>
              </p14:nvContentPartPr>
              <p14:xfrm>
                <a:off x="6782989" y="5147902"/>
                <a:ext cx="164520" cy="182880"/>
              </p14:xfrm>
            </p:contentPart>
          </mc:Choice>
          <mc:Fallback xmlns="">
            <p:pic>
              <p:nvPicPr>
                <p:cNvPr id="175176" name="Freihand 175175">
                  <a:extLst>
                    <a:ext uri="{FF2B5EF4-FFF2-40B4-BE49-F238E27FC236}">
                      <a16:creationId xmlns:a16="http://schemas.microsoft.com/office/drawing/2014/main" id="{3839370B-B5A1-7F51-77AC-31DC7E66F553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773989" y="5139262"/>
                  <a:ext cx="182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175177" name="Freihand 175176">
                  <a:extLst>
                    <a:ext uri="{FF2B5EF4-FFF2-40B4-BE49-F238E27FC236}">
                      <a16:creationId xmlns:a16="http://schemas.microsoft.com/office/drawing/2014/main" id="{5E2B217D-C2FF-987D-49F0-D6CC40F7E063}"/>
                    </a:ext>
                  </a:extLst>
                </p14:cNvPr>
                <p14:cNvContentPartPr/>
                <p14:nvPr/>
              </p14:nvContentPartPr>
              <p14:xfrm>
                <a:off x="6745909" y="5240062"/>
                <a:ext cx="391320" cy="111240"/>
              </p14:xfrm>
            </p:contentPart>
          </mc:Choice>
          <mc:Fallback xmlns="">
            <p:pic>
              <p:nvPicPr>
                <p:cNvPr id="175177" name="Freihand 175176">
                  <a:extLst>
                    <a:ext uri="{FF2B5EF4-FFF2-40B4-BE49-F238E27FC236}">
                      <a16:creationId xmlns:a16="http://schemas.microsoft.com/office/drawing/2014/main" id="{5E2B217D-C2FF-987D-49F0-D6CC40F7E063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737269" y="5231422"/>
                  <a:ext cx="408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175178" name="Freihand 175177">
                  <a:extLst>
                    <a:ext uri="{FF2B5EF4-FFF2-40B4-BE49-F238E27FC236}">
                      <a16:creationId xmlns:a16="http://schemas.microsoft.com/office/drawing/2014/main" id="{4F6164E9-B450-A54B-831F-07041948C080}"/>
                    </a:ext>
                  </a:extLst>
                </p14:cNvPr>
                <p14:cNvContentPartPr/>
                <p14:nvPr/>
              </p14:nvContentPartPr>
              <p14:xfrm>
                <a:off x="6686509" y="5473342"/>
                <a:ext cx="167400" cy="119160"/>
              </p14:xfrm>
            </p:contentPart>
          </mc:Choice>
          <mc:Fallback xmlns="">
            <p:pic>
              <p:nvPicPr>
                <p:cNvPr id="175178" name="Freihand 175177">
                  <a:extLst>
                    <a:ext uri="{FF2B5EF4-FFF2-40B4-BE49-F238E27FC236}">
                      <a16:creationId xmlns:a16="http://schemas.microsoft.com/office/drawing/2014/main" id="{4F6164E9-B450-A54B-831F-07041948C080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677869" y="5464702"/>
                  <a:ext cx="185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175179" name="Freihand 175178">
                  <a:extLst>
                    <a:ext uri="{FF2B5EF4-FFF2-40B4-BE49-F238E27FC236}">
                      <a16:creationId xmlns:a16="http://schemas.microsoft.com/office/drawing/2014/main" id="{CEE1278F-C58A-47D5-9B52-74F926CD80AF}"/>
                    </a:ext>
                  </a:extLst>
                </p14:cNvPr>
                <p14:cNvContentPartPr/>
                <p14:nvPr/>
              </p14:nvContentPartPr>
              <p14:xfrm>
                <a:off x="6909709" y="5475862"/>
                <a:ext cx="86040" cy="93600"/>
              </p14:xfrm>
            </p:contentPart>
          </mc:Choice>
          <mc:Fallback xmlns="">
            <p:pic>
              <p:nvPicPr>
                <p:cNvPr id="175179" name="Freihand 175178">
                  <a:extLst>
                    <a:ext uri="{FF2B5EF4-FFF2-40B4-BE49-F238E27FC236}">
                      <a16:creationId xmlns:a16="http://schemas.microsoft.com/office/drawing/2014/main" id="{CEE1278F-C58A-47D5-9B52-74F926CD80AF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901069" y="5467222"/>
                  <a:ext cx="103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175180" name="Freihand 175179">
                  <a:extLst>
                    <a:ext uri="{FF2B5EF4-FFF2-40B4-BE49-F238E27FC236}">
                      <a16:creationId xmlns:a16="http://schemas.microsoft.com/office/drawing/2014/main" id="{0879DFB4-34A6-5AF4-E142-C111404E2189}"/>
                    </a:ext>
                  </a:extLst>
                </p14:cNvPr>
                <p14:cNvContentPartPr/>
                <p14:nvPr/>
              </p14:nvContentPartPr>
              <p14:xfrm>
                <a:off x="7040029" y="5455702"/>
                <a:ext cx="97200" cy="101160"/>
              </p14:xfrm>
            </p:contentPart>
          </mc:Choice>
          <mc:Fallback xmlns="">
            <p:pic>
              <p:nvPicPr>
                <p:cNvPr id="175180" name="Freihand 175179">
                  <a:extLst>
                    <a:ext uri="{FF2B5EF4-FFF2-40B4-BE49-F238E27FC236}">
                      <a16:creationId xmlns:a16="http://schemas.microsoft.com/office/drawing/2014/main" id="{0879DFB4-34A6-5AF4-E142-C111404E2189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7031029" y="5446702"/>
                  <a:ext cx="114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175149" name="Freihand 175148">
                  <a:extLst>
                    <a:ext uri="{FF2B5EF4-FFF2-40B4-BE49-F238E27FC236}">
                      <a16:creationId xmlns:a16="http://schemas.microsoft.com/office/drawing/2014/main" id="{96F4B3F6-E9B6-8029-61BB-6CD2F0FF96DD}"/>
                    </a:ext>
                  </a:extLst>
                </p14:cNvPr>
                <p14:cNvContentPartPr/>
                <p14:nvPr/>
              </p14:nvContentPartPr>
              <p14:xfrm>
                <a:off x="3335269" y="5357062"/>
                <a:ext cx="56880" cy="171000"/>
              </p14:xfrm>
            </p:contentPart>
          </mc:Choice>
          <mc:Fallback xmlns="">
            <p:pic>
              <p:nvPicPr>
                <p:cNvPr id="175149" name="Freihand 175148">
                  <a:extLst>
                    <a:ext uri="{FF2B5EF4-FFF2-40B4-BE49-F238E27FC236}">
                      <a16:creationId xmlns:a16="http://schemas.microsoft.com/office/drawing/2014/main" id="{96F4B3F6-E9B6-8029-61BB-6CD2F0FF96DD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3326269" y="5348422"/>
                  <a:ext cx="74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175150" name="Freihand 175149">
                  <a:extLst>
                    <a:ext uri="{FF2B5EF4-FFF2-40B4-BE49-F238E27FC236}">
                      <a16:creationId xmlns:a16="http://schemas.microsoft.com/office/drawing/2014/main" id="{BDA1EB2B-77DB-0A85-CDA6-A38342ADB49E}"/>
                    </a:ext>
                  </a:extLst>
                </p14:cNvPr>
                <p14:cNvContentPartPr/>
                <p14:nvPr/>
              </p14:nvContentPartPr>
              <p14:xfrm>
                <a:off x="3363349" y="5290822"/>
                <a:ext cx="18360" cy="6120"/>
              </p14:xfrm>
            </p:contentPart>
          </mc:Choice>
          <mc:Fallback xmlns="">
            <p:pic>
              <p:nvPicPr>
                <p:cNvPr id="175150" name="Freihand 175149">
                  <a:extLst>
                    <a:ext uri="{FF2B5EF4-FFF2-40B4-BE49-F238E27FC236}">
                      <a16:creationId xmlns:a16="http://schemas.microsoft.com/office/drawing/2014/main" id="{BDA1EB2B-77DB-0A85-CDA6-A38342ADB49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354349" y="5281822"/>
                  <a:ext cx="36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175151" name="Freihand 175150">
                  <a:extLst>
                    <a:ext uri="{FF2B5EF4-FFF2-40B4-BE49-F238E27FC236}">
                      <a16:creationId xmlns:a16="http://schemas.microsoft.com/office/drawing/2014/main" id="{9AE45FEA-002D-2500-93AD-F0D780FFE701}"/>
                    </a:ext>
                  </a:extLst>
                </p14:cNvPr>
                <p14:cNvContentPartPr/>
                <p14:nvPr/>
              </p14:nvContentPartPr>
              <p14:xfrm>
                <a:off x="3549469" y="5410342"/>
                <a:ext cx="176400" cy="69840"/>
              </p14:xfrm>
            </p:contentPart>
          </mc:Choice>
          <mc:Fallback xmlns="">
            <p:pic>
              <p:nvPicPr>
                <p:cNvPr id="175151" name="Freihand 175150">
                  <a:extLst>
                    <a:ext uri="{FF2B5EF4-FFF2-40B4-BE49-F238E27FC236}">
                      <a16:creationId xmlns:a16="http://schemas.microsoft.com/office/drawing/2014/main" id="{9AE45FEA-002D-2500-93AD-F0D780FFE701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540469" y="5401702"/>
                  <a:ext cx="194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175276" name="Freihand 175275">
                  <a:extLst>
                    <a:ext uri="{FF2B5EF4-FFF2-40B4-BE49-F238E27FC236}">
                      <a16:creationId xmlns:a16="http://schemas.microsoft.com/office/drawing/2014/main" id="{BEC285A6-737C-7346-12D9-205C0FC5138E}"/>
                    </a:ext>
                  </a:extLst>
                </p14:cNvPr>
                <p14:cNvContentPartPr/>
                <p14:nvPr/>
              </p14:nvContentPartPr>
              <p14:xfrm>
                <a:off x="3480709" y="5258422"/>
                <a:ext cx="96480" cy="93600"/>
              </p14:xfrm>
            </p:contentPart>
          </mc:Choice>
          <mc:Fallback xmlns="">
            <p:pic>
              <p:nvPicPr>
                <p:cNvPr id="175276" name="Freihand 175275">
                  <a:extLst>
                    <a:ext uri="{FF2B5EF4-FFF2-40B4-BE49-F238E27FC236}">
                      <a16:creationId xmlns:a16="http://schemas.microsoft.com/office/drawing/2014/main" id="{BEC285A6-737C-7346-12D9-205C0FC5138E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471709" y="5249782"/>
                  <a:ext cx="114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75123" name="Freihand 175122">
                  <a:extLst>
                    <a:ext uri="{FF2B5EF4-FFF2-40B4-BE49-F238E27FC236}">
                      <a16:creationId xmlns:a16="http://schemas.microsoft.com/office/drawing/2014/main" id="{B3B7F5B5-D46D-2EA7-A2CE-3034586E999F}"/>
                    </a:ext>
                  </a:extLst>
                </p14:cNvPr>
                <p14:cNvContentPartPr/>
                <p14:nvPr/>
              </p14:nvContentPartPr>
              <p14:xfrm>
                <a:off x="6929509" y="4580902"/>
                <a:ext cx="141840" cy="20880"/>
              </p14:xfrm>
            </p:contentPart>
          </mc:Choice>
          <mc:Fallback xmlns="">
            <p:pic>
              <p:nvPicPr>
                <p:cNvPr id="175123" name="Freihand 175122">
                  <a:extLst>
                    <a:ext uri="{FF2B5EF4-FFF2-40B4-BE49-F238E27FC236}">
                      <a16:creationId xmlns:a16="http://schemas.microsoft.com/office/drawing/2014/main" id="{B3B7F5B5-D46D-2EA7-A2CE-3034586E999F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920869" y="4571902"/>
                  <a:ext cx="159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75125" name="Freihand 175124">
                  <a:extLst>
                    <a:ext uri="{FF2B5EF4-FFF2-40B4-BE49-F238E27FC236}">
                      <a16:creationId xmlns:a16="http://schemas.microsoft.com/office/drawing/2014/main" id="{5C05000F-21B7-300E-1ABE-C3E7D8285A57}"/>
                    </a:ext>
                  </a:extLst>
                </p14:cNvPr>
                <p14:cNvContentPartPr/>
                <p14:nvPr/>
              </p14:nvContentPartPr>
              <p14:xfrm>
                <a:off x="7207429" y="4480822"/>
                <a:ext cx="129960" cy="144000"/>
              </p14:xfrm>
            </p:contentPart>
          </mc:Choice>
          <mc:Fallback xmlns="">
            <p:pic>
              <p:nvPicPr>
                <p:cNvPr id="175125" name="Freihand 175124">
                  <a:extLst>
                    <a:ext uri="{FF2B5EF4-FFF2-40B4-BE49-F238E27FC236}">
                      <a16:creationId xmlns:a16="http://schemas.microsoft.com/office/drawing/2014/main" id="{5C05000F-21B7-300E-1ABE-C3E7D8285A57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198429" y="4471822"/>
                  <a:ext cx="147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75126" name="Freihand 175125">
                  <a:extLst>
                    <a:ext uri="{FF2B5EF4-FFF2-40B4-BE49-F238E27FC236}">
                      <a16:creationId xmlns:a16="http://schemas.microsoft.com/office/drawing/2014/main" id="{17970357-E223-727B-3BD1-F95D9171B8C6}"/>
                    </a:ext>
                  </a:extLst>
                </p14:cNvPr>
                <p14:cNvContentPartPr/>
                <p14:nvPr/>
              </p14:nvContentPartPr>
              <p14:xfrm>
                <a:off x="7402909" y="4479742"/>
                <a:ext cx="125280" cy="140400"/>
              </p14:xfrm>
            </p:contentPart>
          </mc:Choice>
          <mc:Fallback xmlns="">
            <p:pic>
              <p:nvPicPr>
                <p:cNvPr id="175126" name="Freihand 175125">
                  <a:extLst>
                    <a:ext uri="{FF2B5EF4-FFF2-40B4-BE49-F238E27FC236}">
                      <a16:creationId xmlns:a16="http://schemas.microsoft.com/office/drawing/2014/main" id="{17970357-E223-727B-3BD1-F95D9171B8C6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393909" y="4470742"/>
                  <a:ext cx="142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75127" name="Freihand 175126">
                  <a:extLst>
                    <a:ext uri="{FF2B5EF4-FFF2-40B4-BE49-F238E27FC236}">
                      <a16:creationId xmlns:a16="http://schemas.microsoft.com/office/drawing/2014/main" id="{74D66344-BE6E-584D-0467-077906086F15}"/>
                    </a:ext>
                  </a:extLst>
                </p14:cNvPr>
                <p14:cNvContentPartPr/>
                <p14:nvPr/>
              </p14:nvContentPartPr>
              <p14:xfrm>
                <a:off x="7467709" y="4445182"/>
                <a:ext cx="98280" cy="13680"/>
              </p14:xfrm>
            </p:contentPart>
          </mc:Choice>
          <mc:Fallback xmlns="">
            <p:pic>
              <p:nvPicPr>
                <p:cNvPr id="175127" name="Freihand 175126">
                  <a:extLst>
                    <a:ext uri="{FF2B5EF4-FFF2-40B4-BE49-F238E27FC236}">
                      <a16:creationId xmlns:a16="http://schemas.microsoft.com/office/drawing/2014/main" id="{74D66344-BE6E-584D-0467-077906086F15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459069" y="4436182"/>
                  <a:ext cx="11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75278" name="Freihand 175277">
                  <a:extLst>
                    <a:ext uri="{FF2B5EF4-FFF2-40B4-BE49-F238E27FC236}">
                      <a16:creationId xmlns:a16="http://schemas.microsoft.com/office/drawing/2014/main" id="{FE71AAF1-0820-B83F-9802-F39F79BC93D0}"/>
                    </a:ext>
                  </a:extLst>
                </p14:cNvPr>
                <p14:cNvContentPartPr/>
                <p14:nvPr/>
              </p14:nvContentPartPr>
              <p14:xfrm>
                <a:off x="7224349" y="4844782"/>
                <a:ext cx="113760" cy="120240"/>
              </p14:xfrm>
            </p:contentPart>
          </mc:Choice>
          <mc:Fallback xmlns="">
            <p:pic>
              <p:nvPicPr>
                <p:cNvPr id="175278" name="Freihand 175277">
                  <a:extLst>
                    <a:ext uri="{FF2B5EF4-FFF2-40B4-BE49-F238E27FC236}">
                      <a16:creationId xmlns:a16="http://schemas.microsoft.com/office/drawing/2014/main" id="{FE71AAF1-0820-B83F-9802-F39F79BC93D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215709" y="4836142"/>
                  <a:ext cx="131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75279" name="Freihand 175278">
                  <a:extLst>
                    <a:ext uri="{FF2B5EF4-FFF2-40B4-BE49-F238E27FC236}">
                      <a16:creationId xmlns:a16="http://schemas.microsoft.com/office/drawing/2014/main" id="{8A74EAA9-F5FD-D0A3-6B7A-2C00DDC5F959}"/>
                    </a:ext>
                  </a:extLst>
                </p14:cNvPr>
                <p14:cNvContentPartPr/>
                <p14:nvPr/>
              </p14:nvContentPartPr>
              <p14:xfrm>
                <a:off x="7316509" y="4861342"/>
                <a:ext cx="36720" cy="198360"/>
              </p14:xfrm>
            </p:contentPart>
          </mc:Choice>
          <mc:Fallback xmlns="">
            <p:pic>
              <p:nvPicPr>
                <p:cNvPr id="175279" name="Freihand 175278">
                  <a:extLst>
                    <a:ext uri="{FF2B5EF4-FFF2-40B4-BE49-F238E27FC236}">
                      <a16:creationId xmlns:a16="http://schemas.microsoft.com/office/drawing/2014/main" id="{8A74EAA9-F5FD-D0A3-6B7A-2C00DDC5F95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307869" y="4852702"/>
                  <a:ext cx="54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75280" name="Freihand 175279">
                  <a:extLst>
                    <a:ext uri="{FF2B5EF4-FFF2-40B4-BE49-F238E27FC236}">
                      <a16:creationId xmlns:a16="http://schemas.microsoft.com/office/drawing/2014/main" id="{BC0FB021-C375-085E-BFFC-7CED8264BD41}"/>
                    </a:ext>
                  </a:extLst>
                </p14:cNvPr>
                <p14:cNvContentPartPr/>
                <p14:nvPr/>
              </p14:nvContentPartPr>
              <p14:xfrm>
                <a:off x="7369069" y="4764862"/>
                <a:ext cx="129960" cy="140400"/>
              </p14:xfrm>
            </p:contentPart>
          </mc:Choice>
          <mc:Fallback xmlns="">
            <p:pic>
              <p:nvPicPr>
                <p:cNvPr id="175280" name="Freihand 175279">
                  <a:extLst>
                    <a:ext uri="{FF2B5EF4-FFF2-40B4-BE49-F238E27FC236}">
                      <a16:creationId xmlns:a16="http://schemas.microsoft.com/office/drawing/2014/main" id="{BC0FB021-C375-085E-BFFC-7CED8264BD41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360069" y="4755862"/>
                  <a:ext cx="14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75281" name="Freihand 175280">
                  <a:extLst>
                    <a:ext uri="{FF2B5EF4-FFF2-40B4-BE49-F238E27FC236}">
                      <a16:creationId xmlns:a16="http://schemas.microsoft.com/office/drawing/2014/main" id="{2147A859-F25C-B638-5A95-3166A671AAF9}"/>
                    </a:ext>
                  </a:extLst>
                </p14:cNvPr>
                <p14:cNvContentPartPr/>
                <p14:nvPr/>
              </p14:nvContentPartPr>
              <p14:xfrm>
                <a:off x="7485349" y="4911382"/>
                <a:ext cx="112320" cy="23040"/>
              </p14:xfrm>
            </p:contentPart>
          </mc:Choice>
          <mc:Fallback xmlns="">
            <p:pic>
              <p:nvPicPr>
                <p:cNvPr id="175281" name="Freihand 175280">
                  <a:extLst>
                    <a:ext uri="{FF2B5EF4-FFF2-40B4-BE49-F238E27FC236}">
                      <a16:creationId xmlns:a16="http://schemas.microsoft.com/office/drawing/2014/main" id="{2147A859-F25C-B638-5A95-3166A671AAF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476709" y="4902742"/>
                  <a:ext cx="12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75282" name="Freihand 175281">
                  <a:extLst>
                    <a:ext uri="{FF2B5EF4-FFF2-40B4-BE49-F238E27FC236}">
                      <a16:creationId xmlns:a16="http://schemas.microsoft.com/office/drawing/2014/main" id="{2E1251F8-A7A7-9C19-2B81-CD9E3C92B782}"/>
                    </a:ext>
                  </a:extLst>
                </p14:cNvPr>
                <p14:cNvContentPartPr/>
                <p14:nvPr/>
              </p14:nvContentPartPr>
              <p14:xfrm>
                <a:off x="7513429" y="4959622"/>
                <a:ext cx="119160" cy="35280"/>
              </p14:xfrm>
            </p:contentPart>
          </mc:Choice>
          <mc:Fallback xmlns="">
            <p:pic>
              <p:nvPicPr>
                <p:cNvPr id="175282" name="Freihand 175281">
                  <a:extLst>
                    <a:ext uri="{FF2B5EF4-FFF2-40B4-BE49-F238E27FC236}">
                      <a16:creationId xmlns:a16="http://schemas.microsoft.com/office/drawing/2014/main" id="{2E1251F8-A7A7-9C19-2B81-CD9E3C92B782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504429" y="4950622"/>
                  <a:ext cx="136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75286" name="Freihand 175285">
                  <a:extLst>
                    <a:ext uri="{FF2B5EF4-FFF2-40B4-BE49-F238E27FC236}">
                      <a16:creationId xmlns:a16="http://schemas.microsoft.com/office/drawing/2014/main" id="{4D1C2344-157A-BC4C-5783-9CE0128C8DC5}"/>
                    </a:ext>
                  </a:extLst>
                </p14:cNvPr>
                <p14:cNvContentPartPr/>
                <p14:nvPr/>
              </p14:nvContentPartPr>
              <p14:xfrm>
                <a:off x="7708189" y="4781422"/>
                <a:ext cx="81360" cy="219960"/>
              </p14:xfrm>
            </p:contentPart>
          </mc:Choice>
          <mc:Fallback xmlns="">
            <p:pic>
              <p:nvPicPr>
                <p:cNvPr id="175286" name="Freihand 175285">
                  <a:extLst>
                    <a:ext uri="{FF2B5EF4-FFF2-40B4-BE49-F238E27FC236}">
                      <a16:creationId xmlns:a16="http://schemas.microsoft.com/office/drawing/2014/main" id="{4D1C2344-157A-BC4C-5783-9CE0128C8DC5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699549" y="4772422"/>
                  <a:ext cx="99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75287" name="Freihand 175286">
                  <a:extLst>
                    <a:ext uri="{FF2B5EF4-FFF2-40B4-BE49-F238E27FC236}">
                      <a16:creationId xmlns:a16="http://schemas.microsoft.com/office/drawing/2014/main" id="{46B4F3DA-0658-D36E-4D69-DFB20827F5B7}"/>
                    </a:ext>
                  </a:extLst>
                </p14:cNvPr>
                <p14:cNvContentPartPr/>
                <p14:nvPr/>
              </p14:nvContentPartPr>
              <p14:xfrm>
                <a:off x="7817989" y="4805902"/>
                <a:ext cx="81000" cy="150480"/>
              </p14:xfrm>
            </p:contentPart>
          </mc:Choice>
          <mc:Fallback xmlns="">
            <p:pic>
              <p:nvPicPr>
                <p:cNvPr id="175287" name="Freihand 175286">
                  <a:extLst>
                    <a:ext uri="{FF2B5EF4-FFF2-40B4-BE49-F238E27FC236}">
                      <a16:creationId xmlns:a16="http://schemas.microsoft.com/office/drawing/2014/main" id="{46B4F3DA-0658-D36E-4D69-DFB20827F5B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809349" y="4796902"/>
                  <a:ext cx="98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75288" name="Freihand 175287">
                  <a:extLst>
                    <a:ext uri="{FF2B5EF4-FFF2-40B4-BE49-F238E27FC236}">
                      <a16:creationId xmlns:a16="http://schemas.microsoft.com/office/drawing/2014/main" id="{56068E2C-9BCD-C033-40CD-9F560E05643D}"/>
                    </a:ext>
                  </a:extLst>
                </p14:cNvPr>
                <p14:cNvContentPartPr/>
                <p14:nvPr/>
              </p14:nvContentPartPr>
              <p14:xfrm>
                <a:off x="7970989" y="4881142"/>
                <a:ext cx="84600" cy="5040"/>
              </p14:xfrm>
            </p:contentPart>
          </mc:Choice>
          <mc:Fallback xmlns="">
            <p:pic>
              <p:nvPicPr>
                <p:cNvPr id="175288" name="Freihand 175287">
                  <a:extLst>
                    <a:ext uri="{FF2B5EF4-FFF2-40B4-BE49-F238E27FC236}">
                      <a16:creationId xmlns:a16="http://schemas.microsoft.com/office/drawing/2014/main" id="{56068E2C-9BCD-C033-40CD-9F560E05643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961989" y="4872142"/>
                  <a:ext cx="102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75290" name="Freihand 175289">
                  <a:extLst>
                    <a:ext uri="{FF2B5EF4-FFF2-40B4-BE49-F238E27FC236}">
                      <a16:creationId xmlns:a16="http://schemas.microsoft.com/office/drawing/2014/main" id="{A4C81504-9860-A45B-162E-704B8079D74E}"/>
                    </a:ext>
                  </a:extLst>
                </p14:cNvPr>
                <p14:cNvContentPartPr/>
                <p14:nvPr/>
              </p14:nvContentPartPr>
              <p14:xfrm>
                <a:off x="8141629" y="4714822"/>
                <a:ext cx="81720" cy="146880"/>
              </p14:xfrm>
            </p:contentPart>
          </mc:Choice>
          <mc:Fallback xmlns="">
            <p:pic>
              <p:nvPicPr>
                <p:cNvPr id="175290" name="Freihand 175289">
                  <a:extLst>
                    <a:ext uri="{FF2B5EF4-FFF2-40B4-BE49-F238E27FC236}">
                      <a16:creationId xmlns:a16="http://schemas.microsoft.com/office/drawing/2014/main" id="{A4C81504-9860-A45B-162E-704B8079D74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132629" y="4706182"/>
                  <a:ext cx="99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75291" name="Freihand 175290">
                  <a:extLst>
                    <a:ext uri="{FF2B5EF4-FFF2-40B4-BE49-F238E27FC236}">
                      <a16:creationId xmlns:a16="http://schemas.microsoft.com/office/drawing/2014/main" id="{17812B7D-6DB4-78DE-5600-FFAF89862FD9}"/>
                    </a:ext>
                  </a:extLst>
                </p14:cNvPr>
                <p14:cNvContentPartPr/>
                <p14:nvPr/>
              </p14:nvContentPartPr>
              <p14:xfrm>
                <a:off x="8210389" y="4799422"/>
                <a:ext cx="8640" cy="102960"/>
              </p14:xfrm>
            </p:contentPart>
          </mc:Choice>
          <mc:Fallback xmlns="">
            <p:pic>
              <p:nvPicPr>
                <p:cNvPr id="175291" name="Freihand 175290">
                  <a:extLst>
                    <a:ext uri="{FF2B5EF4-FFF2-40B4-BE49-F238E27FC236}">
                      <a16:creationId xmlns:a16="http://schemas.microsoft.com/office/drawing/2014/main" id="{17812B7D-6DB4-78DE-5600-FFAF89862FD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201389" y="4790782"/>
                  <a:ext cx="26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75292" name="Freihand 175291">
                  <a:extLst>
                    <a:ext uri="{FF2B5EF4-FFF2-40B4-BE49-F238E27FC236}">
                      <a16:creationId xmlns:a16="http://schemas.microsoft.com/office/drawing/2014/main" id="{C8272120-7ED6-8CDE-4A16-C36FA8624928}"/>
                    </a:ext>
                  </a:extLst>
                </p14:cNvPr>
                <p14:cNvContentPartPr/>
                <p14:nvPr/>
              </p14:nvContentPartPr>
              <p14:xfrm>
                <a:off x="8260069" y="4742182"/>
                <a:ext cx="52920" cy="129960"/>
              </p14:xfrm>
            </p:contentPart>
          </mc:Choice>
          <mc:Fallback xmlns="">
            <p:pic>
              <p:nvPicPr>
                <p:cNvPr id="175292" name="Freihand 175291">
                  <a:extLst>
                    <a:ext uri="{FF2B5EF4-FFF2-40B4-BE49-F238E27FC236}">
                      <a16:creationId xmlns:a16="http://schemas.microsoft.com/office/drawing/2014/main" id="{C8272120-7ED6-8CDE-4A16-C36FA862492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251069" y="4733542"/>
                  <a:ext cx="70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175293" name="Freihand 175292">
                  <a:extLst>
                    <a:ext uri="{FF2B5EF4-FFF2-40B4-BE49-F238E27FC236}">
                      <a16:creationId xmlns:a16="http://schemas.microsoft.com/office/drawing/2014/main" id="{105C08A1-DA16-577B-FE26-555A86CA03F8}"/>
                    </a:ext>
                  </a:extLst>
                </p14:cNvPr>
                <p14:cNvContentPartPr/>
                <p14:nvPr/>
              </p14:nvContentPartPr>
              <p14:xfrm>
                <a:off x="8330629" y="4746862"/>
                <a:ext cx="128160" cy="108360"/>
              </p14:xfrm>
            </p:contentPart>
          </mc:Choice>
          <mc:Fallback xmlns="">
            <p:pic>
              <p:nvPicPr>
                <p:cNvPr id="175293" name="Freihand 175292">
                  <a:extLst>
                    <a:ext uri="{FF2B5EF4-FFF2-40B4-BE49-F238E27FC236}">
                      <a16:creationId xmlns:a16="http://schemas.microsoft.com/office/drawing/2014/main" id="{105C08A1-DA16-577B-FE26-555A86CA03F8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8321989" y="4738222"/>
                  <a:ext cx="145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175294" name="Freihand 175293">
                  <a:extLst>
                    <a:ext uri="{FF2B5EF4-FFF2-40B4-BE49-F238E27FC236}">
                      <a16:creationId xmlns:a16="http://schemas.microsoft.com/office/drawing/2014/main" id="{D5A65901-DECF-61D0-51D0-66941AA46E25}"/>
                    </a:ext>
                  </a:extLst>
                </p14:cNvPr>
                <p14:cNvContentPartPr/>
                <p14:nvPr/>
              </p14:nvContentPartPr>
              <p14:xfrm>
                <a:off x="8490469" y="4661902"/>
                <a:ext cx="101880" cy="175320"/>
              </p14:xfrm>
            </p:contentPart>
          </mc:Choice>
          <mc:Fallback xmlns="">
            <p:pic>
              <p:nvPicPr>
                <p:cNvPr id="175294" name="Freihand 175293">
                  <a:extLst>
                    <a:ext uri="{FF2B5EF4-FFF2-40B4-BE49-F238E27FC236}">
                      <a16:creationId xmlns:a16="http://schemas.microsoft.com/office/drawing/2014/main" id="{D5A65901-DECF-61D0-51D0-66941AA46E25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8481829" y="4653262"/>
                  <a:ext cx="119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175295" name="Freihand 175294">
                  <a:extLst>
                    <a:ext uri="{FF2B5EF4-FFF2-40B4-BE49-F238E27FC236}">
                      <a16:creationId xmlns:a16="http://schemas.microsoft.com/office/drawing/2014/main" id="{8EE292DB-080A-9574-33C4-0B0DB09C6111}"/>
                    </a:ext>
                  </a:extLst>
                </p14:cNvPr>
                <p14:cNvContentPartPr/>
                <p14:nvPr/>
              </p14:nvContentPartPr>
              <p14:xfrm>
                <a:off x="8151709" y="4868542"/>
                <a:ext cx="385560" cy="63000"/>
              </p14:xfrm>
            </p:contentPart>
          </mc:Choice>
          <mc:Fallback xmlns="">
            <p:pic>
              <p:nvPicPr>
                <p:cNvPr id="175295" name="Freihand 175294">
                  <a:extLst>
                    <a:ext uri="{FF2B5EF4-FFF2-40B4-BE49-F238E27FC236}">
                      <a16:creationId xmlns:a16="http://schemas.microsoft.com/office/drawing/2014/main" id="{8EE292DB-080A-9574-33C4-0B0DB09C6111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8142709" y="4859902"/>
                  <a:ext cx="403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175296" name="Freihand 175295">
                  <a:extLst>
                    <a:ext uri="{FF2B5EF4-FFF2-40B4-BE49-F238E27FC236}">
                      <a16:creationId xmlns:a16="http://schemas.microsoft.com/office/drawing/2014/main" id="{0BD798F5-775D-51C0-6F4C-624EACAC0DF6}"/>
                    </a:ext>
                  </a:extLst>
                </p14:cNvPr>
                <p14:cNvContentPartPr/>
                <p14:nvPr/>
              </p14:nvContentPartPr>
              <p14:xfrm>
                <a:off x="8201029" y="4969702"/>
                <a:ext cx="103320" cy="113400"/>
              </p14:xfrm>
            </p:contentPart>
          </mc:Choice>
          <mc:Fallback xmlns="">
            <p:pic>
              <p:nvPicPr>
                <p:cNvPr id="175296" name="Freihand 175295">
                  <a:extLst>
                    <a:ext uri="{FF2B5EF4-FFF2-40B4-BE49-F238E27FC236}">
                      <a16:creationId xmlns:a16="http://schemas.microsoft.com/office/drawing/2014/main" id="{0BD798F5-775D-51C0-6F4C-624EACAC0DF6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8192029" y="4960702"/>
                  <a:ext cx="120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175297" name="Freihand 175296">
                  <a:extLst>
                    <a:ext uri="{FF2B5EF4-FFF2-40B4-BE49-F238E27FC236}">
                      <a16:creationId xmlns:a16="http://schemas.microsoft.com/office/drawing/2014/main" id="{5E409F92-4EDC-2E08-9C1C-9A478863716E}"/>
                    </a:ext>
                  </a:extLst>
                </p14:cNvPr>
                <p14:cNvContentPartPr/>
                <p14:nvPr/>
              </p14:nvContentPartPr>
              <p14:xfrm>
                <a:off x="8346829" y="4958542"/>
                <a:ext cx="84960" cy="100080"/>
              </p14:xfrm>
            </p:contentPart>
          </mc:Choice>
          <mc:Fallback xmlns="">
            <p:pic>
              <p:nvPicPr>
                <p:cNvPr id="175297" name="Freihand 175296">
                  <a:extLst>
                    <a:ext uri="{FF2B5EF4-FFF2-40B4-BE49-F238E27FC236}">
                      <a16:creationId xmlns:a16="http://schemas.microsoft.com/office/drawing/2014/main" id="{5E409F92-4EDC-2E08-9C1C-9A478863716E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338189" y="4949542"/>
                  <a:ext cx="102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175298" name="Freihand 175297">
                  <a:extLst>
                    <a:ext uri="{FF2B5EF4-FFF2-40B4-BE49-F238E27FC236}">
                      <a16:creationId xmlns:a16="http://schemas.microsoft.com/office/drawing/2014/main" id="{DB7A1AE6-C192-F444-1906-CA6FB6490443}"/>
                    </a:ext>
                  </a:extLst>
                </p14:cNvPr>
                <p14:cNvContentPartPr/>
                <p14:nvPr/>
              </p14:nvContentPartPr>
              <p14:xfrm>
                <a:off x="8450149" y="4973302"/>
                <a:ext cx="64440" cy="86400"/>
              </p14:xfrm>
            </p:contentPart>
          </mc:Choice>
          <mc:Fallback xmlns="">
            <p:pic>
              <p:nvPicPr>
                <p:cNvPr id="175298" name="Freihand 175297">
                  <a:extLst>
                    <a:ext uri="{FF2B5EF4-FFF2-40B4-BE49-F238E27FC236}">
                      <a16:creationId xmlns:a16="http://schemas.microsoft.com/office/drawing/2014/main" id="{DB7A1AE6-C192-F444-1906-CA6FB649044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8441509" y="4964662"/>
                  <a:ext cx="82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75300" name="Freihand 175299">
                  <a:extLst>
                    <a:ext uri="{FF2B5EF4-FFF2-40B4-BE49-F238E27FC236}">
                      <a16:creationId xmlns:a16="http://schemas.microsoft.com/office/drawing/2014/main" id="{6E7EDE98-22F3-39C1-47F1-C4ECFB9B16CC}"/>
                    </a:ext>
                  </a:extLst>
                </p14:cNvPr>
                <p14:cNvContentPartPr/>
                <p14:nvPr/>
              </p14:nvContentPartPr>
              <p14:xfrm>
                <a:off x="7499389" y="5285422"/>
                <a:ext cx="111240" cy="12600"/>
              </p14:xfrm>
            </p:contentPart>
          </mc:Choice>
          <mc:Fallback xmlns="">
            <p:pic>
              <p:nvPicPr>
                <p:cNvPr id="175300" name="Freihand 175299">
                  <a:extLst>
                    <a:ext uri="{FF2B5EF4-FFF2-40B4-BE49-F238E27FC236}">
                      <a16:creationId xmlns:a16="http://schemas.microsoft.com/office/drawing/2014/main" id="{6E7EDE98-22F3-39C1-47F1-C4ECFB9B16CC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7490389" y="5276782"/>
                  <a:ext cx="128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75301" name="Freihand 175300">
                  <a:extLst>
                    <a:ext uri="{FF2B5EF4-FFF2-40B4-BE49-F238E27FC236}">
                      <a16:creationId xmlns:a16="http://schemas.microsoft.com/office/drawing/2014/main" id="{B514E810-C184-E14F-63C9-71D9448856F2}"/>
                    </a:ext>
                  </a:extLst>
                </p14:cNvPr>
                <p14:cNvContentPartPr/>
                <p14:nvPr/>
              </p14:nvContentPartPr>
              <p14:xfrm>
                <a:off x="7520629" y="5317102"/>
                <a:ext cx="84600" cy="11880"/>
              </p14:xfrm>
            </p:contentPart>
          </mc:Choice>
          <mc:Fallback xmlns="">
            <p:pic>
              <p:nvPicPr>
                <p:cNvPr id="175301" name="Freihand 175300">
                  <a:extLst>
                    <a:ext uri="{FF2B5EF4-FFF2-40B4-BE49-F238E27FC236}">
                      <a16:creationId xmlns:a16="http://schemas.microsoft.com/office/drawing/2014/main" id="{B514E810-C184-E14F-63C9-71D9448856F2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511629" y="5308102"/>
                  <a:ext cx="102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75303" name="Freihand 175302">
                  <a:extLst>
                    <a:ext uri="{FF2B5EF4-FFF2-40B4-BE49-F238E27FC236}">
                      <a16:creationId xmlns:a16="http://schemas.microsoft.com/office/drawing/2014/main" id="{F7FCE8CE-7C45-C53D-486A-DEBC14024412}"/>
                    </a:ext>
                  </a:extLst>
                </p14:cNvPr>
                <p14:cNvContentPartPr/>
                <p14:nvPr/>
              </p14:nvContentPartPr>
              <p14:xfrm>
                <a:off x="7664989" y="5174902"/>
                <a:ext cx="82440" cy="143640"/>
              </p14:xfrm>
            </p:contentPart>
          </mc:Choice>
          <mc:Fallback xmlns="">
            <p:pic>
              <p:nvPicPr>
                <p:cNvPr id="175303" name="Freihand 175302">
                  <a:extLst>
                    <a:ext uri="{FF2B5EF4-FFF2-40B4-BE49-F238E27FC236}">
                      <a16:creationId xmlns:a16="http://schemas.microsoft.com/office/drawing/2014/main" id="{F7FCE8CE-7C45-C53D-486A-DEBC14024412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655989" y="5166262"/>
                  <a:ext cx="100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75304" name="Freihand 175303">
                  <a:extLst>
                    <a:ext uri="{FF2B5EF4-FFF2-40B4-BE49-F238E27FC236}">
                      <a16:creationId xmlns:a16="http://schemas.microsoft.com/office/drawing/2014/main" id="{173D5BED-FF72-29C5-0589-11AC957BF47B}"/>
                    </a:ext>
                  </a:extLst>
                </p14:cNvPr>
                <p14:cNvContentPartPr/>
                <p14:nvPr/>
              </p14:nvContentPartPr>
              <p14:xfrm>
                <a:off x="7801789" y="5175262"/>
                <a:ext cx="59400" cy="152280"/>
              </p14:xfrm>
            </p:contentPart>
          </mc:Choice>
          <mc:Fallback xmlns="">
            <p:pic>
              <p:nvPicPr>
                <p:cNvPr id="175304" name="Freihand 175303">
                  <a:extLst>
                    <a:ext uri="{FF2B5EF4-FFF2-40B4-BE49-F238E27FC236}">
                      <a16:creationId xmlns:a16="http://schemas.microsoft.com/office/drawing/2014/main" id="{173D5BED-FF72-29C5-0589-11AC957BF47B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792789" y="5166262"/>
                  <a:ext cx="77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75305" name="Freihand 175304">
                  <a:extLst>
                    <a:ext uri="{FF2B5EF4-FFF2-40B4-BE49-F238E27FC236}">
                      <a16:creationId xmlns:a16="http://schemas.microsoft.com/office/drawing/2014/main" id="{5AC2F076-726D-D3E6-FB4E-2B014685D7B7}"/>
                    </a:ext>
                  </a:extLst>
                </p14:cNvPr>
                <p14:cNvContentPartPr/>
                <p14:nvPr/>
              </p14:nvContentPartPr>
              <p14:xfrm>
                <a:off x="7811869" y="5163382"/>
                <a:ext cx="76320" cy="4320"/>
              </p14:xfrm>
            </p:contentPart>
          </mc:Choice>
          <mc:Fallback xmlns="">
            <p:pic>
              <p:nvPicPr>
                <p:cNvPr id="175305" name="Freihand 175304">
                  <a:extLst>
                    <a:ext uri="{FF2B5EF4-FFF2-40B4-BE49-F238E27FC236}">
                      <a16:creationId xmlns:a16="http://schemas.microsoft.com/office/drawing/2014/main" id="{5AC2F076-726D-D3E6-FB4E-2B014685D7B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803229" y="5154382"/>
                  <a:ext cx="93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75306" name="Freihand 175305">
                  <a:extLst>
                    <a:ext uri="{FF2B5EF4-FFF2-40B4-BE49-F238E27FC236}">
                      <a16:creationId xmlns:a16="http://schemas.microsoft.com/office/drawing/2014/main" id="{E30118FD-AE6B-B45F-6D89-C330027CA0F7}"/>
                    </a:ext>
                  </a:extLst>
                </p14:cNvPr>
                <p14:cNvContentPartPr/>
                <p14:nvPr/>
              </p14:nvContentPartPr>
              <p14:xfrm>
                <a:off x="7978189" y="5206222"/>
                <a:ext cx="8280" cy="120240"/>
              </p14:xfrm>
            </p:contentPart>
          </mc:Choice>
          <mc:Fallback xmlns="">
            <p:pic>
              <p:nvPicPr>
                <p:cNvPr id="175306" name="Freihand 175305">
                  <a:extLst>
                    <a:ext uri="{FF2B5EF4-FFF2-40B4-BE49-F238E27FC236}">
                      <a16:creationId xmlns:a16="http://schemas.microsoft.com/office/drawing/2014/main" id="{E30118FD-AE6B-B45F-6D89-C330027CA0F7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969189" y="5197222"/>
                  <a:ext cx="25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75307" name="Freihand 175306">
                  <a:extLst>
                    <a:ext uri="{FF2B5EF4-FFF2-40B4-BE49-F238E27FC236}">
                      <a16:creationId xmlns:a16="http://schemas.microsoft.com/office/drawing/2014/main" id="{21B22883-5267-1F00-99AB-D879431D16BE}"/>
                    </a:ext>
                  </a:extLst>
                </p14:cNvPr>
                <p14:cNvContentPartPr/>
                <p14:nvPr/>
              </p14:nvContentPartPr>
              <p14:xfrm>
                <a:off x="7940389" y="5263462"/>
                <a:ext cx="90720" cy="10800"/>
              </p14:xfrm>
            </p:contentPart>
          </mc:Choice>
          <mc:Fallback xmlns="">
            <p:pic>
              <p:nvPicPr>
                <p:cNvPr id="175307" name="Freihand 175306">
                  <a:extLst>
                    <a:ext uri="{FF2B5EF4-FFF2-40B4-BE49-F238E27FC236}">
                      <a16:creationId xmlns:a16="http://schemas.microsoft.com/office/drawing/2014/main" id="{21B22883-5267-1F00-99AB-D879431D16B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931749" y="5254462"/>
                  <a:ext cx="108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75308" name="Freihand 175307">
                  <a:extLst>
                    <a:ext uri="{FF2B5EF4-FFF2-40B4-BE49-F238E27FC236}">
                      <a16:creationId xmlns:a16="http://schemas.microsoft.com/office/drawing/2014/main" id="{54D41C9D-5913-31BD-30C4-1381B00F17BE}"/>
                    </a:ext>
                  </a:extLst>
                </p14:cNvPr>
                <p14:cNvContentPartPr/>
                <p14:nvPr/>
              </p14:nvContentPartPr>
              <p14:xfrm>
                <a:off x="8076109" y="5139982"/>
                <a:ext cx="92880" cy="146520"/>
              </p14:xfrm>
            </p:contentPart>
          </mc:Choice>
          <mc:Fallback xmlns="">
            <p:pic>
              <p:nvPicPr>
                <p:cNvPr id="175308" name="Freihand 175307">
                  <a:extLst>
                    <a:ext uri="{FF2B5EF4-FFF2-40B4-BE49-F238E27FC236}">
                      <a16:creationId xmlns:a16="http://schemas.microsoft.com/office/drawing/2014/main" id="{54D41C9D-5913-31BD-30C4-1381B00F17B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8067469" y="5130982"/>
                  <a:ext cx="110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75309" name="Freihand 175308">
                  <a:extLst>
                    <a:ext uri="{FF2B5EF4-FFF2-40B4-BE49-F238E27FC236}">
                      <a16:creationId xmlns:a16="http://schemas.microsoft.com/office/drawing/2014/main" id="{1B31D62E-4C51-F7B4-7756-CD9E6CEB8FAE}"/>
                    </a:ext>
                  </a:extLst>
                </p14:cNvPr>
                <p14:cNvContentPartPr/>
                <p14:nvPr/>
              </p14:nvContentPartPr>
              <p14:xfrm>
                <a:off x="8208949" y="5165902"/>
                <a:ext cx="64080" cy="106920"/>
              </p14:xfrm>
            </p:contentPart>
          </mc:Choice>
          <mc:Fallback xmlns="">
            <p:pic>
              <p:nvPicPr>
                <p:cNvPr id="175309" name="Freihand 175308">
                  <a:extLst>
                    <a:ext uri="{FF2B5EF4-FFF2-40B4-BE49-F238E27FC236}">
                      <a16:creationId xmlns:a16="http://schemas.microsoft.com/office/drawing/2014/main" id="{1B31D62E-4C51-F7B4-7756-CD9E6CEB8FAE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199949" y="5156902"/>
                  <a:ext cx="81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75310" name="Freihand 175309">
                  <a:extLst>
                    <a:ext uri="{FF2B5EF4-FFF2-40B4-BE49-F238E27FC236}">
                      <a16:creationId xmlns:a16="http://schemas.microsoft.com/office/drawing/2014/main" id="{B174BBB5-ADC5-0B05-707B-4906F1457573}"/>
                    </a:ext>
                  </a:extLst>
                </p14:cNvPr>
                <p14:cNvContentPartPr/>
                <p14:nvPr/>
              </p14:nvContentPartPr>
              <p14:xfrm>
                <a:off x="8292109" y="5168422"/>
                <a:ext cx="38520" cy="102240"/>
              </p14:xfrm>
            </p:contentPart>
          </mc:Choice>
          <mc:Fallback xmlns="">
            <p:pic>
              <p:nvPicPr>
                <p:cNvPr id="175310" name="Freihand 175309">
                  <a:extLst>
                    <a:ext uri="{FF2B5EF4-FFF2-40B4-BE49-F238E27FC236}">
                      <a16:creationId xmlns:a16="http://schemas.microsoft.com/office/drawing/2014/main" id="{B174BBB5-ADC5-0B05-707B-4906F1457573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283469" y="5159422"/>
                  <a:ext cx="56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75311" name="Freihand 175310">
                  <a:extLst>
                    <a:ext uri="{FF2B5EF4-FFF2-40B4-BE49-F238E27FC236}">
                      <a16:creationId xmlns:a16="http://schemas.microsoft.com/office/drawing/2014/main" id="{6BC23B9D-90FC-75C4-7E49-90A15F79D435}"/>
                    </a:ext>
                  </a:extLst>
                </p14:cNvPr>
                <p14:cNvContentPartPr/>
                <p14:nvPr/>
              </p14:nvContentPartPr>
              <p14:xfrm>
                <a:off x="8361589" y="5224222"/>
                <a:ext cx="2880" cy="15480"/>
              </p14:xfrm>
            </p:contentPart>
          </mc:Choice>
          <mc:Fallback xmlns="">
            <p:pic>
              <p:nvPicPr>
                <p:cNvPr id="175311" name="Freihand 175310">
                  <a:extLst>
                    <a:ext uri="{FF2B5EF4-FFF2-40B4-BE49-F238E27FC236}">
                      <a16:creationId xmlns:a16="http://schemas.microsoft.com/office/drawing/2014/main" id="{6BC23B9D-90FC-75C4-7E49-90A15F79D435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352589" y="5215222"/>
                  <a:ext cx="20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75312" name="Freihand 175311">
                  <a:extLst>
                    <a:ext uri="{FF2B5EF4-FFF2-40B4-BE49-F238E27FC236}">
                      <a16:creationId xmlns:a16="http://schemas.microsoft.com/office/drawing/2014/main" id="{CC6BCD0E-0BA1-22C9-DD3B-973E3ED974A5}"/>
                    </a:ext>
                  </a:extLst>
                </p14:cNvPr>
                <p14:cNvContentPartPr/>
                <p14:nvPr/>
              </p14:nvContentPartPr>
              <p14:xfrm>
                <a:off x="8392909" y="5114782"/>
                <a:ext cx="99720" cy="141480"/>
              </p14:xfrm>
            </p:contentPart>
          </mc:Choice>
          <mc:Fallback xmlns="">
            <p:pic>
              <p:nvPicPr>
                <p:cNvPr id="175312" name="Freihand 175311">
                  <a:extLst>
                    <a:ext uri="{FF2B5EF4-FFF2-40B4-BE49-F238E27FC236}">
                      <a16:creationId xmlns:a16="http://schemas.microsoft.com/office/drawing/2014/main" id="{CC6BCD0E-0BA1-22C9-DD3B-973E3ED974A5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384269" y="5106142"/>
                  <a:ext cx="117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75313" name="Freihand 175312">
                  <a:extLst>
                    <a:ext uri="{FF2B5EF4-FFF2-40B4-BE49-F238E27FC236}">
                      <a16:creationId xmlns:a16="http://schemas.microsoft.com/office/drawing/2014/main" id="{D7AD4118-C782-EA0E-A870-4AFD5EF862AC}"/>
                    </a:ext>
                  </a:extLst>
                </p14:cNvPr>
                <p14:cNvContentPartPr/>
                <p14:nvPr/>
              </p14:nvContentPartPr>
              <p14:xfrm>
                <a:off x="8426389" y="5171662"/>
                <a:ext cx="81000" cy="21960"/>
              </p14:xfrm>
            </p:contentPart>
          </mc:Choice>
          <mc:Fallback xmlns="">
            <p:pic>
              <p:nvPicPr>
                <p:cNvPr id="175313" name="Freihand 175312">
                  <a:extLst>
                    <a:ext uri="{FF2B5EF4-FFF2-40B4-BE49-F238E27FC236}">
                      <a16:creationId xmlns:a16="http://schemas.microsoft.com/office/drawing/2014/main" id="{D7AD4118-C782-EA0E-A870-4AFD5EF862AC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417749" y="5162662"/>
                  <a:ext cx="98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75314" name="Freihand 175313">
                  <a:extLst>
                    <a:ext uri="{FF2B5EF4-FFF2-40B4-BE49-F238E27FC236}">
                      <a16:creationId xmlns:a16="http://schemas.microsoft.com/office/drawing/2014/main" id="{0A0B9859-29F2-6D7C-6D05-661686E97B66}"/>
                    </a:ext>
                  </a:extLst>
                </p14:cNvPr>
                <p14:cNvContentPartPr/>
                <p14:nvPr/>
              </p14:nvContentPartPr>
              <p14:xfrm>
                <a:off x="8131549" y="5300182"/>
                <a:ext cx="354960" cy="33840"/>
              </p14:xfrm>
            </p:contentPart>
          </mc:Choice>
          <mc:Fallback xmlns="">
            <p:pic>
              <p:nvPicPr>
                <p:cNvPr id="175314" name="Freihand 175313">
                  <a:extLst>
                    <a:ext uri="{FF2B5EF4-FFF2-40B4-BE49-F238E27FC236}">
                      <a16:creationId xmlns:a16="http://schemas.microsoft.com/office/drawing/2014/main" id="{0A0B9859-29F2-6D7C-6D05-661686E97B66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122549" y="5291182"/>
                  <a:ext cx="372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75315" name="Freihand 175314">
                  <a:extLst>
                    <a:ext uri="{FF2B5EF4-FFF2-40B4-BE49-F238E27FC236}">
                      <a16:creationId xmlns:a16="http://schemas.microsoft.com/office/drawing/2014/main" id="{BBE22A76-4035-CA44-8EDC-14245DC7C7D9}"/>
                    </a:ext>
                  </a:extLst>
                </p14:cNvPr>
                <p14:cNvContentPartPr/>
                <p14:nvPr/>
              </p14:nvContentPartPr>
              <p14:xfrm>
                <a:off x="8120029" y="5394862"/>
                <a:ext cx="106200" cy="129960"/>
              </p14:xfrm>
            </p:contentPart>
          </mc:Choice>
          <mc:Fallback xmlns="">
            <p:pic>
              <p:nvPicPr>
                <p:cNvPr id="175315" name="Freihand 175314">
                  <a:extLst>
                    <a:ext uri="{FF2B5EF4-FFF2-40B4-BE49-F238E27FC236}">
                      <a16:creationId xmlns:a16="http://schemas.microsoft.com/office/drawing/2014/main" id="{BBE22A76-4035-CA44-8EDC-14245DC7C7D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111389" y="5386222"/>
                  <a:ext cx="123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75316" name="Freihand 175315">
                  <a:extLst>
                    <a:ext uri="{FF2B5EF4-FFF2-40B4-BE49-F238E27FC236}">
                      <a16:creationId xmlns:a16="http://schemas.microsoft.com/office/drawing/2014/main" id="{407AA9B5-F2B7-AA8E-2EC8-BE7B208C446D}"/>
                    </a:ext>
                  </a:extLst>
                </p14:cNvPr>
                <p14:cNvContentPartPr/>
                <p14:nvPr/>
              </p14:nvContentPartPr>
              <p14:xfrm>
                <a:off x="8282029" y="5396662"/>
                <a:ext cx="62280" cy="118800"/>
              </p14:xfrm>
            </p:contentPart>
          </mc:Choice>
          <mc:Fallback xmlns="">
            <p:pic>
              <p:nvPicPr>
                <p:cNvPr id="175316" name="Freihand 175315">
                  <a:extLst>
                    <a:ext uri="{FF2B5EF4-FFF2-40B4-BE49-F238E27FC236}">
                      <a16:creationId xmlns:a16="http://schemas.microsoft.com/office/drawing/2014/main" id="{407AA9B5-F2B7-AA8E-2EC8-BE7B208C446D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8273029" y="5387662"/>
                  <a:ext cx="79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75317" name="Freihand 175316">
                  <a:extLst>
                    <a:ext uri="{FF2B5EF4-FFF2-40B4-BE49-F238E27FC236}">
                      <a16:creationId xmlns:a16="http://schemas.microsoft.com/office/drawing/2014/main" id="{686A003F-B2DE-5FFF-4047-A89F7B4410A0}"/>
                    </a:ext>
                  </a:extLst>
                </p14:cNvPr>
                <p14:cNvContentPartPr/>
                <p14:nvPr/>
              </p14:nvContentPartPr>
              <p14:xfrm>
                <a:off x="8375989" y="5395222"/>
                <a:ext cx="112680" cy="116640"/>
              </p14:xfrm>
            </p:contentPart>
          </mc:Choice>
          <mc:Fallback xmlns="">
            <p:pic>
              <p:nvPicPr>
                <p:cNvPr id="175317" name="Freihand 175316">
                  <a:extLst>
                    <a:ext uri="{FF2B5EF4-FFF2-40B4-BE49-F238E27FC236}">
                      <a16:creationId xmlns:a16="http://schemas.microsoft.com/office/drawing/2014/main" id="{686A003F-B2DE-5FFF-4047-A89F7B4410A0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366989" y="5386222"/>
                  <a:ext cx="130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75318" name="Freihand 175317">
                  <a:extLst>
                    <a:ext uri="{FF2B5EF4-FFF2-40B4-BE49-F238E27FC236}">
                      <a16:creationId xmlns:a16="http://schemas.microsoft.com/office/drawing/2014/main" id="{12A15566-D062-3C0F-FC91-8091EA2CE1E5}"/>
                    </a:ext>
                  </a:extLst>
                </p14:cNvPr>
                <p14:cNvContentPartPr/>
                <p14:nvPr/>
              </p14:nvContentPartPr>
              <p14:xfrm>
                <a:off x="7611349" y="5730382"/>
                <a:ext cx="160560" cy="7560"/>
              </p14:xfrm>
            </p:contentPart>
          </mc:Choice>
          <mc:Fallback xmlns="">
            <p:pic>
              <p:nvPicPr>
                <p:cNvPr id="175318" name="Freihand 175317">
                  <a:extLst>
                    <a:ext uri="{FF2B5EF4-FFF2-40B4-BE49-F238E27FC236}">
                      <a16:creationId xmlns:a16="http://schemas.microsoft.com/office/drawing/2014/main" id="{12A15566-D062-3C0F-FC91-8091EA2CE1E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602369" y="5721382"/>
                  <a:ext cx="178161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325" name="Gruppieren 175324">
            <a:extLst>
              <a:ext uri="{FF2B5EF4-FFF2-40B4-BE49-F238E27FC236}">
                <a16:creationId xmlns:a16="http://schemas.microsoft.com/office/drawing/2014/main" id="{AF2754FD-9914-59C4-1DBB-C23F16840480}"/>
              </a:ext>
            </a:extLst>
          </p:cNvPr>
          <p:cNvGrpSpPr/>
          <p:nvPr/>
        </p:nvGrpSpPr>
        <p:grpSpPr>
          <a:xfrm>
            <a:off x="7821589" y="4567942"/>
            <a:ext cx="67680" cy="164160"/>
            <a:chOff x="7821589" y="4567942"/>
            <a:chExt cx="6768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75323" name="Freihand 175322">
                  <a:extLst>
                    <a:ext uri="{FF2B5EF4-FFF2-40B4-BE49-F238E27FC236}">
                      <a16:creationId xmlns:a16="http://schemas.microsoft.com/office/drawing/2014/main" id="{4C57F5DC-F6B8-EB25-F2AB-FDFB107D5F6E}"/>
                    </a:ext>
                  </a:extLst>
                </p14:cNvPr>
                <p14:cNvContentPartPr/>
                <p14:nvPr/>
              </p14:nvContentPartPr>
              <p14:xfrm>
                <a:off x="7821589" y="4567942"/>
                <a:ext cx="60840" cy="135360"/>
              </p14:xfrm>
            </p:contentPart>
          </mc:Choice>
          <mc:Fallback xmlns="">
            <p:pic>
              <p:nvPicPr>
                <p:cNvPr id="175323" name="Freihand 175322">
                  <a:extLst>
                    <a:ext uri="{FF2B5EF4-FFF2-40B4-BE49-F238E27FC236}">
                      <a16:creationId xmlns:a16="http://schemas.microsoft.com/office/drawing/2014/main" id="{4C57F5DC-F6B8-EB25-F2AB-FDFB107D5F6E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812949" y="4558942"/>
                  <a:ext cx="78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75324" name="Freihand 175323">
                  <a:extLst>
                    <a:ext uri="{FF2B5EF4-FFF2-40B4-BE49-F238E27FC236}">
                      <a16:creationId xmlns:a16="http://schemas.microsoft.com/office/drawing/2014/main" id="{4957B67E-D67A-201A-43E4-CC99840E2501}"/>
                    </a:ext>
                  </a:extLst>
                </p14:cNvPr>
                <p14:cNvContentPartPr/>
                <p14:nvPr/>
              </p14:nvContentPartPr>
              <p14:xfrm>
                <a:off x="7882789" y="4604662"/>
                <a:ext cx="6480" cy="127440"/>
              </p14:xfrm>
            </p:contentPart>
          </mc:Choice>
          <mc:Fallback xmlns="">
            <p:pic>
              <p:nvPicPr>
                <p:cNvPr id="175324" name="Freihand 175323">
                  <a:extLst>
                    <a:ext uri="{FF2B5EF4-FFF2-40B4-BE49-F238E27FC236}">
                      <a16:creationId xmlns:a16="http://schemas.microsoft.com/office/drawing/2014/main" id="{4957B67E-D67A-201A-43E4-CC99840E2501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873789" y="4595662"/>
                  <a:ext cx="2412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0">
            <p14:nvContentPartPr>
              <p14:cNvPr id="175411" name="Freihand 175410">
                <a:extLst>
                  <a:ext uri="{FF2B5EF4-FFF2-40B4-BE49-F238E27FC236}">
                    <a16:creationId xmlns:a16="http://schemas.microsoft.com/office/drawing/2014/main" id="{60633250-E5E1-E663-C990-80061A4F7A1A}"/>
                  </a:ext>
                </a:extLst>
              </p14:cNvPr>
              <p14:cNvContentPartPr/>
              <p14:nvPr/>
            </p14:nvContentPartPr>
            <p14:xfrm>
              <a:off x="1353469" y="367462"/>
              <a:ext cx="182880" cy="439920"/>
            </p14:xfrm>
          </p:contentPart>
        </mc:Choice>
        <mc:Fallback xmlns="">
          <p:pic>
            <p:nvPicPr>
              <p:cNvPr id="175411" name="Freihand 175410">
                <a:extLst>
                  <a:ext uri="{FF2B5EF4-FFF2-40B4-BE49-F238E27FC236}">
                    <a16:creationId xmlns:a16="http://schemas.microsoft.com/office/drawing/2014/main" id="{60633250-E5E1-E663-C990-80061A4F7A1A}"/>
                  </a:ext>
                </a:extLst>
              </p:cNvPr>
              <p:cNvPicPr/>
              <p:nvPr/>
            </p:nvPicPr>
            <p:blipFill>
              <a:blip r:embed="rId1109"/>
              <a:stretch>
                <a:fillRect/>
              </a:stretch>
            </p:blipFill>
            <p:spPr>
              <a:xfrm>
                <a:off x="1344829" y="358822"/>
                <a:ext cx="200520" cy="45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482" name="Gruppieren 175481">
            <a:extLst>
              <a:ext uri="{FF2B5EF4-FFF2-40B4-BE49-F238E27FC236}">
                <a16:creationId xmlns:a16="http://schemas.microsoft.com/office/drawing/2014/main" id="{2AC3B1D6-0E19-CD62-4C29-2BA61870F0E5}"/>
              </a:ext>
            </a:extLst>
          </p:cNvPr>
          <p:cNvGrpSpPr/>
          <p:nvPr/>
        </p:nvGrpSpPr>
        <p:grpSpPr>
          <a:xfrm>
            <a:off x="129469" y="4966822"/>
            <a:ext cx="2590560" cy="643680"/>
            <a:chOff x="129469" y="4966822"/>
            <a:chExt cx="259056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175449" name="Freihand 175448">
                  <a:extLst>
                    <a:ext uri="{FF2B5EF4-FFF2-40B4-BE49-F238E27FC236}">
                      <a16:creationId xmlns:a16="http://schemas.microsoft.com/office/drawing/2014/main" id="{5FBFA8AB-A5B6-7EF7-F80A-1F59B3D4A7BF}"/>
                    </a:ext>
                  </a:extLst>
                </p14:cNvPr>
                <p14:cNvContentPartPr/>
                <p14:nvPr/>
              </p14:nvContentPartPr>
              <p14:xfrm>
                <a:off x="129469" y="5124862"/>
                <a:ext cx="163080" cy="157320"/>
              </p14:xfrm>
            </p:contentPart>
          </mc:Choice>
          <mc:Fallback xmlns="">
            <p:pic>
              <p:nvPicPr>
                <p:cNvPr id="175449" name="Freihand 175448">
                  <a:extLst>
                    <a:ext uri="{FF2B5EF4-FFF2-40B4-BE49-F238E27FC236}">
                      <a16:creationId xmlns:a16="http://schemas.microsoft.com/office/drawing/2014/main" id="{5FBFA8AB-A5B6-7EF7-F80A-1F59B3D4A7BF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120469" y="5116222"/>
                  <a:ext cx="180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175450" name="Freihand 175449">
                  <a:extLst>
                    <a:ext uri="{FF2B5EF4-FFF2-40B4-BE49-F238E27FC236}">
                      <a16:creationId xmlns:a16="http://schemas.microsoft.com/office/drawing/2014/main" id="{D7BFCB2C-21D6-B8CB-EFD2-31F755D92E7F}"/>
                    </a:ext>
                  </a:extLst>
                </p14:cNvPr>
                <p14:cNvContentPartPr/>
                <p14:nvPr/>
              </p14:nvContentPartPr>
              <p14:xfrm>
                <a:off x="455629" y="5092462"/>
                <a:ext cx="86040" cy="123120"/>
              </p14:xfrm>
            </p:contentPart>
          </mc:Choice>
          <mc:Fallback xmlns="">
            <p:pic>
              <p:nvPicPr>
                <p:cNvPr id="175450" name="Freihand 175449">
                  <a:extLst>
                    <a:ext uri="{FF2B5EF4-FFF2-40B4-BE49-F238E27FC236}">
                      <a16:creationId xmlns:a16="http://schemas.microsoft.com/office/drawing/2014/main" id="{D7BFCB2C-21D6-B8CB-EFD2-31F755D92E7F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446989" y="5083822"/>
                  <a:ext cx="103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175451" name="Freihand 175450">
                  <a:extLst>
                    <a:ext uri="{FF2B5EF4-FFF2-40B4-BE49-F238E27FC236}">
                      <a16:creationId xmlns:a16="http://schemas.microsoft.com/office/drawing/2014/main" id="{21C10B95-CC78-31AC-7C59-2FD9DFA25100}"/>
                    </a:ext>
                  </a:extLst>
                </p14:cNvPr>
                <p14:cNvContentPartPr/>
                <p14:nvPr/>
              </p14:nvContentPartPr>
              <p14:xfrm>
                <a:off x="501709" y="5102902"/>
                <a:ext cx="68760" cy="268560"/>
              </p14:xfrm>
            </p:contentPart>
          </mc:Choice>
          <mc:Fallback xmlns="">
            <p:pic>
              <p:nvPicPr>
                <p:cNvPr id="175451" name="Freihand 175450">
                  <a:extLst>
                    <a:ext uri="{FF2B5EF4-FFF2-40B4-BE49-F238E27FC236}">
                      <a16:creationId xmlns:a16="http://schemas.microsoft.com/office/drawing/2014/main" id="{21C10B95-CC78-31AC-7C59-2FD9DFA25100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492709" y="5094262"/>
                  <a:ext cx="86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175453" name="Freihand 175452">
                  <a:extLst>
                    <a:ext uri="{FF2B5EF4-FFF2-40B4-BE49-F238E27FC236}">
                      <a16:creationId xmlns:a16="http://schemas.microsoft.com/office/drawing/2014/main" id="{FA32AD1C-96FC-D1A0-EBA9-BCE9DF8CC786}"/>
                    </a:ext>
                  </a:extLst>
                </p14:cNvPr>
                <p14:cNvContentPartPr/>
                <p14:nvPr/>
              </p14:nvContentPartPr>
              <p14:xfrm>
                <a:off x="714109" y="5048902"/>
                <a:ext cx="81000" cy="165240"/>
              </p14:xfrm>
            </p:contentPart>
          </mc:Choice>
          <mc:Fallback xmlns="">
            <p:pic>
              <p:nvPicPr>
                <p:cNvPr id="175453" name="Freihand 175452">
                  <a:extLst>
                    <a:ext uri="{FF2B5EF4-FFF2-40B4-BE49-F238E27FC236}">
                      <a16:creationId xmlns:a16="http://schemas.microsoft.com/office/drawing/2014/main" id="{FA32AD1C-96FC-D1A0-EBA9-BCE9DF8CC786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705109" y="5040262"/>
                  <a:ext cx="98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175454" name="Freihand 175453">
                  <a:extLst>
                    <a:ext uri="{FF2B5EF4-FFF2-40B4-BE49-F238E27FC236}">
                      <a16:creationId xmlns:a16="http://schemas.microsoft.com/office/drawing/2014/main" id="{6F659CBD-35A6-604E-A244-CC54E4691B94}"/>
                    </a:ext>
                  </a:extLst>
                </p14:cNvPr>
                <p14:cNvContentPartPr/>
                <p14:nvPr/>
              </p14:nvContentPartPr>
              <p14:xfrm>
                <a:off x="831829" y="5038102"/>
                <a:ext cx="175320" cy="160920"/>
              </p14:xfrm>
            </p:contentPart>
          </mc:Choice>
          <mc:Fallback xmlns="">
            <p:pic>
              <p:nvPicPr>
                <p:cNvPr id="175454" name="Freihand 175453">
                  <a:extLst>
                    <a:ext uri="{FF2B5EF4-FFF2-40B4-BE49-F238E27FC236}">
                      <a16:creationId xmlns:a16="http://schemas.microsoft.com/office/drawing/2014/main" id="{6F659CBD-35A6-604E-A244-CC54E4691B94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822829" y="5029102"/>
                  <a:ext cx="192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175455" name="Freihand 175454">
                  <a:extLst>
                    <a:ext uri="{FF2B5EF4-FFF2-40B4-BE49-F238E27FC236}">
                      <a16:creationId xmlns:a16="http://schemas.microsoft.com/office/drawing/2014/main" id="{70DB45A7-7FA3-21D6-80F0-63C61AEFCEF3}"/>
                    </a:ext>
                  </a:extLst>
                </p14:cNvPr>
                <p14:cNvContentPartPr/>
                <p14:nvPr/>
              </p14:nvContentPartPr>
              <p14:xfrm>
                <a:off x="993829" y="5037742"/>
                <a:ext cx="36000" cy="38880"/>
              </p14:xfrm>
            </p:contentPart>
          </mc:Choice>
          <mc:Fallback xmlns="">
            <p:pic>
              <p:nvPicPr>
                <p:cNvPr id="175455" name="Freihand 175454">
                  <a:extLst>
                    <a:ext uri="{FF2B5EF4-FFF2-40B4-BE49-F238E27FC236}">
                      <a16:creationId xmlns:a16="http://schemas.microsoft.com/office/drawing/2014/main" id="{70DB45A7-7FA3-21D6-80F0-63C61AEFCEF3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984829" y="5029102"/>
                  <a:ext cx="53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175456" name="Freihand 175455">
                  <a:extLst>
                    <a:ext uri="{FF2B5EF4-FFF2-40B4-BE49-F238E27FC236}">
                      <a16:creationId xmlns:a16="http://schemas.microsoft.com/office/drawing/2014/main" id="{9A0F988A-33C2-B8F0-2DB1-54D6D07165BB}"/>
                    </a:ext>
                  </a:extLst>
                </p14:cNvPr>
                <p14:cNvContentPartPr/>
                <p14:nvPr/>
              </p14:nvContentPartPr>
              <p14:xfrm>
                <a:off x="1061509" y="4966822"/>
                <a:ext cx="171720" cy="331920"/>
              </p14:xfrm>
            </p:contentPart>
          </mc:Choice>
          <mc:Fallback xmlns="">
            <p:pic>
              <p:nvPicPr>
                <p:cNvPr id="175456" name="Freihand 175455">
                  <a:extLst>
                    <a:ext uri="{FF2B5EF4-FFF2-40B4-BE49-F238E27FC236}">
                      <a16:creationId xmlns:a16="http://schemas.microsoft.com/office/drawing/2014/main" id="{9A0F988A-33C2-B8F0-2DB1-54D6D07165BB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1052509" y="4957822"/>
                  <a:ext cx="189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175457" name="Freihand 175456">
                  <a:extLst>
                    <a:ext uri="{FF2B5EF4-FFF2-40B4-BE49-F238E27FC236}">
                      <a16:creationId xmlns:a16="http://schemas.microsoft.com/office/drawing/2014/main" id="{9663E55C-807C-D1D8-AF63-D371DB79907B}"/>
                    </a:ext>
                  </a:extLst>
                </p14:cNvPr>
                <p14:cNvContentPartPr/>
                <p14:nvPr/>
              </p14:nvContentPartPr>
              <p14:xfrm>
                <a:off x="1304509" y="5030182"/>
                <a:ext cx="184320" cy="92160"/>
              </p14:xfrm>
            </p:contentPart>
          </mc:Choice>
          <mc:Fallback xmlns="">
            <p:pic>
              <p:nvPicPr>
                <p:cNvPr id="175457" name="Freihand 175456">
                  <a:extLst>
                    <a:ext uri="{FF2B5EF4-FFF2-40B4-BE49-F238E27FC236}">
                      <a16:creationId xmlns:a16="http://schemas.microsoft.com/office/drawing/2014/main" id="{9663E55C-807C-D1D8-AF63-D371DB79907B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1295509" y="5021182"/>
                  <a:ext cx="201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175458" name="Freihand 175457">
                  <a:extLst>
                    <a:ext uri="{FF2B5EF4-FFF2-40B4-BE49-F238E27FC236}">
                      <a16:creationId xmlns:a16="http://schemas.microsoft.com/office/drawing/2014/main" id="{CC8E2037-54B7-877E-38AC-127D303F1BB7}"/>
                    </a:ext>
                  </a:extLst>
                </p14:cNvPr>
                <p14:cNvContentPartPr/>
                <p14:nvPr/>
              </p14:nvContentPartPr>
              <p14:xfrm>
                <a:off x="1532749" y="5037742"/>
                <a:ext cx="176400" cy="57240"/>
              </p14:xfrm>
            </p:contentPart>
          </mc:Choice>
          <mc:Fallback xmlns="">
            <p:pic>
              <p:nvPicPr>
                <p:cNvPr id="175458" name="Freihand 175457">
                  <a:extLst>
                    <a:ext uri="{FF2B5EF4-FFF2-40B4-BE49-F238E27FC236}">
                      <a16:creationId xmlns:a16="http://schemas.microsoft.com/office/drawing/2014/main" id="{CC8E2037-54B7-877E-38AC-127D303F1BB7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1524109" y="5029102"/>
                  <a:ext cx="194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175459" name="Freihand 175458">
                  <a:extLst>
                    <a:ext uri="{FF2B5EF4-FFF2-40B4-BE49-F238E27FC236}">
                      <a16:creationId xmlns:a16="http://schemas.microsoft.com/office/drawing/2014/main" id="{D35C0440-7215-6F03-C7D6-979E9BF4B8D8}"/>
                    </a:ext>
                  </a:extLst>
                </p14:cNvPr>
                <p14:cNvContentPartPr/>
                <p14:nvPr/>
              </p14:nvContentPartPr>
              <p14:xfrm>
                <a:off x="182389" y="5366782"/>
                <a:ext cx="154440" cy="180720"/>
              </p14:xfrm>
            </p:contentPart>
          </mc:Choice>
          <mc:Fallback xmlns="">
            <p:pic>
              <p:nvPicPr>
                <p:cNvPr id="175459" name="Freihand 175458">
                  <a:extLst>
                    <a:ext uri="{FF2B5EF4-FFF2-40B4-BE49-F238E27FC236}">
                      <a16:creationId xmlns:a16="http://schemas.microsoft.com/office/drawing/2014/main" id="{D35C0440-7215-6F03-C7D6-979E9BF4B8D8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173749" y="5358142"/>
                  <a:ext cx="172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175460" name="Freihand 175459">
                  <a:extLst>
                    <a:ext uri="{FF2B5EF4-FFF2-40B4-BE49-F238E27FC236}">
                      <a16:creationId xmlns:a16="http://schemas.microsoft.com/office/drawing/2014/main" id="{3FCECBDD-D615-BFB3-75BE-DB63C2CBBC0B}"/>
                    </a:ext>
                  </a:extLst>
                </p14:cNvPr>
                <p14:cNvContentPartPr/>
                <p14:nvPr/>
              </p14:nvContentPartPr>
              <p14:xfrm>
                <a:off x="372469" y="5346262"/>
                <a:ext cx="107280" cy="168480"/>
              </p14:xfrm>
            </p:contentPart>
          </mc:Choice>
          <mc:Fallback xmlns="">
            <p:pic>
              <p:nvPicPr>
                <p:cNvPr id="175460" name="Freihand 175459">
                  <a:extLst>
                    <a:ext uri="{FF2B5EF4-FFF2-40B4-BE49-F238E27FC236}">
                      <a16:creationId xmlns:a16="http://schemas.microsoft.com/office/drawing/2014/main" id="{3FCECBDD-D615-BFB3-75BE-DB63C2CBBC0B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363829" y="5337622"/>
                  <a:ext cx="124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175461" name="Freihand 175460">
                  <a:extLst>
                    <a:ext uri="{FF2B5EF4-FFF2-40B4-BE49-F238E27FC236}">
                      <a16:creationId xmlns:a16="http://schemas.microsoft.com/office/drawing/2014/main" id="{A358C54C-935E-6119-54C2-67470A1A6377}"/>
                    </a:ext>
                  </a:extLst>
                </p14:cNvPr>
                <p14:cNvContentPartPr/>
                <p14:nvPr/>
              </p14:nvContentPartPr>
              <p14:xfrm>
                <a:off x="593149" y="5336542"/>
                <a:ext cx="293760" cy="244440"/>
              </p14:xfrm>
            </p:contentPart>
          </mc:Choice>
          <mc:Fallback xmlns="">
            <p:pic>
              <p:nvPicPr>
                <p:cNvPr id="175461" name="Freihand 175460">
                  <a:extLst>
                    <a:ext uri="{FF2B5EF4-FFF2-40B4-BE49-F238E27FC236}">
                      <a16:creationId xmlns:a16="http://schemas.microsoft.com/office/drawing/2014/main" id="{A358C54C-935E-6119-54C2-67470A1A6377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584149" y="5327902"/>
                  <a:ext cx="311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175463" name="Freihand 175462">
                  <a:extLst>
                    <a:ext uri="{FF2B5EF4-FFF2-40B4-BE49-F238E27FC236}">
                      <a16:creationId xmlns:a16="http://schemas.microsoft.com/office/drawing/2014/main" id="{EF795DAB-9FB6-CD26-A4BF-5F01C6BEB688}"/>
                    </a:ext>
                  </a:extLst>
                </p14:cNvPr>
                <p14:cNvContentPartPr/>
                <p14:nvPr/>
              </p14:nvContentPartPr>
              <p14:xfrm>
                <a:off x="1018669" y="5336902"/>
                <a:ext cx="72000" cy="173160"/>
              </p14:xfrm>
            </p:contentPart>
          </mc:Choice>
          <mc:Fallback xmlns="">
            <p:pic>
              <p:nvPicPr>
                <p:cNvPr id="175463" name="Freihand 175462">
                  <a:extLst>
                    <a:ext uri="{FF2B5EF4-FFF2-40B4-BE49-F238E27FC236}">
                      <a16:creationId xmlns:a16="http://schemas.microsoft.com/office/drawing/2014/main" id="{EF795DAB-9FB6-CD26-A4BF-5F01C6BEB688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1009669" y="5328262"/>
                  <a:ext cx="89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175464" name="Freihand 175463">
                  <a:extLst>
                    <a:ext uri="{FF2B5EF4-FFF2-40B4-BE49-F238E27FC236}">
                      <a16:creationId xmlns:a16="http://schemas.microsoft.com/office/drawing/2014/main" id="{32FD8833-222A-8D4F-6E68-7C04DF907040}"/>
                    </a:ext>
                  </a:extLst>
                </p14:cNvPr>
                <p14:cNvContentPartPr/>
                <p14:nvPr/>
              </p14:nvContentPartPr>
              <p14:xfrm>
                <a:off x="1017229" y="5330062"/>
                <a:ext cx="136440" cy="189720"/>
              </p14:xfrm>
            </p:contentPart>
          </mc:Choice>
          <mc:Fallback xmlns="">
            <p:pic>
              <p:nvPicPr>
                <p:cNvPr id="175464" name="Freihand 175463">
                  <a:extLst>
                    <a:ext uri="{FF2B5EF4-FFF2-40B4-BE49-F238E27FC236}">
                      <a16:creationId xmlns:a16="http://schemas.microsoft.com/office/drawing/2014/main" id="{32FD8833-222A-8D4F-6E68-7C04DF907040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1008229" y="5321422"/>
                  <a:ext cx="154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175465" name="Freihand 175464">
                  <a:extLst>
                    <a:ext uri="{FF2B5EF4-FFF2-40B4-BE49-F238E27FC236}">
                      <a16:creationId xmlns:a16="http://schemas.microsoft.com/office/drawing/2014/main" id="{85467FB1-7B72-15E7-0B22-2290DD9D433A}"/>
                    </a:ext>
                  </a:extLst>
                </p14:cNvPr>
                <p14:cNvContentPartPr/>
                <p14:nvPr/>
              </p14:nvContentPartPr>
              <p14:xfrm>
                <a:off x="1205509" y="5342302"/>
                <a:ext cx="35280" cy="8640"/>
              </p14:xfrm>
            </p:contentPart>
          </mc:Choice>
          <mc:Fallback xmlns="">
            <p:pic>
              <p:nvPicPr>
                <p:cNvPr id="175465" name="Freihand 175464">
                  <a:extLst>
                    <a:ext uri="{FF2B5EF4-FFF2-40B4-BE49-F238E27FC236}">
                      <a16:creationId xmlns:a16="http://schemas.microsoft.com/office/drawing/2014/main" id="{85467FB1-7B72-15E7-0B22-2290DD9D433A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1196509" y="5333662"/>
                  <a:ext cx="5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175466" name="Freihand 175465">
                  <a:extLst>
                    <a:ext uri="{FF2B5EF4-FFF2-40B4-BE49-F238E27FC236}">
                      <a16:creationId xmlns:a16="http://schemas.microsoft.com/office/drawing/2014/main" id="{7492542A-EE8E-9281-D413-2C0531DA4FEE}"/>
                    </a:ext>
                  </a:extLst>
                </p14:cNvPr>
                <p14:cNvContentPartPr/>
                <p14:nvPr/>
              </p14:nvContentPartPr>
              <p14:xfrm>
                <a:off x="984469" y="5490622"/>
                <a:ext cx="128520" cy="119880"/>
              </p14:xfrm>
            </p:contentPart>
          </mc:Choice>
          <mc:Fallback xmlns="">
            <p:pic>
              <p:nvPicPr>
                <p:cNvPr id="175466" name="Freihand 175465">
                  <a:extLst>
                    <a:ext uri="{FF2B5EF4-FFF2-40B4-BE49-F238E27FC236}">
                      <a16:creationId xmlns:a16="http://schemas.microsoft.com/office/drawing/2014/main" id="{7492542A-EE8E-9281-D413-2C0531DA4FEE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975829" y="5481982"/>
                  <a:ext cx="146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175467" name="Freihand 175466">
                  <a:extLst>
                    <a:ext uri="{FF2B5EF4-FFF2-40B4-BE49-F238E27FC236}">
                      <a16:creationId xmlns:a16="http://schemas.microsoft.com/office/drawing/2014/main" id="{ABA9D58C-DD76-060D-69E1-3A8109F742B0}"/>
                    </a:ext>
                  </a:extLst>
                </p14:cNvPr>
                <p14:cNvContentPartPr/>
                <p14:nvPr/>
              </p14:nvContentPartPr>
              <p14:xfrm>
                <a:off x="1179589" y="5333662"/>
                <a:ext cx="93600" cy="195120"/>
              </p14:xfrm>
            </p:contentPart>
          </mc:Choice>
          <mc:Fallback xmlns="">
            <p:pic>
              <p:nvPicPr>
                <p:cNvPr id="175467" name="Freihand 175466">
                  <a:extLst>
                    <a:ext uri="{FF2B5EF4-FFF2-40B4-BE49-F238E27FC236}">
                      <a16:creationId xmlns:a16="http://schemas.microsoft.com/office/drawing/2014/main" id="{ABA9D58C-DD76-060D-69E1-3A8109F742B0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1170589" y="5324662"/>
                  <a:ext cx="111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175468" name="Freihand 175467">
                  <a:extLst>
                    <a:ext uri="{FF2B5EF4-FFF2-40B4-BE49-F238E27FC236}">
                      <a16:creationId xmlns:a16="http://schemas.microsoft.com/office/drawing/2014/main" id="{EDB5E7F6-4B45-54B3-677A-75153E113D4E}"/>
                    </a:ext>
                  </a:extLst>
                </p14:cNvPr>
                <p14:cNvContentPartPr/>
                <p14:nvPr/>
              </p14:nvContentPartPr>
              <p14:xfrm>
                <a:off x="1317829" y="5461102"/>
                <a:ext cx="19080" cy="106200"/>
              </p14:xfrm>
            </p:contentPart>
          </mc:Choice>
          <mc:Fallback xmlns="">
            <p:pic>
              <p:nvPicPr>
                <p:cNvPr id="175468" name="Freihand 175467">
                  <a:extLst>
                    <a:ext uri="{FF2B5EF4-FFF2-40B4-BE49-F238E27FC236}">
                      <a16:creationId xmlns:a16="http://schemas.microsoft.com/office/drawing/2014/main" id="{EDB5E7F6-4B45-54B3-677A-75153E113D4E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1309189" y="5452102"/>
                  <a:ext cx="36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175469" name="Freihand 175468">
                  <a:extLst>
                    <a:ext uri="{FF2B5EF4-FFF2-40B4-BE49-F238E27FC236}">
                      <a16:creationId xmlns:a16="http://schemas.microsoft.com/office/drawing/2014/main" id="{6D28E6C3-D66F-3418-5826-EB1FF4C9778F}"/>
                    </a:ext>
                  </a:extLst>
                </p14:cNvPr>
                <p14:cNvContentPartPr/>
                <p14:nvPr/>
              </p14:nvContentPartPr>
              <p14:xfrm>
                <a:off x="1391629" y="5305942"/>
                <a:ext cx="126360" cy="228960"/>
              </p14:xfrm>
            </p:contentPart>
          </mc:Choice>
          <mc:Fallback xmlns="">
            <p:pic>
              <p:nvPicPr>
                <p:cNvPr id="175469" name="Freihand 175468">
                  <a:extLst>
                    <a:ext uri="{FF2B5EF4-FFF2-40B4-BE49-F238E27FC236}">
                      <a16:creationId xmlns:a16="http://schemas.microsoft.com/office/drawing/2014/main" id="{6D28E6C3-D66F-3418-5826-EB1FF4C9778F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382629" y="5297302"/>
                  <a:ext cx="144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175470" name="Freihand 175469">
                  <a:extLst>
                    <a:ext uri="{FF2B5EF4-FFF2-40B4-BE49-F238E27FC236}">
                      <a16:creationId xmlns:a16="http://schemas.microsoft.com/office/drawing/2014/main" id="{547B5BCD-4EF2-49F2-0DD1-85A7B4667C06}"/>
                    </a:ext>
                  </a:extLst>
                </p14:cNvPr>
                <p14:cNvContentPartPr/>
                <p14:nvPr/>
              </p14:nvContentPartPr>
              <p14:xfrm>
                <a:off x="1637149" y="5362462"/>
                <a:ext cx="115920" cy="41760"/>
              </p14:xfrm>
            </p:contentPart>
          </mc:Choice>
          <mc:Fallback xmlns="">
            <p:pic>
              <p:nvPicPr>
                <p:cNvPr id="175470" name="Freihand 175469">
                  <a:extLst>
                    <a:ext uri="{FF2B5EF4-FFF2-40B4-BE49-F238E27FC236}">
                      <a16:creationId xmlns:a16="http://schemas.microsoft.com/office/drawing/2014/main" id="{547B5BCD-4EF2-49F2-0DD1-85A7B4667C06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1628509" y="5353462"/>
                  <a:ext cx="133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175471" name="Freihand 175470">
                  <a:extLst>
                    <a:ext uri="{FF2B5EF4-FFF2-40B4-BE49-F238E27FC236}">
                      <a16:creationId xmlns:a16="http://schemas.microsoft.com/office/drawing/2014/main" id="{415D320A-3055-471D-ACCB-6EFF5B9773ED}"/>
                    </a:ext>
                  </a:extLst>
                </p14:cNvPr>
                <p14:cNvContentPartPr/>
                <p14:nvPr/>
              </p14:nvContentPartPr>
              <p14:xfrm>
                <a:off x="1726069" y="5287582"/>
                <a:ext cx="69120" cy="212040"/>
              </p14:xfrm>
            </p:contentPart>
          </mc:Choice>
          <mc:Fallback xmlns="">
            <p:pic>
              <p:nvPicPr>
                <p:cNvPr id="175471" name="Freihand 175470">
                  <a:extLst>
                    <a:ext uri="{FF2B5EF4-FFF2-40B4-BE49-F238E27FC236}">
                      <a16:creationId xmlns:a16="http://schemas.microsoft.com/office/drawing/2014/main" id="{415D320A-3055-471D-ACCB-6EFF5B9773ED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1717069" y="5278942"/>
                  <a:ext cx="86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175472" name="Freihand 175471">
                  <a:extLst>
                    <a:ext uri="{FF2B5EF4-FFF2-40B4-BE49-F238E27FC236}">
                      <a16:creationId xmlns:a16="http://schemas.microsoft.com/office/drawing/2014/main" id="{2EA37391-3F87-96A3-FA04-1268EEB9C9C0}"/>
                    </a:ext>
                  </a:extLst>
                </p14:cNvPr>
                <p14:cNvContentPartPr/>
                <p14:nvPr/>
              </p14:nvContentPartPr>
              <p14:xfrm>
                <a:off x="1880509" y="5243662"/>
                <a:ext cx="101160" cy="194400"/>
              </p14:xfrm>
            </p:contentPart>
          </mc:Choice>
          <mc:Fallback xmlns="">
            <p:pic>
              <p:nvPicPr>
                <p:cNvPr id="175472" name="Freihand 175471">
                  <a:extLst>
                    <a:ext uri="{FF2B5EF4-FFF2-40B4-BE49-F238E27FC236}">
                      <a16:creationId xmlns:a16="http://schemas.microsoft.com/office/drawing/2014/main" id="{2EA37391-3F87-96A3-FA04-1268EEB9C9C0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1871509" y="5235022"/>
                  <a:ext cx="118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175473" name="Freihand 175472">
                  <a:extLst>
                    <a:ext uri="{FF2B5EF4-FFF2-40B4-BE49-F238E27FC236}">
                      <a16:creationId xmlns:a16="http://schemas.microsoft.com/office/drawing/2014/main" id="{E92DA9D5-4359-7F66-D95F-2319EFEE7C56}"/>
                    </a:ext>
                  </a:extLst>
                </p14:cNvPr>
                <p14:cNvContentPartPr/>
                <p14:nvPr/>
              </p14:nvContentPartPr>
              <p14:xfrm>
                <a:off x="1905709" y="5383702"/>
                <a:ext cx="132840" cy="47880"/>
              </p14:xfrm>
            </p:contentPart>
          </mc:Choice>
          <mc:Fallback xmlns="">
            <p:pic>
              <p:nvPicPr>
                <p:cNvPr id="175473" name="Freihand 175472">
                  <a:extLst>
                    <a:ext uri="{FF2B5EF4-FFF2-40B4-BE49-F238E27FC236}">
                      <a16:creationId xmlns:a16="http://schemas.microsoft.com/office/drawing/2014/main" id="{E92DA9D5-4359-7F66-D95F-2319EFEE7C56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1896709" y="5374702"/>
                  <a:ext cx="150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175474" name="Freihand 175473">
                  <a:extLst>
                    <a:ext uri="{FF2B5EF4-FFF2-40B4-BE49-F238E27FC236}">
                      <a16:creationId xmlns:a16="http://schemas.microsoft.com/office/drawing/2014/main" id="{89171A8F-2F05-C0BF-F628-921CB2737DF7}"/>
                    </a:ext>
                  </a:extLst>
                </p14:cNvPr>
                <p14:cNvContentPartPr/>
                <p14:nvPr/>
              </p14:nvContentPartPr>
              <p14:xfrm>
                <a:off x="2056549" y="5289382"/>
                <a:ext cx="127080" cy="162720"/>
              </p14:xfrm>
            </p:contentPart>
          </mc:Choice>
          <mc:Fallback xmlns="">
            <p:pic>
              <p:nvPicPr>
                <p:cNvPr id="175474" name="Freihand 175473">
                  <a:extLst>
                    <a:ext uri="{FF2B5EF4-FFF2-40B4-BE49-F238E27FC236}">
                      <a16:creationId xmlns:a16="http://schemas.microsoft.com/office/drawing/2014/main" id="{89171A8F-2F05-C0BF-F628-921CB2737DF7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2047549" y="5280382"/>
                  <a:ext cx="144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175475" name="Freihand 175474">
                  <a:extLst>
                    <a:ext uri="{FF2B5EF4-FFF2-40B4-BE49-F238E27FC236}">
                      <a16:creationId xmlns:a16="http://schemas.microsoft.com/office/drawing/2014/main" id="{69D18552-F4A6-89F7-B574-AF662ABF9E7C}"/>
                    </a:ext>
                  </a:extLst>
                </p14:cNvPr>
                <p14:cNvContentPartPr/>
                <p14:nvPr/>
              </p14:nvContentPartPr>
              <p14:xfrm>
                <a:off x="2200189" y="5289022"/>
                <a:ext cx="170280" cy="67320"/>
              </p14:xfrm>
            </p:contentPart>
          </mc:Choice>
          <mc:Fallback xmlns="">
            <p:pic>
              <p:nvPicPr>
                <p:cNvPr id="175475" name="Freihand 175474">
                  <a:extLst>
                    <a:ext uri="{FF2B5EF4-FFF2-40B4-BE49-F238E27FC236}">
                      <a16:creationId xmlns:a16="http://schemas.microsoft.com/office/drawing/2014/main" id="{69D18552-F4A6-89F7-B574-AF662ABF9E7C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2191189" y="5280382"/>
                  <a:ext cx="18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175477" name="Freihand 175476">
                  <a:extLst>
                    <a:ext uri="{FF2B5EF4-FFF2-40B4-BE49-F238E27FC236}">
                      <a16:creationId xmlns:a16="http://schemas.microsoft.com/office/drawing/2014/main" id="{82439DA1-CC66-2ACE-BB38-E67FC6A21643}"/>
                    </a:ext>
                  </a:extLst>
                </p14:cNvPr>
                <p14:cNvContentPartPr/>
                <p14:nvPr/>
              </p14:nvContentPartPr>
              <p14:xfrm>
                <a:off x="2410429" y="5164822"/>
                <a:ext cx="75240" cy="149400"/>
              </p14:xfrm>
            </p:contentPart>
          </mc:Choice>
          <mc:Fallback xmlns="">
            <p:pic>
              <p:nvPicPr>
                <p:cNvPr id="175477" name="Freihand 175476">
                  <a:extLst>
                    <a:ext uri="{FF2B5EF4-FFF2-40B4-BE49-F238E27FC236}">
                      <a16:creationId xmlns:a16="http://schemas.microsoft.com/office/drawing/2014/main" id="{82439DA1-CC66-2ACE-BB38-E67FC6A21643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2401789" y="5155822"/>
                  <a:ext cx="92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175478" name="Freihand 175477">
                  <a:extLst>
                    <a:ext uri="{FF2B5EF4-FFF2-40B4-BE49-F238E27FC236}">
                      <a16:creationId xmlns:a16="http://schemas.microsoft.com/office/drawing/2014/main" id="{8D5AF089-9956-8179-9DF7-6C7F04BD27D7}"/>
                    </a:ext>
                  </a:extLst>
                </p14:cNvPr>
                <p14:cNvContentPartPr/>
                <p14:nvPr/>
              </p14:nvContentPartPr>
              <p14:xfrm>
                <a:off x="2534989" y="5316022"/>
                <a:ext cx="14760" cy="105120"/>
              </p14:xfrm>
            </p:contentPart>
          </mc:Choice>
          <mc:Fallback xmlns="">
            <p:pic>
              <p:nvPicPr>
                <p:cNvPr id="175478" name="Freihand 175477">
                  <a:extLst>
                    <a:ext uri="{FF2B5EF4-FFF2-40B4-BE49-F238E27FC236}">
                      <a16:creationId xmlns:a16="http://schemas.microsoft.com/office/drawing/2014/main" id="{8D5AF089-9956-8179-9DF7-6C7F04BD27D7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2526349" y="5307022"/>
                  <a:ext cx="32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175479" name="Freihand 175478">
                  <a:extLst>
                    <a:ext uri="{FF2B5EF4-FFF2-40B4-BE49-F238E27FC236}">
                      <a16:creationId xmlns:a16="http://schemas.microsoft.com/office/drawing/2014/main" id="{AE952C19-EFA7-070E-0C49-2390D8CB42E8}"/>
                    </a:ext>
                  </a:extLst>
                </p14:cNvPr>
                <p14:cNvContentPartPr/>
                <p14:nvPr/>
              </p14:nvContentPartPr>
              <p14:xfrm>
                <a:off x="2573869" y="5112622"/>
                <a:ext cx="95760" cy="221040"/>
              </p14:xfrm>
            </p:contentPart>
          </mc:Choice>
          <mc:Fallback xmlns="">
            <p:pic>
              <p:nvPicPr>
                <p:cNvPr id="175479" name="Freihand 175478">
                  <a:extLst>
                    <a:ext uri="{FF2B5EF4-FFF2-40B4-BE49-F238E27FC236}">
                      <a16:creationId xmlns:a16="http://schemas.microsoft.com/office/drawing/2014/main" id="{AE952C19-EFA7-070E-0C49-2390D8CB42E8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2564869" y="5103982"/>
                  <a:ext cx="113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175480" name="Freihand 175479">
                  <a:extLst>
                    <a:ext uri="{FF2B5EF4-FFF2-40B4-BE49-F238E27FC236}">
                      <a16:creationId xmlns:a16="http://schemas.microsoft.com/office/drawing/2014/main" id="{62647E44-FA9C-7AB7-14E6-E5AF92087D51}"/>
                    </a:ext>
                  </a:extLst>
                </p14:cNvPr>
                <p14:cNvContentPartPr/>
                <p14:nvPr/>
              </p14:nvContentPartPr>
              <p14:xfrm>
                <a:off x="1920469" y="5357782"/>
                <a:ext cx="799560" cy="189720"/>
              </p14:xfrm>
            </p:contentPart>
          </mc:Choice>
          <mc:Fallback xmlns="">
            <p:pic>
              <p:nvPicPr>
                <p:cNvPr id="175480" name="Freihand 175479">
                  <a:extLst>
                    <a:ext uri="{FF2B5EF4-FFF2-40B4-BE49-F238E27FC236}">
                      <a16:creationId xmlns:a16="http://schemas.microsoft.com/office/drawing/2014/main" id="{62647E44-FA9C-7AB7-14E6-E5AF92087D51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1911469" y="5349142"/>
                  <a:ext cx="817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175481" name="Freihand 175480">
                  <a:extLst>
                    <a:ext uri="{FF2B5EF4-FFF2-40B4-BE49-F238E27FC236}">
                      <a16:creationId xmlns:a16="http://schemas.microsoft.com/office/drawing/2014/main" id="{7A2E25B2-9C42-38B5-AAD4-F830A1152E7C}"/>
                    </a:ext>
                  </a:extLst>
                </p14:cNvPr>
                <p14:cNvContentPartPr/>
                <p14:nvPr/>
              </p14:nvContentPartPr>
              <p14:xfrm>
                <a:off x="1933429" y="5468302"/>
                <a:ext cx="650520" cy="133200"/>
              </p14:xfrm>
            </p:contentPart>
          </mc:Choice>
          <mc:Fallback xmlns="">
            <p:pic>
              <p:nvPicPr>
                <p:cNvPr id="175481" name="Freihand 175480">
                  <a:extLst>
                    <a:ext uri="{FF2B5EF4-FFF2-40B4-BE49-F238E27FC236}">
                      <a16:creationId xmlns:a16="http://schemas.microsoft.com/office/drawing/2014/main" id="{7A2E25B2-9C42-38B5-AAD4-F830A1152E7C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1924429" y="5459302"/>
                  <a:ext cx="66816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33727B3-C542-F789-C386-ADB4882C4CE5}"/>
                  </a:ext>
                </a:extLst>
              </p14:cNvPr>
              <p14:cNvContentPartPr/>
              <p14:nvPr/>
            </p14:nvContentPartPr>
            <p14:xfrm>
              <a:off x="141349" y="6060142"/>
              <a:ext cx="18000" cy="13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33727B3-C542-F789-C386-ADB4882C4CE5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132349" y="6051142"/>
                <a:ext cx="3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FD0C005-128E-40C9-1C40-F313EF5AC6C4}"/>
                  </a:ext>
                </a:extLst>
              </p14:cNvPr>
              <p14:cNvContentPartPr/>
              <p14:nvPr/>
            </p14:nvContentPartPr>
            <p14:xfrm>
              <a:off x="350869" y="2370862"/>
              <a:ext cx="118800" cy="31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FD0C005-128E-40C9-1C40-F313EF5AC6C4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341869" y="2362222"/>
                <a:ext cx="1364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F382149-3820-936B-8936-BC9BC23ECF31}"/>
                  </a:ext>
                </a:extLst>
              </p14:cNvPr>
              <p14:cNvContentPartPr/>
              <p14:nvPr/>
            </p14:nvContentPartPr>
            <p14:xfrm>
              <a:off x="3571789" y="2358622"/>
              <a:ext cx="423360" cy="334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F382149-3820-936B-8936-BC9BC23ECF31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3562789" y="2349622"/>
                <a:ext cx="441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C5B279C-C46D-52E2-DF1E-BD60D9D4EF12}"/>
                  </a:ext>
                </a:extLst>
              </p14:cNvPr>
              <p14:cNvContentPartPr/>
              <p14:nvPr/>
            </p14:nvContentPartPr>
            <p14:xfrm>
              <a:off x="265909" y="1685782"/>
              <a:ext cx="244440" cy="421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C5B279C-C46D-52E2-DF1E-BD60D9D4EF12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257269" y="1676782"/>
                <a:ext cx="2620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B380051-7F7F-66FD-5286-0B1018ADC0CE}"/>
                  </a:ext>
                </a:extLst>
              </p14:cNvPr>
              <p14:cNvContentPartPr/>
              <p14:nvPr/>
            </p14:nvContentPartPr>
            <p14:xfrm>
              <a:off x="177709" y="3696382"/>
              <a:ext cx="524520" cy="65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B380051-7F7F-66FD-5286-0B1018ADC0CE}"/>
                  </a:ext>
                </a:extLst>
              </p:cNvPr>
              <p:cNvPicPr/>
              <p:nvPr/>
            </p:nvPicPr>
            <p:blipFill>
              <a:blip r:embed="rId1255"/>
              <a:stretch>
                <a:fillRect/>
              </a:stretch>
            </p:blipFill>
            <p:spPr>
              <a:xfrm>
                <a:off x="168709" y="3687742"/>
                <a:ext cx="5421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2A14287-835E-893F-295C-5487CE9EA18C}"/>
                  </a:ext>
                </a:extLst>
              </p14:cNvPr>
              <p14:cNvContentPartPr/>
              <p14:nvPr/>
            </p14:nvContentPartPr>
            <p14:xfrm>
              <a:off x="1762789" y="3404062"/>
              <a:ext cx="267120" cy="35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2A14287-835E-893F-295C-5487CE9EA18C}"/>
                  </a:ext>
                </a:extLst>
              </p:cNvPr>
              <p:cNvPicPr/>
              <p:nvPr/>
            </p:nvPicPr>
            <p:blipFill>
              <a:blip r:embed="rId1257"/>
              <a:stretch>
                <a:fillRect/>
              </a:stretch>
            </p:blipFill>
            <p:spPr>
              <a:xfrm>
                <a:off x="1754149" y="3395062"/>
                <a:ext cx="2847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7DECD58-E0B9-A5B4-CCC1-ABF3FD9B1B32}"/>
                  </a:ext>
                </a:extLst>
              </p14:cNvPr>
              <p14:cNvContentPartPr/>
              <p14:nvPr/>
            </p14:nvContentPartPr>
            <p14:xfrm>
              <a:off x="4487269" y="685702"/>
              <a:ext cx="193320" cy="169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7DECD58-E0B9-A5B4-CCC1-ABF3FD9B1B32}"/>
                  </a:ext>
                </a:extLst>
              </p:cNvPr>
              <p:cNvPicPr/>
              <p:nvPr/>
            </p:nvPicPr>
            <p:blipFill>
              <a:blip r:embed="rId1259"/>
              <a:stretch>
                <a:fillRect/>
              </a:stretch>
            </p:blipFill>
            <p:spPr>
              <a:xfrm>
                <a:off x="4478629" y="677062"/>
                <a:ext cx="2109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2E3922D-E442-B09C-F00C-962FDA62C50E}"/>
                  </a:ext>
                </a:extLst>
              </p14:cNvPr>
              <p14:cNvContentPartPr/>
              <p14:nvPr/>
            </p14:nvContentPartPr>
            <p14:xfrm>
              <a:off x="1692949" y="300862"/>
              <a:ext cx="176760" cy="417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2E3922D-E442-B09C-F00C-962FDA62C50E}"/>
                  </a:ext>
                </a:extLst>
              </p:cNvPr>
              <p:cNvPicPr/>
              <p:nvPr/>
            </p:nvPicPr>
            <p:blipFill>
              <a:blip r:embed="rId1261"/>
              <a:stretch>
                <a:fillRect/>
              </a:stretch>
            </p:blipFill>
            <p:spPr>
              <a:xfrm>
                <a:off x="1683949" y="291862"/>
                <a:ext cx="1944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F8588BD-1751-2A5F-4C80-021E66BB31E2}"/>
                  </a:ext>
                </a:extLst>
              </p14:cNvPr>
              <p14:cNvContentPartPr/>
              <p14:nvPr/>
            </p14:nvContentPartPr>
            <p14:xfrm>
              <a:off x="3965269" y="3518542"/>
              <a:ext cx="365760" cy="241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F8588BD-1751-2A5F-4C80-021E66BB31E2}"/>
                  </a:ext>
                </a:extLst>
              </p:cNvPr>
              <p:cNvPicPr/>
              <p:nvPr/>
            </p:nvPicPr>
            <p:blipFill>
              <a:blip r:embed="rId1263"/>
              <a:stretch>
                <a:fillRect/>
              </a:stretch>
            </p:blipFill>
            <p:spPr>
              <a:xfrm>
                <a:off x="3956269" y="3509542"/>
                <a:ext cx="38340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4587EF0-CDB8-93DC-9236-7C25B71F62E3}"/>
              </a:ext>
            </a:extLst>
          </p:cNvPr>
          <p:cNvGrpSpPr/>
          <p:nvPr/>
        </p:nvGrpSpPr>
        <p:grpSpPr>
          <a:xfrm>
            <a:off x="3962389" y="2988982"/>
            <a:ext cx="394920" cy="217440"/>
            <a:chOff x="3962389" y="2988982"/>
            <a:chExt cx="39492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3EE2F79-9EEC-8564-1258-F7C33FC21EEE}"/>
                    </a:ext>
                  </a:extLst>
                </p14:cNvPr>
                <p14:cNvContentPartPr/>
                <p14:nvPr/>
              </p14:nvContentPartPr>
              <p14:xfrm>
                <a:off x="3962389" y="3021742"/>
                <a:ext cx="134640" cy="184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3EE2F79-9EEC-8564-1258-F7C33FC21EEE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3953389" y="3013102"/>
                  <a:ext cx="152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95292F5-8062-1C04-A3B0-11C0F5D7BF44}"/>
                    </a:ext>
                  </a:extLst>
                </p14:cNvPr>
                <p14:cNvContentPartPr/>
                <p14:nvPr/>
              </p14:nvContentPartPr>
              <p14:xfrm>
                <a:off x="4203949" y="2988982"/>
                <a:ext cx="153360" cy="18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95292F5-8062-1C04-A3B0-11C0F5D7BF44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4194949" y="2979982"/>
                  <a:ext cx="1710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55A3BB3-CCAC-2D7D-58A7-9EFE2A4CCA07}"/>
              </a:ext>
            </a:extLst>
          </p:cNvPr>
          <p:cNvGrpSpPr/>
          <p:nvPr/>
        </p:nvGrpSpPr>
        <p:grpSpPr>
          <a:xfrm>
            <a:off x="3382789" y="3510982"/>
            <a:ext cx="266040" cy="161640"/>
            <a:chOff x="3382789" y="3510982"/>
            <a:chExt cx="26604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3C390A5-0C5B-B9D0-371A-E9C2BE79722C}"/>
                    </a:ext>
                  </a:extLst>
                </p14:cNvPr>
                <p14:cNvContentPartPr/>
                <p14:nvPr/>
              </p14:nvContentPartPr>
              <p14:xfrm>
                <a:off x="3382789" y="3510982"/>
                <a:ext cx="109800" cy="161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3C390A5-0C5B-B9D0-371A-E9C2BE79722C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3373789" y="3501982"/>
                  <a:ext cx="127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18DA9CB-1E6B-32BF-1397-62726092E2A5}"/>
                    </a:ext>
                  </a:extLst>
                </p14:cNvPr>
                <p14:cNvContentPartPr/>
                <p14:nvPr/>
              </p14:nvContentPartPr>
              <p14:xfrm>
                <a:off x="3589789" y="3518182"/>
                <a:ext cx="59040" cy="94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18DA9CB-1E6B-32BF-1397-62726092E2A5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3580789" y="3509182"/>
                  <a:ext cx="7668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5E91C76-351A-0D75-254E-BDFF0F8C8809}"/>
              </a:ext>
            </a:extLst>
          </p:cNvPr>
          <p:cNvGrpSpPr/>
          <p:nvPr/>
        </p:nvGrpSpPr>
        <p:grpSpPr>
          <a:xfrm>
            <a:off x="3397549" y="3895822"/>
            <a:ext cx="294120" cy="127440"/>
            <a:chOff x="3397549" y="3895822"/>
            <a:chExt cx="29412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CF9F29D-E7C9-1034-F649-8D777F34DA97}"/>
                    </a:ext>
                  </a:extLst>
                </p14:cNvPr>
                <p14:cNvContentPartPr/>
                <p14:nvPr/>
              </p14:nvContentPartPr>
              <p14:xfrm>
                <a:off x="3397549" y="3903382"/>
                <a:ext cx="98280" cy="119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CF9F29D-E7C9-1034-F649-8D777F34DA97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3388909" y="3894742"/>
                  <a:ext cx="115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8D600CC-8858-9414-004F-AD5B2F0A17CC}"/>
                    </a:ext>
                  </a:extLst>
                </p14:cNvPr>
                <p14:cNvContentPartPr/>
                <p14:nvPr/>
              </p14:nvContentPartPr>
              <p14:xfrm>
                <a:off x="3607789" y="3895822"/>
                <a:ext cx="83880" cy="88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8D600CC-8858-9414-004F-AD5B2F0A17CC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3598789" y="3887182"/>
                  <a:ext cx="1015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797" name="Gruppieren 174796">
            <a:extLst>
              <a:ext uri="{FF2B5EF4-FFF2-40B4-BE49-F238E27FC236}">
                <a16:creationId xmlns:a16="http://schemas.microsoft.com/office/drawing/2014/main" id="{39FFED2E-E7EB-2411-032A-2EDF36448077}"/>
              </a:ext>
            </a:extLst>
          </p:cNvPr>
          <p:cNvGrpSpPr/>
          <p:nvPr/>
        </p:nvGrpSpPr>
        <p:grpSpPr>
          <a:xfrm>
            <a:off x="5894869" y="3837862"/>
            <a:ext cx="3123000" cy="465840"/>
            <a:chOff x="5894869" y="3837862"/>
            <a:chExt cx="312300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174792" name="Freihand 174791">
                  <a:extLst>
                    <a:ext uri="{FF2B5EF4-FFF2-40B4-BE49-F238E27FC236}">
                      <a16:creationId xmlns:a16="http://schemas.microsoft.com/office/drawing/2014/main" id="{EBE3F260-C807-146D-E442-0E7080790703}"/>
                    </a:ext>
                  </a:extLst>
                </p14:cNvPr>
                <p14:cNvContentPartPr/>
                <p14:nvPr/>
              </p14:nvContentPartPr>
              <p14:xfrm>
                <a:off x="5894869" y="4173022"/>
                <a:ext cx="3123000" cy="130680"/>
              </p14:xfrm>
            </p:contentPart>
          </mc:Choice>
          <mc:Fallback xmlns="">
            <p:pic>
              <p:nvPicPr>
                <p:cNvPr id="174792" name="Freihand 174791">
                  <a:extLst>
                    <a:ext uri="{FF2B5EF4-FFF2-40B4-BE49-F238E27FC236}">
                      <a16:creationId xmlns:a16="http://schemas.microsoft.com/office/drawing/2014/main" id="{EBE3F260-C807-146D-E442-0E7080790703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5886229" y="4164022"/>
                  <a:ext cx="3140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174794" name="Freihand 174793">
                  <a:extLst>
                    <a:ext uri="{FF2B5EF4-FFF2-40B4-BE49-F238E27FC236}">
                      <a16:creationId xmlns:a16="http://schemas.microsoft.com/office/drawing/2014/main" id="{47F62AB6-043B-063E-CF39-75DF44DCAC23}"/>
                    </a:ext>
                  </a:extLst>
                </p14:cNvPr>
                <p14:cNvContentPartPr/>
                <p14:nvPr/>
              </p14:nvContentPartPr>
              <p14:xfrm>
                <a:off x="6369709" y="3837862"/>
                <a:ext cx="376920" cy="246960"/>
              </p14:xfrm>
            </p:contentPart>
          </mc:Choice>
          <mc:Fallback xmlns="">
            <p:pic>
              <p:nvPicPr>
                <p:cNvPr id="174794" name="Freihand 174793">
                  <a:extLst>
                    <a:ext uri="{FF2B5EF4-FFF2-40B4-BE49-F238E27FC236}">
                      <a16:creationId xmlns:a16="http://schemas.microsoft.com/office/drawing/2014/main" id="{47F62AB6-043B-063E-CF39-75DF44DCAC23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6361069" y="3828862"/>
                  <a:ext cx="39456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0">
            <p14:nvContentPartPr>
              <p14:cNvPr id="174869" name="Freihand 174868">
                <a:extLst>
                  <a:ext uri="{FF2B5EF4-FFF2-40B4-BE49-F238E27FC236}">
                    <a16:creationId xmlns:a16="http://schemas.microsoft.com/office/drawing/2014/main" id="{6B08084A-B554-969B-40CA-91D8D37D8DEE}"/>
                  </a:ext>
                </a:extLst>
              </p14:cNvPr>
              <p14:cNvContentPartPr/>
              <p14:nvPr/>
            </p14:nvContentPartPr>
            <p14:xfrm>
              <a:off x="3761149" y="6288742"/>
              <a:ext cx="100800" cy="173160"/>
            </p14:xfrm>
          </p:contentPart>
        </mc:Choice>
        <mc:Fallback xmlns="">
          <p:pic>
            <p:nvPicPr>
              <p:cNvPr id="174869" name="Freihand 174868">
                <a:extLst>
                  <a:ext uri="{FF2B5EF4-FFF2-40B4-BE49-F238E27FC236}">
                    <a16:creationId xmlns:a16="http://schemas.microsoft.com/office/drawing/2014/main" id="{6B08084A-B554-969B-40CA-91D8D37D8DEE}"/>
                  </a:ext>
                </a:extLst>
              </p:cNvPr>
              <p:cNvPicPr/>
              <p:nvPr/>
            </p:nvPicPr>
            <p:blipFill>
              <a:blip r:embed="rId1281"/>
              <a:stretch>
                <a:fillRect/>
              </a:stretch>
            </p:blipFill>
            <p:spPr>
              <a:xfrm>
                <a:off x="3752149" y="6280102"/>
                <a:ext cx="11844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486" name="Gruppieren 175485">
            <a:extLst>
              <a:ext uri="{FF2B5EF4-FFF2-40B4-BE49-F238E27FC236}">
                <a16:creationId xmlns:a16="http://schemas.microsoft.com/office/drawing/2014/main" id="{DB32427F-799D-C388-0A6A-00F792501498}"/>
              </a:ext>
            </a:extLst>
          </p:cNvPr>
          <p:cNvGrpSpPr/>
          <p:nvPr/>
        </p:nvGrpSpPr>
        <p:grpSpPr>
          <a:xfrm>
            <a:off x="136309" y="5673142"/>
            <a:ext cx="8488080" cy="1065960"/>
            <a:chOff x="136309" y="5673142"/>
            <a:chExt cx="8488080" cy="10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D0C06B1-A9F6-CD17-CBF4-4D86A59C6C02}"/>
                    </a:ext>
                  </a:extLst>
                </p14:cNvPr>
                <p14:cNvContentPartPr/>
                <p14:nvPr/>
              </p14:nvContentPartPr>
              <p14:xfrm>
                <a:off x="3627589" y="5849542"/>
                <a:ext cx="123120" cy="81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D0C06B1-A9F6-CD17-CBF4-4D86A59C6C02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3618949" y="5840542"/>
                  <a:ext cx="140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D2F8879-C2D7-A34E-96B9-979926666485}"/>
                    </a:ext>
                  </a:extLst>
                </p14:cNvPr>
                <p14:cNvContentPartPr/>
                <p14:nvPr/>
              </p14:nvContentPartPr>
              <p14:xfrm>
                <a:off x="3726229" y="5821822"/>
                <a:ext cx="62280" cy="209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D2F8879-C2D7-A34E-96B9-979926666485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3717589" y="5812822"/>
                  <a:ext cx="79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243D6C0-86A1-CD91-914B-BA87C9074A4F}"/>
                    </a:ext>
                  </a:extLst>
                </p14:cNvPr>
                <p14:cNvContentPartPr/>
                <p14:nvPr/>
              </p14:nvContentPartPr>
              <p14:xfrm>
                <a:off x="3900829" y="5850622"/>
                <a:ext cx="174600" cy="147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243D6C0-86A1-CD91-914B-BA87C9074A4F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3891829" y="5841622"/>
                  <a:ext cx="192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A41F521-A915-42FA-85FF-8E321AFF1E8B}"/>
                    </a:ext>
                  </a:extLst>
                </p14:cNvPr>
                <p14:cNvContentPartPr/>
                <p14:nvPr/>
              </p14:nvContentPartPr>
              <p14:xfrm>
                <a:off x="3927469" y="5911462"/>
                <a:ext cx="139320" cy="36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A41F521-A915-42FA-85FF-8E321AFF1E8B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3918829" y="5902462"/>
                  <a:ext cx="156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A3BFEB6-1A55-501C-EABE-5BE90CDE210C}"/>
                    </a:ext>
                  </a:extLst>
                </p14:cNvPr>
                <p14:cNvContentPartPr/>
                <p14:nvPr/>
              </p14:nvContentPartPr>
              <p14:xfrm>
                <a:off x="4272709" y="5771422"/>
                <a:ext cx="104400" cy="191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A3BFEB6-1A55-501C-EABE-5BE90CDE210C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4263709" y="5762782"/>
                  <a:ext cx="122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CB041B2-C01A-A56E-91E3-FB5D06E980F1}"/>
                    </a:ext>
                  </a:extLst>
                </p14:cNvPr>
                <p14:cNvContentPartPr/>
                <p14:nvPr/>
              </p14:nvContentPartPr>
              <p14:xfrm>
                <a:off x="4515349" y="5814262"/>
                <a:ext cx="103680" cy="109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CB041B2-C01A-A56E-91E3-FB5D06E980F1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4506349" y="5805622"/>
                  <a:ext cx="121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0DA36E3-16D2-C219-03A2-E06370A6903E}"/>
                    </a:ext>
                  </a:extLst>
                </p14:cNvPr>
                <p14:cNvContentPartPr/>
                <p14:nvPr/>
              </p14:nvContentPartPr>
              <p14:xfrm>
                <a:off x="4758709" y="5834062"/>
                <a:ext cx="12600" cy="145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0DA36E3-16D2-C219-03A2-E06370A6903E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4750069" y="5825062"/>
                  <a:ext cx="30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A5FF79E-23A3-F467-3C2F-E9D1D4423BF7}"/>
                    </a:ext>
                  </a:extLst>
                </p14:cNvPr>
                <p14:cNvContentPartPr/>
                <p14:nvPr/>
              </p14:nvContentPartPr>
              <p14:xfrm>
                <a:off x="4722709" y="5856742"/>
                <a:ext cx="154800" cy="39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A5FF79E-23A3-F467-3C2F-E9D1D4423BF7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4713709" y="5847742"/>
                  <a:ext cx="172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3003584-4309-ABDF-1D34-FA7B90950054}"/>
                    </a:ext>
                  </a:extLst>
                </p14:cNvPr>
                <p14:cNvContentPartPr/>
                <p14:nvPr/>
              </p14:nvContentPartPr>
              <p14:xfrm>
                <a:off x="4953469" y="5794102"/>
                <a:ext cx="135720" cy="148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3003584-4309-ABDF-1D34-FA7B90950054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4944829" y="5785462"/>
                  <a:ext cx="153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B2FC99D-E17B-78D6-A3DB-E2CEE6626695}"/>
                    </a:ext>
                  </a:extLst>
                </p14:cNvPr>
                <p14:cNvContentPartPr/>
                <p14:nvPr/>
              </p14:nvContentPartPr>
              <p14:xfrm>
                <a:off x="5141029" y="5830822"/>
                <a:ext cx="61560" cy="108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B2FC99D-E17B-78D6-A3DB-E2CEE6626695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5132389" y="5822182"/>
                  <a:ext cx="79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B641917-ADFD-C358-25F7-3B0F583D4633}"/>
                    </a:ext>
                  </a:extLst>
                </p14:cNvPr>
                <p14:cNvContentPartPr/>
                <p14:nvPr/>
              </p14:nvContentPartPr>
              <p14:xfrm>
                <a:off x="5290429" y="5825782"/>
                <a:ext cx="295200" cy="108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B641917-ADFD-C358-25F7-3B0F583D4633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5281789" y="5816782"/>
                  <a:ext cx="312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01B7FB9-040E-8A4C-515D-C2F6C803F012}"/>
                    </a:ext>
                  </a:extLst>
                </p14:cNvPr>
                <p14:cNvContentPartPr/>
                <p14:nvPr/>
              </p14:nvContentPartPr>
              <p14:xfrm>
                <a:off x="5503189" y="5767102"/>
                <a:ext cx="21600" cy="12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01B7FB9-040E-8A4C-515D-C2F6C803F012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5494549" y="5758102"/>
                  <a:ext cx="3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FBAC5EC-2DCF-4599-723B-7F897C47D4A2}"/>
                    </a:ext>
                  </a:extLst>
                </p14:cNvPr>
                <p14:cNvContentPartPr/>
                <p14:nvPr/>
              </p14:nvContentPartPr>
              <p14:xfrm>
                <a:off x="5961109" y="5782222"/>
                <a:ext cx="122040" cy="183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FBAC5EC-2DCF-4599-723B-7F897C47D4A2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5952109" y="5773222"/>
                  <a:ext cx="139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D65665A-276A-B81C-6327-7BA0CCFC5A7D}"/>
                    </a:ext>
                  </a:extLst>
                </p14:cNvPr>
                <p14:cNvContentPartPr/>
                <p14:nvPr/>
              </p14:nvContentPartPr>
              <p14:xfrm>
                <a:off x="6177829" y="5759182"/>
                <a:ext cx="165960" cy="189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D65665A-276A-B81C-6327-7BA0CCFC5A7D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168829" y="5750182"/>
                  <a:ext cx="183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447CDF-ADE6-3D58-6CE2-86059C614843}"/>
                    </a:ext>
                  </a:extLst>
                </p14:cNvPr>
                <p14:cNvContentPartPr/>
                <p14:nvPr/>
              </p14:nvContentPartPr>
              <p14:xfrm>
                <a:off x="6426949" y="5673142"/>
                <a:ext cx="12240" cy="110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447CDF-ADE6-3D58-6CE2-86059C614843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6417949" y="5664502"/>
                  <a:ext cx="29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14E768D-26A4-B52A-3296-46593D86AAC0}"/>
                    </a:ext>
                  </a:extLst>
                </p14:cNvPr>
                <p14:cNvContentPartPr/>
                <p14:nvPr/>
              </p14:nvContentPartPr>
              <p14:xfrm>
                <a:off x="136309" y="5976622"/>
                <a:ext cx="77040" cy="136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14E768D-26A4-B52A-3296-46593D86AAC0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127669" y="5967622"/>
                  <a:ext cx="94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0AF8BD-963B-9AAD-8D23-59BAFB1E7821}"/>
                    </a:ext>
                  </a:extLst>
                </p14:cNvPr>
                <p14:cNvContentPartPr/>
                <p14:nvPr/>
              </p14:nvContentPartPr>
              <p14:xfrm>
                <a:off x="229909" y="5860702"/>
                <a:ext cx="80280" cy="3373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0AF8BD-963B-9AAD-8D23-59BAFB1E7821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221269" y="5852062"/>
                  <a:ext cx="97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6AC8D54-5343-6372-158C-84FBD6BC6BBD}"/>
                    </a:ext>
                  </a:extLst>
                </p14:cNvPr>
                <p14:cNvContentPartPr/>
                <p14:nvPr/>
              </p14:nvContentPartPr>
              <p14:xfrm>
                <a:off x="417109" y="5914702"/>
                <a:ext cx="129600" cy="179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6AC8D54-5343-6372-158C-84FBD6BC6BBD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408469" y="5905702"/>
                  <a:ext cx="147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D6A00A8-3243-6F55-832C-755D81554321}"/>
                    </a:ext>
                  </a:extLst>
                </p14:cNvPr>
                <p14:cNvContentPartPr/>
                <p14:nvPr/>
              </p14:nvContentPartPr>
              <p14:xfrm>
                <a:off x="549229" y="5879422"/>
                <a:ext cx="83880" cy="130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D6A00A8-3243-6F55-832C-755D81554321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540589" y="5870782"/>
                  <a:ext cx="101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68D1A14-7291-140A-F4D0-34C816460A77}"/>
                    </a:ext>
                  </a:extLst>
                </p14:cNvPr>
                <p14:cNvContentPartPr/>
                <p14:nvPr/>
              </p14:nvContentPartPr>
              <p14:xfrm>
                <a:off x="431149" y="6081022"/>
                <a:ext cx="189720" cy="29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68D1A14-7291-140A-F4D0-34C816460A77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422509" y="6072382"/>
                  <a:ext cx="207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7518258-DDC5-492F-EF32-57E765DB661A}"/>
                    </a:ext>
                  </a:extLst>
                </p14:cNvPr>
                <p14:cNvContentPartPr/>
                <p14:nvPr/>
              </p14:nvContentPartPr>
              <p14:xfrm>
                <a:off x="618349" y="5971222"/>
                <a:ext cx="65520" cy="106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7518258-DDC5-492F-EF32-57E765DB661A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609709" y="5962582"/>
                  <a:ext cx="83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EEC1E03-CDF5-EDD3-46E6-AA9380BE3F0F}"/>
                    </a:ext>
                  </a:extLst>
                </p14:cNvPr>
                <p14:cNvContentPartPr/>
                <p14:nvPr/>
              </p14:nvContentPartPr>
              <p14:xfrm>
                <a:off x="768109" y="5950702"/>
                <a:ext cx="107640" cy="37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EEC1E03-CDF5-EDD3-46E6-AA9380BE3F0F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759109" y="5941702"/>
                  <a:ext cx="125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63EC70B-0188-8178-90C4-4202B42509C6}"/>
                    </a:ext>
                  </a:extLst>
                </p14:cNvPr>
                <p14:cNvContentPartPr/>
                <p14:nvPr/>
              </p14:nvContentPartPr>
              <p14:xfrm>
                <a:off x="794029" y="6012982"/>
                <a:ext cx="118080" cy="16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63EC70B-0188-8178-90C4-4202B42509C6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785029" y="6004342"/>
                  <a:ext cx="135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2669F03-29EF-4690-18F1-2674B9C6AC4D}"/>
                    </a:ext>
                  </a:extLst>
                </p14:cNvPr>
                <p14:cNvContentPartPr/>
                <p14:nvPr/>
              </p14:nvContentPartPr>
              <p14:xfrm>
                <a:off x="1041349" y="5904622"/>
                <a:ext cx="93240" cy="164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2669F03-29EF-4690-18F1-2674B9C6AC4D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1032349" y="5895982"/>
                  <a:ext cx="110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F1FB2EE-9D3F-1677-523A-CC4D31D6DC63}"/>
                    </a:ext>
                  </a:extLst>
                </p14:cNvPr>
                <p14:cNvContentPartPr/>
                <p14:nvPr/>
              </p14:nvContentPartPr>
              <p14:xfrm>
                <a:off x="1208749" y="5909662"/>
                <a:ext cx="98280" cy="138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F1FB2EE-9D3F-1677-523A-CC4D31D6DC63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1200109" y="5901022"/>
                  <a:ext cx="115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B012EDC-DF68-A519-CFBA-1303FE273C4F}"/>
                    </a:ext>
                  </a:extLst>
                </p14:cNvPr>
                <p14:cNvContentPartPr/>
                <p14:nvPr/>
              </p14:nvContentPartPr>
              <p14:xfrm>
                <a:off x="650389" y="5879782"/>
                <a:ext cx="84240" cy="208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B012EDC-DF68-A519-CFBA-1303FE273C4F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641749" y="5871142"/>
                  <a:ext cx="101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1902FF9-2FB4-6E1D-78F5-EEEB42DC94DB}"/>
                    </a:ext>
                  </a:extLst>
                </p14:cNvPr>
                <p14:cNvContentPartPr/>
                <p14:nvPr/>
              </p14:nvContentPartPr>
              <p14:xfrm>
                <a:off x="1611229" y="5839102"/>
                <a:ext cx="127800" cy="191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1902FF9-2FB4-6E1D-78F5-EEEB42DC94DB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1602589" y="5830102"/>
                  <a:ext cx="145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F88D9AB-6610-7E00-31B9-6CC8519990EB}"/>
                    </a:ext>
                  </a:extLst>
                </p14:cNvPr>
                <p14:cNvContentPartPr/>
                <p14:nvPr/>
              </p14:nvContentPartPr>
              <p14:xfrm>
                <a:off x="1797349" y="5859622"/>
                <a:ext cx="290520" cy="123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F88D9AB-6610-7E00-31B9-6CC8519990EB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1788349" y="5850622"/>
                  <a:ext cx="308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5B9E677-E866-1CD8-D354-C5B96023667E}"/>
                    </a:ext>
                  </a:extLst>
                </p14:cNvPr>
                <p14:cNvContentPartPr/>
                <p14:nvPr/>
              </p14:nvContentPartPr>
              <p14:xfrm>
                <a:off x="2221429" y="5808142"/>
                <a:ext cx="136080" cy="174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5B9E677-E866-1CD8-D354-C5B96023667E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2212429" y="5799142"/>
                  <a:ext cx="153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E6D6A65-2162-FF49-3998-10F8EA423753}"/>
                    </a:ext>
                  </a:extLst>
                </p14:cNvPr>
                <p14:cNvContentPartPr/>
                <p14:nvPr/>
              </p14:nvContentPartPr>
              <p14:xfrm>
                <a:off x="2388829" y="5793382"/>
                <a:ext cx="141120" cy="156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E6D6A65-2162-FF49-3998-10F8EA423753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2380189" y="5784742"/>
                  <a:ext cx="158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2943982-10CC-12C2-1FFD-87757A299520}"/>
                    </a:ext>
                  </a:extLst>
                </p14:cNvPr>
                <p14:cNvContentPartPr/>
                <p14:nvPr/>
              </p14:nvContentPartPr>
              <p14:xfrm>
                <a:off x="2599789" y="5876182"/>
                <a:ext cx="51480" cy="12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2943982-10CC-12C2-1FFD-87757A299520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2591149" y="5867542"/>
                  <a:ext cx="69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347F85-4D9A-DCF7-9B5D-3AF3B0391216}"/>
                    </a:ext>
                  </a:extLst>
                </p14:cNvPr>
                <p14:cNvContentPartPr/>
                <p14:nvPr/>
              </p14:nvContentPartPr>
              <p14:xfrm>
                <a:off x="2765029" y="5764222"/>
                <a:ext cx="122400" cy="169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347F85-4D9A-DCF7-9B5D-3AF3B0391216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2756389" y="5755222"/>
                  <a:ext cx="140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2FCCEFB-F66F-C47C-132A-B70A4FB6FEDD}"/>
                    </a:ext>
                  </a:extLst>
                </p14:cNvPr>
                <p14:cNvContentPartPr/>
                <p14:nvPr/>
              </p14:nvContentPartPr>
              <p14:xfrm>
                <a:off x="2839189" y="5829022"/>
                <a:ext cx="562680" cy="140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2FCCEFB-F66F-C47C-132A-B70A4FB6FEDD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2830189" y="5820382"/>
                  <a:ext cx="58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174720" name="Freihand 174719">
                  <a:extLst>
                    <a:ext uri="{FF2B5EF4-FFF2-40B4-BE49-F238E27FC236}">
                      <a16:creationId xmlns:a16="http://schemas.microsoft.com/office/drawing/2014/main" id="{F3D3E4CD-600B-3BEC-DF23-14CDB12346A7}"/>
                    </a:ext>
                  </a:extLst>
                </p14:cNvPr>
                <p14:cNvContentPartPr/>
                <p14:nvPr/>
              </p14:nvContentPartPr>
              <p14:xfrm>
                <a:off x="588109" y="6368302"/>
                <a:ext cx="90000" cy="211320"/>
              </p14:xfrm>
            </p:contentPart>
          </mc:Choice>
          <mc:Fallback xmlns="">
            <p:pic>
              <p:nvPicPr>
                <p:cNvPr id="174720" name="Freihand 174719">
                  <a:extLst>
                    <a:ext uri="{FF2B5EF4-FFF2-40B4-BE49-F238E27FC236}">
                      <a16:creationId xmlns:a16="http://schemas.microsoft.com/office/drawing/2014/main" id="{F3D3E4CD-600B-3BEC-DF23-14CDB12346A7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579469" y="6359302"/>
                  <a:ext cx="107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0">
              <p14:nvContentPartPr>
                <p14:cNvPr id="174721" name="Freihand 174720">
                  <a:extLst>
                    <a:ext uri="{FF2B5EF4-FFF2-40B4-BE49-F238E27FC236}">
                      <a16:creationId xmlns:a16="http://schemas.microsoft.com/office/drawing/2014/main" id="{B15A5A82-1C65-45C7-0090-DEF78D95DB35}"/>
                    </a:ext>
                  </a:extLst>
                </p14:cNvPr>
                <p14:cNvContentPartPr/>
                <p14:nvPr/>
              </p14:nvContentPartPr>
              <p14:xfrm>
                <a:off x="786109" y="6380902"/>
                <a:ext cx="140760" cy="129240"/>
              </p14:xfrm>
            </p:contentPart>
          </mc:Choice>
          <mc:Fallback xmlns="">
            <p:pic>
              <p:nvPicPr>
                <p:cNvPr id="174721" name="Freihand 174720">
                  <a:extLst>
                    <a:ext uri="{FF2B5EF4-FFF2-40B4-BE49-F238E27FC236}">
                      <a16:creationId xmlns:a16="http://schemas.microsoft.com/office/drawing/2014/main" id="{B15A5A82-1C65-45C7-0090-DEF78D95DB35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777469" y="6372262"/>
                  <a:ext cx="158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174726" name="Freihand 174725">
                  <a:extLst>
                    <a:ext uri="{FF2B5EF4-FFF2-40B4-BE49-F238E27FC236}">
                      <a16:creationId xmlns:a16="http://schemas.microsoft.com/office/drawing/2014/main" id="{806CC101-C491-C645-93FC-A974399C4039}"/>
                    </a:ext>
                  </a:extLst>
                </p14:cNvPr>
                <p14:cNvContentPartPr/>
                <p14:nvPr/>
              </p14:nvContentPartPr>
              <p14:xfrm>
                <a:off x="986989" y="6238702"/>
                <a:ext cx="14760" cy="144720"/>
              </p14:xfrm>
            </p:contentPart>
          </mc:Choice>
          <mc:Fallback xmlns="">
            <p:pic>
              <p:nvPicPr>
                <p:cNvPr id="174726" name="Freihand 174725">
                  <a:extLst>
                    <a:ext uri="{FF2B5EF4-FFF2-40B4-BE49-F238E27FC236}">
                      <a16:creationId xmlns:a16="http://schemas.microsoft.com/office/drawing/2014/main" id="{806CC101-C491-C645-93FC-A974399C4039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977989" y="6229702"/>
                  <a:ext cx="32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4">
              <p14:nvContentPartPr>
                <p14:cNvPr id="174732" name="Freihand 174731">
                  <a:extLst>
                    <a:ext uri="{FF2B5EF4-FFF2-40B4-BE49-F238E27FC236}">
                      <a16:creationId xmlns:a16="http://schemas.microsoft.com/office/drawing/2014/main" id="{43BAB704-F774-C7A2-E964-ACA66628C1E0}"/>
                    </a:ext>
                  </a:extLst>
                </p14:cNvPr>
                <p14:cNvContentPartPr/>
                <p14:nvPr/>
              </p14:nvContentPartPr>
              <p14:xfrm>
                <a:off x="1163749" y="6399982"/>
                <a:ext cx="151560" cy="11880"/>
              </p14:xfrm>
            </p:contentPart>
          </mc:Choice>
          <mc:Fallback xmlns="">
            <p:pic>
              <p:nvPicPr>
                <p:cNvPr id="174732" name="Freihand 174731">
                  <a:extLst>
                    <a:ext uri="{FF2B5EF4-FFF2-40B4-BE49-F238E27FC236}">
                      <a16:creationId xmlns:a16="http://schemas.microsoft.com/office/drawing/2014/main" id="{43BAB704-F774-C7A2-E964-ACA66628C1E0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1155109" y="6391342"/>
                  <a:ext cx="169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174737" name="Freihand 174736">
                  <a:extLst>
                    <a:ext uri="{FF2B5EF4-FFF2-40B4-BE49-F238E27FC236}">
                      <a16:creationId xmlns:a16="http://schemas.microsoft.com/office/drawing/2014/main" id="{D6CFBCAF-8487-8C0C-A61C-2810C43AED10}"/>
                    </a:ext>
                  </a:extLst>
                </p14:cNvPr>
                <p14:cNvContentPartPr/>
                <p14:nvPr/>
              </p14:nvContentPartPr>
              <p14:xfrm>
                <a:off x="1179949" y="6464422"/>
                <a:ext cx="134640" cy="7200"/>
              </p14:xfrm>
            </p:contentPart>
          </mc:Choice>
          <mc:Fallback xmlns="">
            <p:pic>
              <p:nvPicPr>
                <p:cNvPr id="174737" name="Freihand 174736">
                  <a:extLst>
                    <a:ext uri="{FF2B5EF4-FFF2-40B4-BE49-F238E27FC236}">
                      <a16:creationId xmlns:a16="http://schemas.microsoft.com/office/drawing/2014/main" id="{D6CFBCAF-8487-8C0C-A61C-2810C43AED10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1170949" y="6455782"/>
                  <a:ext cx="152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8">
              <p14:nvContentPartPr>
                <p14:cNvPr id="174738" name="Freihand 174737">
                  <a:extLst>
                    <a:ext uri="{FF2B5EF4-FFF2-40B4-BE49-F238E27FC236}">
                      <a16:creationId xmlns:a16="http://schemas.microsoft.com/office/drawing/2014/main" id="{A760F183-0F96-2181-9F76-F838E5679A1F}"/>
                    </a:ext>
                  </a:extLst>
                </p14:cNvPr>
                <p14:cNvContentPartPr/>
                <p14:nvPr/>
              </p14:nvContentPartPr>
              <p14:xfrm>
                <a:off x="1461109" y="6335542"/>
                <a:ext cx="12240" cy="127800"/>
              </p14:xfrm>
            </p:contentPart>
          </mc:Choice>
          <mc:Fallback xmlns="">
            <p:pic>
              <p:nvPicPr>
                <p:cNvPr id="174738" name="Freihand 174737">
                  <a:extLst>
                    <a:ext uri="{FF2B5EF4-FFF2-40B4-BE49-F238E27FC236}">
                      <a16:creationId xmlns:a16="http://schemas.microsoft.com/office/drawing/2014/main" id="{A760F183-0F96-2181-9F76-F838E5679A1F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1452109" y="6326902"/>
                  <a:ext cx="29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0">
              <p14:nvContentPartPr>
                <p14:cNvPr id="174743" name="Freihand 174742">
                  <a:extLst>
                    <a:ext uri="{FF2B5EF4-FFF2-40B4-BE49-F238E27FC236}">
                      <a16:creationId xmlns:a16="http://schemas.microsoft.com/office/drawing/2014/main" id="{B6AD0101-704B-EA6F-0C3A-CED95BBD4D39}"/>
                    </a:ext>
                  </a:extLst>
                </p14:cNvPr>
                <p14:cNvContentPartPr/>
                <p14:nvPr/>
              </p14:nvContentPartPr>
              <p14:xfrm>
                <a:off x="1552909" y="6298822"/>
                <a:ext cx="141120" cy="159120"/>
              </p14:xfrm>
            </p:contentPart>
          </mc:Choice>
          <mc:Fallback xmlns="">
            <p:pic>
              <p:nvPicPr>
                <p:cNvPr id="174743" name="Freihand 174742">
                  <a:extLst>
                    <a:ext uri="{FF2B5EF4-FFF2-40B4-BE49-F238E27FC236}">
                      <a16:creationId xmlns:a16="http://schemas.microsoft.com/office/drawing/2014/main" id="{B6AD0101-704B-EA6F-0C3A-CED95BBD4D39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1543909" y="6290182"/>
                  <a:ext cx="158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2">
              <p14:nvContentPartPr>
                <p14:cNvPr id="174763" name="Freihand 174762">
                  <a:extLst>
                    <a:ext uri="{FF2B5EF4-FFF2-40B4-BE49-F238E27FC236}">
                      <a16:creationId xmlns:a16="http://schemas.microsoft.com/office/drawing/2014/main" id="{68001B33-9996-1BD4-5B38-FC45047A0D88}"/>
                    </a:ext>
                  </a:extLst>
                </p14:cNvPr>
                <p14:cNvContentPartPr/>
                <p14:nvPr/>
              </p14:nvContentPartPr>
              <p14:xfrm>
                <a:off x="419629" y="6196222"/>
                <a:ext cx="85320" cy="120960"/>
              </p14:xfrm>
            </p:contentPart>
          </mc:Choice>
          <mc:Fallback xmlns="">
            <p:pic>
              <p:nvPicPr>
                <p:cNvPr id="174763" name="Freihand 174762">
                  <a:extLst>
                    <a:ext uri="{FF2B5EF4-FFF2-40B4-BE49-F238E27FC236}">
                      <a16:creationId xmlns:a16="http://schemas.microsoft.com/office/drawing/2014/main" id="{68001B33-9996-1BD4-5B38-FC45047A0D88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410629" y="6187222"/>
                  <a:ext cx="102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4">
              <p14:nvContentPartPr>
                <p14:cNvPr id="174770" name="Freihand 174769">
                  <a:extLst>
                    <a:ext uri="{FF2B5EF4-FFF2-40B4-BE49-F238E27FC236}">
                      <a16:creationId xmlns:a16="http://schemas.microsoft.com/office/drawing/2014/main" id="{CA67BC7E-2910-0382-3019-1F97FF40BDE4}"/>
                    </a:ext>
                  </a:extLst>
                </p14:cNvPr>
                <p14:cNvContentPartPr/>
                <p14:nvPr/>
              </p14:nvContentPartPr>
              <p14:xfrm>
                <a:off x="1775749" y="6186502"/>
                <a:ext cx="75600" cy="90360"/>
              </p14:xfrm>
            </p:contentPart>
          </mc:Choice>
          <mc:Fallback xmlns="">
            <p:pic>
              <p:nvPicPr>
                <p:cNvPr id="174770" name="Freihand 174769">
                  <a:extLst>
                    <a:ext uri="{FF2B5EF4-FFF2-40B4-BE49-F238E27FC236}">
                      <a16:creationId xmlns:a16="http://schemas.microsoft.com/office/drawing/2014/main" id="{CA67BC7E-2910-0382-3019-1F97FF40BDE4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1767109" y="6177502"/>
                  <a:ext cx="93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6">
              <p14:nvContentPartPr>
                <p14:cNvPr id="174800" name="Freihand 174799">
                  <a:extLst>
                    <a:ext uri="{FF2B5EF4-FFF2-40B4-BE49-F238E27FC236}">
                      <a16:creationId xmlns:a16="http://schemas.microsoft.com/office/drawing/2014/main" id="{8D2F1D6D-7E8D-1A33-0F2D-9BC0CEF800A2}"/>
                    </a:ext>
                  </a:extLst>
                </p14:cNvPr>
                <p14:cNvContentPartPr/>
                <p14:nvPr/>
              </p14:nvContentPartPr>
              <p14:xfrm>
                <a:off x="2118829" y="6286582"/>
                <a:ext cx="110880" cy="218520"/>
              </p14:xfrm>
            </p:contentPart>
          </mc:Choice>
          <mc:Fallback xmlns="">
            <p:pic>
              <p:nvPicPr>
                <p:cNvPr id="174800" name="Freihand 174799">
                  <a:extLst>
                    <a:ext uri="{FF2B5EF4-FFF2-40B4-BE49-F238E27FC236}">
                      <a16:creationId xmlns:a16="http://schemas.microsoft.com/office/drawing/2014/main" id="{8D2F1D6D-7E8D-1A33-0F2D-9BC0CEF800A2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2109829" y="6277582"/>
                  <a:ext cx="128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8">
              <p14:nvContentPartPr>
                <p14:cNvPr id="174805" name="Freihand 174804">
                  <a:extLst>
                    <a:ext uri="{FF2B5EF4-FFF2-40B4-BE49-F238E27FC236}">
                      <a16:creationId xmlns:a16="http://schemas.microsoft.com/office/drawing/2014/main" id="{178FF642-E13E-32A3-EE33-CDED787A9F09}"/>
                    </a:ext>
                  </a:extLst>
                </p14:cNvPr>
                <p14:cNvContentPartPr/>
                <p14:nvPr/>
              </p14:nvContentPartPr>
              <p14:xfrm>
                <a:off x="2300989" y="6311422"/>
                <a:ext cx="144360" cy="167760"/>
              </p14:xfrm>
            </p:contentPart>
          </mc:Choice>
          <mc:Fallback xmlns="">
            <p:pic>
              <p:nvPicPr>
                <p:cNvPr id="174805" name="Freihand 174804">
                  <a:extLst>
                    <a:ext uri="{FF2B5EF4-FFF2-40B4-BE49-F238E27FC236}">
                      <a16:creationId xmlns:a16="http://schemas.microsoft.com/office/drawing/2014/main" id="{178FF642-E13E-32A3-EE33-CDED787A9F09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2292349" y="6302422"/>
                  <a:ext cx="162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0">
              <p14:nvContentPartPr>
                <p14:cNvPr id="174813" name="Freihand 174812">
                  <a:extLst>
                    <a:ext uri="{FF2B5EF4-FFF2-40B4-BE49-F238E27FC236}">
                      <a16:creationId xmlns:a16="http://schemas.microsoft.com/office/drawing/2014/main" id="{D6FA2939-1B9A-8236-AECD-8E2189D6AE22}"/>
                    </a:ext>
                  </a:extLst>
                </p14:cNvPr>
                <p14:cNvContentPartPr/>
                <p14:nvPr/>
              </p14:nvContentPartPr>
              <p14:xfrm>
                <a:off x="2600509" y="6414022"/>
                <a:ext cx="81720" cy="18360"/>
              </p14:xfrm>
            </p:contentPart>
          </mc:Choice>
          <mc:Fallback xmlns="">
            <p:pic>
              <p:nvPicPr>
                <p:cNvPr id="174813" name="Freihand 174812">
                  <a:extLst>
                    <a:ext uri="{FF2B5EF4-FFF2-40B4-BE49-F238E27FC236}">
                      <a16:creationId xmlns:a16="http://schemas.microsoft.com/office/drawing/2014/main" id="{D6FA2939-1B9A-8236-AECD-8E2189D6AE22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2591509" y="6405022"/>
                  <a:ext cx="99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2">
              <p14:nvContentPartPr>
                <p14:cNvPr id="174830" name="Freihand 174829">
                  <a:extLst>
                    <a:ext uri="{FF2B5EF4-FFF2-40B4-BE49-F238E27FC236}">
                      <a16:creationId xmlns:a16="http://schemas.microsoft.com/office/drawing/2014/main" id="{A7678437-476B-E64D-7BE3-DF51409FBDE8}"/>
                    </a:ext>
                  </a:extLst>
                </p14:cNvPr>
                <p14:cNvContentPartPr/>
                <p14:nvPr/>
              </p14:nvContentPartPr>
              <p14:xfrm>
                <a:off x="2726149" y="6283342"/>
                <a:ext cx="80640" cy="141480"/>
              </p14:xfrm>
            </p:contentPart>
          </mc:Choice>
          <mc:Fallback xmlns="">
            <p:pic>
              <p:nvPicPr>
                <p:cNvPr id="174830" name="Freihand 174829">
                  <a:extLst>
                    <a:ext uri="{FF2B5EF4-FFF2-40B4-BE49-F238E27FC236}">
                      <a16:creationId xmlns:a16="http://schemas.microsoft.com/office/drawing/2014/main" id="{A7678437-476B-E64D-7BE3-DF51409FBDE8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2717149" y="6274342"/>
                  <a:ext cx="98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4">
              <p14:nvContentPartPr>
                <p14:cNvPr id="174831" name="Freihand 174830">
                  <a:extLst>
                    <a:ext uri="{FF2B5EF4-FFF2-40B4-BE49-F238E27FC236}">
                      <a16:creationId xmlns:a16="http://schemas.microsoft.com/office/drawing/2014/main" id="{90D403C0-7DB8-DC71-3358-CC26D272A84F}"/>
                    </a:ext>
                  </a:extLst>
                </p14:cNvPr>
                <p14:cNvContentPartPr/>
                <p14:nvPr/>
              </p14:nvContentPartPr>
              <p14:xfrm>
                <a:off x="2805709" y="6346342"/>
                <a:ext cx="10800" cy="144720"/>
              </p14:xfrm>
            </p:contentPart>
          </mc:Choice>
          <mc:Fallback xmlns="">
            <p:pic>
              <p:nvPicPr>
                <p:cNvPr id="174831" name="Freihand 174830">
                  <a:extLst>
                    <a:ext uri="{FF2B5EF4-FFF2-40B4-BE49-F238E27FC236}">
                      <a16:creationId xmlns:a16="http://schemas.microsoft.com/office/drawing/2014/main" id="{90D403C0-7DB8-DC71-3358-CC26D272A84F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2797069" y="6337702"/>
                  <a:ext cx="28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6">
              <p14:nvContentPartPr>
                <p14:cNvPr id="174832" name="Freihand 174831">
                  <a:extLst>
                    <a:ext uri="{FF2B5EF4-FFF2-40B4-BE49-F238E27FC236}">
                      <a16:creationId xmlns:a16="http://schemas.microsoft.com/office/drawing/2014/main" id="{176E1D90-54C7-119B-B2EB-18B17C6998E3}"/>
                    </a:ext>
                  </a:extLst>
                </p14:cNvPr>
                <p14:cNvContentPartPr/>
                <p14:nvPr/>
              </p14:nvContentPartPr>
              <p14:xfrm>
                <a:off x="2932789" y="6322582"/>
                <a:ext cx="107640" cy="131760"/>
              </p14:xfrm>
            </p:contentPart>
          </mc:Choice>
          <mc:Fallback xmlns="">
            <p:pic>
              <p:nvPicPr>
                <p:cNvPr id="174832" name="Freihand 174831">
                  <a:extLst>
                    <a:ext uri="{FF2B5EF4-FFF2-40B4-BE49-F238E27FC236}">
                      <a16:creationId xmlns:a16="http://schemas.microsoft.com/office/drawing/2014/main" id="{176E1D90-54C7-119B-B2EB-18B17C6998E3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2924149" y="6313942"/>
                  <a:ext cx="125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8">
              <p14:nvContentPartPr>
                <p14:cNvPr id="174833" name="Freihand 174832">
                  <a:extLst>
                    <a:ext uri="{FF2B5EF4-FFF2-40B4-BE49-F238E27FC236}">
                      <a16:creationId xmlns:a16="http://schemas.microsoft.com/office/drawing/2014/main" id="{0063C0C3-065E-ECE1-2E6E-57B5DACA558A}"/>
                    </a:ext>
                  </a:extLst>
                </p14:cNvPr>
                <p14:cNvContentPartPr/>
                <p14:nvPr/>
              </p14:nvContentPartPr>
              <p14:xfrm>
                <a:off x="3100549" y="6317902"/>
                <a:ext cx="98280" cy="128520"/>
              </p14:xfrm>
            </p:contentPart>
          </mc:Choice>
          <mc:Fallback xmlns="">
            <p:pic>
              <p:nvPicPr>
                <p:cNvPr id="174833" name="Freihand 174832">
                  <a:extLst>
                    <a:ext uri="{FF2B5EF4-FFF2-40B4-BE49-F238E27FC236}">
                      <a16:creationId xmlns:a16="http://schemas.microsoft.com/office/drawing/2014/main" id="{0063C0C3-065E-ECE1-2E6E-57B5DACA558A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3091549" y="6309262"/>
                  <a:ext cx="115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0">
              <p14:nvContentPartPr>
                <p14:cNvPr id="174848" name="Freihand 174847">
                  <a:extLst>
                    <a:ext uri="{FF2B5EF4-FFF2-40B4-BE49-F238E27FC236}">
                      <a16:creationId xmlns:a16="http://schemas.microsoft.com/office/drawing/2014/main" id="{B8E5C104-1338-27EA-DB02-38C40157403A}"/>
                    </a:ext>
                  </a:extLst>
                </p14:cNvPr>
                <p14:cNvContentPartPr/>
                <p14:nvPr/>
              </p14:nvContentPartPr>
              <p14:xfrm>
                <a:off x="3354709" y="6216742"/>
                <a:ext cx="82440" cy="242280"/>
              </p14:xfrm>
            </p:contentPart>
          </mc:Choice>
          <mc:Fallback xmlns="">
            <p:pic>
              <p:nvPicPr>
                <p:cNvPr id="174848" name="Freihand 174847">
                  <a:extLst>
                    <a:ext uri="{FF2B5EF4-FFF2-40B4-BE49-F238E27FC236}">
                      <a16:creationId xmlns:a16="http://schemas.microsoft.com/office/drawing/2014/main" id="{B8E5C104-1338-27EA-DB02-38C40157403A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3345709" y="6208102"/>
                  <a:ext cx="100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2">
              <p14:nvContentPartPr>
                <p14:cNvPr id="174867" name="Freihand 174866">
                  <a:extLst>
                    <a:ext uri="{FF2B5EF4-FFF2-40B4-BE49-F238E27FC236}">
                      <a16:creationId xmlns:a16="http://schemas.microsoft.com/office/drawing/2014/main" id="{D2B40FA1-9A29-3346-CC8D-BB08FA3708C3}"/>
                    </a:ext>
                  </a:extLst>
                </p14:cNvPr>
                <p14:cNvContentPartPr/>
                <p14:nvPr/>
              </p14:nvContentPartPr>
              <p14:xfrm>
                <a:off x="3543709" y="6371542"/>
                <a:ext cx="122040" cy="71640"/>
              </p14:xfrm>
            </p:contentPart>
          </mc:Choice>
          <mc:Fallback xmlns="">
            <p:pic>
              <p:nvPicPr>
                <p:cNvPr id="174867" name="Freihand 174866">
                  <a:extLst>
                    <a:ext uri="{FF2B5EF4-FFF2-40B4-BE49-F238E27FC236}">
                      <a16:creationId xmlns:a16="http://schemas.microsoft.com/office/drawing/2014/main" id="{D2B40FA1-9A29-3346-CC8D-BB08FA3708C3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3534709" y="6362902"/>
                  <a:ext cx="139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4">
              <p14:nvContentPartPr>
                <p14:cNvPr id="174872" name="Freihand 174871">
                  <a:extLst>
                    <a:ext uri="{FF2B5EF4-FFF2-40B4-BE49-F238E27FC236}">
                      <a16:creationId xmlns:a16="http://schemas.microsoft.com/office/drawing/2014/main" id="{2EA1FE48-DCB6-9E5D-FF1E-09E865667831}"/>
                    </a:ext>
                  </a:extLst>
                </p14:cNvPr>
                <p14:cNvContentPartPr/>
                <p14:nvPr/>
              </p14:nvContentPartPr>
              <p14:xfrm>
                <a:off x="3932509" y="6266422"/>
                <a:ext cx="144360" cy="192600"/>
              </p14:xfrm>
            </p:contentPart>
          </mc:Choice>
          <mc:Fallback xmlns="">
            <p:pic>
              <p:nvPicPr>
                <p:cNvPr id="174872" name="Freihand 174871">
                  <a:extLst>
                    <a:ext uri="{FF2B5EF4-FFF2-40B4-BE49-F238E27FC236}">
                      <a16:creationId xmlns:a16="http://schemas.microsoft.com/office/drawing/2014/main" id="{2EA1FE48-DCB6-9E5D-FF1E-09E865667831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3923509" y="6257782"/>
                  <a:ext cx="162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6">
              <p14:nvContentPartPr>
                <p14:cNvPr id="174874" name="Freihand 174873">
                  <a:extLst>
                    <a:ext uri="{FF2B5EF4-FFF2-40B4-BE49-F238E27FC236}">
                      <a16:creationId xmlns:a16="http://schemas.microsoft.com/office/drawing/2014/main" id="{160D8ED6-45A4-1063-5398-00F5BCC183D1}"/>
                    </a:ext>
                  </a:extLst>
                </p14:cNvPr>
                <p14:cNvContentPartPr/>
                <p14:nvPr/>
              </p14:nvContentPartPr>
              <p14:xfrm>
                <a:off x="4265509" y="6309262"/>
                <a:ext cx="8640" cy="145440"/>
              </p14:xfrm>
            </p:contentPart>
          </mc:Choice>
          <mc:Fallback xmlns="">
            <p:pic>
              <p:nvPicPr>
                <p:cNvPr id="174874" name="Freihand 174873">
                  <a:extLst>
                    <a:ext uri="{FF2B5EF4-FFF2-40B4-BE49-F238E27FC236}">
                      <a16:creationId xmlns:a16="http://schemas.microsoft.com/office/drawing/2014/main" id="{160D8ED6-45A4-1063-5398-00F5BCC183D1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4256509" y="6300262"/>
                  <a:ext cx="26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8">
              <p14:nvContentPartPr>
                <p14:cNvPr id="174895" name="Freihand 174894">
                  <a:extLst>
                    <a:ext uri="{FF2B5EF4-FFF2-40B4-BE49-F238E27FC236}">
                      <a16:creationId xmlns:a16="http://schemas.microsoft.com/office/drawing/2014/main" id="{2FDD9345-429A-1275-452B-A9C1758E7D8F}"/>
                    </a:ext>
                  </a:extLst>
                </p14:cNvPr>
                <p14:cNvContentPartPr/>
                <p14:nvPr/>
              </p14:nvContentPartPr>
              <p14:xfrm>
                <a:off x="4225189" y="6348862"/>
                <a:ext cx="95400" cy="27720"/>
              </p14:xfrm>
            </p:contentPart>
          </mc:Choice>
          <mc:Fallback xmlns="">
            <p:pic>
              <p:nvPicPr>
                <p:cNvPr id="174895" name="Freihand 174894">
                  <a:extLst>
                    <a:ext uri="{FF2B5EF4-FFF2-40B4-BE49-F238E27FC236}">
                      <a16:creationId xmlns:a16="http://schemas.microsoft.com/office/drawing/2014/main" id="{2FDD9345-429A-1275-452B-A9C1758E7D8F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4216549" y="6340222"/>
                  <a:ext cx="113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0">
              <p14:nvContentPartPr>
                <p14:cNvPr id="174902" name="Freihand 174901">
                  <a:extLst>
                    <a:ext uri="{FF2B5EF4-FFF2-40B4-BE49-F238E27FC236}">
                      <a16:creationId xmlns:a16="http://schemas.microsoft.com/office/drawing/2014/main" id="{8C8C4B07-9E0A-F6D9-CF29-11D83EF36E49}"/>
                    </a:ext>
                  </a:extLst>
                </p14:cNvPr>
                <p14:cNvContentPartPr/>
                <p14:nvPr/>
              </p14:nvContentPartPr>
              <p14:xfrm>
                <a:off x="4438669" y="6283702"/>
                <a:ext cx="78480" cy="122760"/>
              </p14:xfrm>
            </p:contentPart>
          </mc:Choice>
          <mc:Fallback xmlns="">
            <p:pic>
              <p:nvPicPr>
                <p:cNvPr id="174902" name="Freihand 174901">
                  <a:extLst>
                    <a:ext uri="{FF2B5EF4-FFF2-40B4-BE49-F238E27FC236}">
                      <a16:creationId xmlns:a16="http://schemas.microsoft.com/office/drawing/2014/main" id="{8C8C4B07-9E0A-F6D9-CF29-11D83EF36E49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4430029" y="6275062"/>
                  <a:ext cx="96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2">
              <p14:nvContentPartPr>
                <p14:cNvPr id="174907" name="Freihand 174906">
                  <a:extLst>
                    <a:ext uri="{FF2B5EF4-FFF2-40B4-BE49-F238E27FC236}">
                      <a16:creationId xmlns:a16="http://schemas.microsoft.com/office/drawing/2014/main" id="{7C49B4BD-7ED8-9C39-1647-322CC0355B5B}"/>
                    </a:ext>
                  </a:extLst>
                </p14:cNvPr>
                <p14:cNvContentPartPr/>
                <p14:nvPr/>
              </p14:nvContentPartPr>
              <p14:xfrm>
                <a:off x="4606069" y="6266062"/>
                <a:ext cx="92520" cy="119160"/>
              </p14:xfrm>
            </p:contentPart>
          </mc:Choice>
          <mc:Fallback xmlns="">
            <p:pic>
              <p:nvPicPr>
                <p:cNvPr id="174907" name="Freihand 174906">
                  <a:extLst>
                    <a:ext uri="{FF2B5EF4-FFF2-40B4-BE49-F238E27FC236}">
                      <a16:creationId xmlns:a16="http://schemas.microsoft.com/office/drawing/2014/main" id="{7C49B4BD-7ED8-9C39-1647-322CC0355B5B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4597069" y="6257062"/>
                  <a:ext cx="110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4">
              <p14:nvContentPartPr>
                <p14:cNvPr id="174912" name="Freihand 174911">
                  <a:extLst>
                    <a:ext uri="{FF2B5EF4-FFF2-40B4-BE49-F238E27FC236}">
                      <a16:creationId xmlns:a16="http://schemas.microsoft.com/office/drawing/2014/main" id="{B5F6F6F3-B9B9-5CDB-83D8-18A05B6048D9}"/>
                    </a:ext>
                  </a:extLst>
                </p14:cNvPr>
                <p14:cNvContentPartPr/>
                <p14:nvPr/>
              </p14:nvContentPartPr>
              <p14:xfrm>
                <a:off x="4737109" y="6264622"/>
                <a:ext cx="117720" cy="114120"/>
              </p14:xfrm>
            </p:contentPart>
          </mc:Choice>
          <mc:Fallback xmlns="">
            <p:pic>
              <p:nvPicPr>
                <p:cNvPr id="174912" name="Freihand 174911">
                  <a:extLst>
                    <a:ext uri="{FF2B5EF4-FFF2-40B4-BE49-F238E27FC236}">
                      <a16:creationId xmlns:a16="http://schemas.microsoft.com/office/drawing/2014/main" id="{B5F6F6F3-B9B9-5CDB-83D8-18A05B6048D9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4728469" y="6255982"/>
                  <a:ext cx="135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6">
              <p14:nvContentPartPr>
                <p14:cNvPr id="174916" name="Freihand 174915">
                  <a:extLst>
                    <a:ext uri="{FF2B5EF4-FFF2-40B4-BE49-F238E27FC236}">
                      <a16:creationId xmlns:a16="http://schemas.microsoft.com/office/drawing/2014/main" id="{81325205-2050-A635-71C0-805F1DF17C1E}"/>
                    </a:ext>
                  </a:extLst>
                </p14:cNvPr>
                <p14:cNvContentPartPr/>
                <p14:nvPr/>
              </p14:nvContentPartPr>
              <p14:xfrm>
                <a:off x="4949509" y="6153022"/>
                <a:ext cx="66960" cy="215280"/>
              </p14:xfrm>
            </p:contentPart>
          </mc:Choice>
          <mc:Fallback xmlns="">
            <p:pic>
              <p:nvPicPr>
                <p:cNvPr id="174916" name="Freihand 174915">
                  <a:extLst>
                    <a:ext uri="{FF2B5EF4-FFF2-40B4-BE49-F238E27FC236}">
                      <a16:creationId xmlns:a16="http://schemas.microsoft.com/office/drawing/2014/main" id="{81325205-2050-A635-71C0-805F1DF17C1E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4940869" y="6144022"/>
                  <a:ext cx="84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8">
              <p14:nvContentPartPr>
                <p14:cNvPr id="174924" name="Freihand 174923">
                  <a:extLst>
                    <a:ext uri="{FF2B5EF4-FFF2-40B4-BE49-F238E27FC236}">
                      <a16:creationId xmlns:a16="http://schemas.microsoft.com/office/drawing/2014/main" id="{853AAAE4-4333-7274-17A0-A8DDCB06017A}"/>
                    </a:ext>
                  </a:extLst>
                </p14:cNvPr>
                <p14:cNvContentPartPr/>
                <p14:nvPr/>
              </p14:nvContentPartPr>
              <p14:xfrm>
                <a:off x="5209069" y="6250222"/>
                <a:ext cx="134280" cy="5400"/>
              </p14:xfrm>
            </p:contentPart>
          </mc:Choice>
          <mc:Fallback xmlns="">
            <p:pic>
              <p:nvPicPr>
                <p:cNvPr id="174924" name="Freihand 174923">
                  <a:extLst>
                    <a:ext uri="{FF2B5EF4-FFF2-40B4-BE49-F238E27FC236}">
                      <a16:creationId xmlns:a16="http://schemas.microsoft.com/office/drawing/2014/main" id="{853AAAE4-4333-7274-17A0-A8DDCB06017A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5200429" y="6241582"/>
                  <a:ext cx="151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0">
              <p14:nvContentPartPr>
                <p14:cNvPr id="174927" name="Freihand 174926">
                  <a:extLst>
                    <a:ext uri="{FF2B5EF4-FFF2-40B4-BE49-F238E27FC236}">
                      <a16:creationId xmlns:a16="http://schemas.microsoft.com/office/drawing/2014/main" id="{6C5BA33F-5AB4-4168-0865-79BE1D68B84B}"/>
                    </a:ext>
                  </a:extLst>
                </p14:cNvPr>
                <p14:cNvContentPartPr/>
                <p14:nvPr/>
              </p14:nvContentPartPr>
              <p14:xfrm>
                <a:off x="5247949" y="6274702"/>
                <a:ext cx="108720" cy="16920"/>
              </p14:xfrm>
            </p:contentPart>
          </mc:Choice>
          <mc:Fallback xmlns="">
            <p:pic>
              <p:nvPicPr>
                <p:cNvPr id="174927" name="Freihand 174926">
                  <a:extLst>
                    <a:ext uri="{FF2B5EF4-FFF2-40B4-BE49-F238E27FC236}">
                      <a16:creationId xmlns:a16="http://schemas.microsoft.com/office/drawing/2014/main" id="{6C5BA33F-5AB4-4168-0865-79BE1D68B84B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5238949" y="6265702"/>
                  <a:ext cx="126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2">
              <p14:nvContentPartPr>
                <p14:cNvPr id="174933" name="Freihand 174932">
                  <a:extLst>
                    <a:ext uri="{FF2B5EF4-FFF2-40B4-BE49-F238E27FC236}">
                      <a16:creationId xmlns:a16="http://schemas.microsoft.com/office/drawing/2014/main" id="{1A58E2F0-68FB-FE91-05DA-912182AF93E9}"/>
                    </a:ext>
                  </a:extLst>
                </p14:cNvPr>
                <p14:cNvContentPartPr/>
                <p14:nvPr/>
              </p14:nvContentPartPr>
              <p14:xfrm>
                <a:off x="5380069" y="6205942"/>
                <a:ext cx="69480" cy="128520"/>
              </p14:xfrm>
            </p:contentPart>
          </mc:Choice>
          <mc:Fallback xmlns="">
            <p:pic>
              <p:nvPicPr>
                <p:cNvPr id="174933" name="Freihand 174932">
                  <a:extLst>
                    <a:ext uri="{FF2B5EF4-FFF2-40B4-BE49-F238E27FC236}">
                      <a16:creationId xmlns:a16="http://schemas.microsoft.com/office/drawing/2014/main" id="{1A58E2F0-68FB-FE91-05DA-912182AF93E9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5371069" y="6197302"/>
                  <a:ext cx="87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4">
              <p14:nvContentPartPr>
                <p14:cNvPr id="174971" name="Freihand 174970">
                  <a:extLst>
                    <a:ext uri="{FF2B5EF4-FFF2-40B4-BE49-F238E27FC236}">
                      <a16:creationId xmlns:a16="http://schemas.microsoft.com/office/drawing/2014/main" id="{086CA37E-DC51-0CE7-1F95-CDF46A4E5CB4}"/>
                    </a:ext>
                  </a:extLst>
                </p14:cNvPr>
                <p14:cNvContentPartPr/>
                <p14:nvPr/>
              </p14:nvContentPartPr>
              <p14:xfrm>
                <a:off x="5673469" y="6221422"/>
                <a:ext cx="92160" cy="122400"/>
              </p14:xfrm>
            </p:contentPart>
          </mc:Choice>
          <mc:Fallback xmlns="">
            <p:pic>
              <p:nvPicPr>
                <p:cNvPr id="174971" name="Freihand 174970">
                  <a:extLst>
                    <a:ext uri="{FF2B5EF4-FFF2-40B4-BE49-F238E27FC236}">
                      <a16:creationId xmlns:a16="http://schemas.microsoft.com/office/drawing/2014/main" id="{086CA37E-DC51-0CE7-1F95-CDF46A4E5CB4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5664829" y="6212782"/>
                  <a:ext cx="109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6">
              <p14:nvContentPartPr>
                <p14:cNvPr id="174972" name="Freihand 174971">
                  <a:extLst>
                    <a:ext uri="{FF2B5EF4-FFF2-40B4-BE49-F238E27FC236}">
                      <a16:creationId xmlns:a16="http://schemas.microsoft.com/office/drawing/2014/main" id="{27AC293D-5CE3-68A4-C057-7DDE9FADB6B7}"/>
                    </a:ext>
                  </a:extLst>
                </p14:cNvPr>
                <p14:cNvContentPartPr/>
                <p14:nvPr/>
              </p14:nvContentPartPr>
              <p14:xfrm>
                <a:off x="5694709" y="6166702"/>
                <a:ext cx="131760" cy="18360"/>
              </p14:xfrm>
            </p:contentPart>
          </mc:Choice>
          <mc:Fallback xmlns="">
            <p:pic>
              <p:nvPicPr>
                <p:cNvPr id="174972" name="Freihand 174971">
                  <a:extLst>
                    <a:ext uri="{FF2B5EF4-FFF2-40B4-BE49-F238E27FC236}">
                      <a16:creationId xmlns:a16="http://schemas.microsoft.com/office/drawing/2014/main" id="{27AC293D-5CE3-68A4-C057-7DDE9FADB6B7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5686069" y="6158062"/>
                  <a:ext cx="149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8">
              <p14:nvContentPartPr>
                <p14:cNvPr id="174973" name="Freihand 174972">
                  <a:extLst>
                    <a:ext uri="{FF2B5EF4-FFF2-40B4-BE49-F238E27FC236}">
                      <a16:creationId xmlns:a16="http://schemas.microsoft.com/office/drawing/2014/main" id="{2B337FC3-9CDC-64C0-40E3-877B4EA5F025}"/>
                    </a:ext>
                  </a:extLst>
                </p14:cNvPr>
                <p14:cNvContentPartPr/>
                <p14:nvPr/>
              </p14:nvContentPartPr>
              <p14:xfrm>
                <a:off x="5861389" y="6177142"/>
                <a:ext cx="56160" cy="111960"/>
              </p14:xfrm>
            </p:contentPart>
          </mc:Choice>
          <mc:Fallback xmlns="">
            <p:pic>
              <p:nvPicPr>
                <p:cNvPr id="174973" name="Freihand 174972">
                  <a:extLst>
                    <a:ext uri="{FF2B5EF4-FFF2-40B4-BE49-F238E27FC236}">
                      <a16:creationId xmlns:a16="http://schemas.microsoft.com/office/drawing/2014/main" id="{2B337FC3-9CDC-64C0-40E3-877B4EA5F025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5852749" y="6168502"/>
                  <a:ext cx="73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0">
              <p14:nvContentPartPr>
                <p14:cNvPr id="174974" name="Freihand 174973">
                  <a:extLst>
                    <a:ext uri="{FF2B5EF4-FFF2-40B4-BE49-F238E27FC236}">
                      <a16:creationId xmlns:a16="http://schemas.microsoft.com/office/drawing/2014/main" id="{64B666FA-822D-F8B5-C0C5-F81D8BE0689E}"/>
                    </a:ext>
                  </a:extLst>
                </p14:cNvPr>
                <p14:cNvContentPartPr/>
                <p14:nvPr/>
              </p14:nvContentPartPr>
              <p14:xfrm>
                <a:off x="5978749" y="6189382"/>
                <a:ext cx="168840" cy="72360"/>
              </p14:xfrm>
            </p:contentPart>
          </mc:Choice>
          <mc:Fallback xmlns="">
            <p:pic>
              <p:nvPicPr>
                <p:cNvPr id="174974" name="Freihand 174973">
                  <a:extLst>
                    <a:ext uri="{FF2B5EF4-FFF2-40B4-BE49-F238E27FC236}">
                      <a16:creationId xmlns:a16="http://schemas.microsoft.com/office/drawing/2014/main" id="{64B666FA-822D-F8B5-C0C5-F81D8BE0689E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5969749" y="6180742"/>
                  <a:ext cx="186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2">
              <p14:nvContentPartPr>
                <p14:cNvPr id="174985" name="Freihand 174984">
                  <a:extLst>
                    <a:ext uri="{FF2B5EF4-FFF2-40B4-BE49-F238E27FC236}">
                      <a16:creationId xmlns:a16="http://schemas.microsoft.com/office/drawing/2014/main" id="{7C30BA75-21B4-7796-BD67-F5ED6DEE66D5}"/>
                    </a:ext>
                  </a:extLst>
                </p14:cNvPr>
                <p14:cNvContentPartPr/>
                <p14:nvPr/>
              </p14:nvContentPartPr>
              <p14:xfrm>
                <a:off x="6110509" y="6072022"/>
                <a:ext cx="12600" cy="28080"/>
              </p14:xfrm>
            </p:contentPart>
          </mc:Choice>
          <mc:Fallback xmlns="">
            <p:pic>
              <p:nvPicPr>
                <p:cNvPr id="174985" name="Freihand 174984">
                  <a:extLst>
                    <a:ext uri="{FF2B5EF4-FFF2-40B4-BE49-F238E27FC236}">
                      <a16:creationId xmlns:a16="http://schemas.microsoft.com/office/drawing/2014/main" id="{7C30BA75-21B4-7796-BD67-F5ED6DEE66D5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6101869" y="6063022"/>
                  <a:ext cx="30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4">
              <p14:nvContentPartPr>
                <p14:cNvPr id="174986" name="Freihand 174985">
                  <a:extLst>
                    <a:ext uri="{FF2B5EF4-FFF2-40B4-BE49-F238E27FC236}">
                      <a16:creationId xmlns:a16="http://schemas.microsoft.com/office/drawing/2014/main" id="{E016940A-0564-5197-309F-71A8BF3CF37C}"/>
                    </a:ext>
                  </a:extLst>
                </p14:cNvPr>
                <p14:cNvContentPartPr/>
                <p14:nvPr/>
              </p14:nvContentPartPr>
              <p14:xfrm>
                <a:off x="6314269" y="6179302"/>
                <a:ext cx="154800" cy="64440"/>
              </p14:xfrm>
            </p:contentPart>
          </mc:Choice>
          <mc:Fallback xmlns="">
            <p:pic>
              <p:nvPicPr>
                <p:cNvPr id="174986" name="Freihand 174985">
                  <a:extLst>
                    <a:ext uri="{FF2B5EF4-FFF2-40B4-BE49-F238E27FC236}">
                      <a16:creationId xmlns:a16="http://schemas.microsoft.com/office/drawing/2014/main" id="{E016940A-0564-5197-309F-71A8BF3CF37C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6305629" y="6170302"/>
                  <a:ext cx="172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6">
              <p14:nvContentPartPr>
                <p14:cNvPr id="174987" name="Freihand 174986">
                  <a:extLst>
                    <a:ext uri="{FF2B5EF4-FFF2-40B4-BE49-F238E27FC236}">
                      <a16:creationId xmlns:a16="http://schemas.microsoft.com/office/drawing/2014/main" id="{89D7EC02-B5C1-D53B-8E63-801C9271F6B5}"/>
                    </a:ext>
                  </a:extLst>
                </p14:cNvPr>
                <p14:cNvContentPartPr/>
                <p14:nvPr/>
              </p14:nvContentPartPr>
              <p14:xfrm>
                <a:off x="6564829" y="6078862"/>
                <a:ext cx="86760" cy="180000"/>
              </p14:xfrm>
            </p:contentPart>
          </mc:Choice>
          <mc:Fallback xmlns="">
            <p:pic>
              <p:nvPicPr>
                <p:cNvPr id="174987" name="Freihand 174986">
                  <a:extLst>
                    <a:ext uri="{FF2B5EF4-FFF2-40B4-BE49-F238E27FC236}">
                      <a16:creationId xmlns:a16="http://schemas.microsoft.com/office/drawing/2014/main" id="{89D7EC02-B5C1-D53B-8E63-801C9271F6B5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6556189" y="6069862"/>
                  <a:ext cx="104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8">
              <p14:nvContentPartPr>
                <p14:cNvPr id="174997" name="Freihand 174996">
                  <a:extLst>
                    <a:ext uri="{FF2B5EF4-FFF2-40B4-BE49-F238E27FC236}">
                      <a16:creationId xmlns:a16="http://schemas.microsoft.com/office/drawing/2014/main" id="{429D64A2-E4D6-F6D7-E278-D1205E7921D2}"/>
                    </a:ext>
                  </a:extLst>
                </p14:cNvPr>
                <p14:cNvContentPartPr/>
                <p14:nvPr/>
              </p14:nvContentPartPr>
              <p14:xfrm>
                <a:off x="6769669" y="6114502"/>
                <a:ext cx="108360" cy="97920"/>
              </p14:xfrm>
            </p:contentPart>
          </mc:Choice>
          <mc:Fallback xmlns="">
            <p:pic>
              <p:nvPicPr>
                <p:cNvPr id="174997" name="Freihand 174996">
                  <a:extLst>
                    <a:ext uri="{FF2B5EF4-FFF2-40B4-BE49-F238E27FC236}">
                      <a16:creationId xmlns:a16="http://schemas.microsoft.com/office/drawing/2014/main" id="{429D64A2-E4D6-F6D7-E278-D1205E7921D2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6760669" y="6105862"/>
                  <a:ext cx="126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0">
              <p14:nvContentPartPr>
                <p14:cNvPr id="175003" name="Freihand 175002">
                  <a:extLst>
                    <a:ext uri="{FF2B5EF4-FFF2-40B4-BE49-F238E27FC236}">
                      <a16:creationId xmlns:a16="http://schemas.microsoft.com/office/drawing/2014/main" id="{FEA363CF-79E4-2166-0A85-F17F6DF51151}"/>
                    </a:ext>
                  </a:extLst>
                </p14:cNvPr>
                <p14:cNvContentPartPr/>
                <p14:nvPr/>
              </p14:nvContentPartPr>
              <p14:xfrm>
                <a:off x="7023469" y="6133942"/>
                <a:ext cx="128160" cy="16200"/>
              </p14:xfrm>
            </p:contentPart>
          </mc:Choice>
          <mc:Fallback xmlns="">
            <p:pic>
              <p:nvPicPr>
                <p:cNvPr id="175003" name="Freihand 175002">
                  <a:extLst>
                    <a:ext uri="{FF2B5EF4-FFF2-40B4-BE49-F238E27FC236}">
                      <a16:creationId xmlns:a16="http://schemas.microsoft.com/office/drawing/2014/main" id="{FEA363CF-79E4-2166-0A85-F17F6DF51151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7014469" y="6124942"/>
                  <a:ext cx="145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2">
              <p14:nvContentPartPr>
                <p14:cNvPr id="175004" name="Freihand 175003">
                  <a:extLst>
                    <a:ext uri="{FF2B5EF4-FFF2-40B4-BE49-F238E27FC236}">
                      <a16:creationId xmlns:a16="http://schemas.microsoft.com/office/drawing/2014/main" id="{E22A4712-3492-1418-50AE-03EB94782EAF}"/>
                    </a:ext>
                  </a:extLst>
                </p14:cNvPr>
                <p14:cNvContentPartPr/>
                <p14:nvPr/>
              </p14:nvContentPartPr>
              <p14:xfrm>
                <a:off x="7019869" y="6081022"/>
                <a:ext cx="244440" cy="139680"/>
              </p14:xfrm>
            </p:contentPart>
          </mc:Choice>
          <mc:Fallback xmlns="">
            <p:pic>
              <p:nvPicPr>
                <p:cNvPr id="175004" name="Freihand 175003">
                  <a:extLst>
                    <a:ext uri="{FF2B5EF4-FFF2-40B4-BE49-F238E27FC236}">
                      <a16:creationId xmlns:a16="http://schemas.microsoft.com/office/drawing/2014/main" id="{E22A4712-3492-1418-50AE-03EB94782EAF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7010869" y="6072382"/>
                  <a:ext cx="262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4">
              <p14:nvContentPartPr>
                <p14:cNvPr id="175007" name="Freihand 175006">
                  <a:extLst>
                    <a:ext uri="{FF2B5EF4-FFF2-40B4-BE49-F238E27FC236}">
                      <a16:creationId xmlns:a16="http://schemas.microsoft.com/office/drawing/2014/main" id="{AF0C2594-AAED-262A-A0A0-2CCDAFB1DDD4}"/>
                    </a:ext>
                  </a:extLst>
                </p14:cNvPr>
                <p14:cNvContentPartPr/>
                <p14:nvPr/>
              </p14:nvContentPartPr>
              <p14:xfrm>
                <a:off x="7520269" y="6066262"/>
                <a:ext cx="64080" cy="86400"/>
              </p14:xfrm>
            </p:contentPart>
          </mc:Choice>
          <mc:Fallback xmlns="">
            <p:pic>
              <p:nvPicPr>
                <p:cNvPr id="175007" name="Freihand 175006">
                  <a:extLst>
                    <a:ext uri="{FF2B5EF4-FFF2-40B4-BE49-F238E27FC236}">
                      <a16:creationId xmlns:a16="http://schemas.microsoft.com/office/drawing/2014/main" id="{AF0C2594-AAED-262A-A0A0-2CCDAFB1DDD4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7511269" y="6057262"/>
                  <a:ext cx="81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6">
              <p14:nvContentPartPr>
                <p14:cNvPr id="175012" name="Freihand 175011">
                  <a:extLst>
                    <a:ext uri="{FF2B5EF4-FFF2-40B4-BE49-F238E27FC236}">
                      <a16:creationId xmlns:a16="http://schemas.microsoft.com/office/drawing/2014/main" id="{9AACB064-71CB-B89E-4E18-59643098CE8B}"/>
                    </a:ext>
                  </a:extLst>
                </p14:cNvPr>
                <p14:cNvContentPartPr/>
                <p14:nvPr/>
              </p14:nvContentPartPr>
              <p14:xfrm>
                <a:off x="7528549" y="5978062"/>
                <a:ext cx="14400" cy="7560"/>
              </p14:xfrm>
            </p:contentPart>
          </mc:Choice>
          <mc:Fallback xmlns="">
            <p:pic>
              <p:nvPicPr>
                <p:cNvPr id="175012" name="Freihand 175011">
                  <a:extLst>
                    <a:ext uri="{FF2B5EF4-FFF2-40B4-BE49-F238E27FC236}">
                      <a16:creationId xmlns:a16="http://schemas.microsoft.com/office/drawing/2014/main" id="{9AACB064-71CB-B89E-4E18-59643098CE8B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7519909" y="5969062"/>
                  <a:ext cx="32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8">
              <p14:nvContentPartPr>
                <p14:cNvPr id="175103" name="Freihand 175102">
                  <a:extLst>
                    <a:ext uri="{FF2B5EF4-FFF2-40B4-BE49-F238E27FC236}">
                      <a16:creationId xmlns:a16="http://schemas.microsoft.com/office/drawing/2014/main" id="{7A142286-CB29-78A4-B94D-DA5A6255CBD7}"/>
                    </a:ext>
                  </a:extLst>
                </p14:cNvPr>
                <p14:cNvContentPartPr/>
                <p14:nvPr/>
              </p14:nvContentPartPr>
              <p14:xfrm>
                <a:off x="7635469" y="5994982"/>
                <a:ext cx="47160" cy="92160"/>
              </p14:xfrm>
            </p:contentPart>
          </mc:Choice>
          <mc:Fallback xmlns="">
            <p:pic>
              <p:nvPicPr>
                <p:cNvPr id="175103" name="Freihand 175102">
                  <a:extLst>
                    <a:ext uri="{FF2B5EF4-FFF2-40B4-BE49-F238E27FC236}">
                      <a16:creationId xmlns:a16="http://schemas.microsoft.com/office/drawing/2014/main" id="{7A142286-CB29-78A4-B94D-DA5A6255CBD7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7626469" y="5986342"/>
                  <a:ext cx="64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0">
              <p14:nvContentPartPr>
                <p14:cNvPr id="175104" name="Freihand 175103">
                  <a:extLst>
                    <a:ext uri="{FF2B5EF4-FFF2-40B4-BE49-F238E27FC236}">
                      <a16:creationId xmlns:a16="http://schemas.microsoft.com/office/drawing/2014/main" id="{6729E265-E57F-FA9E-3811-7683FAA85355}"/>
                    </a:ext>
                  </a:extLst>
                </p14:cNvPr>
                <p14:cNvContentPartPr/>
                <p14:nvPr/>
              </p14:nvContentPartPr>
              <p14:xfrm>
                <a:off x="7725109" y="5887702"/>
                <a:ext cx="11880" cy="92880"/>
              </p14:xfrm>
            </p:contentPart>
          </mc:Choice>
          <mc:Fallback xmlns="">
            <p:pic>
              <p:nvPicPr>
                <p:cNvPr id="175104" name="Freihand 175103">
                  <a:extLst>
                    <a:ext uri="{FF2B5EF4-FFF2-40B4-BE49-F238E27FC236}">
                      <a16:creationId xmlns:a16="http://schemas.microsoft.com/office/drawing/2014/main" id="{6729E265-E57F-FA9E-3811-7683FAA85355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7716469" y="5878702"/>
                  <a:ext cx="29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2">
              <p14:nvContentPartPr>
                <p14:cNvPr id="175113" name="Freihand 175112">
                  <a:extLst>
                    <a:ext uri="{FF2B5EF4-FFF2-40B4-BE49-F238E27FC236}">
                      <a16:creationId xmlns:a16="http://schemas.microsoft.com/office/drawing/2014/main" id="{66B91319-0788-6CD1-9356-5719AE984FFF}"/>
                    </a:ext>
                  </a:extLst>
                </p14:cNvPr>
                <p14:cNvContentPartPr/>
                <p14:nvPr/>
              </p14:nvContentPartPr>
              <p14:xfrm>
                <a:off x="7798189" y="6075982"/>
                <a:ext cx="110520" cy="19080"/>
              </p14:xfrm>
            </p:contentPart>
          </mc:Choice>
          <mc:Fallback xmlns="">
            <p:pic>
              <p:nvPicPr>
                <p:cNvPr id="175113" name="Freihand 175112">
                  <a:extLst>
                    <a:ext uri="{FF2B5EF4-FFF2-40B4-BE49-F238E27FC236}">
                      <a16:creationId xmlns:a16="http://schemas.microsoft.com/office/drawing/2014/main" id="{66B91319-0788-6CD1-9356-5719AE984FFF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7789189" y="6067342"/>
                  <a:ext cx="128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4">
              <p14:nvContentPartPr>
                <p14:cNvPr id="175116" name="Freihand 175115">
                  <a:extLst>
                    <a:ext uri="{FF2B5EF4-FFF2-40B4-BE49-F238E27FC236}">
                      <a16:creationId xmlns:a16="http://schemas.microsoft.com/office/drawing/2014/main" id="{7E5D7610-370B-4908-1A0A-E836CC8B79A1}"/>
                    </a:ext>
                  </a:extLst>
                </p14:cNvPr>
                <p14:cNvContentPartPr/>
                <p14:nvPr/>
              </p14:nvContentPartPr>
              <p14:xfrm>
                <a:off x="7818709" y="6136462"/>
                <a:ext cx="92880" cy="18000"/>
              </p14:xfrm>
            </p:contentPart>
          </mc:Choice>
          <mc:Fallback xmlns="">
            <p:pic>
              <p:nvPicPr>
                <p:cNvPr id="175116" name="Freihand 175115">
                  <a:extLst>
                    <a:ext uri="{FF2B5EF4-FFF2-40B4-BE49-F238E27FC236}">
                      <a16:creationId xmlns:a16="http://schemas.microsoft.com/office/drawing/2014/main" id="{7E5D7610-370B-4908-1A0A-E836CC8B79A1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7809709" y="6127462"/>
                  <a:ext cx="110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6">
              <p14:nvContentPartPr>
                <p14:cNvPr id="175128" name="Freihand 175127">
                  <a:extLst>
                    <a:ext uri="{FF2B5EF4-FFF2-40B4-BE49-F238E27FC236}">
                      <a16:creationId xmlns:a16="http://schemas.microsoft.com/office/drawing/2014/main" id="{038D04E0-A139-10EB-6B58-B2C4D14950DC}"/>
                    </a:ext>
                  </a:extLst>
                </p14:cNvPr>
                <p14:cNvContentPartPr/>
                <p14:nvPr/>
              </p14:nvContentPartPr>
              <p14:xfrm>
                <a:off x="8023549" y="5994982"/>
                <a:ext cx="121320" cy="173880"/>
              </p14:xfrm>
            </p:contentPart>
          </mc:Choice>
          <mc:Fallback xmlns="">
            <p:pic>
              <p:nvPicPr>
                <p:cNvPr id="175128" name="Freihand 175127">
                  <a:extLst>
                    <a:ext uri="{FF2B5EF4-FFF2-40B4-BE49-F238E27FC236}">
                      <a16:creationId xmlns:a16="http://schemas.microsoft.com/office/drawing/2014/main" id="{038D04E0-A139-10EB-6B58-B2C4D14950DC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8014909" y="5986342"/>
                  <a:ext cx="138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8">
              <p14:nvContentPartPr>
                <p14:cNvPr id="175136" name="Freihand 175135">
                  <a:extLst>
                    <a:ext uri="{FF2B5EF4-FFF2-40B4-BE49-F238E27FC236}">
                      <a16:creationId xmlns:a16="http://schemas.microsoft.com/office/drawing/2014/main" id="{B5BEC1CC-7EB9-4B86-328B-F6A0FD136EEC}"/>
                    </a:ext>
                  </a:extLst>
                </p14:cNvPr>
                <p14:cNvContentPartPr/>
                <p14:nvPr/>
              </p14:nvContentPartPr>
              <p14:xfrm>
                <a:off x="8298229" y="6017302"/>
                <a:ext cx="54360" cy="97920"/>
              </p14:xfrm>
            </p:contentPart>
          </mc:Choice>
          <mc:Fallback xmlns="">
            <p:pic>
              <p:nvPicPr>
                <p:cNvPr id="175136" name="Freihand 175135">
                  <a:extLst>
                    <a:ext uri="{FF2B5EF4-FFF2-40B4-BE49-F238E27FC236}">
                      <a16:creationId xmlns:a16="http://schemas.microsoft.com/office/drawing/2014/main" id="{B5BEC1CC-7EB9-4B86-328B-F6A0FD136EEC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8289589" y="6008302"/>
                  <a:ext cx="72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0">
              <p14:nvContentPartPr>
                <p14:cNvPr id="175137" name="Freihand 175136">
                  <a:extLst>
                    <a:ext uri="{FF2B5EF4-FFF2-40B4-BE49-F238E27FC236}">
                      <a16:creationId xmlns:a16="http://schemas.microsoft.com/office/drawing/2014/main" id="{ED5FB593-0E1F-1AC2-1C0B-9E46C3A86DC3}"/>
                    </a:ext>
                  </a:extLst>
                </p14:cNvPr>
                <p14:cNvContentPartPr/>
                <p14:nvPr/>
              </p14:nvContentPartPr>
              <p14:xfrm>
                <a:off x="8213989" y="5933062"/>
                <a:ext cx="90360" cy="79200"/>
              </p14:xfrm>
            </p:contentPart>
          </mc:Choice>
          <mc:Fallback xmlns="">
            <p:pic>
              <p:nvPicPr>
                <p:cNvPr id="175137" name="Freihand 175136">
                  <a:extLst>
                    <a:ext uri="{FF2B5EF4-FFF2-40B4-BE49-F238E27FC236}">
                      <a16:creationId xmlns:a16="http://schemas.microsoft.com/office/drawing/2014/main" id="{ED5FB593-0E1F-1AC2-1C0B-9E46C3A86DC3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8204989" y="5924422"/>
                  <a:ext cx="108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2">
              <p14:nvContentPartPr>
                <p14:cNvPr id="175142" name="Freihand 175141">
                  <a:extLst>
                    <a:ext uri="{FF2B5EF4-FFF2-40B4-BE49-F238E27FC236}">
                      <a16:creationId xmlns:a16="http://schemas.microsoft.com/office/drawing/2014/main" id="{B2B90DFC-DCEA-63CE-1C23-B1227E697D2F}"/>
                    </a:ext>
                  </a:extLst>
                </p14:cNvPr>
                <p14:cNvContentPartPr/>
                <p14:nvPr/>
              </p14:nvContentPartPr>
              <p14:xfrm>
                <a:off x="8403709" y="6063022"/>
                <a:ext cx="71280" cy="55080"/>
              </p14:xfrm>
            </p:contentPart>
          </mc:Choice>
          <mc:Fallback xmlns="">
            <p:pic>
              <p:nvPicPr>
                <p:cNvPr id="175142" name="Freihand 175141">
                  <a:extLst>
                    <a:ext uri="{FF2B5EF4-FFF2-40B4-BE49-F238E27FC236}">
                      <a16:creationId xmlns:a16="http://schemas.microsoft.com/office/drawing/2014/main" id="{B2B90DFC-DCEA-63CE-1C23-B1227E697D2F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8395069" y="6054022"/>
                  <a:ext cx="88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4">
              <p14:nvContentPartPr>
                <p14:cNvPr id="175156" name="Freihand 175155">
                  <a:extLst>
                    <a:ext uri="{FF2B5EF4-FFF2-40B4-BE49-F238E27FC236}">
                      <a16:creationId xmlns:a16="http://schemas.microsoft.com/office/drawing/2014/main" id="{A7830AA4-C7EE-80C2-A26A-511A69FCD87D}"/>
                    </a:ext>
                  </a:extLst>
                </p14:cNvPr>
                <p14:cNvContentPartPr/>
                <p14:nvPr/>
              </p14:nvContentPartPr>
              <p14:xfrm>
                <a:off x="6267829" y="6543982"/>
                <a:ext cx="83520" cy="86400"/>
              </p14:xfrm>
            </p:contentPart>
          </mc:Choice>
          <mc:Fallback xmlns="">
            <p:pic>
              <p:nvPicPr>
                <p:cNvPr id="175156" name="Freihand 175155">
                  <a:extLst>
                    <a:ext uri="{FF2B5EF4-FFF2-40B4-BE49-F238E27FC236}">
                      <a16:creationId xmlns:a16="http://schemas.microsoft.com/office/drawing/2014/main" id="{A7830AA4-C7EE-80C2-A26A-511A69FCD87D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6259189" y="6535342"/>
                  <a:ext cx="101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6">
              <p14:nvContentPartPr>
                <p14:cNvPr id="175157" name="Freihand 175156">
                  <a:extLst>
                    <a:ext uri="{FF2B5EF4-FFF2-40B4-BE49-F238E27FC236}">
                      <a16:creationId xmlns:a16="http://schemas.microsoft.com/office/drawing/2014/main" id="{FA77192B-23A6-A855-0640-457841A41D24}"/>
                    </a:ext>
                  </a:extLst>
                </p14:cNvPr>
                <p14:cNvContentPartPr/>
                <p14:nvPr/>
              </p14:nvContentPartPr>
              <p14:xfrm>
                <a:off x="6338029" y="6559822"/>
                <a:ext cx="30960" cy="132480"/>
              </p14:xfrm>
            </p:contentPart>
          </mc:Choice>
          <mc:Fallback xmlns="">
            <p:pic>
              <p:nvPicPr>
                <p:cNvPr id="175157" name="Freihand 175156">
                  <a:extLst>
                    <a:ext uri="{FF2B5EF4-FFF2-40B4-BE49-F238E27FC236}">
                      <a16:creationId xmlns:a16="http://schemas.microsoft.com/office/drawing/2014/main" id="{FA77192B-23A6-A855-0640-457841A41D24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6329389" y="6551182"/>
                  <a:ext cx="48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8">
              <p14:nvContentPartPr>
                <p14:cNvPr id="175181" name="Freihand 175180">
                  <a:extLst>
                    <a:ext uri="{FF2B5EF4-FFF2-40B4-BE49-F238E27FC236}">
                      <a16:creationId xmlns:a16="http://schemas.microsoft.com/office/drawing/2014/main" id="{912A06E0-B324-76F7-21BE-0AEDE1C9AE00}"/>
                    </a:ext>
                  </a:extLst>
                </p14:cNvPr>
                <p14:cNvContentPartPr/>
                <p14:nvPr/>
              </p14:nvContentPartPr>
              <p14:xfrm>
                <a:off x="6416509" y="6449662"/>
                <a:ext cx="74520" cy="114480"/>
              </p14:xfrm>
            </p:contentPart>
          </mc:Choice>
          <mc:Fallback xmlns="">
            <p:pic>
              <p:nvPicPr>
                <p:cNvPr id="175181" name="Freihand 175180">
                  <a:extLst>
                    <a:ext uri="{FF2B5EF4-FFF2-40B4-BE49-F238E27FC236}">
                      <a16:creationId xmlns:a16="http://schemas.microsoft.com/office/drawing/2014/main" id="{912A06E0-B324-76F7-21BE-0AEDE1C9AE00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6407509" y="6440662"/>
                  <a:ext cx="92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0">
              <p14:nvContentPartPr>
                <p14:cNvPr id="175182" name="Freihand 175181">
                  <a:extLst>
                    <a:ext uri="{FF2B5EF4-FFF2-40B4-BE49-F238E27FC236}">
                      <a16:creationId xmlns:a16="http://schemas.microsoft.com/office/drawing/2014/main" id="{21283AC9-9358-115C-341E-A99393C3DD1D}"/>
                    </a:ext>
                  </a:extLst>
                </p14:cNvPr>
                <p14:cNvContentPartPr/>
                <p14:nvPr/>
              </p14:nvContentPartPr>
              <p14:xfrm>
                <a:off x="6523789" y="6365422"/>
                <a:ext cx="11880" cy="94680"/>
              </p14:xfrm>
            </p:contentPart>
          </mc:Choice>
          <mc:Fallback xmlns="">
            <p:pic>
              <p:nvPicPr>
                <p:cNvPr id="175182" name="Freihand 175181">
                  <a:extLst>
                    <a:ext uri="{FF2B5EF4-FFF2-40B4-BE49-F238E27FC236}">
                      <a16:creationId xmlns:a16="http://schemas.microsoft.com/office/drawing/2014/main" id="{21283AC9-9358-115C-341E-A99393C3DD1D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6515149" y="6356782"/>
                  <a:ext cx="29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2">
              <p14:nvContentPartPr>
                <p14:cNvPr id="175225" name="Freihand 175224">
                  <a:extLst>
                    <a:ext uri="{FF2B5EF4-FFF2-40B4-BE49-F238E27FC236}">
                      <a16:creationId xmlns:a16="http://schemas.microsoft.com/office/drawing/2014/main" id="{B07BC70D-69EA-D383-B857-60ADDCC148F8}"/>
                    </a:ext>
                  </a:extLst>
                </p14:cNvPr>
                <p14:cNvContentPartPr/>
                <p14:nvPr/>
              </p14:nvContentPartPr>
              <p14:xfrm>
                <a:off x="6639349" y="6616702"/>
                <a:ext cx="104040" cy="21600"/>
              </p14:xfrm>
            </p:contentPart>
          </mc:Choice>
          <mc:Fallback xmlns="">
            <p:pic>
              <p:nvPicPr>
                <p:cNvPr id="175225" name="Freihand 175224">
                  <a:extLst>
                    <a:ext uri="{FF2B5EF4-FFF2-40B4-BE49-F238E27FC236}">
                      <a16:creationId xmlns:a16="http://schemas.microsoft.com/office/drawing/2014/main" id="{B07BC70D-69EA-D383-B857-60ADDCC148F8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6630709" y="6608062"/>
                  <a:ext cx="121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4">
              <p14:nvContentPartPr>
                <p14:cNvPr id="175262" name="Freihand 175261">
                  <a:extLst>
                    <a:ext uri="{FF2B5EF4-FFF2-40B4-BE49-F238E27FC236}">
                      <a16:creationId xmlns:a16="http://schemas.microsoft.com/office/drawing/2014/main" id="{F3E85A1A-D6A6-FA8D-F6E5-35687650FB95}"/>
                    </a:ext>
                  </a:extLst>
                </p14:cNvPr>
                <p14:cNvContentPartPr/>
                <p14:nvPr/>
              </p14:nvContentPartPr>
              <p14:xfrm>
                <a:off x="6652309" y="6637942"/>
                <a:ext cx="135000" cy="24120"/>
              </p14:xfrm>
            </p:contentPart>
          </mc:Choice>
          <mc:Fallback xmlns="">
            <p:pic>
              <p:nvPicPr>
                <p:cNvPr id="175262" name="Freihand 175261">
                  <a:extLst>
                    <a:ext uri="{FF2B5EF4-FFF2-40B4-BE49-F238E27FC236}">
                      <a16:creationId xmlns:a16="http://schemas.microsoft.com/office/drawing/2014/main" id="{F3E85A1A-D6A6-FA8D-F6E5-35687650FB95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6643669" y="6628942"/>
                  <a:ext cx="152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6">
              <p14:nvContentPartPr>
                <p14:cNvPr id="175277" name="Freihand 175276">
                  <a:extLst>
                    <a:ext uri="{FF2B5EF4-FFF2-40B4-BE49-F238E27FC236}">
                      <a16:creationId xmlns:a16="http://schemas.microsoft.com/office/drawing/2014/main" id="{CC71620B-3B3B-7EE2-CAF9-1709F050E123}"/>
                    </a:ext>
                  </a:extLst>
                </p14:cNvPr>
                <p14:cNvContentPartPr/>
                <p14:nvPr/>
              </p14:nvContentPartPr>
              <p14:xfrm>
                <a:off x="6831589" y="6509062"/>
                <a:ext cx="102960" cy="177840"/>
              </p14:xfrm>
            </p:contentPart>
          </mc:Choice>
          <mc:Fallback xmlns="">
            <p:pic>
              <p:nvPicPr>
                <p:cNvPr id="175277" name="Freihand 175276">
                  <a:extLst>
                    <a:ext uri="{FF2B5EF4-FFF2-40B4-BE49-F238E27FC236}">
                      <a16:creationId xmlns:a16="http://schemas.microsoft.com/office/drawing/2014/main" id="{CC71620B-3B3B-7EE2-CAF9-1709F050E123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6822589" y="6500062"/>
                  <a:ext cx="120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8">
              <p14:nvContentPartPr>
                <p14:cNvPr id="175283" name="Freihand 175282">
                  <a:extLst>
                    <a:ext uri="{FF2B5EF4-FFF2-40B4-BE49-F238E27FC236}">
                      <a16:creationId xmlns:a16="http://schemas.microsoft.com/office/drawing/2014/main" id="{8675CD9D-A693-049C-4E6D-A4EF4DD23DF3}"/>
                    </a:ext>
                  </a:extLst>
                </p14:cNvPr>
                <p14:cNvContentPartPr/>
                <p14:nvPr/>
              </p14:nvContentPartPr>
              <p14:xfrm>
                <a:off x="7009429" y="6495022"/>
                <a:ext cx="105120" cy="164160"/>
              </p14:xfrm>
            </p:contentPart>
          </mc:Choice>
          <mc:Fallback xmlns="">
            <p:pic>
              <p:nvPicPr>
                <p:cNvPr id="175283" name="Freihand 175282">
                  <a:extLst>
                    <a:ext uri="{FF2B5EF4-FFF2-40B4-BE49-F238E27FC236}">
                      <a16:creationId xmlns:a16="http://schemas.microsoft.com/office/drawing/2014/main" id="{8675CD9D-A693-049C-4E6D-A4EF4DD23DF3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7000429" y="6486382"/>
                  <a:ext cx="122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0">
              <p14:nvContentPartPr>
                <p14:cNvPr id="175299" name="Freihand 175298">
                  <a:extLst>
                    <a:ext uri="{FF2B5EF4-FFF2-40B4-BE49-F238E27FC236}">
                      <a16:creationId xmlns:a16="http://schemas.microsoft.com/office/drawing/2014/main" id="{C99DBE70-56AF-D72C-B164-DA1235B99A9E}"/>
                    </a:ext>
                  </a:extLst>
                </p14:cNvPr>
                <p14:cNvContentPartPr/>
                <p14:nvPr/>
              </p14:nvContentPartPr>
              <p14:xfrm>
                <a:off x="7208149" y="6494302"/>
                <a:ext cx="21240" cy="140400"/>
              </p14:xfrm>
            </p:contentPart>
          </mc:Choice>
          <mc:Fallback xmlns="">
            <p:pic>
              <p:nvPicPr>
                <p:cNvPr id="175299" name="Freihand 175298">
                  <a:extLst>
                    <a:ext uri="{FF2B5EF4-FFF2-40B4-BE49-F238E27FC236}">
                      <a16:creationId xmlns:a16="http://schemas.microsoft.com/office/drawing/2014/main" id="{C99DBE70-56AF-D72C-B164-DA1235B99A9E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7199149" y="6485662"/>
                  <a:ext cx="3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2">
              <p14:nvContentPartPr>
                <p14:cNvPr id="175302" name="Freihand 175301">
                  <a:extLst>
                    <a:ext uri="{FF2B5EF4-FFF2-40B4-BE49-F238E27FC236}">
                      <a16:creationId xmlns:a16="http://schemas.microsoft.com/office/drawing/2014/main" id="{0D07BA0E-7EF0-9B1E-5EA5-5E3F9B5FFE0A}"/>
                    </a:ext>
                  </a:extLst>
                </p14:cNvPr>
                <p14:cNvContentPartPr/>
                <p14:nvPr/>
              </p14:nvContentPartPr>
              <p14:xfrm>
                <a:off x="7179349" y="6540382"/>
                <a:ext cx="66960" cy="31680"/>
              </p14:xfrm>
            </p:contentPart>
          </mc:Choice>
          <mc:Fallback xmlns="">
            <p:pic>
              <p:nvPicPr>
                <p:cNvPr id="175302" name="Freihand 175301">
                  <a:extLst>
                    <a:ext uri="{FF2B5EF4-FFF2-40B4-BE49-F238E27FC236}">
                      <a16:creationId xmlns:a16="http://schemas.microsoft.com/office/drawing/2014/main" id="{0D07BA0E-7EF0-9B1E-5EA5-5E3F9B5FFE0A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7170349" y="6531742"/>
                  <a:ext cx="84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4">
              <p14:nvContentPartPr>
                <p14:cNvPr id="175336" name="Freihand 175335">
                  <a:extLst>
                    <a:ext uri="{FF2B5EF4-FFF2-40B4-BE49-F238E27FC236}">
                      <a16:creationId xmlns:a16="http://schemas.microsoft.com/office/drawing/2014/main" id="{EBF3EC20-CB6E-01ED-544A-7BA131AF8B7F}"/>
                    </a:ext>
                  </a:extLst>
                </p14:cNvPr>
                <p14:cNvContentPartPr/>
                <p14:nvPr/>
              </p14:nvContentPartPr>
              <p14:xfrm>
                <a:off x="7346389" y="6465142"/>
                <a:ext cx="82440" cy="126720"/>
              </p14:xfrm>
            </p:contentPart>
          </mc:Choice>
          <mc:Fallback xmlns="">
            <p:pic>
              <p:nvPicPr>
                <p:cNvPr id="175336" name="Freihand 175335">
                  <a:extLst>
                    <a:ext uri="{FF2B5EF4-FFF2-40B4-BE49-F238E27FC236}">
                      <a16:creationId xmlns:a16="http://schemas.microsoft.com/office/drawing/2014/main" id="{EBF3EC20-CB6E-01ED-544A-7BA131AF8B7F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7337749" y="6456142"/>
                  <a:ext cx="100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6">
              <p14:nvContentPartPr>
                <p14:cNvPr id="175349" name="Freihand 175348">
                  <a:extLst>
                    <a:ext uri="{FF2B5EF4-FFF2-40B4-BE49-F238E27FC236}">
                      <a16:creationId xmlns:a16="http://schemas.microsoft.com/office/drawing/2014/main" id="{27F060B5-2ADE-2546-9960-63C29FFBDE01}"/>
                    </a:ext>
                  </a:extLst>
                </p14:cNvPr>
                <p14:cNvContentPartPr/>
                <p14:nvPr/>
              </p14:nvContentPartPr>
              <p14:xfrm>
                <a:off x="7471309" y="6465502"/>
                <a:ext cx="82440" cy="100800"/>
              </p14:xfrm>
            </p:contentPart>
          </mc:Choice>
          <mc:Fallback xmlns="">
            <p:pic>
              <p:nvPicPr>
                <p:cNvPr id="175349" name="Freihand 175348">
                  <a:extLst>
                    <a:ext uri="{FF2B5EF4-FFF2-40B4-BE49-F238E27FC236}">
                      <a16:creationId xmlns:a16="http://schemas.microsoft.com/office/drawing/2014/main" id="{27F060B5-2ADE-2546-9960-63C29FFBDE01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7462669" y="6456862"/>
                  <a:ext cx="100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8">
              <p14:nvContentPartPr>
                <p14:cNvPr id="175354" name="Freihand 175353">
                  <a:extLst>
                    <a:ext uri="{FF2B5EF4-FFF2-40B4-BE49-F238E27FC236}">
                      <a16:creationId xmlns:a16="http://schemas.microsoft.com/office/drawing/2014/main" id="{0509592C-975A-E849-5C1D-701C9FFACD1C}"/>
                    </a:ext>
                  </a:extLst>
                </p14:cNvPr>
                <p14:cNvContentPartPr/>
                <p14:nvPr/>
              </p14:nvContentPartPr>
              <p14:xfrm>
                <a:off x="7582909" y="6456142"/>
                <a:ext cx="48240" cy="85320"/>
              </p14:xfrm>
            </p:contentPart>
          </mc:Choice>
          <mc:Fallback xmlns="">
            <p:pic>
              <p:nvPicPr>
                <p:cNvPr id="175354" name="Freihand 175353">
                  <a:extLst>
                    <a:ext uri="{FF2B5EF4-FFF2-40B4-BE49-F238E27FC236}">
                      <a16:creationId xmlns:a16="http://schemas.microsoft.com/office/drawing/2014/main" id="{0509592C-975A-E849-5C1D-701C9FFACD1C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7573909" y="6447502"/>
                  <a:ext cx="65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0">
              <p14:nvContentPartPr>
                <p14:cNvPr id="175359" name="Freihand 175358">
                  <a:extLst>
                    <a:ext uri="{FF2B5EF4-FFF2-40B4-BE49-F238E27FC236}">
                      <a16:creationId xmlns:a16="http://schemas.microsoft.com/office/drawing/2014/main" id="{65A21B89-9886-F514-0075-F4A366F9B4B7}"/>
                    </a:ext>
                  </a:extLst>
                </p14:cNvPr>
                <p14:cNvContentPartPr/>
                <p14:nvPr/>
              </p14:nvContentPartPr>
              <p14:xfrm>
                <a:off x="7663189" y="6491782"/>
                <a:ext cx="3960" cy="15480"/>
              </p14:xfrm>
            </p:contentPart>
          </mc:Choice>
          <mc:Fallback xmlns="">
            <p:pic>
              <p:nvPicPr>
                <p:cNvPr id="175359" name="Freihand 175358">
                  <a:extLst>
                    <a:ext uri="{FF2B5EF4-FFF2-40B4-BE49-F238E27FC236}">
                      <a16:creationId xmlns:a16="http://schemas.microsoft.com/office/drawing/2014/main" id="{65A21B89-9886-F514-0075-F4A366F9B4B7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7654549" y="6483142"/>
                  <a:ext cx="21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2">
              <p14:nvContentPartPr>
                <p14:cNvPr id="175368" name="Freihand 175367">
                  <a:extLst>
                    <a:ext uri="{FF2B5EF4-FFF2-40B4-BE49-F238E27FC236}">
                      <a16:creationId xmlns:a16="http://schemas.microsoft.com/office/drawing/2014/main" id="{BE6611E6-E7DA-3E0F-A74D-1848322802EE}"/>
                    </a:ext>
                  </a:extLst>
                </p14:cNvPr>
                <p14:cNvContentPartPr/>
                <p14:nvPr/>
              </p14:nvContentPartPr>
              <p14:xfrm>
                <a:off x="7752829" y="6366142"/>
                <a:ext cx="87120" cy="100800"/>
              </p14:xfrm>
            </p:contentPart>
          </mc:Choice>
          <mc:Fallback xmlns="">
            <p:pic>
              <p:nvPicPr>
                <p:cNvPr id="175368" name="Freihand 175367">
                  <a:extLst>
                    <a:ext uri="{FF2B5EF4-FFF2-40B4-BE49-F238E27FC236}">
                      <a16:creationId xmlns:a16="http://schemas.microsoft.com/office/drawing/2014/main" id="{BE6611E6-E7DA-3E0F-A74D-1848322802EE}"/>
                    </a:ext>
                  </a:extLst>
                </p:cNvPr>
                <p:cNvPicPr/>
                <p:nvPr/>
              </p:nvPicPr>
              <p:blipFill>
                <a:blip r:embed="rId1473"/>
                <a:stretch>
                  <a:fillRect/>
                </a:stretch>
              </p:blipFill>
              <p:spPr>
                <a:xfrm>
                  <a:off x="7744189" y="6357142"/>
                  <a:ext cx="104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4">
              <p14:nvContentPartPr>
                <p14:cNvPr id="175374" name="Freihand 175373">
                  <a:extLst>
                    <a:ext uri="{FF2B5EF4-FFF2-40B4-BE49-F238E27FC236}">
                      <a16:creationId xmlns:a16="http://schemas.microsoft.com/office/drawing/2014/main" id="{DE943C6F-2AB6-27E5-1D16-5128B2058A4F}"/>
                    </a:ext>
                  </a:extLst>
                </p14:cNvPr>
                <p14:cNvContentPartPr/>
                <p14:nvPr/>
              </p14:nvContentPartPr>
              <p14:xfrm>
                <a:off x="7693789" y="6487822"/>
                <a:ext cx="191880" cy="52560"/>
              </p14:xfrm>
            </p:contentPart>
          </mc:Choice>
          <mc:Fallback xmlns="">
            <p:pic>
              <p:nvPicPr>
                <p:cNvPr id="175374" name="Freihand 175373">
                  <a:extLst>
                    <a:ext uri="{FF2B5EF4-FFF2-40B4-BE49-F238E27FC236}">
                      <a16:creationId xmlns:a16="http://schemas.microsoft.com/office/drawing/2014/main" id="{DE943C6F-2AB6-27E5-1D16-5128B2058A4F}"/>
                    </a:ext>
                  </a:extLst>
                </p:cNvPr>
                <p:cNvPicPr/>
                <p:nvPr/>
              </p:nvPicPr>
              <p:blipFill>
                <a:blip r:embed="rId1475"/>
                <a:stretch>
                  <a:fillRect/>
                </a:stretch>
              </p:blipFill>
              <p:spPr>
                <a:xfrm>
                  <a:off x="7684789" y="6478822"/>
                  <a:ext cx="209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6">
              <p14:nvContentPartPr>
                <p14:cNvPr id="175393" name="Freihand 175392">
                  <a:extLst>
                    <a:ext uri="{FF2B5EF4-FFF2-40B4-BE49-F238E27FC236}">
                      <a16:creationId xmlns:a16="http://schemas.microsoft.com/office/drawing/2014/main" id="{59D8B969-18E2-E8C1-BFB0-900892480ABA}"/>
                    </a:ext>
                  </a:extLst>
                </p14:cNvPr>
                <p14:cNvContentPartPr/>
                <p14:nvPr/>
              </p14:nvContentPartPr>
              <p14:xfrm>
                <a:off x="7662829" y="6600862"/>
                <a:ext cx="75240" cy="99720"/>
              </p14:xfrm>
            </p:contentPart>
          </mc:Choice>
          <mc:Fallback xmlns="">
            <p:pic>
              <p:nvPicPr>
                <p:cNvPr id="175393" name="Freihand 175392">
                  <a:extLst>
                    <a:ext uri="{FF2B5EF4-FFF2-40B4-BE49-F238E27FC236}">
                      <a16:creationId xmlns:a16="http://schemas.microsoft.com/office/drawing/2014/main" id="{59D8B969-18E2-E8C1-BFB0-900892480ABA}"/>
                    </a:ext>
                  </a:extLst>
                </p:cNvPr>
                <p:cNvPicPr/>
                <p:nvPr/>
              </p:nvPicPr>
              <p:blipFill>
                <a:blip r:embed="rId1477"/>
                <a:stretch>
                  <a:fillRect/>
                </a:stretch>
              </p:blipFill>
              <p:spPr>
                <a:xfrm>
                  <a:off x="7653829" y="6591862"/>
                  <a:ext cx="92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8">
              <p14:nvContentPartPr>
                <p14:cNvPr id="175403" name="Freihand 175402">
                  <a:extLst>
                    <a:ext uri="{FF2B5EF4-FFF2-40B4-BE49-F238E27FC236}">
                      <a16:creationId xmlns:a16="http://schemas.microsoft.com/office/drawing/2014/main" id="{41B2A6A2-D3C2-7990-CA41-020637E775B7}"/>
                    </a:ext>
                  </a:extLst>
                </p14:cNvPr>
                <p14:cNvContentPartPr/>
                <p14:nvPr/>
              </p14:nvContentPartPr>
              <p14:xfrm>
                <a:off x="7785229" y="6549742"/>
                <a:ext cx="148320" cy="120240"/>
              </p14:xfrm>
            </p:contentPart>
          </mc:Choice>
          <mc:Fallback xmlns="">
            <p:pic>
              <p:nvPicPr>
                <p:cNvPr id="175403" name="Freihand 175402">
                  <a:extLst>
                    <a:ext uri="{FF2B5EF4-FFF2-40B4-BE49-F238E27FC236}">
                      <a16:creationId xmlns:a16="http://schemas.microsoft.com/office/drawing/2014/main" id="{41B2A6A2-D3C2-7990-CA41-020637E775B7}"/>
                    </a:ext>
                  </a:extLst>
                </p:cNvPr>
                <p:cNvPicPr/>
                <p:nvPr/>
              </p:nvPicPr>
              <p:blipFill>
                <a:blip r:embed="rId1479"/>
                <a:stretch>
                  <a:fillRect/>
                </a:stretch>
              </p:blipFill>
              <p:spPr>
                <a:xfrm>
                  <a:off x="7776589" y="6540742"/>
                  <a:ext cx="165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0">
              <p14:nvContentPartPr>
                <p14:cNvPr id="175407" name="Freihand 175406">
                  <a:extLst>
                    <a:ext uri="{FF2B5EF4-FFF2-40B4-BE49-F238E27FC236}">
                      <a16:creationId xmlns:a16="http://schemas.microsoft.com/office/drawing/2014/main" id="{E1726804-1D7D-8253-360A-EAEFC8A70CF0}"/>
                    </a:ext>
                  </a:extLst>
                </p14:cNvPr>
                <p14:cNvContentPartPr/>
                <p14:nvPr/>
              </p14:nvContentPartPr>
              <p14:xfrm>
                <a:off x="7708189" y="6532822"/>
                <a:ext cx="236160" cy="206280"/>
              </p14:xfrm>
            </p:contentPart>
          </mc:Choice>
          <mc:Fallback xmlns="">
            <p:pic>
              <p:nvPicPr>
                <p:cNvPr id="175407" name="Freihand 175406">
                  <a:extLst>
                    <a:ext uri="{FF2B5EF4-FFF2-40B4-BE49-F238E27FC236}">
                      <a16:creationId xmlns:a16="http://schemas.microsoft.com/office/drawing/2014/main" id="{E1726804-1D7D-8253-360A-EAEFC8A70CF0}"/>
                    </a:ext>
                  </a:extLst>
                </p:cNvPr>
                <p:cNvPicPr/>
                <p:nvPr/>
              </p:nvPicPr>
              <p:blipFill>
                <a:blip r:embed="rId1481"/>
                <a:stretch>
                  <a:fillRect/>
                </a:stretch>
              </p:blipFill>
              <p:spPr>
                <a:xfrm>
                  <a:off x="7699189" y="6523822"/>
                  <a:ext cx="253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2">
              <p14:nvContentPartPr>
                <p14:cNvPr id="175410" name="Freihand 175409">
                  <a:extLst>
                    <a:ext uri="{FF2B5EF4-FFF2-40B4-BE49-F238E27FC236}">
                      <a16:creationId xmlns:a16="http://schemas.microsoft.com/office/drawing/2014/main" id="{D7344A9B-AA09-3977-EA25-630629C1EF68}"/>
                    </a:ext>
                  </a:extLst>
                </p14:cNvPr>
                <p14:cNvContentPartPr/>
                <p14:nvPr/>
              </p14:nvContentPartPr>
              <p14:xfrm>
                <a:off x="7376269" y="6442462"/>
                <a:ext cx="248040" cy="219600"/>
              </p14:xfrm>
            </p:contentPart>
          </mc:Choice>
          <mc:Fallback xmlns="">
            <p:pic>
              <p:nvPicPr>
                <p:cNvPr id="175410" name="Freihand 175409">
                  <a:extLst>
                    <a:ext uri="{FF2B5EF4-FFF2-40B4-BE49-F238E27FC236}">
                      <a16:creationId xmlns:a16="http://schemas.microsoft.com/office/drawing/2014/main" id="{D7344A9B-AA09-3977-EA25-630629C1EF68}"/>
                    </a:ext>
                  </a:extLst>
                </p:cNvPr>
                <p:cNvPicPr/>
                <p:nvPr/>
              </p:nvPicPr>
              <p:blipFill>
                <a:blip r:embed="rId1483"/>
                <a:stretch>
                  <a:fillRect/>
                </a:stretch>
              </p:blipFill>
              <p:spPr>
                <a:xfrm>
                  <a:off x="7367629" y="6433462"/>
                  <a:ext cx="265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4">
              <p14:nvContentPartPr>
                <p14:cNvPr id="175416" name="Freihand 175415">
                  <a:extLst>
                    <a:ext uri="{FF2B5EF4-FFF2-40B4-BE49-F238E27FC236}">
                      <a16:creationId xmlns:a16="http://schemas.microsoft.com/office/drawing/2014/main" id="{BCB47CBE-DABF-AA14-38A4-BC1A1E87234F}"/>
                    </a:ext>
                  </a:extLst>
                </p14:cNvPr>
                <p14:cNvContentPartPr/>
                <p14:nvPr/>
              </p14:nvContentPartPr>
              <p14:xfrm>
                <a:off x="7975309" y="6484582"/>
                <a:ext cx="107280" cy="19800"/>
              </p14:xfrm>
            </p:contentPart>
          </mc:Choice>
          <mc:Fallback xmlns="">
            <p:pic>
              <p:nvPicPr>
                <p:cNvPr id="175416" name="Freihand 175415">
                  <a:extLst>
                    <a:ext uri="{FF2B5EF4-FFF2-40B4-BE49-F238E27FC236}">
                      <a16:creationId xmlns:a16="http://schemas.microsoft.com/office/drawing/2014/main" id="{BCB47CBE-DABF-AA14-38A4-BC1A1E87234F}"/>
                    </a:ext>
                  </a:extLst>
                </p:cNvPr>
                <p:cNvPicPr/>
                <p:nvPr/>
              </p:nvPicPr>
              <p:blipFill>
                <a:blip r:embed="rId1485"/>
                <a:stretch>
                  <a:fillRect/>
                </a:stretch>
              </p:blipFill>
              <p:spPr>
                <a:xfrm>
                  <a:off x="7966669" y="6475942"/>
                  <a:ext cx="124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6">
              <p14:nvContentPartPr>
                <p14:cNvPr id="175425" name="Freihand 175424">
                  <a:extLst>
                    <a:ext uri="{FF2B5EF4-FFF2-40B4-BE49-F238E27FC236}">
                      <a16:creationId xmlns:a16="http://schemas.microsoft.com/office/drawing/2014/main" id="{3A407492-E56F-27A3-403A-EF89ECE29B96}"/>
                    </a:ext>
                  </a:extLst>
                </p14:cNvPr>
                <p14:cNvContentPartPr/>
                <p14:nvPr/>
              </p14:nvContentPartPr>
              <p14:xfrm>
                <a:off x="7994029" y="6533542"/>
                <a:ext cx="125640" cy="45360"/>
              </p14:xfrm>
            </p:contentPart>
          </mc:Choice>
          <mc:Fallback xmlns="">
            <p:pic>
              <p:nvPicPr>
                <p:cNvPr id="175425" name="Freihand 175424">
                  <a:extLst>
                    <a:ext uri="{FF2B5EF4-FFF2-40B4-BE49-F238E27FC236}">
                      <a16:creationId xmlns:a16="http://schemas.microsoft.com/office/drawing/2014/main" id="{3A407492-E56F-27A3-403A-EF89ECE29B96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7985029" y="6524902"/>
                  <a:ext cx="143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8">
              <p14:nvContentPartPr>
                <p14:cNvPr id="175431" name="Freihand 175430">
                  <a:extLst>
                    <a:ext uri="{FF2B5EF4-FFF2-40B4-BE49-F238E27FC236}">
                      <a16:creationId xmlns:a16="http://schemas.microsoft.com/office/drawing/2014/main" id="{23875675-0A24-E36F-A7AD-083337137D1B}"/>
                    </a:ext>
                  </a:extLst>
                </p14:cNvPr>
                <p14:cNvContentPartPr/>
                <p14:nvPr/>
              </p14:nvContentPartPr>
              <p14:xfrm>
                <a:off x="8170789" y="6411862"/>
                <a:ext cx="90720" cy="153000"/>
              </p14:xfrm>
            </p:contentPart>
          </mc:Choice>
          <mc:Fallback xmlns="">
            <p:pic>
              <p:nvPicPr>
                <p:cNvPr id="175431" name="Freihand 175430">
                  <a:extLst>
                    <a:ext uri="{FF2B5EF4-FFF2-40B4-BE49-F238E27FC236}">
                      <a16:creationId xmlns:a16="http://schemas.microsoft.com/office/drawing/2014/main" id="{23875675-0A24-E36F-A7AD-083337137D1B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8162149" y="6402862"/>
                  <a:ext cx="108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0">
              <p14:nvContentPartPr>
                <p14:cNvPr id="175452" name="Freihand 175451">
                  <a:extLst>
                    <a:ext uri="{FF2B5EF4-FFF2-40B4-BE49-F238E27FC236}">
                      <a16:creationId xmlns:a16="http://schemas.microsoft.com/office/drawing/2014/main" id="{6D40938E-D301-F47E-70A5-E3A2551EF797}"/>
                    </a:ext>
                  </a:extLst>
                </p14:cNvPr>
                <p14:cNvContentPartPr/>
                <p14:nvPr/>
              </p14:nvContentPartPr>
              <p14:xfrm>
                <a:off x="8344669" y="6382342"/>
                <a:ext cx="81720" cy="130680"/>
              </p14:xfrm>
            </p:contentPart>
          </mc:Choice>
          <mc:Fallback xmlns="">
            <p:pic>
              <p:nvPicPr>
                <p:cNvPr id="175452" name="Freihand 175451">
                  <a:extLst>
                    <a:ext uri="{FF2B5EF4-FFF2-40B4-BE49-F238E27FC236}">
                      <a16:creationId xmlns:a16="http://schemas.microsoft.com/office/drawing/2014/main" id="{6D40938E-D301-F47E-70A5-E3A2551EF797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8336029" y="6373342"/>
                  <a:ext cx="99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2">
              <p14:nvContentPartPr>
                <p14:cNvPr id="175476" name="Freihand 175475">
                  <a:extLst>
                    <a:ext uri="{FF2B5EF4-FFF2-40B4-BE49-F238E27FC236}">
                      <a16:creationId xmlns:a16="http://schemas.microsoft.com/office/drawing/2014/main" id="{A8656BE2-8618-4EE7-A2F9-AB5AA0B72C3C}"/>
                    </a:ext>
                  </a:extLst>
                </p14:cNvPr>
                <p14:cNvContentPartPr/>
                <p14:nvPr/>
              </p14:nvContentPartPr>
              <p14:xfrm>
                <a:off x="8316229" y="6483502"/>
                <a:ext cx="218520" cy="141840"/>
              </p14:xfrm>
            </p:contentPart>
          </mc:Choice>
          <mc:Fallback xmlns="">
            <p:pic>
              <p:nvPicPr>
                <p:cNvPr id="175476" name="Freihand 175475">
                  <a:extLst>
                    <a:ext uri="{FF2B5EF4-FFF2-40B4-BE49-F238E27FC236}">
                      <a16:creationId xmlns:a16="http://schemas.microsoft.com/office/drawing/2014/main" id="{A8656BE2-8618-4EE7-A2F9-AB5AA0B72C3C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8307229" y="6474862"/>
                  <a:ext cx="236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4">
              <p14:nvContentPartPr>
                <p14:cNvPr id="175483" name="Freihand 175482">
                  <a:extLst>
                    <a:ext uri="{FF2B5EF4-FFF2-40B4-BE49-F238E27FC236}">
                      <a16:creationId xmlns:a16="http://schemas.microsoft.com/office/drawing/2014/main" id="{8768303A-265D-B42C-6861-5631FB26B387}"/>
                    </a:ext>
                  </a:extLst>
                </p14:cNvPr>
                <p14:cNvContentPartPr/>
                <p14:nvPr/>
              </p14:nvContentPartPr>
              <p14:xfrm>
                <a:off x="8329909" y="6590062"/>
                <a:ext cx="200160" cy="131040"/>
              </p14:xfrm>
            </p:contentPart>
          </mc:Choice>
          <mc:Fallback xmlns="">
            <p:pic>
              <p:nvPicPr>
                <p:cNvPr id="175483" name="Freihand 175482">
                  <a:extLst>
                    <a:ext uri="{FF2B5EF4-FFF2-40B4-BE49-F238E27FC236}">
                      <a16:creationId xmlns:a16="http://schemas.microsoft.com/office/drawing/2014/main" id="{8768303A-265D-B42C-6861-5631FB26B387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8320909" y="6581062"/>
                  <a:ext cx="217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6">
              <p14:nvContentPartPr>
                <p14:cNvPr id="175484" name="Freihand 175483">
                  <a:extLst>
                    <a:ext uri="{FF2B5EF4-FFF2-40B4-BE49-F238E27FC236}">
                      <a16:creationId xmlns:a16="http://schemas.microsoft.com/office/drawing/2014/main" id="{06EFB87D-F0B1-328A-F51C-B2F09980254E}"/>
                    </a:ext>
                  </a:extLst>
                </p14:cNvPr>
                <p14:cNvContentPartPr/>
                <p14:nvPr/>
              </p14:nvContentPartPr>
              <p14:xfrm>
                <a:off x="8262229" y="6141502"/>
                <a:ext cx="289440" cy="165960"/>
              </p14:xfrm>
            </p:contentPart>
          </mc:Choice>
          <mc:Fallback xmlns="">
            <p:pic>
              <p:nvPicPr>
                <p:cNvPr id="175484" name="Freihand 175483">
                  <a:extLst>
                    <a:ext uri="{FF2B5EF4-FFF2-40B4-BE49-F238E27FC236}">
                      <a16:creationId xmlns:a16="http://schemas.microsoft.com/office/drawing/2014/main" id="{06EFB87D-F0B1-328A-F51C-B2F09980254E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8253589" y="6132862"/>
                  <a:ext cx="307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8">
              <p14:nvContentPartPr>
                <p14:cNvPr id="175485" name="Freihand 175484">
                  <a:extLst>
                    <a:ext uri="{FF2B5EF4-FFF2-40B4-BE49-F238E27FC236}">
                      <a16:creationId xmlns:a16="http://schemas.microsoft.com/office/drawing/2014/main" id="{020CAC47-A161-C84A-D1F3-77F8BBF1886D}"/>
                    </a:ext>
                  </a:extLst>
                </p14:cNvPr>
                <p14:cNvContentPartPr/>
                <p14:nvPr/>
              </p14:nvContentPartPr>
              <p14:xfrm>
                <a:off x="8347549" y="6162742"/>
                <a:ext cx="276840" cy="196560"/>
              </p14:xfrm>
            </p:contentPart>
          </mc:Choice>
          <mc:Fallback xmlns="">
            <p:pic>
              <p:nvPicPr>
                <p:cNvPr id="175485" name="Freihand 175484">
                  <a:extLst>
                    <a:ext uri="{FF2B5EF4-FFF2-40B4-BE49-F238E27FC236}">
                      <a16:creationId xmlns:a16="http://schemas.microsoft.com/office/drawing/2014/main" id="{020CAC47-A161-C84A-D1F3-77F8BBF1886D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8338549" y="6153742"/>
                  <a:ext cx="29448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A4A39BB-6804-120C-AA4E-C52F09663986}"/>
                  </a:ext>
                </a:extLst>
              </p14:cNvPr>
              <p14:cNvContentPartPr/>
              <p14:nvPr/>
            </p14:nvContentPartPr>
            <p14:xfrm>
              <a:off x="8022109" y="6245182"/>
              <a:ext cx="551880" cy="486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A4A39BB-6804-120C-AA4E-C52F09663986}"/>
                  </a:ext>
                </a:extLst>
              </p:cNvPr>
              <p:cNvPicPr/>
              <p:nvPr/>
            </p:nvPicPr>
            <p:blipFill>
              <a:blip r:embed="rId1501"/>
              <a:stretch>
                <a:fillRect/>
              </a:stretch>
            </p:blipFill>
            <p:spPr>
              <a:xfrm>
                <a:off x="8013109" y="6236542"/>
                <a:ext cx="569520" cy="5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02483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4722" name="Grafik 174721">
            <a:extLst>
              <a:ext uri="{FF2B5EF4-FFF2-40B4-BE49-F238E27FC236}">
                <a16:creationId xmlns:a16="http://schemas.microsoft.com/office/drawing/2014/main" id="{227F84FC-F638-98DC-6AB6-0856B92FC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54906" cy="32756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EFBA4FB-7694-8CC1-A1AE-0268E489DF53}"/>
                  </a:ext>
                </a:extLst>
              </p14:cNvPr>
              <p14:cNvContentPartPr/>
              <p14:nvPr/>
            </p14:nvContentPartPr>
            <p14:xfrm>
              <a:off x="408469" y="3855142"/>
              <a:ext cx="6480" cy="9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EFBA4FB-7694-8CC1-A1AE-0268E489DF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829" y="3846502"/>
                <a:ext cx="2412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4F48338-867A-1F01-9D38-EDE26566730F}"/>
              </a:ext>
            </a:extLst>
          </p:cNvPr>
          <p:cNvGrpSpPr/>
          <p:nvPr/>
        </p:nvGrpSpPr>
        <p:grpSpPr>
          <a:xfrm>
            <a:off x="6595069" y="54262"/>
            <a:ext cx="4879080" cy="2970720"/>
            <a:chOff x="6595069" y="54262"/>
            <a:chExt cx="4879080" cy="29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2BB906A-2266-B2A2-9B78-D9BBA8E9D5D2}"/>
                    </a:ext>
                  </a:extLst>
                </p14:cNvPr>
                <p14:cNvContentPartPr/>
                <p14:nvPr/>
              </p14:nvContentPartPr>
              <p14:xfrm>
                <a:off x="7000069" y="300142"/>
                <a:ext cx="50760" cy="2687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2BB906A-2266-B2A2-9B78-D9BBA8E9D5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91069" y="291142"/>
                  <a:ext cx="68400" cy="270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C74A6EE-EF5A-78F7-F143-732334EAB0DF}"/>
                    </a:ext>
                  </a:extLst>
                </p14:cNvPr>
                <p14:cNvContentPartPr/>
                <p14:nvPr/>
              </p14:nvContentPartPr>
              <p14:xfrm>
                <a:off x="6595069" y="2896102"/>
                <a:ext cx="4653000" cy="49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C74A6EE-EF5A-78F7-F143-732334EAB0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86429" y="2887462"/>
                  <a:ext cx="4670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C030236-8F3B-0EAF-6CCA-74B25F25523C}"/>
                    </a:ext>
                  </a:extLst>
                </p14:cNvPr>
                <p14:cNvContentPartPr/>
                <p14:nvPr/>
              </p14:nvContentPartPr>
              <p14:xfrm>
                <a:off x="11269669" y="2838502"/>
                <a:ext cx="204480" cy="186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C030236-8F3B-0EAF-6CCA-74B25F2552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61029" y="2829862"/>
                  <a:ext cx="222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BBED3C4-CA41-E6B5-E941-9E1985824B72}"/>
                    </a:ext>
                  </a:extLst>
                </p14:cNvPr>
                <p14:cNvContentPartPr/>
                <p14:nvPr/>
              </p14:nvContentPartPr>
              <p14:xfrm>
                <a:off x="6904309" y="54262"/>
                <a:ext cx="292320" cy="232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BBED3C4-CA41-E6B5-E941-9E1985824B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95309" y="45262"/>
                  <a:ext cx="30996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33706D4-8D21-ABB0-F4C1-A4B94AFA0F90}"/>
                  </a:ext>
                </a:extLst>
              </p14:cNvPr>
              <p14:cNvContentPartPr/>
              <p14:nvPr/>
            </p14:nvContentPartPr>
            <p14:xfrm>
              <a:off x="5345869" y="1466902"/>
              <a:ext cx="15480" cy="54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33706D4-8D21-ABB0-F4C1-A4B94AFA0F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37229" y="1458262"/>
                <a:ext cx="3312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811" name="Gruppieren 174810">
            <a:extLst>
              <a:ext uri="{FF2B5EF4-FFF2-40B4-BE49-F238E27FC236}">
                <a16:creationId xmlns:a16="http://schemas.microsoft.com/office/drawing/2014/main" id="{FAFC4DE9-4FF7-C262-D833-32081FFC94E1}"/>
              </a:ext>
            </a:extLst>
          </p:cNvPr>
          <p:cNvGrpSpPr/>
          <p:nvPr/>
        </p:nvGrpSpPr>
        <p:grpSpPr>
          <a:xfrm>
            <a:off x="6512989" y="36622"/>
            <a:ext cx="99000" cy="283680"/>
            <a:chOff x="6512989" y="36622"/>
            <a:chExt cx="990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4760" name="Freihand 174759">
                  <a:extLst>
                    <a:ext uri="{FF2B5EF4-FFF2-40B4-BE49-F238E27FC236}">
                      <a16:creationId xmlns:a16="http://schemas.microsoft.com/office/drawing/2014/main" id="{F641D7AC-C587-0165-1A76-0BB27868CC92}"/>
                    </a:ext>
                  </a:extLst>
                </p14:cNvPr>
                <p14:cNvContentPartPr/>
                <p14:nvPr/>
              </p14:nvContentPartPr>
              <p14:xfrm>
                <a:off x="6512989" y="126622"/>
                <a:ext cx="99000" cy="193680"/>
              </p14:xfrm>
            </p:contentPart>
          </mc:Choice>
          <mc:Fallback xmlns="">
            <p:pic>
              <p:nvPicPr>
                <p:cNvPr id="174760" name="Freihand 174759">
                  <a:extLst>
                    <a:ext uri="{FF2B5EF4-FFF2-40B4-BE49-F238E27FC236}">
                      <a16:creationId xmlns:a16="http://schemas.microsoft.com/office/drawing/2014/main" id="{F641D7AC-C587-0165-1A76-0BB27868CC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04349" y="117982"/>
                  <a:ext cx="116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4787" name="Freihand 174786">
                  <a:extLst>
                    <a:ext uri="{FF2B5EF4-FFF2-40B4-BE49-F238E27FC236}">
                      <a16:creationId xmlns:a16="http://schemas.microsoft.com/office/drawing/2014/main" id="{715E50AA-509B-191D-3C63-B958921DAFEA}"/>
                    </a:ext>
                  </a:extLst>
                </p14:cNvPr>
                <p14:cNvContentPartPr/>
                <p14:nvPr/>
              </p14:nvContentPartPr>
              <p14:xfrm>
                <a:off x="6559429" y="36622"/>
                <a:ext cx="5040" cy="5040"/>
              </p14:xfrm>
            </p:contentPart>
          </mc:Choice>
          <mc:Fallback xmlns="">
            <p:pic>
              <p:nvPicPr>
                <p:cNvPr id="174787" name="Freihand 174786">
                  <a:extLst>
                    <a:ext uri="{FF2B5EF4-FFF2-40B4-BE49-F238E27FC236}">
                      <a16:creationId xmlns:a16="http://schemas.microsoft.com/office/drawing/2014/main" id="{715E50AA-509B-191D-3C63-B958921DAF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50789" y="27982"/>
                  <a:ext cx="226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55" name="Gruppieren 174954">
            <a:extLst>
              <a:ext uri="{FF2B5EF4-FFF2-40B4-BE49-F238E27FC236}">
                <a16:creationId xmlns:a16="http://schemas.microsoft.com/office/drawing/2014/main" id="{447E34A4-8802-5124-65E7-D94948EE90FE}"/>
              </a:ext>
            </a:extLst>
          </p:cNvPr>
          <p:cNvGrpSpPr/>
          <p:nvPr/>
        </p:nvGrpSpPr>
        <p:grpSpPr>
          <a:xfrm>
            <a:off x="11115229" y="3105982"/>
            <a:ext cx="199800" cy="272880"/>
            <a:chOff x="11115229" y="3105982"/>
            <a:chExt cx="19980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4868" name="Freihand 174867">
                  <a:extLst>
                    <a:ext uri="{FF2B5EF4-FFF2-40B4-BE49-F238E27FC236}">
                      <a16:creationId xmlns:a16="http://schemas.microsoft.com/office/drawing/2014/main" id="{45582C12-6655-6526-75F5-6F4D1A463571}"/>
                    </a:ext>
                  </a:extLst>
                </p14:cNvPr>
                <p14:cNvContentPartPr/>
                <p14:nvPr/>
              </p14:nvContentPartPr>
              <p14:xfrm>
                <a:off x="11115229" y="3138022"/>
                <a:ext cx="144360" cy="81720"/>
              </p14:xfrm>
            </p:contentPart>
          </mc:Choice>
          <mc:Fallback xmlns="">
            <p:pic>
              <p:nvPicPr>
                <p:cNvPr id="174868" name="Freihand 174867">
                  <a:extLst>
                    <a:ext uri="{FF2B5EF4-FFF2-40B4-BE49-F238E27FC236}">
                      <a16:creationId xmlns:a16="http://schemas.microsoft.com/office/drawing/2014/main" id="{45582C12-6655-6526-75F5-6F4D1A4635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106229" y="3129382"/>
                  <a:ext cx="162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4920" name="Freihand 174919">
                  <a:extLst>
                    <a:ext uri="{FF2B5EF4-FFF2-40B4-BE49-F238E27FC236}">
                      <a16:creationId xmlns:a16="http://schemas.microsoft.com/office/drawing/2014/main" id="{B40070C1-7950-8111-D76F-F3E652F4F042}"/>
                    </a:ext>
                  </a:extLst>
                </p14:cNvPr>
                <p14:cNvContentPartPr/>
                <p14:nvPr/>
              </p14:nvContentPartPr>
              <p14:xfrm>
                <a:off x="11158429" y="3105982"/>
                <a:ext cx="156600" cy="272880"/>
              </p14:xfrm>
            </p:contentPart>
          </mc:Choice>
          <mc:Fallback xmlns="">
            <p:pic>
              <p:nvPicPr>
                <p:cNvPr id="174920" name="Freihand 174919">
                  <a:extLst>
                    <a:ext uri="{FF2B5EF4-FFF2-40B4-BE49-F238E27FC236}">
                      <a16:creationId xmlns:a16="http://schemas.microsoft.com/office/drawing/2014/main" id="{B40070C1-7950-8111-D76F-F3E652F4F0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149789" y="3097342"/>
                  <a:ext cx="17424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148" name="Gruppieren 175147">
            <a:extLst>
              <a:ext uri="{FF2B5EF4-FFF2-40B4-BE49-F238E27FC236}">
                <a16:creationId xmlns:a16="http://schemas.microsoft.com/office/drawing/2014/main" id="{6C03F9C7-0304-2CD1-57F1-BAD5088EC6DB}"/>
              </a:ext>
            </a:extLst>
          </p:cNvPr>
          <p:cNvGrpSpPr/>
          <p:nvPr/>
        </p:nvGrpSpPr>
        <p:grpSpPr>
          <a:xfrm>
            <a:off x="9727789" y="2866942"/>
            <a:ext cx="246240" cy="419400"/>
            <a:chOff x="9727789" y="2866942"/>
            <a:chExt cx="24624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5015" name="Freihand 175014">
                  <a:extLst>
                    <a:ext uri="{FF2B5EF4-FFF2-40B4-BE49-F238E27FC236}">
                      <a16:creationId xmlns:a16="http://schemas.microsoft.com/office/drawing/2014/main" id="{A046E56E-11F0-81D6-2A4D-2B17F46D46A9}"/>
                    </a:ext>
                  </a:extLst>
                </p14:cNvPr>
                <p14:cNvContentPartPr/>
                <p14:nvPr/>
              </p14:nvContentPartPr>
              <p14:xfrm>
                <a:off x="9906349" y="2866942"/>
                <a:ext cx="14400" cy="176040"/>
              </p14:xfrm>
            </p:contentPart>
          </mc:Choice>
          <mc:Fallback xmlns="">
            <p:pic>
              <p:nvPicPr>
                <p:cNvPr id="175015" name="Freihand 175014">
                  <a:extLst>
                    <a:ext uri="{FF2B5EF4-FFF2-40B4-BE49-F238E27FC236}">
                      <a16:creationId xmlns:a16="http://schemas.microsoft.com/office/drawing/2014/main" id="{A046E56E-11F0-81D6-2A4D-2B17F46D46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97349" y="2858302"/>
                  <a:ext cx="32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5110" name="Freihand 175109">
                  <a:extLst>
                    <a:ext uri="{FF2B5EF4-FFF2-40B4-BE49-F238E27FC236}">
                      <a16:creationId xmlns:a16="http://schemas.microsoft.com/office/drawing/2014/main" id="{34ECD5AB-A5EA-626B-1660-FD10B2CA45FF}"/>
                    </a:ext>
                  </a:extLst>
                </p14:cNvPr>
                <p14:cNvContentPartPr/>
                <p14:nvPr/>
              </p14:nvContentPartPr>
              <p14:xfrm>
                <a:off x="9727789" y="3144502"/>
                <a:ext cx="118800" cy="141840"/>
              </p14:xfrm>
            </p:contentPart>
          </mc:Choice>
          <mc:Fallback xmlns="">
            <p:pic>
              <p:nvPicPr>
                <p:cNvPr id="175110" name="Freihand 175109">
                  <a:extLst>
                    <a:ext uri="{FF2B5EF4-FFF2-40B4-BE49-F238E27FC236}">
                      <a16:creationId xmlns:a16="http://schemas.microsoft.com/office/drawing/2014/main" id="{34ECD5AB-A5EA-626B-1660-FD10B2CA45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18789" y="3135862"/>
                  <a:ext cx="136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5124" name="Freihand 175123">
                  <a:extLst>
                    <a:ext uri="{FF2B5EF4-FFF2-40B4-BE49-F238E27FC236}">
                      <a16:creationId xmlns:a16="http://schemas.microsoft.com/office/drawing/2014/main" id="{130FD0BA-BC4D-7A33-D13C-783DA2338990}"/>
                    </a:ext>
                  </a:extLst>
                </p14:cNvPr>
                <p14:cNvContentPartPr/>
                <p14:nvPr/>
              </p14:nvContentPartPr>
              <p14:xfrm>
                <a:off x="9908149" y="3170782"/>
                <a:ext cx="65880" cy="97200"/>
              </p14:xfrm>
            </p:contentPart>
          </mc:Choice>
          <mc:Fallback xmlns="">
            <p:pic>
              <p:nvPicPr>
                <p:cNvPr id="175124" name="Freihand 175123">
                  <a:extLst>
                    <a:ext uri="{FF2B5EF4-FFF2-40B4-BE49-F238E27FC236}">
                      <a16:creationId xmlns:a16="http://schemas.microsoft.com/office/drawing/2014/main" id="{130FD0BA-BC4D-7A33-D13C-783DA23389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99509" y="3162142"/>
                  <a:ext cx="835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198" name="Gruppieren 175197">
            <a:extLst>
              <a:ext uri="{FF2B5EF4-FFF2-40B4-BE49-F238E27FC236}">
                <a16:creationId xmlns:a16="http://schemas.microsoft.com/office/drawing/2014/main" id="{EE9DD3C7-A622-5A54-2A04-045C8981AC29}"/>
              </a:ext>
            </a:extLst>
          </p:cNvPr>
          <p:cNvGrpSpPr/>
          <p:nvPr/>
        </p:nvGrpSpPr>
        <p:grpSpPr>
          <a:xfrm>
            <a:off x="6437389" y="3492622"/>
            <a:ext cx="2561760" cy="322200"/>
            <a:chOff x="6437389" y="3492622"/>
            <a:chExt cx="256176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5183" name="Freihand 175182">
                  <a:extLst>
                    <a:ext uri="{FF2B5EF4-FFF2-40B4-BE49-F238E27FC236}">
                      <a16:creationId xmlns:a16="http://schemas.microsoft.com/office/drawing/2014/main" id="{0BA21C3E-9430-DFAA-5FFC-5F23278BC4B0}"/>
                    </a:ext>
                  </a:extLst>
                </p14:cNvPr>
                <p14:cNvContentPartPr/>
                <p14:nvPr/>
              </p14:nvContentPartPr>
              <p14:xfrm>
                <a:off x="6530629" y="3654262"/>
                <a:ext cx="9000" cy="142920"/>
              </p14:xfrm>
            </p:contentPart>
          </mc:Choice>
          <mc:Fallback xmlns="">
            <p:pic>
              <p:nvPicPr>
                <p:cNvPr id="175183" name="Freihand 175182">
                  <a:extLst>
                    <a:ext uri="{FF2B5EF4-FFF2-40B4-BE49-F238E27FC236}">
                      <a16:creationId xmlns:a16="http://schemas.microsoft.com/office/drawing/2014/main" id="{0BA21C3E-9430-DFAA-5FFC-5F23278BC4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21989" y="3645262"/>
                  <a:ext cx="26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5184" name="Freihand 175183">
                  <a:extLst>
                    <a:ext uri="{FF2B5EF4-FFF2-40B4-BE49-F238E27FC236}">
                      <a16:creationId xmlns:a16="http://schemas.microsoft.com/office/drawing/2014/main" id="{275A4156-31E8-7473-B97E-82A644168F15}"/>
                    </a:ext>
                  </a:extLst>
                </p14:cNvPr>
                <p14:cNvContentPartPr/>
                <p14:nvPr/>
              </p14:nvContentPartPr>
              <p14:xfrm>
                <a:off x="6437389" y="3628702"/>
                <a:ext cx="230400" cy="186120"/>
              </p14:xfrm>
            </p:contentPart>
          </mc:Choice>
          <mc:Fallback xmlns="">
            <p:pic>
              <p:nvPicPr>
                <p:cNvPr id="175184" name="Freihand 175183">
                  <a:extLst>
                    <a:ext uri="{FF2B5EF4-FFF2-40B4-BE49-F238E27FC236}">
                      <a16:creationId xmlns:a16="http://schemas.microsoft.com/office/drawing/2014/main" id="{275A4156-31E8-7473-B97E-82A644168F1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28389" y="3620062"/>
                  <a:ext cx="248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5185" name="Freihand 175184">
                  <a:extLst>
                    <a:ext uri="{FF2B5EF4-FFF2-40B4-BE49-F238E27FC236}">
                      <a16:creationId xmlns:a16="http://schemas.microsoft.com/office/drawing/2014/main" id="{83902218-F96E-DC0E-EB61-0ED001340E33}"/>
                    </a:ext>
                  </a:extLst>
                </p14:cNvPr>
                <p14:cNvContentPartPr/>
                <p14:nvPr/>
              </p14:nvContentPartPr>
              <p14:xfrm>
                <a:off x="6694429" y="3588742"/>
                <a:ext cx="71280" cy="174240"/>
              </p14:xfrm>
            </p:contentPart>
          </mc:Choice>
          <mc:Fallback xmlns="">
            <p:pic>
              <p:nvPicPr>
                <p:cNvPr id="175185" name="Freihand 175184">
                  <a:extLst>
                    <a:ext uri="{FF2B5EF4-FFF2-40B4-BE49-F238E27FC236}">
                      <a16:creationId xmlns:a16="http://schemas.microsoft.com/office/drawing/2014/main" id="{83902218-F96E-DC0E-EB61-0ED001340E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85789" y="3579742"/>
                  <a:ext cx="88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5186" name="Freihand 175185">
                  <a:extLst>
                    <a:ext uri="{FF2B5EF4-FFF2-40B4-BE49-F238E27FC236}">
                      <a16:creationId xmlns:a16="http://schemas.microsoft.com/office/drawing/2014/main" id="{9B2D06C8-54CF-7B8C-810B-89F883527EC5}"/>
                    </a:ext>
                  </a:extLst>
                </p14:cNvPr>
                <p14:cNvContentPartPr/>
                <p14:nvPr/>
              </p14:nvContentPartPr>
              <p14:xfrm>
                <a:off x="6901069" y="3675142"/>
                <a:ext cx="15480" cy="63720"/>
              </p14:xfrm>
            </p:contentPart>
          </mc:Choice>
          <mc:Fallback xmlns="">
            <p:pic>
              <p:nvPicPr>
                <p:cNvPr id="175186" name="Freihand 175185">
                  <a:extLst>
                    <a:ext uri="{FF2B5EF4-FFF2-40B4-BE49-F238E27FC236}">
                      <a16:creationId xmlns:a16="http://schemas.microsoft.com/office/drawing/2014/main" id="{9B2D06C8-54CF-7B8C-810B-89F883527E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92429" y="3666502"/>
                  <a:ext cx="33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5187" name="Freihand 175186">
                  <a:extLst>
                    <a:ext uri="{FF2B5EF4-FFF2-40B4-BE49-F238E27FC236}">
                      <a16:creationId xmlns:a16="http://schemas.microsoft.com/office/drawing/2014/main" id="{62DB0523-13FD-682F-8935-65CDE54A90EA}"/>
                    </a:ext>
                  </a:extLst>
                </p14:cNvPr>
                <p14:cNvContentPartPr/>
                <p14:nvPr/>
              </p14:nvContentPartPr>
              <p14:xfrm>
                <a:off x="7149829" y="3616462"/>
                <a:ext cx="86040" cy="139320"/>
              </p14:xfrm>
            </p:contentPart>
          </mc:Choice>
          <mc:Fallback xmlns="">
            <p:pic>
              <p:nvPicPr>
                <p:cNvPr id="175187" name="Freihand 175186">
                  <a:extLst>
                    <a:ext uri="{FF2B5EF4-FFF2-40B4-BE49-F238E27FC236}">
                      <a16:creationId xmlns:a16="http://schemas.microsoft.com/office/drawing/2014/main" id="{62DB0523-13FD-682F-8935-65CDE54A90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41189" y="3607462"/>
                  <a:ext cx="103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5188" name="Freihand 175187">
                  <a:extLst>
                    <a:ext uri="{FF2B5EF4-FFF2-40B4-BE49-F238E27FC236}">
                      <a16:creationId xmlns:a16="http://schemas.microsoft.com/office/drawing/2014/main" id="{4C42EF51-F306-C4D1-13A2-A8A7AAFE88BA}"/>
                    </a:ext>
                  </a:extLst>
                </p14:cNvPr>
                <p14:cNvContentPartPr/>
                <p14:nvPr/>
              </p14:nvContentPartPr>
              <p14:xfrm>
                <a:off x="7327669" y="3621142"/>
                <a:ext cx="97920" cy="93240"/>
              </p14:xfrm>
            </p:contentPart>
          </mc:Choice>
          <mc:Fallback xmlns="">
            <p:pic>
              <p:nvPicPr>
                <p:cNvPr id="175188" name="Freihand 175187">
                  <a:extLst>
                    <a:ext uri="{FF2B5EF4-FFF2-40B4-BE49-F238E27FC236}">
                      <a16:creationId xmlns:a16="http://schemas.microsoft.com/office/drawing/2014/main" id="{4C42EF51-F306-C4D1-13A2-A8A7AAFE88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19029" y="3612142"/>
                  <a:ext cx="115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5189" name="Freihand 175188">
                  <a:extLst>
                    <a:ext uri="{FF2B5EF4-FFF2-40B4-BE49-F238E27FC236}">
                      <a16:creationId xmlns:a16="http://schemas.microsoft.com/office/drawing/2014/main" id="{F4D09B01-72F2-9DA3-06C9-7B6C3A85FE8D}"/>
                    </a:ext>
                  </a:extLst>
                </p14:cNvPr>
                <p14:cNvContentPartPr/>
                <p14:nvPr/>
              </p14:nvContentPartPr>
              <p14:xfrm>
                <a:off x="7532149" y="3683062"/>
                <a:ext cx="131400" cy="9000"/>
              </p14:xfrm>
            </p:contentPart>
          </mc:Choice>
          <mc:Fallback xmlns="">
            <p:pic>
              <p:nvPicPr>
                <p:cNvPr id="175189" name="Freihand 175188">
                  <a:extLst>
                    <a:ext uri="{FF2B5EF4-FFF2-40B4-BE49-F238E27FC236}">
                      <a16:creationId xmlns:a16="http://schemas.microsoft.com/office/drawing/2014/main" id="{F4D09B01-72F2-9DA3-06C9-7B6C3A85FE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23509" y="3674062"/>
                  <a:ext cx="149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5190" name="Freihand 175189">
                  <a:extLst>
                    <a:ext uri="{FF2B5EF4-FFF2-40B4-BE49-F238E27FC236}">
                      <a16:creationId xmlns:a16="http://schemas.microsoft.com/office/drawing/2014/main" id="{DAE3E75B-3A78-B2B5-E517-E0D7C5C93D2A}"/>
                    </a:ext>
                  </a:extLst>
                </p14:cNvPr>
                <p14:cNvContentPartPr/>
                <p14:nvPr/>
              </p14:nvContentPartPr>
              <p14:xfrm>
                <a:off x="7773349" y="3594862"/>
                <a:ext cx="125280" cy="114120"/>
              </p14:xfrm>
            </p:contentPart>
          </mc:Choice>
          <mc:Fallback xmlns="">
            <p:pic>
              <p:nvPicPr>
                <p:cNvPr id="175190" name="Freihand 175189">
                  <a:extLst>
                    <a:ext uri="{FF2B5EF4-FFF2-40B4-BE49-F238E27FC236}">
                      <a16:creationId xmlns:a16="http://schemas.microsoft.com/office/drawing/2014/main" id="{DAE3E75B-3A78-B2B5-E517-E0D7C5C93D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64709" y="3585862"/>
                  <a:ext cx="142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5191" name="Freihand 175190">
                  <a:extLst>
                    <a:ext uri="{FF2B5EF4-FFF2-40B4-BE49-F238E27FC236}">
                      <a16:creationId xmlns:a16="http://schemas.microsoft.com/office/drawing/2014/main" id="{956E3485-916D-2BD5-7D61-8E4A55CD79AE}"/>
                    </a:ext>
                  </a:extLst>
                </p14:cNvPr>
                <p14:cNvContentPartPr/>
                <p14:nvPr/>
              </p14:nvContentPartPr>
              <p14:xfrm>
                <a:off x="8002309" y="3617902"/>
                <a:ext cx="99720" cy="92880"/>
              </p14:xfrm>
            </p:contentPart>
          </mc:Choice>
          <mc:Fallback xmlns="">
            <p:pic>
              <p:nvPicPr>
                <p:cNvPr id="175191" name="Freihand 175190">
                  <a:extLst>
                    <a:ext uri="{FF2B5EF4-FFF2-40B4-BE49-F238E27FC236}">
                      <a16:creationId xmlns:a16="http://schemas.microsoft.com/office/drawing/2014/main" id="{956E3485-916D-2BD5-7D61-8E4A55CD79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93669" y="3609262"/>
                  <a:ext cx="117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5192" name="Freihand 175191">
                  <a:extLst>
                    <a:ext uri="{FF2B5EF4-FFF2-40B4-BE49-F238E27FC236}">
                      <a16:creationId xmlns:a16="http://schemas.microsoft.com/office/drawing/2014/main" id="{2833F8B7-E597-7EB6-2308-3A715CC81F07}"/>
                    </a:ext>
                  </a:extLst>
                </p14:cNvPr>
                <p14:cNvContentPartPr/>
                <p14:nvPr/>
              </p14:nvContentPartPr>
              <p14:xfrm>
                <a:off x="8166469" y="3595942"/>
                <a:ext cx="87840" cy="100080"/>
              </p14:xfrm>
            </p:contentPart>
          </mc:Choice>
          <mc:Fallback xmlns="">
            <p:pic>
              <p:nvPicPr>
                <p:cNvPr id="175192" name="Freihand 175191">
                  <a:extLst>
                    <a:ext uri="{FF2B5EF4-FFF2-40B4-BE49-F238E27FC236}">
                      <a16:creationId xmlns:a16="http://schemas.microsoft.com/office/drawing/2014/main" id="{2833F8B7-E597-7EB6-2308-3A715CC81F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57829" y="3586942"/>
                  <a:ext cx="105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5193" name="Freihand 175192">
                  <a:extLst>
                    <a:ext uri="{FF2B5EF4-FFF2-40B4-BE49-F238E27FC236}">
                      <a16:creationId xmlns:a16="http://schemas.microsoft.com/office/drawing/2014/main" id="{CD46CC37-BEE8-0DA5-3569-4C4961940F64}"/>
                    </a:ext>
                  </a:extLst>
                </p14:cNvPr>
                <p14:cNvContentPartPr/>
                <p14:nvPr/>
              </p14:nvContentPartPr>
              <p14:xfrm>
                <a:off x="8364829" y="3668662"/>
                <a:ext cx="38880" cy="34560"/>
              </p14:xfrm>
            </p:contentPart>
          </mc:Choice>
          <mc:Fallback xmlns="">
            <p:pic>
              <p:nvPicPr>
                <p:cNvPr id="175193" name="Freihand 175192">
                  <a:extLst>
                    <a:ext uri="{FF2B5EF4-FFF2-40B4-BE49-F238E27FC236}">
                      <a16:creationId xmlns:a16="http://schemas.microsoft.com/office/drawing/2014/main" id="{CD46CC37-BEE8-0DA5-3569-4C4961940F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56189" y="3659662"/>
                  <a:ext cx="56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5194" name="Freihand 175193">
                  <a:extLst>
                    <a:ext uri="{FF2B5EF4-FFF2-40B4-BE49-F238E27FC236}">
                      <a16:creationId xmlns:a16="http://schemas.microsoft.com/office/drawing/2014/main" id="{759C030F-B16C-6449-72B0-EB8B7B80EC9F}"/>
                    </a:ext>
                  </a:extLst>
                </p14:cNvPr>
                <p14:cNvContentPartPr/>
                <p14:nvPr/>
              </p14:nvContentPartPr>
              <p14:xfrm>
                <a:off x="8381389" y="3492622"/>
                <a:ext cx="20520" cy="9720"/>
              </p14:xfrm>
            </p:contentPart>
          </mc:Choice>
          <mc:Fallback xmlns="">
            <p:pic>
              <p:nvPicPr>
                <p:cNvPr id="175194" name="Freihand 175193">
                  <a:extLst>
                    <a:ext uri="{FF2B5EF4-FFF2-40B4-BE49-F238E27FC236}">
                      <a16:creationId xmlns:a16="http://schemas.microsoft.com/office/drawing/2014/main" id="{759C030F-B16C-6449-72B0-EB8B7B80EC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72749" y="3483622"/>
                  <a:ext cx="38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5195" name="Freihand 175194">
                  <a:extLst>
                    <a:ext uri="{FF2B5EF4-FFF2-40B4-BE49-F238E27FC236}">
                      <a16:creationId xmlns:a16="http://schemas.microsoft.com/office/drawing/2014/main" id="{67B78AAA-DF3C-239B-5CC2-CA23D595E97D}"/>
                    </a:ext>
                  </a:extLst>
                </p14:cNvPr>
                <p14:cNvContentPartPr/>
                <p14:nvPr/>
              </p14:nvContentPartPr>
              <p14:xfrm>
                <a:off x="8558869" y="3680902"/>
                <a:ext cx="144360" cy="10080"/>
              </p14:xfrm>
            </p:contentPart>
          </mc:Choice>
          <mc:Fallback xmlns="">
            <p:pic>
              <p:nvPicPr>
                <p:cNvPr id="175195" name="Freihand 175194">
                  <a:extLst>
                    <a:ext uri="{FF2B5EF4-FFF2-40B4-BE49-F238E27FC236}">
                      <a16:creationId xmlns:a16="http://schemas.microsoft.com/office/drawing/2014/main" id="{67B78AAA-DF3C-239B-5CC2-CA23D595E97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50229" y="3672262"/>
                  <a:ext cx="162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5196" name="Freihand 175195">
                  <a:extLst>
                    <a:ext uri="{FF2B5EF4-FFF2-40B4-BE49-F238E27FC236}">
                      <a16:creationId xmlns:a16="http://schemas.microsoft.com/office/drawing/2014/main" id="{1A39695F-4C03-604D-C330-0B2F791BA0ED}"/>
                    </a:ext>
                  </a:extLst>
                </p14:cNvPr>
                <p14:cNvContentPartPr/>
                <p14:nvPr/>
              </p14:nvContentPartPr>
              <p14:xfrm>
                <a:off x="8585149" y="3708622"/>
                <a:ext cx="151560" cy="10080"/>
              </p14:xfrm>
            </p:contentPart>
          </mc:Choice>
          <mc:Fallback xmlns="">
            <p:pic>
              <p:nvPicPr>
                <p:cNvPr id="175196" name="Freihand 175195">
                  <a:extLst>
                    <a:ext uri="{FF2B5EF4-FFF2-40B4-BE49-F238E27FC236}">
                      <a16:creationId xmlns:a16="http://schemas.microsoft.com/office/drawing/2014/main" id="{1A39695F-4C03-604D-C330-0B2F791BA0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76509" y="3699982"/>
                  <a:ext cx="169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5197" name="Freihand 175196">
                  <a:extLst>
                    <a:ext uri="{FF2B5EF4-FFF2-40B4-BE49-F238E27FC236}">
                      <a16:creationId xmlns:a16="http://schemas.microsoft.com/office/drawing/2014/main" id="{47F3736D-A042-37C9-88FD-DF328B78B0B4}"/>
                    </a:ext>
                  </a:extLst>
                </p14:cNvPr>
                <p14:cNvContentPartPr/>
                <p14:nvPr/>
              </p14:nvContentPartPr>
              <p14:xfrm>
                <a:off x="8843269" y="3650302"/>
                <a:ext cx="155880" cy="128520"/>
              </p14:xfrm>
            </p:contentPart>
          </mc:Choice>
          <mc:Fallback xmlns="">
            <p:pic>
              <p:nvPicPr>
                <p:cNvPr id="175197" name="Freihand 175196">
                  <a:extLst>
                    <a:ext uri="{FF2B5EF4-FFF2-40B4-BE49-F238E27FC236}">
                      <a16:creationId xmlns:a16="http://schemas.microsoft.com/office/drawing/2014/main" id="{47F3736D-A042-37C9-88FD-DF328B78B0B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34269" y="3641302"/>
                  <a:ext cx="1735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28" name="Gruppieren 175227">
            <a:extLst>
              <a:ext uri="{FF2B5EF4-FFF2-40B4-BE49-F238E27FC236}">
                <a16:creationId xmlns:a16="http://schemas.microsoft.com/office/drawing/2014/main" id="{0F5604F6-75AA-F50D-B51F-9E3A5FD4EC92}"/>
              </a:ext>
            </a:extLst>
          </p:cNvPr>
          <p:cNvGrpSpPr/>
          <p:nvPr/>
        </p:nvGrpSpPr>
        <p:grpSpPr>
          <a:xfrm>
            <a:off x="9537709" y="3516382"/>
            <a:ext cx="1408320" cy="239760"/>
            <a:chOff x="9537709" y="3516382"/>
            <a:chExt cx="140832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5199" name="Freihand 175198">
                  <a:extLst>
                    <a:ext uri="{FF2B5EF4-FFF2-40B4-BE49-F238E27FC236}">
                      <a16:creationId xmlns:a16="http://schemas.microsoft.com/office/drawing/2014/main" id="{8C1DD89A-7E97-D3F4-9238-99540B6EF6A8}"/>
                    </a:ext>
                  </a:extLst>
                </p14:cNvPr>
                <p14:cNvContentPartPr/>
                <p14:nvPr/>
              </p14:nvContentPartPr>
              <p14:xfrm>
                <a:off x="9537709" y="3602062"/>
                <a:ext cx="100080" cy="119160"/>
              </p14:xfrm>
            </p:contentPart>
          </mc:Choice>
          <mc:Fallback xmlns="">
            <p:pic>
              <p:nvPicPr>
                <p:cNvPr id="175199" name="Freihand 175198">
                  <a:extLst>
                    <a:ext uri="{FF2B5EF4-FFF2-40B4-BE49-F238E27FC236}">
                      <a16:creationId xmlns:a16="http://schemas.microsoft.com/office/drawing/2014/main" id="{8C1DD89A-7E97-D3F4-9238-99540B6EF6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28709" y="3593062"/>
                  <a:ext cx="117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5200" name="Freihand 175199">
                  <a:extLst>
                    <a:ext uri="{FF2B5EF4-FFF2-40B4-BE49-F238E27FC236}">
                      <a16:creationId xmlns:a16="http://schemas.microsoft.com/office/drawing/2014/main" id="{8626A677-5298-2022-6C25-22E7D4058178}"/>
                    </a:ext>
                  </a:extLst>
                </p14:cNvPr>
                <p14:cNvContentPartPr/>
                <p14:nvPr/>
              </p14:nvContentPartPr>
              <p14:xfrm>
                <a:off x="9695389" y="3622222"/>
                <a:ext cx="93240" cy="87120"/>
              </p14:xfrm>
            </p:contentPart>
          </mc:Choice>
          <mc:Fallback xmlns="">
            <p:pic>
              <p:nvPicPr>
                <p:cNvPr id="175200" name="Freihand 175199">
                  <a:extLst>
                    <a:ext uri="{FF2B5EF4-FFF2-40B4-BE49-F238E27FC236}">
                      <a16:creationId xmlns:a16="http://schemas.microsoft.com/office/drawing/2014/main" id="{8626A677-5298-2022-6C25-22E7D40581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86389" y="3613222"/>
                  <a:ext cx="110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5219" name="Freihand 175218">
                  <a:extLst>
                    <a:ext uri="{FF2B5EF4-FFF2-40B4-BE49-F238E27FC236}">
                      <a16:creationId xmlns:a16="http://schemas.microsoft.com/office/drawing/2014/main" id="{BFA36BF4-938F-5052-E1E0-F1829328987A}"/>
                    </a:ext>
                  </a:extLst>
                </p14:cNvPr>
                <p14:cNvContentPartPr/>
                <p14:nvPr/>
              </p14:nvContentPartPr>
              <p14:xfrm>
                <a:off x="9994909" y="3642742"/>
                <a:ext cx="116280" cy="62640"/>
              </p14:xfrm>
            </p:contentPart>
          </mc:Choice>
          <mc:Fallback xmlns="">
            <p:pic>
              <p:nvPicPr>
                <p:cNvPr id="175219" name="Freihand 175218">
                  <a:extLst>
                    <a:ext uri="{FF2B5EF4-FFF2-40B4-BE49-F238E27FC236}">
                      <a16:creationId xmlns:a16="http://schemas.microsoft.com/office/drawing/2014/main" id="{BFA36BF4-938F-5052-E1E0-F182932898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86269" y="3634102"/>
                  <a:ext cx="133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5221" name="Freihand 175220">
                  <a:extLst>
                    <a:ext uri="{FF2B5EF4-FFF2-40B4-BE49-F238E27FC236}">
                      <a16:creationId xmlns:a16="http://schemas.microsoft.com/office/drawing/2014/main" id="{A4B09D21-36E0-2065-1102-159F96A06BD0}"/>
                    </a:ext>
                  </a:extLst>
                </p14:cNvPr>
                <p14:cNvContentPartPr/>
                <p14:nvPr/>
              </p14:nvContentPartPr>
              <p14:xfrm>
                <a:off x="10241509" y="3564262"/>
                <a:ext cx="99000" cy="146520"/>
              </p14:xfrm>
            </p:contentPart>
          </mc:Choice>
          <mc:Fallback xmlns="">
            <p:pic>
              <p:nvPicPr>
                <p:cNvPr id="175221" name="Freihand 175220">
                  <a:extLst>
                    <a:ext uri="{FF2B5EF4-FFF2-40B4-BE49-F238E27FC236}">
                      <a16:creationId xmlns:a16="http://schemas.microsoft.com/office/drawing/2014/main" id="{A4B09D21-36E0-2065-1102-159F96A06B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32869" y="3555622"/>
                  <a:ext cx="116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5222" name="Freihand 175221">
                  <a:extLst>
                    <a:ext uri="{FF2B5EF4-FFF2-40B4-BE49-F238E27FC236}">
                      <a16:creationId xmlns:a16="http://schemas.microsoft.com/office/drawing/2014/main" id="{B3641803-76B6-B246-BAD2-286CC4AE2643}"/>
                    </a:ext>
                  </a:extLst>
                </p14:cNvPr>
                <p14:cNvContentPartPr/>
                <p14:nvPr/>
              </p14:nvContentPartPr>
              <p14:xfrm>
                <a:off x="10389469" y="3598462"/>
                <a:ext cx="146160" cy="100800"/>
              </p14:xfrm>
            </p:contentPart>
          </mc:Choice>
          <mc:Fallback xmlns="">
            <p:pic>
              <p:nvPicPr>
                <p:cNvPr id="175222" name="Freihand 175221">
                  <a:extLst>
                    <a:ext uri="{FF2B5EF4-FFF2-40B4-BE49-F238E27FC236}">
                      <a16:creationId xmlns:a16="http://schemas.microsoft.com/office/drawing/2014/main" id="{B3641803-76B6-B246-BAD2-286CC4AE26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80469" y="3589462"/>
                  <a:ext cx="163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223" name="Freihand 175222">
                  <a:extLst>
                    <a:ext uri="{FF2B5EF4-FFF2-40B4-BE49-F238E27FC236}">
                      <a16:creationId xmlns:a16="http://schemas.microsoft.com/office/drawing/2014/main" id="{8EDBC8C7-65EA-556E-0251-C6A7AD76D9E4}"/>
                    </a:ext>
                  </a:extLst>
                </p14:cNvPr>
                <p14:cNvContentPartPr/>
                <p14:nvPr/>
              </p14:nvContentPartPr>
              <p14:xfrm>
                <a:off x="10560469" y="3575422"/>
                <a:ext cx="100440" cy="127800"/>
              </p14:xfrm>
            </p:contentPart>
          </mc:Choice>
          <mc:Fallback xmlns="">
            <p:pic>
              <p:nvPicPr>
                <p:cNvPr id="175223" name="Freihand 175222">
                  <a:extLst>
                    <a:ext uri="{FF2B5EF4-FFF2-40B4-BE49-F238E27FC236}">
                      <a16:creationId xmlns:a16="http://schemas.microsoft.com/office/drawing/2014/main" id="{8EDBC8C7-65EA-556E-0251-C6A7AD76D9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51829" y="3566422"/>
                  <a:ext cx="118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5224" name="Freihand 175223">
                  <a:extLst>
                    <a:ext uri="{FF2B5EF4-FFF2-40B4-BE49-F238E27FC236}">
                      <a16:creationId xmlns:a16="http://schemas.microsoft.com/office/drawing/2014/main" id="{69DBC306-C4CC-3307-137D-6086449898CD}"/>
                    </a:ext>
                  </a:extLst>
                </p14:cNvPr>
                <p14:cNvContentPartPr/>
                <p14:nvPr/>
              </p14:nvContentPartPr>
              <p14:xfrm>
                <a:off x="10775389" y="3594502"/>
                <a:ext cx="53640" cy="99720"/>
              </p14:xfrm>
            </p:contentPart>
          </mc:Choice>
          <mc:Fallback xmlns="">
            <p:pic>
              <p:nvPicPr>
                <p:cNvPr id="175224" name="Freihand 175223">
                  <a:extLst>
                    <a:ext uri="{FF2B5EF4-FFF2-40B4-BE49-F238E27FC236}">
                      <a16:creationId xmlns:a16="http://schemas.microsoft.com/office/drawing/2014/main" id="{69DBC306-C4CC-3307-137D-6086449898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66749" y="3585502"/>
                  <a:ext cx="71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5226" name="Freihand 175225">
                  <a:extLst>
                    <a:ext uri="{FF2B5EF4-FFF2-40B4-BE49-F238E27FC236}">
                      <a16:creationId xmlns:a16="http://schemas.microsoft.com/office/drawing/2014/main" id="{9C9B4508-E844-6C25-04A4-428177A3E8A6}"/>
                    </a:ext>
                  </a:extLst>
                </p14:cNvPr>
                <p14:cNvContentPartPr/>
                <p14:nvPr/>
              </p14:nvContentPartPr>
              <p14:xfrm>
                <a:off x="10785829" y="3516382"/>
                <a:ext cx="19800" cy="14760"/>
              </p14:xfrm>
            </p:contentPart>
          </mc:Choice>
          <mc:Fallback xmlns="">
            <p:pic>
              <p:nvPicPr>
                <p:cNvPr id="175226" name="Freihand 175225">
                  <a:extLst>
                    <a:ext uri="{FF2B5EF4-FFF2-40B4-BE49-F238E27FC236}">
                      <a16:creationId xmlns:a16="http://schemas.microsoft.com/office/drawing/2014/main" id="{9C9B4508-E844-6C25-04A4-428177A3E8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77189" y="3507382"/>
                  <a:ext cx="37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5227" name="Freihand 175226">
                  <a:extLst>
                    <a:ext uri="{FF2B5EF4-FFF2-40B4-BE49-F238E27FC236}">
                      <a16:creationId xmlns:a16="http://schemas.microsoft.com/office/drawing/2014/main" id="{DD1EB9AB-E16C-AFF0-DB80-CCAF4D9B6762}"/>
                    </a:ext>
                  </a:extLst>
                </p14:cNvPr>
                <p14:cNvContentPartPr/>
                <p14:nvPr/>
              </p14:nvContentPartPr>
              <p14:xfrm>
                <a:off x="10854949" y="3696742"/>
                <a:ext cx="91080" cy="59400"/>
              </p14:xfrm>
            </p:contentPart>
          </mc:Choice>
          <mc:Fallback xmlns="">
            <p:pic>
              <p:nvPicPr>
                <p:cNvPr id="175227" name="Freihand 175226">
                  <a:extLst>
                    <a:ext uri="{FF2B5EF4-FFF2-40B4-BE49-F238E27FC236}">
                      <a16:creationId xmlns:a16="http://schemas.microsoft.com/office/drawing/2014/main" id="{DD1EB9AB-E16C-AFF0-DB80-CCAF4D9B67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45949" y="3688102"/>
                  <a:ext cx="1087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A8B0B3E-5186-A916-2DAE-999EE85BC7DF}"/>
              </a:ext>
            </a:extLst>
          </p:cNvPr>
          <p:cNvGrpSpPr/>
          <p:nvPr/>
        </p:nvGrpSpPr>
        <p:grpSpPr>
          <a:xfrm>
            <a:off x="8959189" y="3813022"/>
            <a:ext cx="702720" cy="338760"/>
            <a:chOff x="8959189" y="3813022"/>
            <a:chExt cx="70272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62983B4-04D5-C80B-A9CA-5D68CE739665}"/>
                    </a:ext>
                  </a:extLst>
                </p14:cNvPr>
                <p14:cNvContentPartPr/>
                <p14:nvPr/>
              </p14:nvContentPartPr>
              <p14:xfrm>
                <a:off x="8998069" y="3813022"/>
                <a:ext cx="7200" cy="8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62983B4-04D5-C80B-A9CA-5D68CE73966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89429" y="3804022"/>
                  <a:ext cx="24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D2662DA-2869-7A70-DC09-69091AEF714A}"/>
                    </a:ext>
                  </a:extLst>
                </p14:cNvPr>
                <p14:cNvContentPartPr/>
                <p14:nvPr/>
              </p14:nvContentPartPr>
              <p14:xfrm>
                <a:off x="8959189" y="3922822"/>
                <a:ext cx="59040" cy="108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D2662DA-2869-7A70-DC09-69091AEF714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50189" y="3913822"/>
                  <a:ext cx="76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6027F37-EEF4-23D4-4641-C3F684E6AF9F}"/>
                    </a:ext>
                  </a:extLst>
                </p14:cNvPr>
                <p14:cNvContentPartPr/>
                <p14:nvPr/>
              </p14:nvContentPartPr>
              <p14:xfrm>
                <a:off x="9058909" y="3978262"/>
                <a:ext cx="64080" cy="89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6027F37-EEF4-23D4-4641-C3F684E6AF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50269" y="3969622"/>
                  <a:ext cx="81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F917C36-A1EE-7E23-6231-C74CF84D880D}"/>
                    </a:ext>
                  </a:extLst>
                </p14:cNvPr>
                <p14:cNvContentPartPr/>
                <p14:nvPr/>
              </p14:nvContentPartPr>
              <p14:xfrm>
                <a:off x="9217309" y="3939382"/>
                <a:ext cx="68040" cy="7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F917C36-A1EE-7E23-6231-C74CF84D880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08669" y="3930742"/>
                  <a:ext cx="85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91DEE7A-4430-4F0E-73D6-65E1AF56A97D}"/>
                    </a:ext>
                  </a:extLst>
                </p14:cNvPr>
                <p14:cNvContentPartPr/>
                <p14:nvPr/>
              </p14:nvContentPartPr>
              <p14:xfrm>
                <a:off x="9209749" y="3977182"/>
                <a:ext cx="63360" cy="16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91DEE7A-4430-4F0E-73D6-65E1AF56A9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00749" y="3968182"/>
                  <a:ext cx="81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8A8B083-9C0F-F9CA-6B09-DECAC85C7025}"/>
                    </a:ext>
                  </a:extLst>
                </p14:cNvPr>
                <p14:cNvContentPartPr/>
                <p14:nvPr/>
              </p14:nvContentPartPr>
              <p14:xfrm>
                <a:off x="9536629" y="3841102"/>
                <a:ext cx="80280" cy="99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8A8B083-9C0F-F9CA-6B09-DECAC85C702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27629" y="3832102"/>
                  <a:ext cx="97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A28FF17-9EFD-D6BF-9A5C-71EC58FA00CA}"/>
                    </a:ext>
                  </a:extLst>
                </p14:cNvPr>
                <p14:cNvContentPartPr/>
                <p14:nvPr/>
              </p14:nvContentPartPr>
              <p14:xfrm>
                <a:off x="9462109" y="3973942"/>
                <a:ext cx="191880" cy="11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A28FF17-9EFD-D6BF-9A5C-71EC58FA00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53109" y="3965302"/>
                  <a:ext cx="20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3286DF2-381A-30D5-61A3-13E8DD554148}"/>
                    </a:ext>
                  </a:extLst>
                </p14:cNvPr>
                <p14:cNvContentPartPr/>
                <p14:nvPr/>
              </p14:nvContentPartPr>
              <p14:xfrm>
                <a:off x="9434029" y="4025422"/>
                <a:ext cx="63720" cy="102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3286DF2-381A-30D5-61A3-13E8DD55414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25389" y="4016782"/>
                  <a:ext cx="81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18EA3D8-9998-B72A-1390-BF09F56DE0C9}"/>
                    </a:ext>
                  </a:extLst>
                </p14:cNvPr>
                <p14:cNvContentPartPr/>
                <p14:nvPr/>
              </p14:nvContentPartPr>
              <p14:xfrm>
                <a:off x="9493069" y="4077262"/>
                <a:ext cx="15480" cy="74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18EA3D8-9998-B72A-1390-BF09F56DE0C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84069" y="4068262"/>
                  <a:ext cx="33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041CCD8-4F85-0555-6A9B-549C0E943FAD}"/>
                    </a:ext>
                  </a:extLst>
                </p14:cNvPr>
                <p14:cNvContentPartPr/>
                <p14:nvPr/>
              </p14:nvContentPartPr>
              <p14:xfrm>
                <a:off x="9584869" y="4040182"/>
                <a:ext cx="77040" cy="110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041CCD8-4F85-0555-6A9B-549C0E943F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76229" y="4031182"/>
                  <a:ext cx="946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4C621DC-D11E-28D2-FE02-D8E5C91A1C90}"/>
              </a:ext>
            </a:extLst>
          </p:cNvPr>
          <p:cNvGrpSpPr/>
          <p:nvPr/>
        </p:nvGrpSpPr>
        <p:grpSpPr>
          <a:xfrm>
            <a:off x="9838669" y="3818062"/>
            <a:ext cx="826920" cy="346320"/>
            <a:chOff x="9838669" y="3818062"/>
            <a:chExt cx="82692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B9F0FA0-928C-3B83-B623-8D6724C0CE81}"/>
                    </a:ext>
                  </a:extLst>
                </p14:cNvPr>
                <p14:cNvContentPartPr/>
                <p14:nvPr/>
              </p14:nvContentPartPr>
              <p14:xfrm>
                <a:off x="9857029" y="3962062"/>
                <a:ext cx="83520" cy="2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B9F0FA0-928C-3B83-B623-8D6724C0CE8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48389" y="3953422"/>
                  <a:ext cx="101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29924B8-49EB-ECB6-E2CD-A1E7C5B8627B}"/>
                    </a:ext>
                  </a:extLst>
                </p14:cNvPr>
                <p14:cNvContentPartPr/>
                <p14:nvPr/>
              </p14:nvContentPartPr>
              <p14:xfrm>
                <a:off x="9838669" y="4013182"/>
                <a:ext cx="101880" cy="31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29924B8-49EB-ECB6-E2CD-A1E7C5B8627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29669" y="4004542"/>
                  <a:ext cx="119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7DA4804-723C-B00A-92A3-6EBC98212E72}"/>
                    </a:ext>
                  </a:extLst>
                </p14:cNvPr>
                <p14:cNvContentPartPr/>
                <p14:nvPr/>
              </p14:nvContentPartPr>
              <p14:xfrm>
                <a:off x="10128829" y="3818062"/>
                <a:ext cx="61920" cy="119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7DA4804-723C-B00A-92A3-6EBC98212E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20189" y="3809062"/>
                  <a:ext cx="79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4A3B64C-7DB9-3162-0364-8925E5640F11}"/>
                    </a:ext>
                  </a:extLst>
                </p14:cNvPr>
                <p14:cNvContentPartPr/>
                <p14:nvPr/>
              </p14:nvContentPartPr>
              <p14:xfrm>
                <a:off x="10293349" y="3846862"/>
                <a:ext cx="48240" cy="68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4A3B64C-7DB9-3162-0364-8925E5640F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84349" y="3838222"/>
                  <a:ext cx="65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48F733B-30F8-11D5-4FB5-DAD73217FCEF}"/>
                    </a:ext>
                  </a:extLst>
                </p14:cNvPr>
                <p14:cNvContentPartPr/>
                <p14:nvPr/>
              </p14:nvContentPartPr>
              <p14:xfrm>
                <a:off x="10049269" y="3948022"/>
                <a:ext cx="375120" cy="48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48F733B-30F8-11D5-4FB5-DAD73217FC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40269" y="3939382"/>
                  <a:ext cx="392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ECAA9C5-4505-FC89-CB28-DB2AE8129AF5}"/>
                    </a:ext>
                  </a:extLst>
                </p14:cNvPr>
                <p14:cNvContentPartPr/>
                <p14:nvPr/>
              </p14:nvContentPartPr>
              <p14:xfrm>
                <a:off x="10026949" y="4058542"/>
                <a:ext cx="112320" cy="105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ECAA9C5-4505-FC89-CB28-DB2AE8129A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18309" y="4049542"/>
                  <a:ext cx="129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170F4B9-7DB0-318B-B95D-DD51B91D292F}"/>
                    </a:ext>
                  </a:extLst>
                </p14:cNvPr>
                <p14:cNvContentPartPr/>
                <p14:nvPr/>
              </p14:nvContentPartPr>
              <p14:xfrm>
                <a:off x="10188589" y="4046662"/>
                <a:ext cx="60840" cy="86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170F4B9-7DB0-318B-B95D-DD51B91D29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79589" y="4038022"/>
                  <a:ext cx="78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646C593-C633-0459-C2A9-12CA6F47540C}"/>
                    </a:ext>
                  </a:extLst>
                </p14:cNvPr>
                <p14:cNvContentPartPr/>
                <p14:nvPr/>
              </p14:nvContentPartPr>
              <p14:xfrm>
                <a:off x="10330789" y="4038022"/>
                <a:ext cx="41040" cy="76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646C593-C633-0459-C2A9-12CA6F4754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22149" y="4029022"/>
                  <a:ext cx="58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0DB8D09-7AE0-2DE5-4955-4C0D7397D8C9}"/>
                    </a:ext>
                  </a:extLst>
                </p14:cNvPr>
                <p14:cNvContentPartPr/>
                <p14:nvPr/>
              </p14:nvContentPartPr>
              <p14:xfrm>
                <a:off x="10523749" y="3924982"/>
                <a:ext cx="141840" cy="6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0DB8D09-7AE0-2DE5-4955-4C0D7397D8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15109" y="3915982"/>
                  <a:ext cx="159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9A6735-9B92-58E8-E70D-56DBAA9E98C4}"/>
                    </a:ext>
                  </a:extLst>
                </p14:cNvPr>
                <p14:cNvContentPartPr/>
                <p14:nvPr/>
              </p14:nvContentPartPr>
              <p14:xfrm>
                <a:off x="10535269" y="3964222"/>
                <a:ext cx="98280" cy="15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9A6735-9B92-58E8-E70D-56DBAA9E98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26269" y="3955222"/>
                  <a:ext cx="1159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6B2DA23-E798-C203-E3BB-86BFD761B720}"/>
              </a:ext>
            </a:extLst>
          </p:cNvPr>
          <p:cNvGrpSpPr/>
          <p:nvPr/>
        </p:nvGrpSpPr>
        <p:grpSpPr>
          <a:xfrm>
            <a:off x="10834789" y="3759742"/>
            <a:ext cx="519480" cy="376560"/>
            <a:chOff x="10834789" y="3759742"/>
            <a:chExt cx="51948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E39E053-7D7A-F163-D6D3-7B32A03A0BC5}"/>
                    </a:ext>
                  </a:extLst>
                </p14:cNvPr>
                <p14:cNvContentPartPr/>
                <p14:nvPr/>
              </p14:nvContentPartPr>
              <p14:xfrm>
                <a:off x="10887709" y="3851182"/>
                <a:ext cx="112680" cy="77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E39E053-7D7A-F163-D6D3-7B32A03A0B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78709" y="3842182"/>
                  <a:ext cx="130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70FCA34-5974-D9E5-054D-3E660BAE17D0}"/>
                    </a:ext>
                  </a:extLst>
                </p14:cNvPr>
                <p14:cNvContentPartPr/>
                <p14:nvPr/>
              </p14:nvContentPartPr>
              <p14:xfrm>
                <a:off x="11066269" y="3805822"/>
                <a:ext cx="66960" cy="91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70FCA34-5974-D9E5-054D-3E660BAE17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57269" y="3796822"/>
                  <a:ext cx="84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F5FE204-8F79-3756-684D-B29FD7A0E96E}"/>
                    </a:ext>
                  </a:extLst>
                </p14:cNvPr>
                <p14:cNvContentPartPr/>
                <p14:nvPr/>
              </p14:nvContentPartPr>
              <p14:xfrm>
                <a:off x="11078509" y="3774862"/>
                <a:ext cx="70560" cy="9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F5FE204-8F79-3756-684D-B29FD7A0E9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69869" y="3765862"/>
                  <a:ext cx="88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EEB446A-41E2-9CF6-F854-B53AE6657A1B}"/>
                    </a:ext>
                  </a:extLst>
                </p14:cNvPr>
                <p14:cNvContentPartPr/>
                <p14:nvPr/>
              </p14:nvContentPartPr>
              <p14:xfrm>
                <a:off x="11250949" y="3759742"/>
                <a:ext cx="73800" cy="90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EEB446A-41E2-9CF6-F854-B53AE6657A1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42309" y="3751102"/>
                  <a:ext cx="91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10A5CDA-FB43-445D-8FE2-D0E14E150DBA}"/>
                    </a:ext>
                  </a:extLst>
                </p14:cNvPr>
                <p14:cNvContentPartPr/>
                <p14:nvPr/>
              </p14:nvContentPartPr>
              <p14:xfrm>
                <a:off x="10929829" y="3908422"/>
                <a:ext cx="424440" cy="67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10A5CDA-FB43-445D-8FE2-D0E14E150D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21189" y="3899782"/>
                  <a:ext cx="442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DA300CB-3418-4B89-F32D-1E0D3FA45AE5}"/>
                    </a:ext>
                  </a:extLst>
                </p14:cNvPr>
                <p14:cNvContentPartPr/>
                <p14:nvPr/>
              </p14:nvContentPartPr>
              <p14:xfrm>
                <a:off x="10834789" y="4043782"/>
                <a:ext cx="84600" cy="92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DA300CB-3418-4B89-F32D-1E0D3FA45AE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26149" y="4035142"/>
                  <a:ext cx="102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D663793-0AC4-98F4-C26A-10CB0FC3389F}"/>
                    </a:ext>
                  </a:extLst>
                </p14:cNvPr>
                <p14:cNvContentPartPr/>
                <p14:nvPr/>
              </p14:nvContentPartPr>
              <p14:xfrm>
                <a:off x="10987069" y="4034782"/>
                <a:ext cx="46440" cy="93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D663793-0AC4-98F4-C26A-10CB0FC338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78069" y="4026142"/>
                  <a:ext cx="64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3C027F6-9F2F-1E78-58FE-FA31F8A9736F}"/>
                    </a:ext>
                  </a:extLst>
                </p14:cNvPr>
                <p14:cNvContentPartPr/>
                <p14:nvPr/>
              </p14:nvContentPartPr>
              <p14:xfrm>
                <a:off x="11088589" y="4021102"/>
                <a:ext cx="52920" cy="77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3C027F6-9F2F-1E78-58FE-FA31F8A9736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79949" y="4012102"/>
                  <a:ext cx="70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4C1146F-46DA-3900-99B9-309E9D2570EB}"/>
                    </a:ext>
                  </a:extLst>
                </p14:cNvPr>
                <p14:cNvContentPartPr/>
                <p14:nvPr/>
              </p14:nvContentPartPr>
              <p14:xfrm>
                <a:off x="11244109" y="3996262"/>
                <a:ext cx="49320" cy="81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4C1146F-46DA-3900-99B9-309E9D2570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35109" y="3987262"/>
                  <a:ext cx="669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FAE54F9-AD12-FD95-CF5F-81930102CC23}"/>
              </a:ext>
            </a:extLst>
          </p:cNvPr>
          <p:cNvGrpSpPr/>
          <p:nvPr/>
        </p:nvGrpSpPr>
        <p:grpSpPr>
          <a:xfrm>
            <a:off x="6452869" y="3949822"/>
            <a:ext cx="504360" cy="225000"/>
            <a:chOff x="6452869" y="3949822"/>
            <a:chExt cx="50436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E603930-085C-39D8-DDF7-C84F2019A58F}"/>
                    </a:ext>
                  </a:extLst>
                </p14:cNvPr>
                <p14:cNvContentPartPr/>
                <p14:nvPr/>
              </p14:nvContentPartPr>
              <p14:xfrm>
                <a:off x="6452869" y="3969622"/>
                <a:ext cx="117000" cy="205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E603930-085C-39D8-DDF7-C84F2019A58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43869" y="3960622"/>
                  <a:ext cx="134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6D67B7A-705F-766E-C311-299606C8F403}"/>
                    </a:ext>
                  </a:extLst>
                </p14:cNvPr>
                <p14:cNvContentPartPr/>
                <p14:nvPr/>
              </p14:nvContentPartPr>
              <p14:xfrm>
                <a:off x="6652309" y="3949822"/>
                <a:ext cx="146160" cy="131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6D67B7A-705F-766E-C311-299606C8F40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43309" y="3940822"/>
                  <a:ext cx="163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0D901A2-0AD2-611F-5CC0-2A53AAFF34E6}"/>
                    </a:ext>
                  </a:extLst>
                </p14:cNvPr>
                <p14:cNvContentPartPr/>
                <p14:nvPr/>
              </p14:nvContentPartPr>
              <p14:xfrm>
                <a:off x="6939949" y="3978262"/>
                <a:ext cx="17280" cy="81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0D901A2-0AD2-611F-5CC0-2A53AAFF34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30949" y="3969262"/>
                  <a:ext cx="349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01" name="Gruppieren 175200">
            <a:extLst>
              <a:ext uri="{FF2B5EF4-FFF2-40B4-BE49-F238E27FC236}">
                <a16:creationId xmlns:a16="http://schemas.microsoft.com/office/drawing/2014/main" id="{3CE21E91-F6FE-B814-3E44-57A40C4E5891}"/>
              </a:ext>
            </a:extLst>
          </p:cNvPr>
          <p:cNvGrpSpPr/>
          <p:nvPr/>
        </p:nvGrpSpPr>
        <p:grpSpPr>
          <a:xfrm>
            <a:off x="8269069" y="2848942"/>
            <a:ext cx="309960" cy="405000"/>
            <a:chOff x="8269069" y="2848942"/>
            <a:chExt cx="30996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75179" name="Freihand 175178">
                  <a:extLst>
                    <a:ext uri="{FF2B5EF4-FFF2-40B4-BE49-F238E27FC236}">
                      <a16:creationId xmlns:a16="http://schemas.microsoft.com/office/drawing/2014/main" id="{311C2CF8-A8FB-0A82-DED2-45F616FEAC8C}"/>
                    </a:ext>
                  </a:extLst>
                </p14:cNvPr>
                <p14:cNvContentPartPr/>
                <p14:nvPr/>
              </p14:nvContentPartPr>
              <p14:xfrm>
                <a:off x="8512429" y="2848942"/>
                <a:ext cx="23400" cy="163800"/>
              </p14:xfrm>
            </p:contentPart>
          </mc:Choice>
          <mc:Fallback>
            <p:pic>
              <p:nvPicPr>
                <p:cNvPr id="175179" name="Freihand 175178">
                  <a:extLst>
                    <a:ext uri="{FF2B5EF4-FFF2-40B4-BE49-F238E27FC236}">
                      <a16:creationId xmlns:a16="http://schemas.microsoft.com/office/drawing/2014/main" id="{311C2CF8-A8FB-0A82-DED2-45F616FEAC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03429" y="2840302"/>
                  <a:ext cx="41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5180" name="Freihand 175179">
                  <a:extLst>
                    <a:ext uri="{FF2B5EF4-FFF2-40B4-BE49-F238E27FC236}">
                      <a16:creationId xmlns:a16="http://schemas.microsoft.com/office/drawing/2014/main" id="{C5AA232E-EA13-D900-929F-D6AC5849E3D4}"/>
                    </a:ext>
                  </a:extLst>
                </p14:cNvPr>
                <p14:cNvContentPartPr/>
                <p14:nvPr/>
              </p14:nvContentPartPr>
              <p14:xfrm>
                <a:off x="8269069" y="3099862"/>
                <a:ext cx="95040" cy="154080"/>
              </p14:xfrm>
            </p:contentPart>
          </mc:Choice>
          <mc:Fallback>
            <p:pic>
              <p:nvPicPr>
                <p:cNvPr id="175180" name="Freihand 175179">
                  <a:extLst>
                    <a:ext uri="{FF2B5EF4-FFF2-40B4-BE49-F238E27FC236}">
                      <a16:creationId xmlns:a16="http://schemas.microsoft.com/office/drawing/2014/main" id="{C5AA232E-EA13-D900-929F-D6AC5849E3D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60429" y="3090862"/>
                  <a:ext cx="112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75181" name="Freihand 175180">
                  <a:extLst>
                    <a:ext uri="{FF2B5EF4-FFF2-40B4-BE49-F238E27FC236}">
                      <a16:creationId xmlns:a16="http://schemas.microsoft.com/office/drawing/2014/main" id="{76B911DE-4E3B-D345-F4A5-025FB1DDB927}"/>
                    </a:ext>
                  </a:extLst>
                </p14:cNvPr>
                <p14:cNvContentPartPr/>
                <p14:nvPr/>
              </p14:nvContentPartPr>
              <p14:xfrm>
                <a:off x="8447629" y="3084022"/>
                <a:ext cx="86760" cy="155160"/>
              </p14:xfrm>
            </p:contentPart>
          </mc:Choice>
          <mc:Fallback>
            <p:pic>
              <p:nvPicPr>
                <p:cNvPr id="175181" name="Freihand 175180">
                  <a:extLst>
                    <a:ext uri="{FF2B5EF4-FFF2-40B4-BE49-F238E27FC236}">
                      <a16:creationId xmlns:a16="http://schemas.microsoft.com/office/drawing/2014/main" id="{76B911DE-4E3B-D345-F4A5-025FB1DDB92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38629" y="3075022"/>
                  <a:ext cx="104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75182" name="Freihand 175181">
                  <a:extLst>
                    <a:ext uri="{FF2B5EF4-FFF2-40B4-BE49-F238E27FC236}">
                      <a16:creationId xmlns:a16="http://schemas.microsoft.com/office/drawing/2014/main" id="{D17C3595-635D-754A-3998-F136AB2B25F7}"/>
                    </a:ext>
                  </a:extLst>
                </p14:cNvPr>
                <p14:cNvContentPartPr/>
                <p14:nvPr/>
              </p14:nvContentPartPr>
              <p14:xfrm>
                <a:off x="8503429" y="3064942"/>
                <a:ext cx="75600" cy="17280"/>
              </p14:xfrm>
            </p:contentPart>
          </mc:Choice>
          <mc:Fallback>
            <p:pic>
              <p:nvPicPr>
                <p:cNvPr id="175182" name="Freihand 175181">
                  <a:extLst>
                    <a:ext uri="{FF2B5EF4-FFF2-40B4-BE49-F238E27FC236}">
                      <a16:creationId xmlns:a16="http://schemas.microsoft.com/office/drawing/2014/main" id="{D17C3595-635D-754A-3998-F136AB2B25F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94429" y="3055942"/>
                  <a:ext cx="932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04" name="Gruppieren 175203">
            <a:extLst>
              <a:ext uri="{FF2B5EF4-FFF2-40B4-BE49-F238E27FC236}">
                <a16:creationId xmlns:a16="http://schemas.microsoft.com/office/drawing/2014/main" id="{5E8614A8-D9F0-BA1F-03BC-9E2B4F11E5AB}"/>
              </a:ext>
            </a:extLst>
          </p:cNvPr>
          <p:cNvGrpSpPr/>
          <p:nvPr/>
        </p:nvGrpSpPr>
        <p:grpSpPr>
          <a:xfrm>
            <a:off x="7123549" y="3759022"/>
            <a:ext cx="1625040" cy="408960"/>
            <a:chOff x="7123549" y="3759022"/>
            <a:chExt cx="162504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0505E94-3D2D-440E-50D3-FA883EF8C39B}"/>
                    </a:ext>
                  </a:extLst>
                </p14:cNvPr>
                <p14:cNvContentPartPr/>
                <p14:nvPr/>
              </p14:nvContentPartPr>
              <p14:xfrm>
                <a:off x="7123549" y="3906982"/>
                <a:ext cx="78840" cy="173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0505E94-3D2D-440E-50D3-FA883EF8C39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14549" y="3898342"/>
                  <a:ext cx="96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5168" name="Freihand 175167">
                  <a:extLst>
                    <a:ext uri="{FF2B5EF4-FFF2-40B4-BE49-F238E27FC236}">
                      <a16:creationId xmlns:a16="http://schemas.microsoft.com/office/drawing/2014/main" id="{7A921D4C-D985-B9D4-EA5B-7A5C46CE07A2}"/>
                    </a:ext>
                  </a:extLst>
                </p14:cNvPr>
                <p14:cNvContentPartPr/>
                <p14:nvPr/>
              </p14:nvContentPartPr>
              <p14:xfrm>
                <a:off x="7276909" y="3908422"/>
                <a:ext cx="82440" cy="119520"/>
              </p14:xfrm>
            </p:contentPart>
          </mc:Choice>
          <mc:Fallback>
            <p:pic>
              <p:nvPicPr>
                <p:cNvPr id="175168" name="Freihand 175167">
                  <a:extLst>
                    <a:ext uri="{FF2B5EF4-FFF2-40B4-BE49-F238E27FC236}">
                      <a16:creationId xmlns:a16="http://schemas.microsoft.com/office/drawing/2014/main" id="{7A921D4C-D985-B9D4-EA5B-7A5C46CE07A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67909" y="3899782"/>
                  <a:ext cx="100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75169" name="Freihand 175168">
                  <a:extLst>
                    <a:ext uri="{FF2B5EF4-FFF2-40B4-BE49-F238E27FC236}">
                      <a16:creationId xmlns:a16="http://schemas.microsoft.com/office/drawing/2014/main" id="{804262C3-CFAE-1976-2299-B32B161006F6}"/>
                    </a:ext>
                  </a:extLst>
                </p14:cNvPr>
                <p14:cNvContentPartPr/>
                <p14:nvPr/>
              </p14:nvContentPartPr>
              <p14:xfrm>
                <a:off x="7320469" y="3890062"/>
                <a:ext cx="102600" cy="7560"/>
              </p14:xfrm>
            </p:contentPart>
          </mc:Choice>
          <mc:Fallback>
            <p:pic>
              <p:nvPicPr>
                <p:cNvPr id="175169" name="Freihand 175168">
                  <a:extLst>
                    <a:ext uri="{FF2B5EF4-FFF2-40B4-BE49-F238E27FC236}">
                      <a16:creationId xmlns:a16="http://schemas.microsoft.com/office/drawing/2014/main" id="{804262C3-CFAE-1976-2299-B32B161006F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11829" y="3881062"/>
                  <a:ext cx="120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75170" name="Freihand 175169">
                  <a:extLst>
                    <a:ext uri="{FF2B5EF4-FFF2-40B4-BE49-F238E27FC236}">
                      <a16:creationId xmlns:a16="http://schemas.microsoft.com/office/drawing/2014/main" id="{DDB83BCF-0DBE-556A-57CE-897D85BAC00F}"/>
                    </a:ext>
                  </a:extLst>
                </p14:cNvPr>
                <p14:cNvContentPartPr/>
                <p14:nvPr/>
              </p14:nvContentPartPr>
              <p14:xfrm>
                <a:off x="7495069" y="3939022"/>
                <a:ext cx="106200" cy="90000"/>
              </p14:xfrm>
            </p:contentPart>
          </mc:Choice>
          <mc:Fallback>
            <p:pic>
              <p:nvPicPr>
                <p:cNvPr id="175170" name="Freihand 175169">
                  <a:extLst>
                    <a:ext uri="{FF2B5EF4-FFF2-40B4-BE49-F238E27FC236}">
                      <a16:creationId xmlns:a16="http://schemas.microsoft.com/office/drawing/2014/main" id="{DDB83BCF-0DBE-556A-57CE-897D85BAC00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86069" y="3930022"/>
                  <a:ext cx="123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5171" name="Freihand 175170">
                  <a:extLst>
                    <a:ext uri="{FF2B5EF4-FFF2-40B4-BE49-F238E27FC236}">
                      <a16:creationId xmlns:a16="http://schemas.microsoft.com/office/drawing/2014/main" id="{8C3303EF-D786-3C69-FCF3-AF406AC9FC9F}"/>
                    </a:ext>
                  </a:extLst>
                </p14:cNvPr>
                <p14:cNvContentPartPr/>
                <p14:nvPr/>
              </p14:nvContentPartPr>
              <p14:xfrm>
                <a:off x="7768669" y="3900142"/>
                <a:ext cx="110520" cy="110160"/>
              </p14:xfrm>
            </p:contentPart>
          </mc:Choice>
          <mc:Fallback>
            <p:pic>
              <p:nvPicPr>
                <p:cNvPr id="175171" name="Freihand 175170">
                  <a:extLst>
                    <a:ext uri="{FF2B5EF4-FFF2-40B4-BE49-F238E27FC236}">
                      <a16:creationId xmlns:a16="http://schemas.microsoft.com/office/drawing/2014/main" id="{8C3303EF-D786-3C69-FCF3-AF406AC9FC9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59669" y="3891142"/>
                  <a:ext cx="128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5172" name="Freihand 175171">
                  <a:extLst>
                    <a:ext uri="{FF2B5EF4-FFF2-40B4-BE49-F238E27FC236}">
                      <a16:creationId xmlns:a16="http://schemas.microsoft.com/office/drawing/2014/main" id="{B854C179-C634-7DAA-AFA7-465BA4097C29}"/>
                    </a:ext>
                  </a:extLst>
                </p14:cNvPr>
                <p14:cNvContentPartPr/>
                <p14:nvPr/>
              </p14:nvContentPartPr>
              <p14:xfrm>
                <a:off x="7922749" y="3898702"/>
                <a:ext cx="55080" cy="70560"/>
              </p14:xfrm>
            </p:contentPart>
          </mc:Choice>
          <mc:Fallback>
            <p:pic>
              <p:nvPicPr>
                <p:cNvPr id="175172" name="Freihand 175171">
                  <a:extLst>
                    <a:ext uri="{FF2B5EF4-FFF2-40B4-BE49-F238E27FC236}">
                      <a16:creationId xmlns:a16="http://schemas.microsoft.com/office/drawing/2014/main" id="{B854C179-C634-7DAA-AFA7-465BA4097C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13749" y="3889702"/>
                  <a:ext cx="72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75173" name="Freihand 175172">
                  <a:extLst>
                    <a:ext uri="{FF2B5EF4-FFF2-40B4-BE49-F238E27FC236}">
                      <a16:creationId xmlns:a16="http://schemas.microsoft.com/office/drawing/2014/main" id="{7BF65D32-9F33-583A-2558-06AF2836F59E}"/>
                    </a:ext>
                  </a:extLst>
                </p14:cNvPr>
                <p14:cNvContentPartPr/>
                <p14:nvPr/>
              </p14:nvContentPartPr>
              <p14:xfrm>
                <a:off x="8059909" y="3893662"/>
                <a:ext cx="78840" cy="86400"/>
              </p14:xfrm>
            </p:contentPart>
          </mc:Choice>
          <mc:Fallback>
            <p:pic>
              <p:nvPicPr>
                <p:cNvPr id="175173" name="Freihand 175172">
                  <a:extLst>
                    <a:ext uri="{FF2B5EF4-FFF2-40B4-BE49-F238E27FC236}">
                      <a16:creationId xmlns:a16="http://schemas.microsoft.com/office/drawing/2014/main" id="{7BF65D32-9F33-583A-2558-06AF2836F59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51269" y="3885022"/>
                  <a:ext cx="96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5174" name="Freihand 175173">
                  <a:extLst>
                    <a:ext uri="{FF2B5EF4-FFF2-40B4-BE49-F238E27FC236}">
                      <a16:creationId xmlns:a16="http://schemas.microsoft.com/office/drawing/2014/main" id="{D162778C-22D5-CDBC-9A3E-499F7B90D68B}"/>
                    </a:ext>
                  </a:extLst>
                </p14:cNvPr>
                <p14:cNvContentPartPr/>
                <p14:nvPr/>
              </p14:nvContentPartPr>
              <p14:xfrm>
                <a:off x="8327389" y="3822742"/>
                <a:ext cx="37080" cy="165960"/>
              </p14:xfrm>
            </p:contentPart>
          </mc:Choice>
          <mc:Fallback>
            <p:pic>
              <p:nvPicPr>
                <p:cNvPr id="175174" name="Freihand 175173">
                  <a:extLst>
                    <a:ext uri="{FF2B5EF4-FFF2-40B4-BE49-F238E27FC236}">
                      <a16:creationId xmlns:a16="http://schemas.microsoft.com/office/drawing/2014/main" id="{D162778C-22D5-CDBC-9A3E-499F7B90D68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18389" y="3814102"/>
                  <a:ext cx="54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75175" name="Freihand 175174">
                  <a:extLst>
                    <a:ext uri="{FF2B5EF4-FFF2-40B4-BE49-F238E27FC236}">
                      <a16:creationId xmlns:a16="http://schemas.microsoft.com/office/drawing/2014/main" id="{CFEDBE6D-2707-3DB4-DBF2-1F5AFEFBEE5C}"/>
                    </a:ext>
                  </a:extLst>
                </p14:cNvPr>
                <p14:cNvContentPartPr/>
                <p14:nvPr/>
              </p14:nvContentPartPr>
              <p14:xfrm>
                <a:off x="8484709" y="3963502"/>
                <a:ext cx="105480" cy="8640"/>
              </p14:xfrm>
            </p:contentPart>
          </mc:Choice>
          <mc:Fallback>
            <p:pic>
              <p:nvPicPr>
                <p:cNvPr id="175175" name="Freihand 175174">
                  <a:extLst>
                    <a:ext uri="{FF2B5EF4-FFF2-40B4-BE49-F238E27FC236}">
                      <a16:creationId xmlns:a16="http://schemas.microsoft.com/office/drawing/2014/main" id="{CFEDBE6D-2707-3DB4-DBF2-1F5AFEFBEE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75709" y="3954862"/>
                  <a:ext cx="12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75176" name="Freihand 175175">
                  <a:extLst>
                    <a:ext uri="{FF2B5EF4-FFF2-40B4-BE49-F238E27FC236}">
                      <a16:creationId xmlns:a16="http://schemas.microsoft.com/office/drawing/2014/main" id="{C7D4304E-E2F3-88B6-6265-5B9277B9FB6C}"/>
                    </a:ext>
                  </a:extLst>
                </p14:cNvPr>
                <p14:cNvContentPartPr/>
                <p14:nvPr/>
              </p14:nvContentPartPr>
              <p14:xfrm>
                <a:off x="8501269" y="3984742"/>
                <a:ext cx="88200" cy="27360"/>
              </p14:xfrm>
            </p:contentPart>
          </mc:Choice>
          <mc:Fallback>
            <p:pic>
              <p:nvPicPr>
                <p:cNvPr id="175176" name="Freihand 175175">
                  <a:extLst>
                    <a:ext uri="{FF2B5EF4-FFF2-40B4-BE49-F238E27FC236}">
                      <a16:creationId xmlns:a16="http://schemas.microsoft.com/office/drawing/2014/main" id="{C7D4304E-E2F3-88B6-6265-5B9277B9FB6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92269" y="3976102"/>
                  <a:ext cx="105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75177" name="Freihand 175176">
                  <a:extLst>
                    <a:ext uri="{FF2B5EF4-FFF2-40B4-BE49-F238E27FC236}">
                      <a16:creationId xmlns:a16="http://schemas.microsoft.com/office/drawing/2014/main" id="{F91B8147-9C43-4981-93B4-81278B62400B}"/>
                    </a:ext>
                  </a:extLst>
                </p14:cNvPr>
                <p14:cNvContentPartPr/>
                <p14:nvPr/>
              </p14:nvContentPartPr>
              <p14:xfrm>
                <a:off x="8655349" y="3921742"/>
                <a:ext cx="93240" cy="165600"/>
              </p14:xfrm>
            </p:contentPart>
          </mc:Choice>
          <mc:Fallback>
            <p:pic>
              <p:nvPicPr>
                <p:cNvPr id="175177" name="Freihand 175176">
                  <a:extLst>
                    <a:ext uri="{FF2B5EF4-FFF2-40B4-BE49-F238E27FC236}">
                      <a16:creationId xmlns:a16="http://schemas.microsoft.com/office/drawing/2014/main" id="{F91B8147-9C43-4981-93B4-81278B62400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46709" y="3913102"/>
                  <a:ext cx="110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75202" name="Freihand 175201">
                  <a:extLst>
                    <a:ext uri="{FF2B5EF4-FFF2-40B4-BE49-F238E27FC236}">
                      <a16:creationId xmlns:a16="http://schemas.microsoft.com/office/drawing/2014/main" id="{18915044-A9BE-DE25-354D-802C4934EA5D}"/>
                    </a:ext>
                  </a:extLst>
                </p14:cNvPr>
                <p14:cNvContentPartPr/>
                <p14:nvPr/>
              </p14:nvContentPartPr>
              <p14:xfrm>
                <a:off x="7735909" y="4078702"/>
                <a:ext cx="393480" cy="89280"/>
              </p14:xfrm>
            </p:contentPart>
          </mc:Choice>
          <mc:Fallback>
            <p:pic>
              <p:nvPicPr>
                <p:cNvPr id="175202" name="Freihand 175201">
                  <a:extLst>
                    <a:ext uri="{FF2B5EF4-FFF2-40B4-BE49-F238E27FC236}">
                      <a16:creationId xmlns:a16="http://schemas.microsoft.com/office/drawing/2014/main" id="{18915044-A9BE-DE25-354D-802C4934EA5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27269" y="4070062"/>
                  <a:ext cx="411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75203" name="Freihand 175202">
                  <a:extLst>
                    <a:ext uri="{FF2B5EF4-FFF2-40B4-BE49-F238E27FC236}">
                      <a16:creationId xmlns:a16="http://schemas.microsoft.com/office/drawing/2014/main" id="{1A7F22BE-A62F-1EAF-6B9D-90E58CCBAD9F}"/>
                    </a:ext>
                  </a:extLst>
                </p14:cNvPr>
                <p14:cNvContentPartPr/>
                <p14:nvPr/>
              </p14:nvContentPartPr>
              <p14:xfrm>
                <a:off x="7784869" y="3759022"/>
                <a:ext cx="446760" cy="70560"/>
              </p14:xfrm>
            </p:contentPart>
          </mc:Choice>
          <mc:Fallback>
            <p:pic>
              <p:nvPicPr>
                <p:cNvPr id="175203" name="Freihand 175202">
                  <a:extLst>
                    <a:ext uri="{FF2B5EF4-FFF2-40B4-BE49-F238E27FC236}">
                      <a16:creationId xmlns:a16="http://schemas.microsoft.com/office/drawing/2014/main" id="{1A7F22BE-A62F-1EAF-6B9D-90E58CCBAD9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75869" y="3750382"/>
                  <a:ext cx="4644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18" name="Gruppieren 175217">
            <a:extLst>
              <a:ext uri="{FF2B5EF4-FFF2-40B4-BE49-F238E27FC236}">
                <a16:creationId xmlns:a16="http://schemas.microsoft.com/office/drawing/2014/main" id="{22FDD45C-19E7-F730-560B-4913234996CF}"/>
              </a:ext>
            </a:extLst>
          </p:cNvPr>
          <p:cNvGrpSpPr/>
          <p:nvPr/>
        </p:nvGrpSpPr>
        <p:grpSpPr>
          <a:xfrm>
            <a:off x="6506869" y="474382"/>
            <a:ext cx="4989240" cy="2482920"/>
            <a:chOff x="6506869" y="474382"/>
            <a:chExt cx="4989240" cy="248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7F330C1-8EBE-B924-91A6-97002611FA5B}"/>
                    </a:ext>
                  </a:extLst>
                </p14:cNvPr>
                <p14:cNvContentPartPr/>
                <p14:nvPr/>
              </p14:nvContentPartPr>
              <p14:xfrm>
                <a:off x="6933469" y="638182"/>
                <a:ext cx="199080" cy="29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7F330C1-8EBE-B924-91A6-97002611FA5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24829" y="629542"/>
                  <a:ext cx="216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2D5EA33-540A-C583-4835-8B153B6FAC4E}"/>
                    </a:ext>
                  </a:extLst>
                </p14:cNvPr>
                <p14:cNvContentPartPr/>
                <p14:nvPr/>
              </p14:nvContentPartPr>
              <p14:xfrm>
                <a:off x="6506869" y="606502"/>
                <a:ext cx="76680" cy="134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2D5EA33-540A-C583-4835-8B153B6FAC4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98229" y="597862"/>
                  <a:ext cx="94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607B1C8-E1F9-C30A-3C97-644C0E544C19}"/>
                    </a:ext>
                  </a:extLst>
                </p14:cNvPr>
                <p14:cNvContentPartPr/>
                <p14:nvPr/>
              </p14:nvContentPartPr>
              <p14:xfrm>
                <a:off x="6654109" y="564382"/>
                <a:ext cx="86400" cy="162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607B1C8-E1F9-C30A-3C97-644C0E544C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45109" y="555742"/>
                  <a:ext cx="104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3F0F26A-3743-DE84-77E6-F35765AE68D2}"/>
                    </a:ext>
                  </a:extLst>
                </p14:cNvPr>
                <p14:cNvContentPartPr/>
                <p14:nvPr/>
              </p14:nvContentPartPr>
              <p14:xfrm>
                <a:off x="6674989" y="553222"/>
                <a:ext cx="69120" cy="25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3F0F26A-3743-DE84-77E6-F35765AE68D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66349" y="544222"/>
                  <a:ext cx="86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874F84A-0DFD-A62A-2F0C-93D05F0C4EEA}"/>
                    </a:ext>
                  </a:extLst>
                </p14:cNvPr>
                <p14:cNvContentPartPr/>
                <p14:nvPr/>
              </p14:nvContentPartPr>
              <p14:xfrm>
                <a:off x="6797029" y="510382"/>
                <a:ext cx="53640" cy="142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874F84A-0DFD-A62A-2F0C-93D05F0C4EE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88029" y="501382"/>
                  <a:ext cx="71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1288332-29A6-27C0-2F13-4A85423B3EBE}"/>
                    </a:ext>
                  </a:extLst>
                </p14:cNvPr>
                <p14:cNvContentPartPr/>
                <p14:nvPr/>
              </p14:nvContentPartPr>
              <p14:xfrm>
                <a:off x="6747709" y="474382"/>
                <a:ext cx="68400" cy="84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1288332-29A6-27C0-2F13-4A85423B3EB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38709" y="465382"/>
                  <a:ext cx="86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A71837-D503-CDC7-BE65-7C27570B9AE3}"/>
                    </a:ext>
                  </a:extLst>
                </p14:cNvPr>
                <p14:cNvContentPartPr/>
                <p14:nvPr/>
              </p14:nvContentPartPr>
              <p14:xfrm>
                <a:off x="6842389" y="607942"/>
                <a:ext cx="66600" cy="76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A71837-D503-CDC7-BE65-7C27570B9AE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33749" y="599302"/>
                  <a:ext cx="84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45EF1C3-39A0-FAC8-7672-2897382C3A84}"/>
                    </a:ext>
                  </a:extLst>
                </p14:cNvPr>
                <p14:cNvContentPartPr/>
                <p14:nvPr/>
              </p14:nvContentPartPr>
              <p14:xfrm>
                <a:off x="7041469" y="673822"/>
                <a:ext cx="2872800" cy="2238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45EF1C3-39A0-FAC8-7672-2897382C3A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32469" y="665182"/>
                  <a:ext cx="2890440" cy="22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8C9F682-F67E-8AC0-66C5-316A136744BA}"/>
                    </a:ext>
                  </a:extLst>
                </p14:cNvPr>
                <p14:cNvContentPartPr/>
                <p14:nvPr/>
              </p14:nvContentPartPr>
              <p14:xfrm>
                <a:off x="9922189" y="2509102"/>
                <a:ext cx="6480" cy="79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8C9F682-F67E-8AC0-66C5-316A136744B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13549" y="2500462"/>
                  <a:ext cx="24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F1DDFDF-D368-3CEB-1E56-B6F1386BA5DD}"/>
                    </a:ext>
                  </a:extLst>
                </p14:cNvPr>
                <p14:cNvContentPartPr/>
                <p14:nvPr/>
              </p14:nvContentPartPr>
              <p14:xfrm>
                <a:off x="9999949" y="2460142"/>
                <a:ext cx="108360" cy="185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F1DDFDF-D368-3CEB-1E56-B6F1386BA5D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91309" y="2451502"/>
                  <a:ext cx="126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5205" name="Freihand 175204">
                  <a:extLst>
                    <a:ext uri="{FF2B5EF4-FFF2-40B4-BE49-F238E27FC236}">
                      <a16:creationId xmlns:a16="http://schemas.microsoft.com/office/drawing/2014/main" id="{88AE37BF-1F35-96E2-38D6-2F70FB98C2A6}"/>
                    </a:ext>
                  </a:extLst>
                </p14:cNvPr>
                <p14:cNvContentPartPr/>
                <p14:nvPr/>
              </p14:nvContentPartPr>
              <p14:xfrm>
                <a:off x="8564269" y="1789462"/>
                <a:ext cx="2486160" cy="1152000"/>
              </p14:xfrm>
            </p:contentPart>
          </mc:Choice>
          <mc:Fallback>
            <p:pic>
              <p:nvPicPr>
                <p:cNvPr id="175205" name="Freihand 175204">
                  <a:extLst>
                    <a:ext uri="{FF2B5EF4-FFF2-40B4-BE49-F238E27FC236}">
                      <a16:creationId xmlns:a16="http://schemas.microsoft.com/office/drawing/2014/main" id="{88AE37BF-1F35-96E2-38D6-2F70FB98C2A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55629" y="1780462"/>
                  <a:ext cx="2503800" cy="11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5207" name="Freihand 175206">
                  <a:extLst>
                    <a:ext uri="{FF2B5EF4-FFF2-40B4-BE49-F238E27FC236}">
                      <a16:creationId xmlns:a16="http://schemas.microsoft.com/office/drawing/2014/main" id="{12F75C86-AFC2-D159-EE53-EABE308919A4}"/>
                    </a:ext>
                  </a:extLst>
                </p14:cNvPr>
                <p14:cNvContentPartPr/>
                <p14:nvPr/>
              </p14:nvContentPartPr>
              <p14:xfrm>
                <a:off x="11163469" y="1613422"/>
                <a:ext cx="121320" cy="182880"/>
              </p14:xfrm>
            </p:contentPart>
          </mc:Choice>
          <mc:Fallback>
            <p:pic>
              <p:nvPicPr>
                <p:cNvPr id="175207" name="Freihand 175206">
                  <a:extLst>
                    <a:ext uri="{FF2B5EF4-FFF2-40B4-BE49-F238E27FC236}">
                      <a16:creationId xmlns:a16="http://schemas.microsoft.com/office/drawing/2014/main" id="{12F75C86-AFC2-D159-EE53-EABE308919A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54829" y="1604782"/>
                  <a:ext cx="138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5208" name="Freihand 175207">
                  <a:extLst>
                    <a:ext uri="{FF2B5EF4-FFF2-40B4-BE49-F238E27FC236}">
                      <a16:creationId xmlns:a16="http://schemas.microsoft.com/office/drawing/2014/main" id="{9E2DCD5A-E8ED-394D-02A4-1626D9681C20}"/>
                    </a:ext>
                  </a:extLst>
                </p14:cNvPr>
                <p14:cNvContentPartPr/>
                <p14:nvPr/>
              </p14:nvContentPartPr>
              <p14:xfrm>
                <a:off x="11346709" y="1612342"/>
                <a:ext cx="149400" cy="205560"/>
              </p14:xfrm>
            </p:contentPart>
          </mc:Choice>
          <mc:Fallback>
            <p:pic>
              <p:nvPicPr>
                <p:cNvPr id="175208" name="Freihand 175207">
                  <a:extLst>
                    <a:ext uri="{FF2B5EF4-FFF2-40B4-BE49-F238E27FC236}">
                      <a16:creationId xmlns:a16="http://schemas.microsoft.com/office/drawing/2014/main" id="{9E2DCD5A-E8ED-394D-02A4-1626D9681C2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338069" y="1603702"/>
                  <a:ext cx="167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5210" name="Freihand 175209">
                  <a:extLst>
                    <a:ext uri="{FF2B5EF4-FFF2-40B4-BE49-F238E27FC236}">
                      <a16:creationId xmlns:a16="http://schemas.microsoft.com/office/drawing/2014/main" id="{6FF825E8-3A6E-EBF0-D909-7731A491ADCC}"/>
                    </a:ext>
                  </a:extLst>
                </p14:cNvPr>
                <p14:cNvContentPartPr/>
                <p14:nvPr/>
              </p14:nvContentPartPr>
              <p14:xfrm>
                <a:off x="9369949" y="2603062"/>
                <a:ext cx="32400" cy="14400"/>
              </p14:xfrm>
            </p:contentPart>
          </mc:Choice>
          <mc:Fallback>
            <p:pic>
              <p:nvPicPr>
                <p:cNvPr id="175210" name="Freihand 175209">
                  <a:extLst>
                    <a:ext uri="{FF2B5EF4-FFF2-40B4-BE49-F238E27FC236}">
                      <a16:creationId xmlns:a16="http://schemas.microsoft.com/office/drawing/2014/main" id="{6FF825E8-3A6E-EBF0-D909-7731A491AD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61309" y="2594422"/>
                  <a:ext cx="50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5211" name="Freihand 175210">
                  <a:extLst>
                    <a:ext uri="{FF2B5EF4-FFF2-40B4-BE49-F238E27FC236}">
                      <a16:creationId xmlns:a16="http://schemas.microsoft.com/office/drawing/2014/main" id="{A1761988-BF45-3747-5ACA-B63F1392D040}"/>
                    </a:ext>
                  </a:extLst>
                </p14:cNvPr>
                <p14:cNvContentPartPr/>
                <p14:nvPr/>
              </p14:nvContentPartPr>
              <p14:xfrm>
                <a:off x="8720509" y="2553022"/>
                <a:ext cx="483480" cy="19080"/>
              </p14:xfrm>
            </p:contentPart>
          </mc:Choice>
          <mc:Fallback>
            <p:pic>
              <p:nvPicPr>
                <p:cNvPr id="175211" name="Freihand 175210">
                  <a:extLst>
                    <a:ext uri="{FF2B5EF4-FFF2-40B4-BE49-F238E27FC236}">
                      <a16:creationId xmlns:a16="http://schemas.microsoft.com/office/drawing/2014/main" id="{A1761988-BF45-3747-5ACA-B63F1392D04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11509" y="2544382"/>
                  <a:ext cx="501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5212" name="Freihand 175211">
                  <a:extLst>
                    <a:ext uri="{FF2B5EF4-FFF2-40B4-BE49-F238E27FC236}">
                      <a16:creationId xmlns:a16="http://schemas.microsoft.com/office/drawing/2014/main" id="{4AD88D4E-98B0-39B5-A055-9881F00EC755}"/>
                    </a:ext>
                  </a:extLst>
                </p14:cNvPr>
                <p14:cNvContentPartPr/>
                <p14:nvPr/>
              </p14:nvContentPartPr>
              <p14:xfrm>
                <a:off x="8190949" y="2501902"/>
                <a:ext cx="194760" cy="21960"/>
              </p14:xfrm>
            </p:contentPart>
          </mc:Choice>
          <mc:Fallback>
            <p:pic>
              <p:nvPicPr>
                <p:cNvPr id="175212" name="Freihand 175211">
                  <a:extLst>
                    <a:ext uri="{FF2B5EF4-FFF2-40B4-BE49-F238E27FC236}">
                      <a16:creationId xmlns:a16="http://schemas.microsoft.com/office/drawing/2014/main" id="{4AD88D4E-98B0-39B5-A055-9881F00EC75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82309" y="2493262"/>
                  <a:ext cx="21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5213" name="Freihand 175212">
                  <a:extLst>
                    <a:ext uri="{FF2B5EF4-FFF2-40B4-BE49-F238E27FC236}">
                      <a16:creationId xmlns:a16="http://schemas.microsoft.com/office/drawing/2014/main" id="{D7703646-E3BE-33E6-C920-E27769CC4540}"/>
                    </a:ext>
                  </a:extLst>
                </p14:cNvPr>
                <p14:cNvContentPartPr/>
                <p14:nvPr/>
              </p14:nvContentPartPr>
              <p14:xfrm>
                <a:off x="7006549" y="2512702"/>
                <a:ext cx="306720" cy="24120"/>
              </p14:xfrm>
            </p:contentPart>
          </mc:Choice>
          <mc:Fallback>
            <p:pic>
              <p:nvPicPr>
                <p:cNvPr id="175213" name="Freihand 175212">
                  <a:extLst>
                    <a:ext uri="{FF2B5EF4-FFF2-40B4-BE49-F238E27FC236}">
                      <a16:creationId xmlns:a16="http://schemas.microsoft.com/office/drawing/2014/main" id="{D7703646-E3BE-33E6-C920-E27769CC454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97549" y="2503702"/>
                  <a:ext cx="324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5215" name="Freihand 175214">
                  <a:extLst>
                    <a:ext uri="{FF2B5EF4-FFF2-40B4-BE49-F238E27FC236}">
                      <a16:creationId xmlns:a16="http://schemas.microsoft.com/office/drawing/2014/main" id="{29DE0375-B1E1-C587-3174-960684FCA5AD}"/>
                    </a:ext>
                  </a:extLst>
                </p14:cNvPr>
                <p14:cNvContentPartPr/>
                <p14:nvPr/>
              </p14:nvContentPartPr>
              <p14:xfrm>
                <a:off x="9388669" y="2636182"/>
                <a:ext cx="19800" cy="132480"/>
              </p14:xfrm>
            </p:contentPart>
          </mc:Choice>
          <mc:Fallback>
            <p:pic>
              <p:nvPicPr>
                <p:cNvPr id="175215" name="Freihand 175214">
                  <a:extLst>
                    <a:ext uri="{FF2B5EF4-FFF2-40B4-BE49-F238E27FC236}">
                      <a16:creationId xmlns:a16="http://schemas.microsoft.com/office/drawing/2014/main" id="{29DE0375-B1E1-C587-3174-960684FCA5A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80029" y="2627182"/>
                  <a:ext cx="37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5216" name="Freihand 175215">
                  <a:extLst>
                    <a:ext uri="{FF2B5EF4-FFF2-40B4-BE49-F238E27FC236}">
                      <a16:creationId xmlns:a16="http://schemas.microsoft.com/office/drawing/2014/main" id="{CBAC97E2-2EF1-E2A2-6FDC-B2281BDB59B5}"/>
                    </a:ext>
                  </a:extLst>
                </p14:cNvPr>
                <p14:cNvContentPartPr/>
                <p14:nvPr/>
              </p14:nvContentPartPr>
              <p14:xfrm>
                <a:off x="9392269" y="2842462"/>
                <a:ext cx="2880" cy="30960"/>
              </p14:xfrm>
            </p:contentPart>
          </mc:Choice>
          <mc:Fallback>
            <p:pic>
              <p:nvPicPr>
                <p:cNvPr id="175216" name="Freihand 175215">
                  <a:extLst>
                    <a:ext uri="{FF2B5EF4-FFF2-40B4-BE49-F238E27FC236}">
                      <a16:creationId xmlns:a16="http://schemas.microsoft.com/office/drawing/2014/main" id="{CBAC97E2-2EF1-E2A2-6FDC-B2281BDB59B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83629" y="2833822"/>
                  <a:ext cx="20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5217" name="Freihand 175216">
                  <a:extLst>
                    <a:ext uri="{FF2B5EF4-FFF2-40B4-BE49-F238E27FC236}">
                      <a16:creationId xmlns:a16="http://schemas.microsoft.com/office/drawing/2014/main" id="{B4896EF5-9A6F-0391-963D-058C38A386C3}"/>
                    </a:ext>
                  </a:extLst>
                </p14:cNvPr>
                <p14:cNvContentPartPr/>
                <p14:nvPr/>
              </p14:nvContentPartPr>
              <p14:xfrm>
                <a:off x="9392269" y="2905822"/>
                <a:ext cx="5040" cy="51480"/>
              </p14:xfrm>
            </p:contentPart>
          </mc:Choice>
          <mc:Fallback>
            <p:pic>
              <p:nvPicPr>
                <p:cNvPr id="175217" name="Freihand 175216">
                  <a:extLst>
                    <a:ext uri="{FF2B5EF4-FFF2-40B4-BE49-F238E27FC236}">
                      <a16:creationId xmlns:a16="http://schemas.microsoft.com/office/drawing/2014/main" id="{B4896EF5-9A6F-0391-963D-058C38A386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83629" y="2897182"/>
                  <a:ext cx="2268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31" name="Gruppieren 175230">
            <a:extLst>
              <a:ext uri="{FF2B5EF4-FFF2-40B4-BE49-F238E27FC236}">
                <a16:creationId xmlns:a16="http://schemas.microsoft.com/office/drawing/2014/main" id="{9149EF31-706B-61F3-D273-33253B0E9888}"/>
              </a:ext>
            </a:extLst>
          </p:cNvPr>
          <p:cNvGrpSpPr/>
          <p:nvPr/>
        </p:nvGrpSpPr>
        <p:grpSpPr>
          <a:xfrm>
            <a:off x="6564829" y="2337742"/>
            <a:ext cx="352800" cy="255600"/>
            <a:chOff x="6564829" y="2337742"/>
            <a:chExt cx="35280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5220" name="Freihand 175219">
                  <a:extLst>
                    <a:ext uri="{FF2B5EF4-FFF2-40B4-BE49-F238E27FC236}">
                      <a16:creationId xmlns:a16="http://schemas.microsoft.com/office/drawing/2014/main" id="{C27C6A32-A253-A234-1444-EB944683709C}"/>
                    </a:ext>
                  </a:extLst>
                </p14:cNvPr>
                <p14:cNvContentPartPr/>
                <p14:nvPr/>
              </p14:nvContentPartPr>
              <p14:xfrm>
                <a:off x="6571669" y="2404702"/>
                <a:ext cx="114840" cy="188640"/>
              </p14:xfrm>
            </p:contentPart>
          </mc:Choice>
          <mc:Fallback>
            <p:pic>
              <p:nvPicPr>
                <p:cNvPr id="175220" name="Freihand 175219">
                  <a:extLst>
                    <a:ext uri="{FF2B5EF4-FFF2-40B4-BE49-F238E27FC236}">
                      <a16:creationId xmlns:a16="http://schemas.microsoft.com/office/drawing/2014/main" id="{C27C6A32-A253-A234-1444-EB944683709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62669" y="2396062"/>
                  <a:ext cx="132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5225" name="Freihand 175224">
                  <a:extLst>
                    <a:ext uri="{FF2B5EF4-FFF2-40B4-BE49-F238E27FC236}">
                      <a16:creationId xmlns:a16="http://schemas.microsoft.com/office/drawing/2014/main" id="{E15C5C2F-7D66-F98B-DD4C-9EF8E9515753}"/>
                    </a:ext>
                  </a:extLst>
                </p14:cNvPr>
                <p14:cNvContentPartPr/>
                <p14:nvPr/>
              </p14:nvContentPartPr>
              <p14:xfrm>
                <a:off x="6564829" y="2396782"/>
                <a:ext cx="281520" cy="169200"/>
              </p14:xfrm>
            </p:contentPart>
          </mc:Choice>
          <mc:Fallback>
            <p:pic>
              <p:nvPicPr>
                <p:cNvPr id="175225" name="Freihand 175224">
                  <a:extLst>
                    <a:ext uri="{FF2B5EF4-FFF2-40B4-BE49-F238E27FC236}">
                      <a16:creationId xmlns:a16="http://schemas.microsoft.com/office/drawing/2014/main" id="{E15C5C2F-7D66-F98B-DD4C-9EF8E951575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55829" y="2387782"/>
                  <a:ext cx="299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5229" name="Freihand 175228">
                  <a:extLst>
                    <a:ext uri="{FF2B5EF4-FFF2-40B4-BE49-F238E27FC236}">
                      <a16:creationId xmlns:a16="http://schemas.microsoft.com/office/drawing/2014/main" id="{B1F7CF14-4960-1756-FAD0-81DC83A3747F}"/>
                    </a:ext>
                  </a:extLst>
                </p14:cNvPr>
                <p14:cNvContentPartPr/>
                <p14:nvPr/>
              </p14:nvContentPartPr>
              <p14:xfrm>
                <a:off x="6721789" y="2337742"/>
                <a:ext cx="56520" cy="80640"/>
              </p14:xfrm>
            </p:contentPart>
          </mc:Choice>
          <mc:Fallback>
            <p:pic>
              <p:nvPicPr>
                <p:cNvPr id="175229" name="Freihand 175228">
                  <a:extLst>
                    <a:ext uri="{FF2B5EF4-FFF2-40B4-BE49-F238E27FC236}">
                      <a16:creationId xmlns:a16="http://schemas.microsoft.com/office/drawing/2014/main" id="{B1F7CF14-4960-1756-FAD0-81DC83A3747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12789" y="2328742"/>
                  <a:ext cx="74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5230" name="Freihand 175229">
                  <a:extLst>
                    <a:ext uri="{FF2B5EF4-FFF2-40B4-BE49-F238E27FC236}">
                      <a16:creationId xmlns:a16="http://schemas.microsoft.com/office/drawing/2014/main" id="{A2AED787-5AA6-C2C8-4379-E7BCE7085198}"/>
                    </a:ext>
                  </a:extLst>
                </p14:cNvPr>
                <p14:cNvContentPartPr/>
                <p14:nvPr/>
              </p14:nvContentPartPr>
              <p14:xfrm>
                <a:off x="6847069" y="2497222"/>
                <a:ext cx="70560" cy="83520"/>
              </p14:xfrm>
            </p:contentPart>
          </mc:Choice>
          <mc:Fallback>
            <p:pic>
              <p:nvPicPr>
                <p:cNvPr id="175230" name="Freihand 175229">
                  <a:extLst>
                    <a:ext uri="{FF2B5EF4-FFF2-40B4-BE49-F238E27FC236}">
                      <a16:creationId xmlns:a16="http://schemas.microsoft.com/office/drawing/2014/main" id="{A2AED787-5AA6-C2C8-4379-E7BCE708519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38429" y="2488582"/>
                  <a:ext cx="8820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723" name="Gruppieren 174722">
            <a:extLst>
              <a:ext uri="{FF2B5EF4-FFF2-40B4-BE49-F238E27FC236}">
                <a16:creationId xmlns:a16="http://schemas.microsoft.com/office/drawing/2014/main" id="{677CEE91-127D-AEC5-304B-CA966C26DF64}"/>
              </a:ext>
            </a:extLst>
          </p:cNvPr>
          <p:cNvGrpSpPr/>
          <p:nvPr/>
        </p:nvGrpSpPr>
        <p:grpSpPr>
          <a:xfrm>
            <a:off x="9167989" y="3030022"/>
            <a:ext cx="258480" cy="175320"/>
            <a:chOff x="9167989" y="3030022"/>
            <a:chExt cx="25848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4720" name="Freihand 174719">
                  <a:extLst>
                    <a:ext uri="{FF2B5EF4-FFF2-40B4-BE49-F238E27FC236}">
                      <a16:creationId xmlns:a16="http://schemas.microsoft.com/office/drawing/2014/main" id="{C654C598-A2F2-010D-9886-323D432DAF21}"/>
                    </a:ext>
                  </a:extLst>
                </p14:cNvPr>
                <p14:cNvContentPartPr/>
                <p14:nvPr/>
              </p14:nvContentPartPr>
              <p14:xfrm>
                <a:off x="9167989" y="3045502"/>
                <a:ext cx="86040" cy="145800"/>
              </p14:xfrm>
            </p:contentPart>
          </mc:Choice>
          <mc:Fallback>
            <p:pic>
              <p:nvPicPr>
                <p:cNvPr id="174720" name="Freihand 174719">
                  <a:extLst>
                    <a:ext uri="{FF2B5EF4-FFF2-40B4-BE49-F238E27FC236}">
                      <a16:creationId xmlns:a16="http://schemas.microsoft.com/office/drawing/2014/main" id="{C654C598-A2F2-010D-9886-323D432DAF2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59349" y="3036862"/>
                  <a:ext cx="103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4721" name="Freihand 174720">
                  <a:extLst>
                    <a:ext uri="{FF2B5EF4-FFF2-40B4-BE49-F238E27FC236}">
                      <a16:creationId xmlns:a16="http://schemas.microsoft.com/office/drawing/2014/main" id="{72112AC5-E71B-1743-B764-B53C7AC8C1EB}"/>
                    </a:ext>
                  </a:extLst>
                </p14:cNvPr>
                <p14:cNvContentPartPr/>
                <p14:nvPr/>
              </p14:nvContentPartPr>
              <p14:xfrm>
                <a:off x="9298309" y="3030022"/>
                <a:ext cx="128160" cy="175320"/>
              </p14:xfrm>
            </p:contentPart>
          </mc:Choice>
          <mc:Fallback>
            <p:pic>
              <p:nvPicPr>
                <p:cNvPr id="174721" name="Freihand 174720">
                  <a:extLst>
                    <a:ext uri="{FF2B5EF4-FFF2-40B4-BE49-F238E27FC236}">
                      <a16:creationId xmlns:a16="http://schemas.microsoft.com/office/drawing/2014/main" id="{72112AC5-E71B-1743-B764-B53C7AC8C1E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89669" y="3021022"/>
                  <a:ext cx="1458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726" name="Gruppieren 174725">
            <a:extLst>
              <a:ext uri="{FF2B5EF4-FFF2-40B4-BE49-F238E27FC236}">
                <a16:creationId xmlns:a16="http://schemas.microsoft.com/office/drawing/2014/main" id="{71492EB9-E3AC-E1CC-0152-CB95A006BFF9}"/>
              </a:ext>
            </a:extLst>
          </p:cNvPr>
          <p:cNvGrpSpPr/>
          <p:nvPr/>
        </p:nvGrpSpPr>
        <p:grpSpPr>
          <a:xfrm>
            <a:off x="7114549" y="4172662"/>
            <a:ext cx="273960" cy="140400"/>
            <a:chOff x="7114549" y="4172662"/>
            <a:chExt cx="27396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4724" name="Freihand 174723">
                  <a:extLst>
                    <a:ext uri="{FF2B5EF4-FFF2-40B4-BE49-F238E27FC236}">
                      <a16:creationId xmlns:a16="http://schemas.microsoft.com/office/drawing/2014/main" id="{A2AD650D-8ABE-53EF-032D-F8ACDDE80543}"/>
                    </a:ext>
                  </a:extLst>
                </p14:cNvPr>
                <p14:cNvContentPartPr/>
                <p14:nvPr/>
              </p14:nvContentPartPr>
              <p14:xfrm>
                <a:off x="7114549" y="4172662"/>
                <a:ext cx="78480" cy="140400"/>
              </p14:xfrm>
            </p:contentPart>
          </mc:Choice>
          <mc:Fallback>
            <p:pic>
              <p:nvPicPr>
                <p:cNvPr id="174724" name="Freihand 174723">
                  <a:extLst>
                    <a:ext uri="{FF2B5EF4-FFF2-40B4-BE49-F238E27FC236}">
                      <a16:creationId xmlns:a16="http://schemas.microsoft.com/office/drawing/2014/main" id="{A2AD650D-8ABE-53EF-032D-F8ACDDE8054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05909" y="4164022"/>
                  <a:ext cx="96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4725" name="Freihand 174724">
                  <a:extLst>
                    <a:ext uri="{FF2B5EF4-FFF2-40B4-BE49-F238E27FC236}">
                      <a16:creationId xmlns:a16="http://schemas.microsoft.com/office/drawing/2014/main" id="{0191A3BE-A5CD-C87A-9CB6-E2960C768F5D}"/>
                    </a:ext>
                  </a:extLst>
                </p14:cNvPr>
                <p14:cNvContentPartPr/>
                <p14:nvPr/>
              </p14:nvContentPartPr>
              <p14:xfrm>
                <a:off x="7290229" y="4184542"/>
                <a:ext cx="98280" cy="119160"/>
              </p14:xfrm>
            </p:contentPart>
          </mc:Choice>
          <mc:Fallback>
            <p:pic>
              <p:nvPicPr>
                <p:cNvPr id="174725" name="Freihand 174724">
                  <a:extLst>
                    <a:ext uri="{FF2B5EF4-FFF2-40B4-BE49-F238E27FC236}">
                      <a16:creationId xmlns:a16="http://schemas.microsoft.com/office/drawing/2014/main" id="{0191A3BE-A5CD-C87A-9CB6-E2960C768F5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81589" y="4175542"/>
                  <a:ext cx="1159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743" name="Gruppieren 174742">
            <a:extLst>
              <a:ext uri="{FF2B5EF4-FFF2-40B4-BE49-F238E27FC236}">
                <a16:creationId xmlns:a16="http://schemas.microsoft.com/office/drawing/2014/main" id="{6CFBDEB3-77B5-75F4-2524-AD637549B9B4}"/>
              </a:ext>
            </a:extLst>
          </p:cNvPr>
          <p:cNvGrpSpPr/>
          <p:nvPr/>
        </p:nvGrpSpPr>
        <p:grpSpPr>
          <a:xfrm>
            <a:off x="6556909" y="1857142"/>
            <a:ext cx="5202000" cy="1182600"/>
            <a:chOff x="6556909" y="1857142"/>
            <a:chExt cx="5202000" cy="11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4727" name="Freihand 174726">
                  <a:extLst>
                    <a:ext uri="{FF2B5EF4-FFF2-40B4-BE49-F238E27FC236}">
                      <a16:creationId xmlns:a16="http://schemas.microsoft.com/office/drawing/2014/main" id="{D839AFFE-FA2C-A860-8578-E846C677860A}"/>
                    </a:ext>
                  </a:extLst>
                </p14:cNvPr>
                <p14:cNvContentPartPr/>
                <p14:nvPr/>
              </p14:nvContentPartPr>
              <p14:xfrm>
                <a:off x="8959909" y="2922022"/>
                <a:ext cx="18000" cy="117720"/>
              </p14:xfrm>
            </p:contentPart>
          </mc:Choice>
          <mc:Fallback>
            <p:pic>
              <p:nvPicPr>
                <p:cNvPr id="174727" name="Freihand 174726">
                  <a:extLst>
                    <a:ext uri="{FF2B5EF4-FFF2-40B4-BE49-F238E27FC236}">
                      <a16:creationId xmlns:a16="http://schemas.microsoft.com/office/drawing/2014/main" id="{D839AFFE-FA2C-A860-8578-E846C677860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51269" y="2913382"/>
                  <a:ext cx="35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4728" name="Freihand 174727">
                  <a:extLst>
                    <a:ext uri="{FF2B5EF4-FFF2-40B4-BE49-F238E27FC236}">
                      <a16:creationId xmlns:a16="http://schemas.microsoft.com/office/drawing/2014/main" id="{A1A99A30-8593-399D-D758-A9F29A6EF32F}"/>
                    </a:ext>
                  </a:extLst>
                </p14:cNvPr>
                <p14:cNvContentPartPr/>
                <p14:nvPr/>
              </p14:nvContentPartPr>
              <p14:xfrm>
                <a:off x="9000949" y="1944622"/>
                <a:ext cx="2197440" cy="1034640"/>
              </p14:xfrm>
            </p:contentPart>
          </mc:Choice>
          <mc:Fallback>
            <p:pic>
              <p:nvPicPr>
                <p:cNvPr id="174728" name="Freihand 174727">
                  <a:extLst>
                    <a:ext uri="{FF2B5EF4-FFF2-40B4-BE49-F238E27FC236}">
                      <a16:creationId xmlns:a16="http://schemas.microsoft.com/office/drawing/2014/main" id="{A1A99A30-8593-399D-D758-A9F29A6EF32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92309" y="1935982"/>
                  <a:ext cx="221508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4729" name="Freihand 174728">
                  <a:extLst>
                    <a:ext uri="{FF2B5EF4-FFF2-40B4-BE49-F238E27FC236}">
                      <a16:creationId xmlns:a16="http://schemas.microsoft.com/office/drawing/2014/main" id="{961494C1-BA31-A4D6-BA45-7280989991C6}"/>
                    </a:ext>
                  </a:extLst>
                </p14:cNvPr>
                <p14:cNvContentPartPr/>
                <p14:nvPr/>
              </p14:nvContentPartPr>
              <p14:xfrm>
                <a:off x="11312509" y="1894582"/>
                <a:ext cx="123840" cy="144000"/>
              </p14:xfrm>
            </p:contentPart>
          </mc:Choice>
          <mc:Fallback>
            <p:pic>
              <p:nvPicPr>
                <p:cNvPr id="174729" name="Freihand 174728">
                  <a:extLst>
                    <a:ext uri="{FF2B5EF4-FFF2-40B4-BE49-F238E27FC236}">
                      <a16:creationId xmlns:a16="http://schemas.microsoft.com/office/drawing/2014/main" id="{961494C1-BA31-A4D6-BA45-7280989991C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303869" y="1885582"/>
                  <a:ext cx="141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4730" name="Freihand 174729">
                  <a:extLst>
                    <a:ext uri="{FF2B5EF4-FFF2-40B4-BE49-F238E27FC236}">
                      <a16:creationId xmlns:a16="http://schemas.microsoft.com/office/drawing/2014/main" id="{DD587535-D4CC-785C-ECF7-FF6EADCFEECE}"/>
                    </a:ext>
                  </a:extLst>
                </p14:cNvPr>
                <p14:cNvContentPartPr/>
                <p14:nvPr/>
              </p14:nvContentPartPr>
              <p14:xfrm>
                <a:off x="11505469" y="1897462"/>
                <a:ext cx="167760" cy="129240"/>
              </p14:xfrm>
            </p:contentPart>
          </mc:Choice>
          <mc:Fallback>
            <p:pic>
              <p:nvPicPr>
                <p:cNvPr id="174730" name="Freihand 174729">
                  <a:extLst>
                    <a:ext uri="{FF2B5EF4-FFF2-40B4-BE49-F238E27FC236}">
                      <a16:creationId xmlns:a16="http://schemas.microsoft.com/office/drawing/2014/main" id="{DD587535-D4CC-785C-ECF7-FF6EADCFEE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96829" y="1888462"/>
                  <a:ext cx="185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4731" name="Freihand 174730">
                  <a:extLst>
                    <a:ext uri="{FF2B5EF4-FFF2-40B4-BE49-F238E27FC236}">
                      <a16:creationId xmlns:a16="http://schemas.microsoft.com/office/drawing/2014/main" id="{78AE2906-B9C1-AF56-F061-BF16A91A4952}"/>
                    </a:ext>
                  </a:extLst>
                </p14:cNvPr>
                <p14:cNvContentPartPr/>
                <p14:nvPr/>
              </p14:nvContentPartPr>
              <p14:xfrm>
                <a:off x="11750269" y="1857142"/>
                <a:ext cx="8640" cy="73800"/>
              </p14:xfrm>
            </p:contentPart>
          </mc:Choice>
          <mc:Fallback>
            <p:pic>
              <p:nvPicPr>
                <p:cNvPr id="174731" name="Freihand 174730">
                  <a:extLst>
                    <a:ext uri="{FF2B5EF4-FFF2-40B4-BE49-F238E27FC236}">
                      <a16:creationId xmlns:a16="http://schemas.microsoft.com/office/drawing/2014/main" id="{78AE2906-B9C1-AF56-F061-BF16A91A495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741629" y="1848142"/>
                  <a:ext cx="26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4733" name="Freihand 174732">
                  <a:extLst>
                    <a:ext uri="{FF2B5EF4-FFF2-40B4-BE49-F238E27FC236}">
                      <a16:creationId xmlns:a16="http://schemas.microsoft.com/office/drawing/2014/main" id="{BF48B2A6-EE4F-5B99-359A-7801B073DFD6}"/>
                    </a:ext>
                  </a:extLst>
                </p14:cNvPr>
                <p14:cNvContentPartPr/>
                <p14:nvPr/>
              </p14:nvContentPartPr>
              <p14:xfrm>
                <a:off x="9472189" y="2702062"/>
                <a:ext cx="58320" cy="10800"/>
              </p14:xfrm>
            </p:contentPart>
          </mc:Choice>
          <mc:Fallback>
            <p:pic>
              <p:nvPicPr>
                <p:cNvPr id="174733" name="Freihand 174732">
                  <a:extLst>
                    <a:ext uri="{FF2B5EF4-FFF2-40B4-BE49-F238E27FC236}">
                      <a16:creationId xmlns:a16="http://schemas.microsoft.com/office/drawing/2014/main" id="{BF48B2A6-EE4F-5B99-359A-7801B073DFD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63549" y="2693422"/>
                  <a:ext cx="75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4734" name="Freihand 174733">
                  <a:extLst>
                    <a:ext uri="{FF2B5EF4-FFF2-40B4-BE49-F238E27FC236}">
                      <a16:creationId xmlns:a16="http://schemas.microsoft.com/office/drawing/2014/main" id="{9002D4EA-D29F-1069-9FE7-976A593FFB7B}"/>
                    </a:ext>
                  </a:extLst>
                </p14:cNvPr>
                <p14:cNvContentPartPr/>
                <p14:nvPr/>
              </p14:nvContentPartPr>
              <p14:xfrm>
                <a:off x="9221629" y="2668582"/>
                <a:ext cx="135000" cy="12600"/>
              </p14:xfrm>
            </p:contentPart>
          </mc:Choice>
          <mc:Fallback>
            <p:pic>
              <p:nvPicPr>
                <p:cNvPr id="174734" name="Freihand 174733">
                  <a:extLst>
                    <a:ext uri="{FF2B5EF4-FFF2-40B4-BE49-F238E27FC236}">
                      <a16:creationId xmlns:a16="http://schemas.microsoft.com/office/drawing/2014/main" id="{9002D4EA-D29F-1069-9FE7-976A593FFB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12629" y="2659942"/>
                  <a:ext cx="152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4735" name="Freihand 174734">
                  <a:extLst>
                    <a:ext uri="{FF2B5EF4-FFF2-40B4-BE49-F238E27FC236}">
                      <a16:creationId xmlns:a16="http://schemas.microsoft.com/office/drawing/2014/main" id="{F85793A3-FFB5-0652-5290-C4954EB97CEC}"/>
                    </a:ext>
                  </a:extLst>
                </p14:cNvPr>
                <p14:cNvContentPartPr/>
                <p14:nvPr/>
              </p14:nvContentPartPr>
              <p14:xfrm>
                <a:off x="7017349" y="2639422"/>
                <a:ext cx="2005560" cy="74520"/>
              </p14:xfrm>
            </p:contentPart>
          </mc:Choice>
          <mc:Fallback>
            <p:pic>
              <p:nvPicPr>
                <p:cNvPr id="174735" name="Freihand 174734">
                  <a:extLst>
                    <a:ext uri="{FF2B5EF4-FFF2-40B4-BE49-F238E27FC236}">
                      <a16:creationId xmlns:a16="http://schemas.microsoft.com/office/drawing/2014/main" id="{F85793A3-FFB5-0652-5290-C4954EB97CE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08349" y="2630782"/>
                  <a:ext cx="2023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4736" name="Freihand 174735">
                  <a:extLst>
                    <a:ext uri="{FF2B5EF4-FFF2-40B4-BE49-F238E27FC236}">
                      <a16:creationId xmlns:a16="http://schemas.microsoft.com/office/drawing/2014/main" id="{23EF35BC-543F-A96C-0564-436F723E6A4A}"/>
                    </a:ext>
                  </a:extLst>
                </p14:cNvPr>
                <p14:cNvContentPartPr/>
                <p14:nvPr/>
              </p14:nvContentPartPr>
              <p14:xfrm>
                <a:off x="6556909" y="2650582"/>
                <a:ext cx="147240" cy="131400"/>
              </p14:xfrm>
            </p:contentPart>
          </mc:Choice>
          <mc:Fallback>
            <p:pic>
              <p:nvPicPr>
                <p:cNvPr id="174736" name="Freihand 174735">
                  <a:extLst>
                    <a:ext uri="{FF2B5EF4-FFF2-40B4-BE49-F238E27FC236}">
                      <a16:creationId xmlns:a16="http://schemas.microsoft.com/office/drawing/2014/main" id="{23EF35BC-543F-A96C-0564-436F723E6A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48269" y="2641582"/>
                  <a:ext cx="164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4737" name="Freihand 174736">
                  <a:extLst>
                    <a:ext uri="{FF2B5EF4-FFF2-40B4-BE49-F238E27FC236}">
                      <a16:creationId xmlns:a16="http://schemas.microsoft.com/office/drawing/2014/main" id="{8C0865D1-32A7-2C68-70F4-08ADC5973321}"/>
                    </a:ext>
                  </a:extLst>
                </p14:cNvPr>
                <p14:cNvContentPartPr/>
                <p14:nvPr/>
              </p14:nvContentPartPr>
              <p14:xfrm>
                <a:off x="6771109" y="2656702"/>
                <a:ext cx="58320" cy="106200"/>
              </p14:xfrm>
            </p:contentPart>
          </mc:Choice>
          <mc:Fallback>
            <p:pic>
              <p:nvPicPr>
                <p:cNvPr id="174737" name="Freihand 174736">
                  <a:extLst>
                    <a:ext uri="{FF2B5EF4-FFF2-40B4-BE49-F238E27FC236}">
                      <a16:creationId xmlns:a16="http://schemas.microsoft.com/office/drawing/2014/main" id="{8C0865D1-32A7-2C68-70F4-08ADC59733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62109" y="2648062"/>
                  <a:ext cx="75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4738" name="Freihand 174737">
                  <a:extLst>
                    <a:ext uri="{FF2B5EF4-FFF2-40B4-BE49-F238E27FC236}">
                      <a16:creationId xmlns:a16="http://schemas.microsoft.com/office/drawing/2014/main" id="{B6C46D29-41BA-961E-8B74-A2C9F297CC28}"/>
                    </a:ext>
                  </a:extLst>
                </p14:cNvPr>
                <p14:cNvContentPartPr/>
                <p14:nvPr/>
              </p14:nvContentPartPr>
              <p14:xfrm>
                <a:off x="6722509" y="2617462"/>
                <a:ext cx="47160" cy="70560"/>
              </p14:xfrm>
            </p:contentPart>
          </mc:Choice>
          <mc:Fallback>
            <p:pic>
              <p:nvPicPr>
                <p:cNvPr id="174738" name="Freihand 174737">
                  <a:extLst>
                    <a:ext uri="{FF2B5EF4-FFF2-40B4-BE49-F238E27FC236}">
                      <a16:creationId xmlns:a16="http://schemas.microsoft.com/office/drawing/2014/main" id="{B6C46D29-41BA-961E-8B74-A2C9F297CC2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13509" y="2608822"/>
                  <a:ext cx="64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739" name="Freihand 174738">
                  <a:extLst>
                    <a:ext uri="{FF2B5EF4-FFF2-40B4-BE49-F238E27FC236}">
                      <a16:creationId xmlns:a16="http://schemas.microsoft.com/office/drawing/2014/main" id="{DABFBDFD-93A6-A24B-2E06-05E494A31FA8}"/>
                    </a:ext>
                  </a:extLst>
                </p14:cNvPr>
                <p14:cNvContentPartPr/>
                <p14:nvPr/>
              </p14:nvContentPartPr>
              <p14:xfrm>
                <a:off x="6838069" y="2705662"/>
                <a:ext cx="71280" cy="67320"/>
              </p14:xfrm>
            </p:contentPart>
          </mc:Choice>
          <mc:Fallback>
            <p:pic>
              <p:nvPicPr>
                <p:cNvPr id="174739" name="Freihand 174738">
                  <a:extLst>
                    <a:ext uri="{FF2B5EF4-FFF2-40B4-BE49-F238E27FC236}">
                      <a16:creationId xmlns:a16="http://schemas.microsoft.com/office/drawing/2014/main" id="{DABFBDFD-93A6-A24B-2E06-05E494A31FA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29069" y="2697022"/>
                  <a:ext cx="88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4741" name="Freihand 174740">
                  <a:extLst>
                    <a:ext uri="{FF2B5EF4-FFF2-40B4-BE49-F238E27FC236}">
                      <a16:creationId xmlns:a16="http://schemas.microsoft.com/office/drawing/2014/main" id="{4F70970D-43C8-AD58-36E3-D4D064D2FE9B}"/>
                    </a:ext>
                  </a:extLst>
                </p14:cNvPr>
                <p14:cNvContentPartPr/>
                <p14:nvPr/>
              </p14:nvContentPartPr>
              <p14:xfrm>
                <a:off x="9550669" y="2707822"/>
                <a:ext cx="10080" cy="127800"/>
              </p14:xfrm>
            </p:contentPart>
          </mc:Choice>
          <mc:Fallback>
            <p:pic>
              <p:nvPicPr>
                <p:cNvPr id="174741" name="Freihand 174740">
                  <a:extLst>
                    <a:ext uri="{FF2B5EF4-FFF2-40B4-BE49-F238E27FC236}">
                      <a16:creationId xmlns:a16="http://schemas.microsoft.com/office/drawing/2014/main" id="{4F70970D-43C8-AD58-36E3-D4D064D2FE9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42029" y="2698822"/>
                  <a:ext cx="27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4742" name="Freihand 174741">
                  <a:extLst>
                    <a:ext uri="{FF2B5EF4-FFF2-40B4-BE49-F238E27FC236}">
                      <a16:creationId xmlns:a16="http://schemas.microsoft.com/office/drawing/2014/main" id="{F8C0FE42-FFB6-F970-E125-A7A72C6CFFE7}"/>
                    </a:ext>
                  </a:extLst>
                </p14:cNvPr>
                <p14:cNvContentPartPr/>
                <p14:nvPr/>
              </p14:nvContentPartPr>
              <p14:xfrm>
                <a:off x="9565069" y="2932102"/>
                <a:ext cx="6840" cy="32400"/>
              </p14:xfrm>
            </p:contentPart>
          </mc:Choice>
          <mc:Fallback>
            <p:pic>
              <p:nvPicPr>
                <p:cNvPr id="174742" name="Freihand 174741">
                  <a:extLst>
                    <a:ext uri="{FF2B5EF4-FFF2-40B4-BE49-F238E27FC236}">
                      <a16:creationId xmlns:a16="http://schemas.microsoft.com/office/drawing/2014/main" id="{F8C0FE42-FFB6-F970-E125-A7A72C6CFFE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56429" y="2923462"/>
                  <a:ext cx="244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746" name="Gruppieren 174745">
            <a:extLst>
              <a:ext uri="{FF2B5EF4-FFF2-40B4-BE49-F238E27FC236}">
                <a16:creationId xmlns:a16="http://schemas.microsoft.com/office/drawing/2014/main" id="{47D9C4AB-A570-EF00-9693-02938B25ED46}"/>
              </a:ext>
            </a:extLst>
          </p:cNvPr>
          <p:cNvGrpSpPr/>
          <p:nvPr/>
        </p:nvGrpSpPr>
        <p:grpSpPr>
          <a:xfrm>
            <a:off x="9466429" y="3035062"/>
            <a:ext cx="173160" cy="129240"/>
            <a:chOff x="9466429" y="3035062"/>
            <a:chExt cx="17316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4744" name="Freihand 174743">
                  <a:extLst>
                    <a:ext uri="{FF2B5EF4-FFF2-40B4-BE49-F238E27FC236}">
                      <a16:creationId xmlns:a16="http://schemas.microsoft.com/office/drawing/2014/main" id="{0564A598-FD08-E043-8D8F-5B2D1F713FCE}"/>
                    </a:ext>
                  </a:extLst>
                </p14:cNvPr>
                <p14:cNvContentPartPr/>
                <p14:nvPr/>
              </p14:nvContentPartPr>
              <p14:xfrm>
                <a:off x="9466429" y="3040102"/>
                <a:ext cx="59040" cy="124200"/>
              </p14:xfrm>
            </p:contentPart>
          </mc:Choice>
          <mc:Fallback>
            <p:pic>
              <p:nvPicPr>
                <p:cNvPr id="174744" name="Freihand 174743">
                  <a:extLst>
                    <a:ext uri="{FF2B5EF4-FFF2-40B4-BE49-F238E27FC236}">
                      <a16:creationId xmlns:a16="http://schemas.microsoft.com/office/drawing/2014/main" id="{0564A598-FD08-E043-8D8F-5B2D1F713FC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57789" y="3031102"/>
                  <a:ext cx="76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4745" name="Freihand 174744">
                  <a:extLst>
                    <a:ext uri="{FF2B5EF4-FFF2-40B4-BE49-F238E27FC236}">
                      <a16:creationId xmlns:a16="http://schemas.microsoft.com/office/drawing/2014/main" id="{548301EC-B2BE-CA48-3C4E-85F1941E1A80}"/>
                    </a:ext>
                  </a:extLst>
                </p14:cNvPr>
                <p14:cNvContentPartPr/>
                <p14:nvPr/>
              </p14:nvContentPartPr>
              <p14:xfrm>
                <a:off x="9580189" y="3035062"/>
                <a:ext cx="59400" cy="120960"/>
              </p14:xfrm>
            </p:contentPart>
          </mc:Choice>
          <mc:Fallback>
            <p:pic>
              <p:nvPicPr>
                <p:cNvPr id="174745" name="Freihand 174744">
                  <a:extLst>
                    <a:ext uri="{FF2B5EF4-FFF2-40B4-BE49-F238E27FC236}">
                      <a16:creationId xmlns:a16="http://schemas.microsoft.com/office/drawing/2014/main" id="{548301EC-B2BE-CA48-3C4E-85F1941E1A8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71549" y="3026062"/>
                  <a:ext cx="7704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4756" name="Freihand 174755">
                <a:extLst>
                  <a:ext uri="{FF2B5EF4-FFF2-40B4-BE49-F238E27FC236}">
                    <a16:creationId xmlns:a16="http://schemas.microsoft.com/office/drawing/2014/main" id="{FB271579-8AED-80D2-2C37-30734800B6C9}"/>
                  </a:ext>
                </a:extLst>
              </p14:cNvPr>
              <p14:cNvContentPartPr/>
              <p14:nvPr/>
            </p14:nvContentPartPr>
            <p14:xfrm>
              <a:off x="8003389" y="1289062"/>
              <a:ext cx="10800" cy="11880"/>
            </p14:xfrm>
          </p:contentPart>
        </mc:Choice>
        <mc:Fallback>
          <p:pic>
            <p:nvPicPr>
              <p:cNvPr id="174756" name="Freihand 174755">
                <a:extLst>
                  <a:ext uri="{FF2B5EF4-FFF2-40B4-BE49-F238E27FC236}">
                    <a16:creationId xmlns:a16="http://schemas.microsoft.com/office/drawing/2014/main" id="{FB271579-8AED-80D2-2C37-30734800B6C9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994389" y="1280062"/>
                <a:ext cx="2844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776" name="Gruppieren 174775">
            <a:extLst>
              <a:ext uri="{FF2B5EF4-FFF2-40B4-BE49-F238E27FC236}">
                <a16:creationId xmlns:a16="http://schemas.microsoft.com/office/drawing/2014/main" id="{54157DAC-827B-CECF-514B-15DC086846B5}"/>
              </a:ext>
            </a:extLst>
          </p:cNvPr>
          <p:cNvGrpSpPr/>
          <p:nvPr/>
        </p:nvGrpSpPr>
        <p:grpSpPr>
          <a:xfrm>
            <a:off x="6996469" y="570142"/>
            <a:ext cx="3246480" cy="3065040"/>
            <a:chOff x="6996469" y="570142"/>
            <a:chExt cx="3246480" cy="30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4747" name="Freihand 174746">
                  <a:extLst>
                    <a:ext uri="{FF2B5EF4-FFF2-40B4-BE49-F238E27FC236}">
                      <a16:creationId xmlns:a16="http://schemas.microsoft.com/office/drawing/2014/main" id="{CD55AD81-13E2-3016-A29A-222BA9F89B26}"/>
                    </a:ext>
                  </a:extLst>
                </p14:cNvPr>
                <p14:cNvContentPartPr/>
                <p14:nvPr/>
              </p14:nvContentPartPr>
              <p14:xfrm>
                <a:off x="7141909" y="3325222"/>
                <a:ext cx="113040" cy="198360"/>
              </p14:xfrm>
            </p:contentPart>
          </mc:Choice>
          <mc:Fallback>
            <p:pic>
              <p:nvPicPr>
                <p:cNvPr id="174747" name="Freihand 174746">
                  <a:extLst>
                    <a:ext uri="{FF2B5EF4-FFF2-40B4-BE49-F238E27FC236}">
                      <a16:creationId xmlns:a16="http://schemas.microsoft.com/office/drawing/2014/main" id="{CD55AD81-13E2-3016-A29A-222BA9F89B2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32909" y="3316222"/>
                  <a:ext cx="130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748" name="Freihand 174747">
                  <a:extLst>
                    <a:ext uri="{FF2B5EF4-FFF2-40B4-BE49-F238E27FC236}">
                      <a16:creationId xmlns:a16="http://schemas.microsoft.com/office/drawing/2014/main" id="{6F1E72BF-04F6-30A3-BAE0-257B4310CB02}"/>
                    </a:ext>
                  </a:extLst>
                </p14:cNvPr>
                <p14:cNvContentPartPr/>
                <p14:nvPr/>
              </p14:nvContentPartPr>
              <p14:xfrm>
                <a:off x="7319389" y="3315142"/>
                <a:ext cx="104400" cy="149760"/>
              </p14:xfrm>
            </p:contentPart>
          </mc:Choice>
          <mc:Fallback>
            <p:pic>
              <p:nvPicPr>
                <p:cNvPr id="174748" name="Freihand 174747">
                  <a:extLst>
                    <a:ext uri="{FF2B5EF4-FFF2-40B4-BE49-F238E27FC236}">
                      <a16:creationId xmlns:a16="http://schemas.microsoft.com/office/drawing/2014/main" id="{6F1E72BF-04F6-30A3-BAE0-257B4310CB0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10389" y="3306142"/>
                  <a:ext cx="12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4749" name="Freihand 174748">
                  <a:extLst>
                    <a:ext uri="{FF2B5EF4-FFF2-40B4-BE49-F238E27FC236}">
                      <a16:creationId xmlns:a16="http://schemas.microsoft.com/office/drawing/2014/main" id="{4653BD4F-B41F-FC56-0EA9-E442A2114A1F}"/>
                    </a:ext>
                  </a:extLst>
                </p14:cNvPr>
                <p14:cNvContentPartPr/>
                <p14:nvPr/>
              </p14:nvContentPartPr>
              <p14:xfrm>
                <a:off x="7397509" y="3363742"/>
                <a:ext cx="40680" cy="132840"/>
              </p14:xfrm>
            </p:contentPart>
          </mc:Choice>
          <mc:Fallback>
            <p:pic>
              <p:nvPicPr>
                <p:cNvPr id="174749" name="Freihand 174748">
                  <a:extLst>
                    <a:ext uri="{FF2B5EF4-FFF2-40B4-BE49-F238E27FC236}">
                      <a16:creationId xmlns:a16="http://schemas.microsoft.com/office/drawing/2014/main" id="{4653BD4F-B41F-FC56-0EA9-E442A2114A1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88509" y="3354742"/>
                  <a:ext cx="58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752" name="Freihand 174751">
                  <a:extLst>
                    <a:ext uri="{FF2B5EF4-FFF2-40B4-BE49-F238E27FC236}">
                      <a16:creationId xmlns:a16="http://schemas.microsoft.com/office/drawing/2014/main" id="{8C0AD8DB-5B54-C140-BA68-35AA82D49072}"/>
                    </a:ext>
                  </a:extLst>
                </p14:cNvPr>
                <p14:cNvContentPartPr/>
                <p14:nvPr/>
              </p14:nvContentPartPr>
              <p14:xfrm>
                <a:off x="10041709" y="2993302"/>
                <a:ext cx="81000" cy="198720"/>
              </p14:xfrm>
            </p:contentPart>
          </mc:Choice>
          <mc:Fallback>
            <p:pic>
              <p:nvPicPr>
                <p:cNvPr id="174752" name="Freihand 174751">
                  <a:extLst>
                    <a:ext uri="{FF2B5EF4-FFF2-40B4-BE49-F238E27FC236}">
                      <a16:creationId xmlns:a16="http://schemas.microsoft.com/office/drawing/2014/main" id="{8C0AD8DB-5B54-C140-BA68-35AA82D4907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33069" y="2984302"/>
                  <a:ext cx="98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4753" name="Freihand 174752">
                  <a:extLst>
                    <a:ext uri="{FF2B5EF4-FFF2-40B4-BE49-F238E27FC236}">
                      <a16:creationId xmlns:a16="http://schemas.microsoft.com/office/drawing/2014/main" id="{AFBA2A83-E9BF-1045-558D-FF61F6B39A7A}"/>
                    </a:ext>
                  </a:extLst>
                </p14:cNvPr>
                <p14:cNvContentPartPr/>
                <p14:nvPr/>
              </p14:nvContentPartPr>
              <p14:xfrm>
                <a:off x="10168429" y="2995462"/>
                <a:ext cx="60480" cy="127800"/>
              </p14:xfrm>
            </p:contentPart>
          </mc:Choice>
          <mc:Fallback>
            <p:pic>
              <p:nvPicPr>
                <p:cNvPr id="174753" name="Freihand 174752">
                  <a:extLst>
                    <a:ext uri="{FF2B5EF4-FFF2-40B4-BE49-F238E27FC236}">
                      <a16:creationId xmlns:a16="http://schemas.microsoft.com/office/drawing/2014/main" id="{AFBA2A83-E9BF-1045-558D-FF61F6B39A7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59789" y="2986462"/>
                  <a:ext cx="78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4754" name="Freihand 174753">
                  <a:extLst>
                    <a:ext uri="{FF2B5EF4-FFF2-40B4-BE49-F238E27FC236}">
                      <a16:creationId xmlns:a16="http://schemas.microsoft.com/office/drawing/2014/main" id="{328BB35D-A971-1EC2-24C3-C2501C4C2117}"/>
                    </a:ext>
                  </a:extLst>
                </p14:cNvPr>
                <p14:cNvContentPartPr/>
                <p14:nvPr/>
              </p14:nvContentPartPr>
              <p14:xfrm>
                <a:off x="10216309" y="3066382"/>
                <a:ext cx="26640" cy="191880"/>
              </p14:xfrm>
            </p:contentPart>
          </mc:Choice>
          <mc:Fallback>
            <p:pic>
              <p:nvPicPr>
                <p:cNvPr id="174754" name="Freihand 174753">
                  <a:extLst>
                    <a:ext uri="{FF2B5EF4-FFF2-40B4-BE49-F238E27FC236}">
                      <a16:creationId xmlns:a16="http://schemas.microsoft.com/office/drawing/2014/main" id="{328BB35D-A971-1EC2-24C3-C2501C4C211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07669" y="3057742"/>
                  <a:ext cx="44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757" name="Freihand 174756">
                  <a:extLst>
                    <a:ext uri="{FF2B5EF4-FFF2-40B4-BE49-F238E27FC236}">
                      <a16:creationId xmlns:a16="http://schemas.microsoft.com/office/drawing/2014/main" id="{1FEE63BD-7205-9BCB-4DD5-6C8DF222BE51}"/>
                    </a:ext>
                  </a:extLst>
                </p14:cNvPr>
                <p14:cNvContentPartPr/>
                <p14:nvPr/>
              </p14:nvContentPartPr>
              <p14:xfrm>
                <a:off x="7044709" y="570142"/>
                <a:ext cx="3093840" cy="2417760"/>
              </p14:xfrm>
            </p:contentPart>
          </mc:Choice>
          <mc:Fallback>
            <p:pic>
              <p:nvPicPr>
                <p:cNvPr id="174757" name="Freihand 174756">
                  <a:extLst>
                    <a:ext uri="{FF2B5EF4-FFF2-40B4-BE49-F238E27FC236}">
                      <a16:creationId xmlns:a16="http://schemas.microsoft.com/office/drawing/2014/main" id="{1FEE63BD-7205-9BCB-4DD5-6C8DF222BE5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36069" y="561502"/>
                  <a:ext cx="3111480" cy="24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4759" name="Freihand 174758">
                  <a:extLst>
                    <a:ext uri="{FF2B5EF4-FFF2-40B4-BE49-F238E27FC236}">
                      <a16:creationId xmlns:a16="http://schemas.microsoft.com/office/drawing/2014/main" id="{9FE3E72A-EB33-B8C4-2F65-115D487702D9}"/>
                    </a:ext>
                  </a:extLst>
                </p14:cNvPr>
                <p14:cNvContentPartPr/>
                <p14:nvPr/>
              </p14:nvContentPartPr>
              <p14:xfrm>
                <a:off x="9465709" y="2576422"/>
                <a:ext cx="9000" cy="72720"/>
              </p14:xfrm>
            </p:contentPart>
          </mc:Choice>
          <mc:Fallback>
            <p:pic>
              <p:nvPicPr>
                <p:cNvPr id="174759" name="Freihand 174758">
                  <a:extLst>
                    <a:ext uri="{FF2B5EF4-FFF2-40B4-BE49-F238E27FC236}">
                      <a16:creationId xmlns:a16="http://schemas.microsoft.com/office/drawing/2014/main" id="{9FE3E72A-EB33-B8C4-2F65-115D487702D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56709" y="2567422"/>
                  <a:ext cx="26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4761" name="Freihand 174760">
                  <a:extLst>
                    <a:ext uri="{FF2B5EF4-FFF2-40B4-BE49-F238E27FC236}">
                      <a16:creationId xmlns:a16="http://schemas.microsoft.com/office/drawing/2014/main" id="{070022F6-9A5C-8342-8082-1D37094A0404}"/>
                    </a:ext>
                  </a:extLst>
                </p14:cNvPr>
                <p14:cNvContentPartPr/>
                <p14:nvPr/>
              </p14:nvContentPartPr>
              <p14:xfrm>
                <a:off x="9460669" y="2648422"/>
                <a:ext cx="6840" cy="241200"/>
              </p14:xfrm>
            </p:contentPart>
          </mc:Choice>
          <mc:Fallback>
            <p:pic>
              <p:nvPicPr>
                <p:cNvPr id="174761" name="Freihand 174760">
                  <a:extLst>
                    <a:ext uri="{FF2B5EF4-FFF2-40B4-BE49-F238E27FC236}">
                      <a16:creationId xmlns:a16="http://schemas.microsoft.com/office/drawing/2014/main" id="{070022F6-9A5C-8342-8082-1D37094A040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52029" y="2639782"/>
                  <a:ext cx="24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4762" name="Freihand 174761">
                  <a:extLst>
                    <a:ext uri="{FF2B5EF4-FFF2-40B4-BE49-F238E27FC236}">
                      <a16:creationId xmlns:a16="http://schemas.microsoft.com/office/drawing/2014/main" id="{3E67546B-FA9A-164D-48BD-743B9BEB527A}"/>
                    </a:ext>
                  </a:extLst>
                </p14:cNvPr>
                <p14:cNvContentPartPr/>
                <p14:nvPr/>
              </p14:nvContentPartPr>
              <p14:xfrm>
                <a:off x="9460669" y="2912662"/>
                <a:ext cx="6840" cy="53280"/>
              </p14:xfrm>
            </p:contentPart>
          </mc:Choice>
          <mc:Fallback>
            <p:pic>
              <p:nvPicPr>
                <p:cNvPr id="174762" name="Freihand 174761">
                  <a:extLst>
                    <a:ext uri="{FF2B5EF4-FFF2-40B4-BE49-F238E27FC236}">
                      <a16:creationId xmlns:a16="http://schemas.microsoft.com/office/drawing/2014/main" id="{3E67546B-FA9A-164D-48BD-743B9BEB527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51669" y="2904022"/>
                  <a:ext cx="24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4764" name="Freihand 174763">
                  <a:extLst>
                    <a:ext uri="{FF2B5EF4-FFF2-40B4-BE49-F238E27FC236}">
                      <a16:creationId xmlns:a16="http://schemas.microsoft.com/office/drawing/2014/main" id="{94B6D14D-AA66-D9BB-A0FC-F03867DEE13B}"/>
                    </a:ext>
                  </a:extLst>
                </p14:cNvPr>
                <p14:cNvContentPartPr/>
                <p14:nvPr/>
              </p14:nvContentPartPr>
              <p14:xfrm>
                <a:off x="9266629" y="2999422"/>
                <a:ext cx="198000" cy="506160"/>
              </p14:xfrm>
            </p:contentPart>
          </mc:Choice>
          <mc:Fallback>
            <p:pic>
              <p:nvPicPr>
                <p:cNvPr id="174764" name="Freihand 174763">
                  <a:extLst>
                    <a:ext uri="{FF2B5EF4-FFF2-40B4-BE49-F238E27FC236}">
                      <a16:creationId xmlns:a16="http://schemas.microsoft.com/office/drawing/2014/main" id="{94B6D14D-AA66-D9BB-A0FC-F03867DEE13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57629" y="2990422"/>
                  <a:ext cx="21564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765" name="Freihand 174764">
                  <a:extLst>
                    <a:ext uri="{FF2B5EF4-FFF2-40B4-BE49-F238E27FC236}">
                      <a16:creationId xmlns:a16="http://schemas.microsoft.com/office/drawing/2014/main" id="{77AC0F9A-7EBB-E71C-37D5-2F2E566D8923}"/>
                    </a:ext>
                  </a:extLst>
                </p14:cNvPr>
                <p14:cNvContentPartPr/>
                <p14:nvPr/>
              </p14:nvContentPartPr>
              <p14:xfrm>
                <a:off x="9388669" y="2952622"/>
                <a:ext cx="75960" cy="85680"/>
              </p14:xfrm>
            </p:contentPart>
          </mc:Choice>
          <mc:Fallback>
            <p:pic>
              <p:nvPicPr>
                <p:cNvPr id="174765" name="Freihand 174764">
                  <a:extLst>
                    <a:ext uri="{FF2B5EF4-FFF2-40B4-BE49-F238E27FC236}">
                      <a16:creationId xmlns:a16="http://schemas.microsoft.com/office/drawing/2014/main" id="{77AC0F9A-7EBB-E71C-37D5-2F2E566D892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79669" y="2943982"/>
                  <a:ext cx="93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4766" name="Freihand 174765">
                  <a:extLst>
                    <a:ext uri="{FF2B5EF4-FFF2-40B4-BE49-F238E27FC236}">
                      <a16:creationId xmlns:a16="http://schemas.microsoft.com/office/drawing/2014/main" id="{719C427C-E456-FFC9-4FFC-9BAA5DF87D40}"/>
                    </a:ext>
                  </a:extLst>
                </p14:cNvPr>
                <p14:cNvContentPartPr/>
                <p14:nvPr/>
              </p14:nvContentPartPr>
              <p14:xfrm>
                <a:off x="9140269" y="3472102"/>
                <a:ext cx="74880" cy="163080"/>
              </p14:xfrm>
            </p:contentPart>
          </mc:Choice>
          <mc:Fallback>
            <p:pic>
              <p:nvPicPr>
                <p:cNvPr id="174766" name="Freihand 174765">
                  <a:extLst>
                    <a:ext uri="{FF2B5EF4-FFF2-40B4-BE49-F238E27FC236}">
                      <a16:creationId xmlns:a16="http://schemas.microsoft.com/office/drawing/2014/main" id="{719C427C-E456-FFC9-4FFC-9BAA5DF87D4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31629" y="3463462"/>
                  <a:ext cx="92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4767" name="Freihand 174766">
                  <a:extLst>
                    <a:ext uri="{FF2B5EF4-FFF2-40B4-BE49-F238E27FC236}">
                      <a16:creationId xmlns:a16="http://schemas.microsoft.com/office/drawing/2014/main" id="{88915AFC-FE2A-0ABA-2D1E-057B03A8BBDF}"/>
                    </a:ext>
                  </a:extLst>
                </p14:cNvPr>
                <p14:cNvContentPartPr/>
                <p14:nvPr/>
              </p14:nvContentPartPr>
              <p14:xfrm>
                <a:off x="9238189" y="3450142"/>
                <a:ext cx="39960" cy="145440"/>
              </p14:xfrm>
            </p:contentPart>
          </mc:Choice>
          <mc:Fallback>
            <p:pic>
              <p:nvPicPr>
                <p:cNvPr id="174767" name="Freihand 174766">
                  <a:extLst>
                    <a:ext uri="{FF2B5EF4-FFF2-40B4-BE49-F238E27FC236}">
                      <a16:creationId xmlns:a16="http://schemas.microsoft.com/office/drawing/2014/main" id="{88915AFC-FE2A-0ABA-2D1E-057B03A8BBD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29189" y="3441142"/>
                  <a:ext cx="57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4768" name="Freihand 174767">
                  <a:extLst>
                    <a:ext uri="{FF2B5EF4-FFF2-40B4-BE49-F238E27FC236}">
                      <a16:creationId xmlns:a16="http://schemas.microsoft.com/office/drawing/2014/main" id="{0E1FF22E-1210-EE5C-E231-4E49722CB9C3}"/>
                    </a:ext>
                  </a:extLst>
                </p14:cNvPr>
                <p14:cNvContentPartPr/>
                <p14:nvPr/>
              </p14:nvContentPartPr>
              <p14:xfrm>
                <a:off x="9319549" y="3552022"/>
                <a:ext cx="26280" cy="65880"/>
              </p14:xfrm>
            </p:contentPart>
          </mc:Choice>
          <mc:Fallback>
            <p:pic>
              <p:nvPicPr>
                <p:cNvPr id="174768" name="Freihand 174767">
                  <a:extLst>
                    <a:ext uri="{FF2B5EF4-FFF2-40B4-BE49-F238E27FC236}">
                      <a16:creationId xmlns:a16="http://schemas.microsoft.com/office/drawing/2014/main" id="{0E1FF22E-1210-EE5C-E231-4E49722CB9C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10549" y="3543022"/>
                  <a:ext cx="43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4769" name="Freihand 174768">
                  <a:extLst>
                    <a:ext uri="{FF2B5EF4-FFF2-40B4-BE49-F238E27FC236}">
                      <a16:creationId xmlns:a16="http://schemas.microsoft.com/office/drawing/2014/main" id="{53E3B623-9F9D-8EF8-89F3-C3CECADF1174}"/>
                    </a:ext>
                  </a:extLst>
                </p14:cNvPr>
                <p14:cNvContentPartPr/>
                <p14:nvPr/>
              </p14:nvContentPartPr>
              <p14:xfrm>
                <a:off x="9367789" y="3413782"/>
                <a:ext cx="76680" cy="181800"/>
              </p14:xfrm>
            </p:contentPart>
          </mc:Choice>
          <mc:Fallback>
            <p:pic>
              <p:nvPicPr>
                <p:cNvPr id="174769" name="Freihand 174768">
                  <a:extLst>
                    <a:ext uri="{FF2B5EF4-FFF2-40B4-BE49-F238E27FC236}">
                      <a16:creationId xmlns:a16="http://schemas.microsoft.com/office/drawing/2014/main" id="{53E3B623-9F9D-8EF8-89F3-C3CECADF117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358789" y="3405142"/>
                  <a:ext cx="94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4771" name="Freihand 174770">
                  <a:extLst>
                    <a:ext uri="{FF2B5EF4-FFF2-40B4-BE49-F238E27FC236}">
                      <a16:creationId xmlns:a16="http://schemas.microsoft.com/office/drawing/2014/main" id="{59CA2F4D-A686-8691-5331-63968681940F}"/>
                    </a:ext>
                  </a:extLst>
                </p14:cNvPr>
                <p14:cNvContentPartPr/>
                <p14:nvPr/>
              </p14:nvContentPartPr>
              <p14:xfrm>
                <a:off x="9441229" y="2554102"/>
                <a:ext cx="27720" cy="12960"/>
              </p14:xfrm>
            </p:contentPart>
          </mc:Choice>
          <mc:Fallback>
            <p:pic>
              <p:nvPicPr>
                <p:cNvPr id="174771" name="Freihand 174770">
                  <a:extLst>
                    <a:ext uri="{FF2B5EF4-FFF2-40B4-BE49-F238E27FC236}">
                      <a16:creationId xmlns:a16="http://schemas.microsoft.com/office/drawing/2014/main" id="{59CA2F4D-A686-8691-5331-63968681940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32589" y="2545102"/>
                  <a:ext cx="4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4772" name="Freihand 174771">
                  <a:extLst>
                    <a:ext uri="{FF2B5EF4-FFF2-40B4-BE49-F238E27FC236}">
                      <a16:creationId xmlns:a16="http://schemas.microsoft.com/office/drawing/2014/main" id="{AE3BC57A-B6A0-2735-4CC0-B00CB52E7BA5}"/>
                    </a:ext>
                  </a:extLst>
                </p14:cNvPr>
                <p14:cNvContentPartPr/>
                <p14:nvPr/>
              </p14:nvContentPartPr>
              <p14:xfrm>
                <a:off x="9069349" y="2457622"/>
                <a:ext cx="338400" cy="96480"/>
              </p14:xfrm>
            </p:contentPart>
          </mc:Choice>
          <mc:Fallback>
            <p:pic>
              <p:nvPicPr>
                <p:cNvPr id="174772" name="Freihand 174771">
                  <a:extLst>
                    <a:ext uri="{FF2B5EF4-FFF2-40B4-BE49-F238E27FC236}">
                      <a16:creationId xmlns:a16="http://schemas.microsoft.com/office/drawing/2014/main" id="{AE3BC57A-B6A0-2735-4CC0-B00CB52E7BA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60349" y="2448622"/>
                  <a:ext cx="356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4773" name="Freihand 174772">
                  <a:extLst>
                    <a:ext uri="{FF2B5EF4-FFF2-40B4-BE49-F238E27FC236}">
                      <a16:creationId xmlns:a16="http://schemas.microsoft.com/office/drawing/2014/main" id="{D66F15C0-4812-D422-45AD-EE9DEAFAD780}"/>
                    </a:ext>
                  </a:extLst>
                </p14:cNvPr>
                <p14:cNvContentPartPr/>
                <p14:nvPr/>
              </p14:nvContentPartPr>
              <p14:xfrm>
                <a:off x="8708989" y="2420902"/>
                <a:ext cx="298080" cy="29880"/>
              </p14:xfrm>
            </p:contentPart>
          </mc:Choice>
          <mc:Fallback>
            <p:pic>
              <p:nvPicPr>
                <p:cNvPr id="174773" name="Freihand 174772">
                  <a:extLst>
                    <a:ext uri="{FF2B5EF4-FFF2-40B4-BE49-F238E27FC236}">
                      <a16:creationId xmlns:a16="http://schemas.microsoft.com/office/drawing/2014/main" id="{D66F15C0-4812-D422-45AD-EE9DEAFAD78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700349" y="2412262"/>
                  <a:ext cx="315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4774" name="Freihand 174773">
                  <a:extLst>
                    <a:ext uri="{FF2B5EF4-FFF2-40B4-BE49-F238E27FC236}">
                      <a16:creationId xmlns:a16="http://schemas.microsoft.com/office/drawing/2014/main" id="{538CE393-0F52-0E25-C5B1-9D843A32E9EF}"/>
                    </a:ext>
                  </a:extLst>
                </p14:cNvPr>
                <p14:cNvContentPartPr/>
                <p14:nvPr/>
              </p14:nvContentPartPr>
              <p14:xfrm>
                <a:off x="8234509" y="2384902"/>
                <a:ext cx="332640" cy="20520"/>
              </p14:xfrm>
            </p:contentPart>
          </mc:Choice>
          <mc:Fallback>
            <p:pic>
              <p:nvPicPr>
                <p:cNvPr id="174774" name="Freihand 174773">
                  <a:extLst>
                    <a:ext uri="{FF2B5EF4-FFF2-40B4-BE49-F238E27FC236}">
                      <a16:creationId xmlns:a16="http://schemas.microsoft.com/office/drawing/2014/main" id="{538CE393-0F52-0E25-C5B1-9D843A32E9E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25509" y="2376262"/>
                  <a:ext cx="350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4775" name="Freihand 174774">
                  <a:extLst>
                    <a:ext uri="{FF2B5EF4-FFF2-40B4-BE49-F238E27FC236}">
                      <a16:creationId xmlns:a16="http://schemas.microsoft.com/office/drawing/2014/main" id="{77747888-4B10-3EFC-83F9-A2D5852D1136}"/>
                    </a:ext>
                  </a:extLst>
                </p14:cNvPr>
                <p14:cNvContentPartPr/>
                <p14:nvPr/>
              </p14:nvContentPartPr>
              <p14:xfrm>
                <a:off x="6996469" y="2376982"/>
                <a:ext cx="1127880" cy="27000"/>
              </p14:xfrm>
            </p:contentPart>
          </mc:Choice>
          <mc:Fallback>
            <p:pic>
              <p:nvPicPr>
                <p:cNvPr id="174775" name="Freihand 174774">
                  <a:extLst>
                    <a:ext uri="{FF2B5EF4-FFF2-40B4-BE49-F238E27FC236}">
                      <a16:creationId xmlns:a16="http://schemas.microsoft.com/office/drawing/2014/main" id="{77747888-4B10-3EFC-83F9-A2D5852D113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987829" y="2368342"/>
                  <a:ext cx="11455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786" name="Gruppieren 174785">
            <a:extLst>
              <a:ext uri="{FF2B5EF4-FFF2-40B4-BE49-F238E27FC236}">
                <a16:creationId xmlns:a16="http://schemas.microsoft.com/office/drawing/2014/main" id="{D5BF96C5-2976-4893-FEA0-4A3E29AA6518}"/>
              </a:ext>
            </a:extLst>
          </p:cNvPr>
          <p:cNvGrpSpPr/>
          <p:nvPr/>
        </p:nvGrpSpPr>
        <p:grpSpPr>
          <a:xfrm>
            <a:off x="6526309" y="2092942"/>
            <a:ext cx="487440" cy="274680"/>
            <a:chOff x="6526309" y="2092942"/>
            <a:chExt cx="48744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4777" name="Freihand 174776">
                  <a:extLst>
                    <a:ext uri="{FF2B5EF4-FFF2-40B4-BE49-F238E27FC236}">
                      <a16:creationId xmlns:a16="http://schemas.microsoft.com/office/drawing/2014/main" id="{A62532DD-CA5F-4387-A7E9-4DA5F816BBE0}"/>
                    </a:ext>
                  </a:extLst>
                </p14:cNvPr>
                <p14:cNvContentPartPr/>
                <p14:nvPr/>
              </p14:nvContentPartPr>
              <p14:xfrm>
                <a:off x="6573829" y="2184382"/>
                <a:ext cx="113400" cy="156960"/>
              </p14:xfrm>
            </p:contentPart>
          </mc:Choice>
          <mc:Fallback>
            <p:pic>
              <p:nvPicPr>
                <p:cNvPr id="174777" name="Freihand 174776">
                  <a:extLst>
                    <a:ext uri="{FF2B5EF4-FFF2-40B4-BE49-F238E27FC236}">
                      <a16:creationId xmlns:a16="http://schemas.microsoft.com/office/drawing/2014/main" id="{A62532DD-CA5F-4387-A7E9-4DA5F816BBE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64829" y="2175382"/>
                  <a:ext cx="131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4778" name="Freihand 174777">
                  <a:extLst>
                    <a:ext uri="{FF2B5EF4-FFF2-40B4-BE49-F238E27FC236}">
                      <a16:creationId xmlns:a16="http://schemas.microsoft.com/office/drawing/2014/main" id="{DDF4EA9A-07E0-343E-2302-6B91EE73B7F5}"/>
                    </a:ext>
                  </a:extLst>
                </p14:cNvPr>
                <p14:cNvContentPartPr/>
                <p14:nvPr/>
              </p14:nvContentPartPr>
              <p14:xfrm>
                <a:off x="6588949" y="2287702"/>
                <a:ext cx="104760" cy="13680"/>
              </p14:xfrm>
            </p:contentPart>
          </mc:Choice>
          <mc:Fallback>
            <p:pic>
              <p:nvPicPr>
                <p:cNvPr id="174778" name="Freihand 174777">
                  <a:extLst>
                    <a:ext uri="{FF2B5EF4-FFF2-40B4-BE49-F238E27FC236}">
                      <a16:creationId xmlns:a16="http://schemas.microsoft.com/office/drawing/2014/main" id="{DDF4EA9A-07E0-343E-2302-6B91EE73B7F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79949" y="2279062"/>
                  <a:ext cx="12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4779" name="Freihand 174778">
                  <a:extLst>
                    <a:ext uri="{FF2B5EF4-FFF2-40B4-BE49-F238E27FC236}">
                      <a16:creationId xmlns:a16="http://schemas.microsoft.com/office/drawing/2014/main" id="{CAE43649-FEFF-D2DF-07BB-3258998D2D34}"/>
                    </a:ext>
                  </a:extLst>
                </p14:cNvPr>
                <p14:cNvContentPartPr/>
                <p14:nvPr/>
              </p14:nvContentPartPr>
              <p14:xfrm>
                <a:off x="6526309" y="2163502"/>
                <a:ext cx="179280" cy="204120"/>
              </p14:xfrm>
            </p:contentPart>
          </mc:Choice>
          <mc:Fallback>
            <p:pic>
              <p:nvPicPr>
                <p:cNvPr id="174779" name="Freihand 174778">
                  <a:extLst>
                    <a:ext uri="{FF2B5EF4-FFF2-40B4-BE49-F238E27FC236}">
                      <a16:creationId xmlns:a16="http://schemas.microsoft.com/office/drawing/2014/main" id="{CAE43649-FEFF-D2DF-07BB-3258998D2D3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517669" y="2154502"/>
                  <a:ext cx="196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4780" name="Freihand 174779">
                  <a:extLst>
                    <a:ext uri="{FF2B5EF4-FFF2-40B4-BE49-F238E27FC236}">
                      <a16:creationId xmlns:a16="http://schemas.microsoft.com/office/drawing/2014/main" id="{60381593-6D81-194D-7F09-37E433233179}"/>
                    </a:ext>
                  </a:extLst>
                </p14:cNvPr>
                <p14:cNvContentPartPr/>
                <p14:nvPr/>
              </p14:nvContentPartPr>
              <p14:xfrm>
                <a:off x="6542509" y="2261422"/>
                <a:ext cx="182880" cy="30960"/>
              </p14:xfrm>
            </p:contentPart>
          </mc:Choice>
          <mc:Fallback>
            <p:pic>
              <p:nvPicPr>
                <p:cNvPr id="174780" name="Freihand 174779">
                  <a:extLst>
                    <a:ext uri="{FF2B5EF4-FFF2-40B4-BE49-F238E27FC236}">
                      <a16:creationId xmlns:a16="http://schemas.microsoft.com/office/drawing/2014/main" id="{60381593-6D81-194D-7F09-37E43323317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33869" y="2252782"/>
                  <a:ext cx="200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74781" name="Freihand 174780">
                  <a:extLst>
                    <a:ext uri="{FF2B5EF4-FFF2-40B4-BE49-F238E27FC236}">
                      <a16:creationId xmlns:a16="http://schemas.microsoft.com/office/drawing/2014/main" id="{EFA5C9D4-1EC8-C1F8-98D1-76502CBB6F19}"/>
                    </a:ext>
                  </a:extLst>
                </p14:cNvPr>
                <p14:cNvContentPartPr/>
                <p14:nvPr/>
              </p14:nvContentPartPr>
              <p14:xfrm>
                <a:off x="6776869" y="2266102"/>
                <a:ext cx="15120" cy="77400"/>
              </p14:xfrm>
            </p:contentPart>
          </mc:Choice>
          <mc:Fallback>
            <p:pic>
              <p:nvPicPr>
                <p:cNvPr id="174781" name="Freihand 174780">
                  <a:extLst>
                    <a:ext uri="{FF2B5EF4-FFF2-40B4-BE49-F238E27FC236}">
                      <a16:creationId xmlns:a16="http://schemas.microsoft.com/office/drawing/2014/main" id="{EFA5C9D4-1EC8-C1F8-98D1-76502CBB6F1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67869" y="2257462"/>
                  <a:ext cx="32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4782" name="Freihand 174781">
                  <a:extLst>
                    <a:ext uri="{FF2B5EF4-FFF2-40B4-BE49-F238E27FC236}">
                      <a16:creationId xmlns:a16="http://schemas.microsoft.com/office/drawing/2014/main" id="{967F6C8F-8F2E-A65A-A011-A9BE106B8B35}"/>
                    </a:ext>
                  </a:extLst>
                </p14:cNvPr>
                <p14:cNvContentPartPr/>
                <p14:nvPr/>
              </p14:nvContentPartPr>
              <p14:xfrm>
                <a:off x="6816109" y="2132182"/>
                <a:ext cx="87120" cy="203400"/>
              </p14:xfrm>
            </p:contentPart>
          </mc:Choice>
          <mc:Fallback>
            <p:pic>
              <p:nvPicPr>
                <p:cNvPr id="174782" name="Freihand 174781">
                  <a:extLst>
                    <a:ext uri="{FF2B5EF4-FFF2-40B4-BE49-F238E27FC236}">
                      <a16:creationId xmlns:a16="http://schemas.microsoft.com/office/drawing/2014/main" id="{967F6C8F-8F2E-A65A-A011-A9BE106B8B3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07109" y="2123542"/>
                  <a:ext cx="104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4783" name="Freihand 174782">
                  <a:extLst>
                    <a:ext uri="{FF2B5EF4-FFF2-40B4-BE49-F238E27FC236}">
                      <a16:creationId xmlns:a16="http://schemas.microsoft.com/office/drawing/2014/main" id="{15357EC2-0BAE-75AA-8D2C-928ED57D6B34}"/>
                    </a:ext>
                  </a:extLst>
                </p14:cNvPr>
                <p14:cNvContentPartPr/>
                <p14:nvPr/>
              </p14:nvContentPartPr>
              <p14:xfrm>
                <a:off x="6925909" y="2170702"/>
                <a:ext cx="61200" cy="151200"/>
              </p14:xfrm>
            </p:contentPart>
          </mc:Choice>
          <mc:Fallback>
            <p:pic>
              <p:nvPicPr>
                <p:cNvPr id="174783" name="Freihand 174782">
                  <a:extLst>
                    <a:ext uri="{FF2B5EF4-FFF2-40B4-BE49-F238E27FC236}">
                      <a16:creationId xmlns:a16="http://schemas.microsoft.com/office/drawing/2014/main" id="{15357EC2-0BAE-75AA-8D2C-928ED57D6B3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16909" y="2162062"/>
                  <a:ext cx="78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4784" name="Freihand 174783">
                  <a:extLst>
                    <a:ext uri="{FF2B5EF4-FFF2-40B4-BE49-F238E27FC236}">
                      <a16:creationId xmlns:a16="http://schemas.microsoft.com/office/drawing/2014/main" id="{6B26BB12-B8A3-6933-BCC6-EACCFD6ADA7C}"/>
                    </a:ext>
                  </a:extLst>
                </p14:cNvPr>
                <p14:cNvContentPartPr/>
                <p14:nvPr/>
              </p14:nvContentPartPr>
              <p14:xfrm>
                <a:off x="6892789" y="2092942"/>
                <a:ext cx="89280" cy="66600"/>
              </p14:xfrm>
            </p:contentPart>
          </mc:Choice>
          <mc:Fallback>
            <p:pic>
              <p:nvPicPr>
                <p:cNvPr id="174784" name="Freihand 174783">
                  <a:extLst>
                    <a:ext uri="{FF2B5EF4-FFF2-40B4-BE49-F238E27FC236}">
                      <a16:creationId xmlns:a16="http://schemas.microsoft.com/office/drawing/2014/main" id="{6B26BB12-B8A3-6933-BCC6-EACCFD6ADA7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84149" y="2083942"/>
                  <a:ext cx="106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4785" name="Freihand 174784">
                  <a:extLst>
                    <a:ext uri="{FF2B5EF4-FFF2-40B4-BE49-F238E27FC236}">
                      <a16:creationId xmlns:a16="http://schemas.microsoft.com/office/drawing/2014/main" id="{02CC7DCC-26C3-D38E-2484-C4706E163A2D}"/>
                    </a:ext>
                  </a:extLst>
                </p14:cNvPr>
                <p14:cNvContentPartPr/>
                <p14:nvPr/>
              </p14:nvContentPartPr>
              <p14:xfrm>
                <a:off x="6963709" y="2273662"/>
                <a:ext cx="50040" cy="88560"/>
              </p14:xfrm>
            </p:contentPart>
          </mc:Choice>
          <mc:Fallback>
            <p:pic>
              <p:nvPicPr>
                <p:cNvPr id="174785" name="Freihand 174784">
                  <a:extLst>
                    <a:ext uri="{FF2B5EF4-FFF2-40B4-BE49-F238E27FC236}">
                      <a16:creationId xmlns:a16="http://schemas.microsoft.com/office/drawing/2014/main" id="{02CC7DCC-26C3-D38E-2484-C4706E163A2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54709" y="2264662"/>
                  <a:ext cx="6768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74788" name="Freihand 174787">
                <a:extLst>
                  <a:ext uri="{FF2B5EF4-FFF2-40B4-BE49-F238E27FC236}">
                    <a16:creationId xmlns:a16="http://schemas.microsoft.com/office/drawing/2014/main" id="{540B6BB7-583A-D51C-BC3D-B74CAC1B3D70}"/>
                  </a:ext>
                </a:extLst>
              </p14:cNvPr>
              <p14:cNvContentPartPr/>
              <p14:nvPr/>
            </p14:nvContentPartPr>
            <p14:xfrm>
              <a:off x="194629" y="2562022"/>
              <a:ext cx="91440" cy="506880"/>
            </p14:xfrm>
          </p:contentPart>
        </mc:Choice>
        <mc:Fallback>
          <p:pic>
            <p:nvPicPr>
              <p:cNvPr id="174788" name="Freihand 174787">
                <a:extLst>
                  <a:ext uri="{FF2B5EF4-FFF2-40B4-BE49-F238E27FC236}">
                    <a16:creationId xmlns:a16="http://schemas.microsoft.com/office/drawing/2014/main" id="{540B6BB7-583A-D51C-BC3D-B74CAC1B3D70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85629" y="2553022"/>
                <a:ext cx="109080" cy="5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77630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4911" name="Freihand 174910">
                <a:extLst>
                  <a:ext uri="{FF2B5EF4-FFF2-40B4-BE49-F238E27FC236}">
                    <a16:creationId xmlns:a16="http://schemas.microsoft.com/office/drawing/2014/main" id="{6715C32F-334B-FF2D-F9FC-EEF679F2967E}"/>
                  </a:ext>
                </a:extLst>
              </p14:cNvPr>
              <p14:cNvContentPartPr/>
              <p14:nvPr/>
            </p14:nvContentPartPr>
            <p14:xfrm>
              <a:off x="8864149" y="79102"/>
              <a:ext cx="145080" cy="194040"/>
            </p14:xfrm>
          </p:contentPart>
        </mc:Choice>
        <mc:Fallback>
          <p:pic>
            <p:nvPicPr>
              <p:cNvPr id="174911" name="Freihand 174910">
                <a:extLst>
                  <a:ext uri="{FF2B5EF4-FFF2-40B4-BE49-F238E27FC236}">
                    <a16:creationId xmlns:a16="http://schemas.microsoft.com/office/drawing/2014/main" id="{6715C32F-334B-FF2D-F9FC-EEF679F296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5149" y="70102"/>
                <a:ext cx="16272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915" name="Gruppieren 174914">
            <a:extLst>
              <a:ext uri="{FF2B5EF4-FFF2-40B4-BE49-F238E27FC236}">
                <a16:creationId xmlns:a16="http://schemas.microsoft.com/office/drawing/2014/main" id="{C74ECEB2-093A-142D-D5AC-920E63D1F757}"/>
              </a:ext>
            </a:extLst>
          </p:cNvPr>
          <p:cNvGrpSpPr/>
          <p:nvPr/>
        </p:nvGrpSpPr>
        <p:grpSpPr>
          <a:xfrm>
            <a:off x="8890789" y="77302"/>
            <a:ext cx="412200" cy="207720"/>
            <a:chOff x="8890789" y="77302"/>
            <a:chExt cx="41220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74912" name="Freihand 174911">
                  <a:extLst>
                    <a:ext uri="{FF2B5EF4-FFF2-40B4-BE49-F238E27FC236}">
                      <a16:creationId xmlns:a16="http://schemas.microsoft.com/office/drawing/2014/main" id="{041C3115-9768-A78F-1A83-D599D3598CFE}"/>
                    </a:ext>
                  </a:extLst>
                </p14:cNvPr>
                <p14:cNvContentPartPr/>
                <p14:nvPr/>
              </p14:nvContentPartPr>
              <p14:xfrm>
                <a:off x="9009949" y="93862"/>
                <a:ext cx="33840" cy="176400"/>
              </p14:xfrm>
            </p:contentPart>
          </mc:Choice>
          <mc:Fallback>
            <p:pic>
              <p:nvPicPr>
                <p:cNvPr id="174912" name="Freihand 174911">
                  <a:extLst>
                    <a:ext uri="{FF2B5EF4-FFF2-40B4-BE49-F238E27FC236}">
                      <a16:creationId xmlns:a16="http://schemas.microsoft.com/office/drawing/2014/main" id="{041C3115-9768-A78F-1A83-D599D3598C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01309" y="85222"/>
                  <a:ext cx="51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74913" name="Freihand 174912">
                  <a:extLst>
                    <a:ext uri="{FF2B5EF4-FFF2-40B4-BE49-F238E27FC236}">
                      <a16:creationId xmlns:a16="http://schemas.microsoft.com/office/drawing/2014/main" id="{FA8B4133-F885-2124-95F4-12636A333802}"/>
                    </a:ext>
                  </a:extLst>
                </p14:cNvPr>
                <p14:cNvContentPartPr/>
                <p14:nvPr/>
              </p14:nvContentPartPr>
              <p14:xfrm>
                <a:off x="8890789" y="269542"/>
                <a:ext cx="151200" cy="15480"/>
              </p14:xfrm>
            </p:contentPart>
          </mc:Choice>
          <mc:Fallback>
            <p:pic>
              <p:nvPicPr>
                <p:cNvPr id="174913" name="Freihand 174912">
                  <a:extLst>
                    <a:ext uri="{FF2B5EF4-FFF2-40B4-BE49-F238E27FC236}">
                      <a16:creationId xmlns:a16="http://schemas.microsoft.com/office/drawing/2014/main" id="{FA8B4133-F885-2124-95F4-12636A33380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81789" y="260542"/>
                  <a:ext cx="168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4914" name="Freihand 174913">
                  <a:extLst>
                    <a:ext uri="{FF2B5EF4-FFF2-40B4-BE49-F238E27FC236}">
                      <a16:creationId xmlns:a16="http://schemas.microsoft.com/office/drawing/2014/main" id="{A49E8E5D-8851-CCD5-6A3E-3071DFE15D37}"/>
                    </a:ext>
                  </a:extLst>
                </p14:cNvPr>
                <p14:cNvContentPartPr/>
                <p14:nvPr/>
              </p14:nvContentPartPr>
              <p14:xfrm>
                <a:off x="9158629" y="77302"/>
                <a:ext cx="144360" cy="200880"/>
              </p14:xfrm>
            </p:contentPart>
          </mc:Choice>
          <mc:Fallback>
            <p:pic>
              <p:nvPicPr>
                <p:cNvPr id="174914" name="Freihand 174913">
                  <a:extLst>
                    <a:ext uri="{FF2B5EF4-FFF2-40B4-BE49-F238E27FC236}">
                      <a16:creationId xmlns:a16="http://schemas.microsoft.com/office/drawing/2014/main" id="{A49E8E5D-8851-CCD5-6A3E-3071DFE15D3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49989" y="68302"/>
                  <a:ext cx="1620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18" name="Gruppieren 174917">
            <a:extLst>
              <a:ext uri="{FF2B5EF4-FFF2-40B4-BE49-F238E27FC236}">
                <a16:creationId xmlns:a16="http://schemas.microsoft.com/office/drawing/2014/main" id="{18F23752-B3AA-55B7-E3D4-C94D377A1A84}"/>
              </a:ext>
            </a:extLst>
          </p:cNvPr>
          <p:cNvGrpSpPr/>
          <p:nvPr/>
        </p:nvGrpSpPr>
        <p:grpSpPr>
          <a:xfrm>
            <a:off x="8685949" y="169822"/>
            <a:ext cx="111240" cy="104760"/>
            <a:chOff x="8685949" y="169822"/>
            <a:chExt cx="11124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4916" name="Freihand 174915">
                  <a:extLst>
                    <a:ext uri="{FF2B5EF4-FFF2-40B4-BE49-F238E27FC236}">
                      <a16:creationId xmlns:a16="http://schemas.microsoft.com/office/drawing/2014/main" id="{17A630D6-8AE1-6BAD-4184-0E844CFDABC9}"/>
                    </a:ext>
                  </a:extLst>
                </p14:cNvPr>
                <p14:cNvContentPartPr/>
                <p14:nvPr/>
              </p14:nvContentPartPr>
              <p14:xfrm>
                <a:off x="8745349" y="169822"/>
                <a:ext cx="12240" cy="104760"/>
              </p14:xfrm>
            </p:contentPart>
          </mc:Choice>
          <mc:Fallback>
            <p:pic>
              <p:nvPicPr>
                <p:cNvPr id="174916" name="Freihand 174915">
                  <a:extLst>
                    <a:ext uri="{FF2B5EF4-FFF2-40B4-BE49-F238E27FC236}">
                      <a16:creationId xmlns:a16="http://schemas.microsoft.com/office/drawing/2014/main" id="{17A630D6-8AE1-6BAD-4184-0E844CFDAB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36349" y="160822"/>
                  <a:ext cx="29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4917" name="Freihand 174916">
                  <a:extLst>
                    <a:ext uri="{FF2B5EF4-FFF2-40B4-BE49-F238E27FC236}">
                      <a16:creationId xmlns:a16="http://schemas.microsoft.com/office/drawing/2014/main" id="{7C36075D-266A-C1CF-E08D-701BE537C2DA}"/>
                    </a:ext>
                  </a:extLst>
                </p14:cNvPr>
                <p14:cNvContentPartPr/>
                <p14:nvPr/>
              </p14:nvContentPartPr>
              <p14:xfrm>
                <a:off x="8685949" y="204742"/>
                <a:ext cx="111240" cy="18000"/>
              </p14:xfrm>
            </p:contentPart>
          </mc:Choice>
          <mc:Fallback>
            <p:pic>
              <p:nvPicPr>
                <p:cNvPr id="174917" name="Freihand 174916">
                  <a:extLst>
                    <a:ext uri="{FF2B5EF4-FFF2-40B4-BE49-F238E27FC236}">
                      <a16:creationId xmlns:a16="http://schemas.microsoft.com/office/drawing/2014/main" id="{7C36075D-266A-C1CF-E08D-701BE537C2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76949" y="196102"/>
                  <a:ext cx="1288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31" name="Gruppieren 174930">
            <a:extLst>
              <a:ext uri="{FF2B5EF4-FFF2-40B4-BE49-F238E27FC236}">
                <a16:creationId xmlns:a16="http://schemas.microsoft.com/office/drawing/2014/main" id="{7827D308-7462-258D-0F83-E48983C2F5DF}"/>
              </a:ext>
            </a:extLst>
          </p:cNvPr>
          <p:cNvGrpSpPr/>
          <p:nvPr/>
        </p:nvGrpSpPr>
        <p:grpSpPr>
          <a:xfrm>
            <a:off x="9824629" y="76942"/>
            <a:ext cx="550440" cy="251640"/>
            <a:chOff x="9824629" y="76942"/>
            <a:chExt cx="55044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4919" name="Freihand 174918">
                  <a:extLst>
                    <a:ext uri="{FF2B5EF4-FFF2-40B4-BE49-F238E27FC236}">
                      <a16:creationId xmlns:a16="http://schemas.microsoft.com/office/drawing/2014/main" id="{57EA881B-8068-D7DF-9050-97C7A5EFD3D8}"/>
                    </a:ext>
                  </a:extLst>
                </p14:cNvPr>
                <p14:cNvContentPartPr/>
                <p14:nvPr/>
              </p14:nvContentPartPr>
              <p14:xfrm>
                <a:off x="9824629" y="152542"/>
                <a:ext cx="115920" cy="176040"/>
              </p14:xfrm>
            </p:contentPart>
          </mc:Choice>
          <mc:Fallback>
            <p:pic>
              <p:nvPicPr>
                <p:cNvPr id="174919" name="Freihand 174918">
                  <a:extLst>
                    <a:ext uri="{FF2B5EF4-FFF2-40B4-BE49-F238E27FC236}">
                      <a16:creationId xmlns:a16="http://schemas.microsoft.com/office/drawing/2014/main" id="{57EA881B-8068-D7DF-9050-97C7A5EFD3D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15989" y="143542"/>
                  <a:ext cx="133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4921" name="Freihand 174920">
                  <a:extLst>
                    <a:ext uri="{FF2B5EF4-FFF2-40B4-BE49-F238E27FC236}">
                      <a16:creationId xmlns:a16="http://schemas.microsoft.com/office/drawing/2014/main" id="{E40BC951-E397-F314-D1C6-A4E3B08461C6}"/>
                    </a:ext>
                  </a:extLst>
                </p14:cNvPr>
                <p14:cNvContentPartPr/>
                <p14:nvPr/>
              </p14:nvContentPartPr>
              <p14:xfrm>
                <a:off x="10036669" y="92062"/>
                <a:ext cx="30240" cy="127800"/>
              </p14:xfrm>
            </p:contentPart>
          </mc:Choice>
          <mc:Fallback>
            <p:pic>
              <p:nvPicPr>
                <p:cNvPr id="174921" name="Freihand 174920">
                  <a:extLst>
                    <a:ext uri="{FF2B5EF4-FFF2-40B4-BE49-F238E27FC236}">
                      <a16:creationId xmlns:a16="http://schemas.microsoft.com/office/drawing/2014/main" id="{E40BC951-E397-F314-D1C6-A4E3B08461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8029" y="83062"/>
                  <a:ext cx="47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4922" name="Freihand 174921">
                  <a:extLst>
                    <a:ext uri="{FF2B5EF4-FFF2-40B4-BE49-F238E27FC236}">
                      <a16:creationId xmlns:a16="http://schemas.microsoft.com/office/drawing/2014/main" id="{EF7348CB-4DA6-1354-2A22-EDC9FD9F63C5}"/>
                    </a:ext>
                  </a:extLst>
                </p14:cNvPr>
                <p14:cNvContentPartPr/>
                <p14:nvPr/>
              </p14:nvContentPartPr>
              <p14:xfrm>
                <a:off x="10006789" y="76942"/>
                <a:ext cx="135360" cy="136080"/>
              </p14:xfrm>
            </p:contentPart>
          </mc:Choice>
          <mc:Fallback>
            <p:pic>
              <p:nvPicPr>
                <p:cNvPr id="174922" name="Freihand 174921">
                  <a:extLst>
                    <a:ext uri="{FF2B5EF4-FFF2-40B4-BE49-F238E27FC236}">
                      <a16:creationId xmlns:a16="http://schemas.microsoft.com/office/drawing/2014/main" id="{EF7348CB-4DA6-1354-2A22-EDC9FD9F63C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98149" y="67942"/>
                  <a:ext cx="153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4923" name="Freihand 174922">
                  <a:extLst>
                    <a:ext uri="{FF2B5EF4-FFF2-40B4-BE49-F238E27FC236}">
                      <a16:creationId xmlns:a16="http://schemas.microsoft.com/office/drawing/2014/main" id="{8876F48B-7D48-B148-E266-7FADE7C14871}"/>
                    </a:ext>
                  </a:extLst>
                </p14:cNvPr>
                <p14:cNvContentPartPr/>
                <p14:nvPr/>
              </p14:nvContentPartPr>
              <p14:xfrm>
                <a:off x="10230349" y="209422"/>
                <a:ext cx="144720" cy="74160"/>
              </p14:xfrm>
            </p:contentPart>
          </mc:Choice>
          <mc:Fallback>
            <p:pic>
              <p:nvPicPr>
                <p:cNvPr id="174923" name="Freihand 174922">
                  <a:extLst>
                    <a:ext uri="{FF2B5EF4-FFF2-40B4-BE49-F238E27FC236}">
                      <a16:creationId xmlns:a16="http://schemas.microsoft.com/office/drawing/2014/main" id="{8876F48B-7D48-B148-E266-7FADE7C148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21349" y="200782"/>
                  <a:ext cx="1623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30" name="Gruppieren 174929">
            <a:extLst>
              <a:ext uri="{FF2B5EF4-FFF2-40B4-BE49-F238E27FC236}">
                <a16:creationId xmlns:a16="http://schemas.microsoft.com/office/drawing/2014/main" id="{F08093BC-F666-0B43-9A75-37F4C6B6A529}"/>
              </a:ext>
            </a:extLst>
          </p:cNvPr>
          <p:cNvGrpSpPr/>
          <p:nvPr/>
        </p:nvGrpSpPr>
        <p:grpSpPr>
          <a:xfrm>
            <a:off x="10538869" y="135622"/>
            <a:ext cx="552240" cy="129960"/>
            <a:chOff x="10538869" y="135622"/>
            <a:chExt cx="55224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4924" name="Freihand 174923">
                  <a:extLst>
                    <a:ext uri="{FF2B5EF4-FFF2-40B4-BE49-F238E27FC236}">
                      <a16:creationId xmlns:a16="http://schemas.microsoft.com/office/drawing/2014/main" id="{A35F6DA8-ABB5-634D-7B4D-862437A3293E}"/>
                    </a:ext>
                  </a:extLst>
                </p14:cNvPr>
                <p14:cNvContentPartPr/>
                <p14:nvPr/>
              </p14:nvContentPartPr>
              <p14:xfrm>
                <a:off x="10538869" y="141382"/>
                <a:ext cx="308160" cy="124200"/>
              </p14:xfrm>
            </p:contentPart>
          </mc:Choice>
          <mc:Fallback>
            <p:pic>
              <p:nvPicPr>
                <p:cNvPr id="174924" name="Freihand 174923">
                  <a:extLst>
                    <a:ext uri="{FF2B5EF4-FFF2-40B4-BE49-F238E27FC236}">
                      <a16:creationId xmlns:a16="http://schemas.microsoft.com/office/drawing/2014/main" id="{A35F6DA8-ABB5-634D-7B4D-862437A329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30229" y="132742"/>
                  <a:ext cx="325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4925" name="Freihand 174924">
                  <a:extLst>
                    <a:ext uri="{FF2B5EF4-FFF2-40B4-BE49-F238E27FC236}">
                      <a16:creationId xmlns:a16="http://schemas.microsoft.com/office/drawing/2014/main" id="{6FA05090-9D7D-DB5A-2215-C8B45CAC8B4E}"/>
                    </a:ext>
                  </a:extLst>
                </p14:cNvPr>
                <p14:cNvContentPartPr/>
                <p14:nvPr/>
              </p14:nvContentPartPr>
              <p14:xfrm>
                <a:off x="10783309" y="135622"/>
                <a:ext cx="307800" cy="124560"/>
              </p14:xfrm>
            </p:contentPart>
          </mc:Choice>
          <mc:Fallback>
            <p:pic>
              <p:nvPicPr>
                <p:cNvPr id="174925" name="Freihand 174924">
                  <a:extLst>
                    <a:ext uri="{FF2B5EF4-FFF2-40B4-BE49-F238E27FC236}">
                      <a16:creationId xmlns:a16="http://schemas.microsoft.com/office/drawing/2014/main" id="{6FA05090-9D7D-DB5A-2215-C8B45CAC8B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74669" y="126982"/>
                  <a:ext cx="3254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29" name="Gruppieren 174928">
            <a:extLst>
              <a:ext uri="{FF2B5EF4-FFF2-40B4-BE49-F238E27FC236}">
                <a16:creationId xmlns:a16="http://schemas.microsoft.com/office/drawing/2014/main" id="{9E720387-DE9D-8A73-7670-B1E38AD3C234}"/>
              </a:ext>
            </a:extLst>
          </p:cNvPr>
          <p:cNvGrpSpPr/>
          <p:nvPr/>
        </p:nvGrpSpPr>
        <p:grpSpPr>
          <a:xfrm>
            <a:off x="11259949" y="30142"/>
            <a:ext cx="510480" cy="374760"/>
            <a:chOff x="11259949" y="30142"/>
            <a:chExt cx="51048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4926" name="Freihand 174925">
                  <a:extLst>
                    <a:ext uri="{FF2B5EF4-FFF2-40B4-BE49-F238E27FC236}">
                      <a16:creationId xmlns:a16="http://schemas.microsoft.com/office/drawing/2014/main" id="{4E46A036-42D1-D7D2-656E-6A111D5FDCEF}"/>
                    </a:ext>
                  </a:extLst>
                </p14:cNvPr>
                <p14:cNvContentPartPr/>
                <p14:nvPr/>
              </p14:nvContentPartPr>
              <p14:xfrm>
                <a:off x="11259949" y="149662"/>
                <a:ext cx="93960" cy="130320"/>
              </p14:xfrm>
            </p:contentPart>
          </mc:Choice>
          <mc:Fallback>
            <p:pic>
              <p:nvPicPr>
                <p:cNvPr id="174926" name="Freihand 174925">
                  <a:extLst>
                    <a:ext uri="{FF2B5EF4-FFF2-40B4-BE49-F238E27FC236}">
                      <a16:creationId xmlns:a16="http://schemas.microsoft.com/office/drawing/2014/main" id="{4E46A036-42D1-D7D2-656E-6A111D5FDC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251309" y="141022"/>
                  <a:ext cx="111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4927" name="Freihand 174926">
                  <a:extLst>
                    <a:ext uri="{FF2B5EF4-FFF2-40B4-BE49-F238E27FC236}">
                      <a16:creationId xmlns:a16="http://schemas.microsoft.com/office/drawing/2014/main" id="{1CE67A98-4F54-0594-6FD4-44F4890A4345}"/>
                    </a:ext>
                  </a:extLst>
                </p14:cNvPr>
                <p14:cNvContentPartPr/>
                <p14:nvPr/>
              </p14:nvContentPartPr>
              <p14:xfrm>
                <a:off x="11437429" y="115462"/>
                <a:ext cx="158040" cy="192960"/>
              </p14:xfrm>
            </p:contentPart>
          </mc:Choice>
          <mc:Fallback>
            <p:pic>
              <p:nvPicPr>
                <p:cNvPr id="174927" name="Freihand 174926">
                  <a:extLst>
                    <a:ext uri="{FF2B5EF4-FFF2-40B4-BE49-F238E27FC236}">
                      <a16:creationId xmlns:a16="http://schemas.microsoft.com/office/drawing/2014/main" id="{1CE67A98-4F54-0594-6FD4-44F4890A434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428789" y="106462"/>
                  <a:ext cx="175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4928" name="Freihand 174927">
                  <a:extLst>
                    <a:ext uri="{FF2B5EF4-FFF2-40B4-BE49-F238E27FC236}">
                      <a16:creationId xmlns:a16="http://schemas.microsoft.com/office/drawing/2014/main" id="{C86A21CE-345B-F20F-3AE4-E4B357329331}"/>
                    </a:ext>
                  </a:extLst>
                </p14:cNvPr>
                <p14:cNvContentPartPr/>
                <p14:nvPr/>
              </p14:nvContentPartPr>
              <p14:xfrm>
                <a:off x="11329429" y="30142"/>
                <a:ext cx="441000" cy="374760"/>
              </p14:xfrm>
            </p:contentPart>
          </mc:Choice>
          <mc:Fallback>
            <p:pic>
              <p:nvPicPr>
                <p:cNvPr id="174928" name="Freihand 174927">
                  <a:extLst>
                    <a:ext uri="{FF2B5EF4-FFF2-40B4-BE49-F238E27FC236}">
                      <a16:creationId xmlns:a16="http://schemas.microsoft.com/office/drawing/2014/main" id="{C86A21CE-345B-F20F-3AE4-E4B3573293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20429" y="21142"/>
                  <a:ext cx="45864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42" name="Gruppieren 174941">
            <a:extLst>
              <a:ext uri="{FF2B5EF4-FFF2-40B4-BE49-F238E27FC236}">
                <a16:creationId xmlns:a16="http://schemas.microsoft.com/office/drawing/2014/main" id="{2C6B7FC4-3019-AC75-F878-316D24A727AC}"/>
              </a:ext>
            </a:extLst>
          </p:cNvPr>
          <p:cNvGrpSpPr/>
          <p:nvPr/>
        </p:nvGrpSpPr>
        <p:grpSpPr>
          <a:xfrm>
            <a:off x="3546229" y="140302"/>
            <a:ext cx="3970800" cy="958680"/>
            <a:chOff x="3546229" y="140302"/>
            <a:chExt cx="3970800" cy="9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4932" name="Freihand 174931">
                  <a:extLst>
                    <a:ext uri="{FF2B5EF4-FFF2-40B4-BE49-F238E27FC236}">
                      <a16:creationId xmlns:a16="http://schemas.microsoft.com/office/drawing/2014/main" id="{040ABF01-868C-492A-D36F-E02DA6501B64}"/>
                    </a:ext>
                  </a:extLst>
                </p14:cNvPr>
                <p14:cNvContentPartPr/>
                <p14:nvPr/>
              </p14:nvContentPartPr>
              <p14:xfrm>
                <a:off x="3546229" y="303022"/>
                <a:ext cx="2864520" cy="795960"/>
              </p14:xfrm>
            </p:contentPart>
          </mc:Choice>
          <mc:Fallback>
            <p:pic>
              <p:nvPicPr>
                <p:cNvPr id="174932" name="Freihand 174931">
                  <a:extLst>
                    <a:ext uri="{FF2B5EF4-FFF2-40B4-BE49-F238E27FC236}">
                      <a16:creationId xmlns:a16="http://schemas.microsoft.com/office/drawing/2014/main" id="{040ABF01-868C-492A-D36F-E02DA6501B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37229" y="294022"/>
                  <a:ext cx="2882160" cy="8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4933" name="Freihand 174932">
                  <a:extLst>
                    <a:ext uri="{FF2B5EF4-FFF2-40B4-BE49-F238E27FC236}">
                      <a16:creationId xmlns:a16="http://schemas.microsoft.com/office/drawing/2014/main" id="{4620BB5A-AC98-31E9-BB25-8A6FF22377E0}"/>
                    </a:ext>
                  </a:extLst>
                </p14:cNvPr>
                <p14:cNvContentPartPr/>
                <p14:nvPr/>
              </p14:nvContentPartPr>
              <p14:xfrm>
                <a:off x="6665269" y="264142"/>
                <a:ext cx="90000" cy="37080"/>
              </p14:xfrm>
            </p:contentPart>
          </mc:Choice>
          <mc:Fallback>
            <p:pic>
              <p:nvPicPr>
                <p:cNvPr id="174933" name="Freihand 174932">
                  <a:extLst>
                    <a:ext uri="{FF2B5EF4-FFF2-40B4-BE49-F238E27FC236}">
                      <a16:creationId xmlns:a16="http://schemas.microsoft.com/office/drawing/2014/main" id="{4620BB5A-AC98-31E9-BB25-8A6FF22377E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56629" y="255142"/>
                  <a:ext cx="107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4934" name="Freihand 174933">
                  <a:extLst>
                    <a:ext uri="{FF2B5EF4-FFF2-40B4-BE49-F238E27FC236}">
                      <a16:creationId xmlns:a16="http://schemas.microsoft.com/office/drawing/2014/main" id="{8EC39884-951B-8FD2-C65D-E5143DF4AE8A}"/>
                    </a:ext>
                  </a:extLst>
                </p14:cNvPr>
                <p14:cNvContentPartPr/>
                <p14:nvPr/>
              </p14:nvContentPartPr>
              <p14:xfrm>
                <a:off x="6744109" y="229582"/>
                <a:ext cx="31320" cy="106560"/>
              </p14:xfrm>
            </p:contentPart>
          </mc:Choice>
          <mc:Fallback>
            <p:pic>
              <p:nvPicPr>
                <p:cNvPr id="174934" name="Freihand 174933">
                  <a:extLst>
                    <a:ext uri="{FF2B5EF4-FFF2-40B4-BE49-F238E27FC236}">
                      <a16:creationId xmlns:a16="http://schemas.microsoft.com/office/drawing/2014/main" id="{8EC39884-951B-8FD2-C65D-E5143DF4AE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35469" y="220942"/>
                  <a:ext cx="48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4935" name="Freihand 174934">
                  <a:extLst>
                    <a:ext uri="{FF2B5EF4-FFF2-40B4-BE49-F238E27FC236}">
                      <a16:creationId xmlns:a16="http://schemas.microsoft.com/office/drawing/2014/main" id="{CF9AAC4A-B7EB-36B4-2E86-D65A07C0675F}"/>
                    </a:ext>
                  </a:extLst>
                </p14:cNvPr>
                <p14:cNvContentPartPr/>
                <p14:nvPr/>
              </p14:nvContentPartPr>
              <p14:xfrm>
                <a:off x="6792349" y="154702"/>
                <a:ext cx="158760" cy="132840"/>
              </p14:xfrm>
            </p:contentPart>
          </mc:Choice>
          <mc:Fallback>
            <p:pic>
              <p:nvPicPr>
                <p:cNvPr id="174935" name="Freihand 174934">
                  <a:extLst>
                    <a:ext uri="{FF2B5EF4-FFF2-40B4-BE49-F238E27FC236}">
                      <a16:creationId xmlns:a16="http://schemas.microsoft.com/office/drawing/2014/main" id="{CF9AAC4A-B7EB-36B4-2E86-D65A07C067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83349" y="145702"/>
                  <a:ext cx="176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4936" name="Freihand 174935">
                  <a:extLst>
                    <a:ext uri="{FF2B5EF4-FFF2-40B4-BE49-F238E27FC236}">
                      <a16:creationId xmlns:a16="http://schemas.microsoft.com/office/drawing/2014/main" id="{981C3197-75F6-C269-8D49-3C66C0C0091D}"/>
                    </a:ext>
                  </a:extLst>
                </p14:cNvPr>
                <p14:cNvContentPartPr/>
                <p14:nvPr/>
              </p14:nvContentPartPr>
              <p14:xfrm>
                <a:off x="6996829" y="140302"/>
                <a:ext cx="90360" cy="191160"/>
              </p14:xfrm>
            </p:contentPart>
          </mc:Choice>
          <mc:Fallback>
            <p:pic>
              <p:nvPicPr>
                <p:cNvPr id="174936" name="Freihand 174935">
                  <a:extLst>
                    <a:ext uri="{FF2B5EF4-FFF2-40B4-BE49-F238E27FC236}">
                      <a16:creationId xmlns:a16="http://schemas.microsoft.com/office/drawing/2014/main" id="{981C3197-75F6-C269-8D49-3C66C0C0091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87829" y="131662"/>
                  <a:ext cx="108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74937" name="Freihand 174936">
                  <a:extLst>
                    <a:ext uri="{FF2B5EF4-FFF2-40B4-BE49-F238E27FC236}">
                      <a16:creationId xmlns:a16="http://schemas.microsoft.com/office/drawing/2014/main" id="{8207682B-A416-1C39-DEB0-93E2BE39B9A9}"/>
                    </a:ext>
                  </a:extLst>
                </p14:cNvPr>
                <p14:cNvContentPartPr/>
                <p14:nvPr/>
              </p14:nvContentPartPr>
              <p14:xfrm>
                <a:off x="7149109" y="175582"/>
                <a:ext cx="77040" cy="113040"/>
              </p14:xfrm>
            </p:contentPart>
          </mc:Choice>
          <mc:Fallback>
            <p:pic>
              <p:nvPicPr>
                <p:cNvPr id="174937" name="Freihand 174936">
                  <a:extLst>
                    <a:ext uri="{FF2B5EF4-FFF2-40B4-BE49-F238E27FC236}">
                      <a16:creationId xmlns:a16="http://schemas.microsoft.com/office/drawing/2014/main" id="{8207682B-A416-1C39-DEB0-93E2BE39B9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40109" y="166582"/>
                  <a:ext cx="94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74938" name="Freihand 174937">
                  <a:extLst>
                    <a:ext uri="{FF2B5EF4-FFF2-40B4-BE49-F238E27FC236}">
                      <a16:creationId xmlns:a16="http://schemas.microsoft.com/office/drawing/2014/main" id="{C3090462-0F0F-FD00-87CD-FA27089D04EA}"/>
                    </a:ext>
                  </a:extLst>
                </p14:cNvPr>
                <p14:cNvContentPartPr/>
                <p14:nvPr/>
              </p14:nvContentPartPr>
              <p14:xfrm>
                <a:off x="7136509" y="285022"/>
                <a:ext cx="110880" cy="22680"/>
              </p14:xfrm>
            </p:contentPart>
          </mc:Choice>
          <mc:Fallback>
            <p:pic>
              <p:nvPicPr>
                <p:cNvPr id="174938" name="Freihand 174937">
                  <a:extLst>
                    <a:ext uri="{FF2B5EF4-FFF2-40B4-BE49-F238E27FC236}">
                      <a16:creationId xmlns:a16="http://schemas.microsoft.com/office/drawing/2014/main" id="{C3090462-0F0F-FD00-87CD-FA27089D04E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27509" y="276022"/>
                  <a:ext cx="128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4939" name="Freihand 174938">
                  <a:extLst>
                    <a:ext uri="{FF2B5EF4-FFF2-40B4-BE49-F238E27FC236}">
                      <a16:creationId xmlns:a16="http://schemas.microsoft.com/office/drawing/2014/main" id="{40BDB47A-4A76-8174-DB53-D07221BD5D8F}"/>
                    </a:ext>
                  </a:extLst>
                </p14:cNvPr>
                <p14:cNvContentPartPr/>
                <p14:nvPr/>
              </p14:nvContentPartPr>
              <p14:xfrm>
                <a:off x="7278709" y="179542"/>
                <a:ext cx="146880" cy="149400"/>
              </p14:xfrm>
            </p:contentPart>
          </mc:Choice>
          <mc:Fallback>
            <p:pic>
              <p:nvPicPr>
                <p:cNvPr id="174939" name="Freihand 174938">
                  <a:extLst>
                    <a:ext uri="{FF2B5EF4-FFF2-40B4-BE49-F238E27FC236}">
                      <a16:creationId xmlns:a16="http://schemas.microsoft.com/office/drawing/2014/main" id="{40BDB47A-4A76-8174-DB53-D07221BD5D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69709" y="170542"/>
                  <a:ext cx="164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74940" name="Freihand 174939">
                  <a:extLst>
                    <a:ext uri="{FF2B5EF4-FFF2-40B4-BE49-F238E27FC236}">
                      <a16:creationId xmlns:a16="http://schemas.microsoft.com/office/drawing/2014/main" id="{E534BA45-93BE-97CE-7799-5C92415E9C82}"/>
                    </a:ext>
                  </a:extLst>
                </p14:cNvPr>
                <p14:cNvContentPartPr/>
                <p14:nvPr/>
              </p14:nvContentPartPr>
              <p14:xfrm>
                <a:off x="7456189" y="146062"/>
                <a:ext cx="60840" cy="214560"/>
              </p14:xfrm>
            </p:contentPart>
          </mc:Choice>
          <mc:Fallback>
            <p:pic>
              <p:nvPicPr>
                <p:cNvPr id="174940" name="Freihand 174939">
                  <a:extLst>
                    <a:ext uri="{FF2B5EF4-FFF2-40B4-BE49-F238E27FC236}">
                      <a16:creationId xmlns:a16="http://schemas.microsoft.com/office/drawing/2014/main" id="{E534BA45-93BE-97CE-7799-5C92415E9C8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47549" y="137422"/>
                  <a:ext cx="7848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74984" name="Freihand 174983">
                <a:extLst>
                  <a:ext uri="{FF2B5EF4-FFF2-40B4-BE49-F238E27FC236}">
                    <a16:creationId xmlns:a16="http://schemas.microsoft.com/office/drawing/2014/main" id="{E35813E7-7497-10AD-90E9-1341E8F6C92F}"/>
                  </a:ext>
                </a:extLst>
              </p14:cNvPr>
              <p14:cNvContentPartPr/>
              <p14:nvPr/>
            </p14:nvContentPartPr>
            <p14:xfrm>
              <a:off x="4936549" y="1892782"/>
              <a:ext cx="632520" cy="129240"/>
            </p14:xfrm>
          </p:contentPart>
        </mc:Choice>
        <mc:Fallback>
          <p:pic>
            <p:nvPicPr>
              <p:cNvPr id="174984" name="Freihand 174983">
                <a:extLst>
                  <a:ext uri="{FF2B5EF4-FFF2-40B4-BE49-F238E27FC236}">
                    <a16:creationId xmlns:a16="http://schemas.microsoft.com/office/drawing/2014/main" id="{E35813E7-7497-10AD-90E9-1341E8F6C92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7549" y="1884142"/>
                <a:ext cx="65016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992" name="Gruppieren 174991">
            <a:extLst>
              <a:ext uri="{FF2B5EF4-FFF2-40B4-BE49-F238E27FC236}">
                <a16:creationId xmlns:a16="http://schemas.microsoft.com/office/drawing/2014/main" id="{EA915F62-FBFE-70FB-F2C3-C7917CCE44B4}"/>
              </a:ext>
            </a:extLst>
          </p:cNvPr>
          <p:cNvGrpSpPr/>
          <p:nvPr/>
        </p:nvGrpSpPr>
        <p:grpSpPr>
          <a:xfrm>
            <a:off x="4255069" y="555382"/>
            <a:ext cx="4852080" cy="3383640"/>
            <a:chOff x="4255069" y="555382"/>
            <a:chExt cx="4852080" cy="338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4982" name="Freihand 174981">
                  <a:extLst>
                    <a:ext uri="{FF2B5EF4-FFF2-40B4-BE49-F238E27FC236}">
                      <a16:creationId xmlns:a16="http://schemas.microsoft.com/office/drawing/2014/main" id="{379F65CC-21C9-32DF-FF9F-4573676FF34E}"/>
                    </a:ext>
                  </a:extLst>
                </p14:cNvPr>
                <p14:cNvContentPartPr/>
                <p14:nvPr/>
              </p14:nvContentPartPr>
              <p14:xfrm>
                <a:off x="4739989" y="3229102"/>
                <a:ext cx="35280" cy="56880"/>
              </p14:xfrm>
            </p:contentPart>
          </mc:Choice>
          <mc:Fallback>
            <p:pic>
              <p:nvPicPr>
                <p:cNvPr id="174982" name="Freihand 174981">
                  <a:extLst>
                    <a:ext uri="{FF2B5EF4-FFF2-40B4-BE49-F238E27FC236}">
                      <a16:creationId xmlns:a16="http://schemas.microsoft.com/office/drawing/2014/main" id="{379F65CC-21C9-32DF-FF9F-4573676FF3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31349" y="3220102"/>
                  <a:ext cx="52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74983" name="Freihand 174982">
                  <a:extLst>
                    <a:ext uri="{FF2B5EF4-FFF2-40B4-BE49-F238E27FC236}">
                      <a16:creationId xmlns:a16="http://schemas.microsoft.com/office/drawing/2014/main" id="{C66F61FA-E641-CB28-F617-6DDB11A87293}"/>
                    </a:ext>
                  </a:extLst>
                </p14:cNvPr>
                <p14:cNvContentPartPr/>
                <p14:nvPr/>
              </p14:nvContentPartPr>
              <p14:xfrm>
                <a:off x="5584909" y="3222622"/>
                <a:ext cx="14400" cy="34560"/>
              </p14:xfrm>
            </p:contentPart>
          </mc:Choice>
          <mc:Fallback>
            <p:pic>
              <p:nvPicPr>
                <p:cNvPr id="174983" name="Freihand 174982">
                  <a:extLst>
                    <a:ext uri="{FF2B5EF4-FFF2-40B4-BE49-F238E27FC236}">
                      <a16:creationId xmlns:a16="http://schemas.microsoft.com/office/drawing/2014/main" id="{C66F61FA-E641-CB28-F617-6DDB11A8729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75909" y="3213622"/>
                  <a:ext cx="32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74943" name="Freihand 174942">
                  <a:extLst>
                    <a:ext uri="{FF2B5EF4-FFF2-40B4-BE49-F238E27FC236}">
                      <a16:creationId xmlns:a16="http://schemas.microsoft.com/office/drawing/2014/main" id="{09931C9C-009B-281A-2007-F6B7186AAD1B}"/>
                    </a:ext>
                  </a:extLst>
                </p14:cNvPr>
                <p14:cNvContentPartPr/>
                <p14:nvPr/>
              </p14:nvContentPartPr>
              <p14:xfrm>
                <a:off x="5585269" y="555382"/>
                <a:ext cx="9000" cy="92160"/>
              </p14:xfrm>
            </p:contentPart>
          </mc:Choice>
          <mc:Fallback>
            <p:pic>
              <p:nvPicPr>
                <p:cNvPr id="174943" name="Freihand 174942">
                  <a:extLst>
                    <a:ext uri="{FF2B5EF4-FFF2-40B4-BE49-F238E27FC236}">
                      <a16:creationId xmlns:a16="http://schemas.microsoft.com/office/drawing/2014/main" id="{09931C9C-009B-281A-2007-F6B7186AAD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76629" y="546382"/>
                  <a:ext cx="26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74944" name="Freihand 174943">
                  <a:extLst>
                    <a:ext uri="{FF2B5EF4-FFF2-40B4-BE49-F238E27FC236}">
                      <a16:creationId xmlns:a16="http://schemas.microsoft.com/office/drawing/2014/main" id="{84AE2425-EE58-AB9D-A2F8-EFC223163A15}"/>
                    </a:ext>
                  </a:extLst>
                </p14:cNvPr>
                <p14:cNvContentPartPr/>
                <p14:nvPr/>
              </p14:nvContentPartPr>
              <p14:xfrm>
                <a:off x="5577709" y="756622"/>
                <a:ext cx="8280" cy="454320"/>
              </p14:xfrm>
            </p:contentPart>
          </mc:Choice>
          <mc:Fallback>
            <p:pic>
              <p:nvPicPr>
                <p:cNvPr id="174944" name="Freihand 174943">
                  <a:extLst>
                    <a:ext uri="{FF2B5EF4-FFF2-40B4-BE49-F238E27FC236}">
                      <a16:creationId xmlns:a16="http://schemas.microsoft.com/office/drawing/2014/main" id="{84AE2425-EE58-AB9D-A2F8-EFC223163A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68709" y="747622"/>
                  <a:ext cx="259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4945" name="Freihand 174944">
                  <a:extLst>
                    <a:ext uri="{FF2B5EF4-FFF2-40B4-BE49-F238E27FC236}">
                      <a16:creationId xmlns:a16="http://schemas.microsoft.com/office/drawing/2014/main" id="{6C19607E-248B-6439-8B1B-B50A63A4D243}"/>
                    </a:ext>
                  </a:extLst>
                </p14:cNvPr>
                <p14:cNvContentPartPr/>
                <p14:nvPr/>
              </p14:nvContentPartPr>
              <p14:xfrm>
                <a:off x="5565109" y="1382302"/>
                <a:ext cx="12600" cy="220320"/>
              </p14:xfrm>
            </p:contentPart>
          </mc:Choice>
          <mc:Fallback>
            <p:pic>
              <p:nvPicPr>
                <p:cNvPr id="174945" name="Freihand 174944">
                  <a:extLst>
                    <a:ext uri="{FF2B5EF4-FFF2-40B4-BE49-F238E27FC236}">
                      <a16:creationId xmlns:a16="http://schemas.microsoft.com/office/drawing/2014/main" id="{6C19607E-248B-6439-8B1B-B50A63A4D24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56469" y="1373662"/>
                  <a:ext cx="30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4946" name="Freihand 174945">
                  <a:extLst>
                    <a:ext uri="{FF2B5EF4-FFF2-40B4-BE49-F238E27FC236}">
                      <a16:creationId xmlns:a16="http://schemas.microsoft.com/office/drawing/2014/main" id="{A7D1C2C9-9E99-5E6E-6505-34BAD76406CE}"/>
                    </a:ext>
                  </a:extLst>
                </p14:cNvPr>
                <p14:cNvContentPartPr/>
                <p14:nvPr/>
              </p14:nvContentPartPr>
              <p14:xfrm>
                <a:off x="5540629" y="1728982"/>
                <a:ext cx="8640" cy="201960"/>
              </p14:xfrm>
            </p:contentPart>
          </mc:Choice>
          <mc:Fallback>
            <p:pic>
              <p:nvPicPr>
                <p:cNvPr id="174946" name="Freihand 174945">
                  <a:extLst>
                    <a:ext uri="{FF2B5EF4-FFF2-40B4-BE49-F238E27FC236}">
                      <a16:creationId xmlns:a16="http://schemas.microsoft.com/office/drawing/2014/main" id="{A7D1C2C9-9E99-5E6E-6505-34BAD76406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31629" y="1720342"/>
                  <a:ext cx="26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4949" name="Freihand 174948">
                  <a:extLst>
                    <a:ext uri="{FF2B5EF4-FFF2-40B4-BE49-F238E27FC236}">
                      <a16:creationId xmlns:a16="http://schemas.microsoft.com/office/drawing/2014/main" id="{BCD459FE-0EE7-C31F-1C6C-7CFB6273B8B2}"/>
                    </a:ext>
                  </a:extLst>
                </p14:cNvPr>
                <p14:cNvContentPartPr/>
                <p14:nvPr/>
              </p14:nvContentPartPr>
              <p14:xfrm>
                <a:off x="5527309" y="1857862"/>
                <a:ext cx="30960" cy="217440"/>
              </p14:xfrm>
            </p:contentPart>
          </mc:Choice>
          <mc:Fallback>
            <p:pic>
              <p:nvPicPr>
                <p:cNvPr id="174949" name="Freihand 174948">
                  <a:extLst>
                    <a:ext uri="{FF2B5EF4-FFF2-40B4-BE49-F238E27FC236}">
                      <a16:creationId xmlns:a16="http://schemas.microsoft.com/office/drawing/2014/main" id="{BCD459FE-0EE7-C31F-1C6C-7CFB6273B8B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18669" y="1849222"/>
                  <a:ext cx="48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74948" name="Freihand 174947">
                  <a:extLst>
                    <a:ext uri="{FF2B5EF4-FFF2-40B4-BE49-F238E27FC236}">
                      <a16:creationId xmlns:a16="http://schemas.microsoft.com/office/drawing/2014/main" id="{C1A7F8E2-4D60-60AD-E9AA-A71DC2AD0467}"/>
                    </a:ext>
                  </a:extLst>
                </p14:cNvPr>
                <p14:cNvContentPartPr/>
                <p14:nvPr/>
              </p14:nvContentPartPr>
              <p14:xfrm>
                <a:off x="4905589" y="1874062"/>
                <a:ext cx="14400" cy="203040"/>
              </p14:xfrm>
            </p:contentPart>
          </mc:Choice>
          <mc:Fallback>
            <p:pic>
              <p:nvPicPr>
                <p:cNvPr id="174948" name="Freihand 174947">
                  <a:extLst>
                    <a:ext uri="{FF2B5EF4-FFF2-40B4-BE49-F238E27FC236}">
                      <a16:creationId xmlns:a16="http://schemas.microsoft.com/office/drawing/2014/main" id="{C1A7F8E2-4D60-60AD-E9AA-A71DC2AD04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96949" y="1865062"/>
                  <a:ext cx="32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74950" name="Freihand 174949">
                  <a:extLst>
                    <a:ext uri="{FF2B5EF4-FFF2-40B4-BE49-F238E27FC236}">
                      <a16:creationId xmlns:a16="http://schemas.microsoft.com/office/drawing/2014/main" id="{7102CD1B-D618-A94C-A87B-6C6929DDB8F4}"/>
                    </a:ext>
                  </a:extLst>
                </p14:cNvPr>
                <p14:cNvContentPartPr/>
                <p14:nvPr/>
              </p14:nvContentPartPr>
              <p14:xfrm>
                <a:off x="5049949" y="1714942"/>
                <a:ext cx="101880" cy="162000"/>
              </p14:xfrm>
            </p:contentPart>
          </mc:Choice>
          <mc:Fallback>
            <p:pic>
              <p:nvPicPr>
                <p:cNvPr id="174950" name="Freihand 174949">
                  <a:extLst>
                    <a:ext uri="{FF2B5EF4-FFF2-40B4-BE49-F238E27FC236}">
                      <a16:creationId xmlns:a16="http://schemas.microsoft.com/office/drawing/2014/main" id="{7102CD1B-D618-A94C-A87B-6C6929DDB8F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40949" y="1706302"/>
                  <a:ext cx="119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74951" name="Freihand 174950">
                  <a:extLst>
                    <a:ext uri="{FF2B5EF4-FFF2-40B4-BE49-F238E27FC236}">
                      <a16:creationId xmlns:a16="http://schemas.microsoft.com/office/drawing/2014/main" id="{D19E74FF-4924-DE4D-6976-87A84DC753E1}"/>
                    </a:ext>
                  </a:extLst>
                </p14:cNvPr>
                <p14:cNvContentPartPr/>
                <p14:nvPr/>
              </p14:nvContentPartPr>
              <p14:xfrm>
                <a:off x="5060749" y="1723222"/>
                <a:ext cx="109080" cy="181080"/>
              </p14:xfrm>
            </p:contentPart>
          </mc:Choice>
          <mc:Fallback>
            <p:pic>
              <p:nvPicPr>
                <p:cNvPr id="174951" name="Freihand 174950">
                  <a:extLst>
                    <a:ext uri="{FF2B5EF4-FFF2-40B4-BE49-F238E27FC236}">
                      <a16:creationId xmlns:a16="http://schemas.microsoft.com/office/drawing/2014/main" id="{D19E74FF-4924-DE4D-6976-87A84DC753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51749" y="1714582"/>
                  <a:ext cx="126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74954" name="Freihand 174953">
                  <a:extLst>
                    <a:ext uri="{FF2B5EF4-FFF2-40B4-BE49-F238E27FC236}">
                      <a16:creationId xmlns:a16="http://schemas.microsoft.com/office/drawing/2014/main" id="{48AE5504-2242-5198-0DDB-41A382F58ED3}"/>
                    </a:ext>
                  </a:extLst>
                </p14:cNvPr>
                <p14:cNvContentPartPr/>
                <p14:nvPr/>
              </p14:nvContentPartPr>
              <p14:xfrm>
                <a:off x="5206549" y="1782622"/>
                <a:ext cx="106560" cy="50400"/>
              </p14:xfrm>
            </p:contentPart>
          </mc:Choice>
          <mc:Fallback>
            <p:pic>
              <p:nvPicPr>
                <p:cNvPr id="174954" name="Freihand 174953">
                  <a:extLst>
                    <a:ext uri="{FF2B5EF4-FFF2-40B4-BE49-F238E27FC236}">
                      <a16:creationId xmlns:a16="http://schemas.microsoft.com/office/drawing/2014/main" id="{48AE5504-2242-5198-0DDB-41A382F58ED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97909" y="1773982"/>
                  <a:ext cx="124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4956" name="Freihand 174955">
                  <a:extLst>
                    <a:ext uri="{FF2B5EF4-FFF2-40B4-BE49-F238E27FC236}">
                      <a16:creationId xmlns:a16="http://schemas.microsoft.com/office/drawing/2014/main" id="{71C5B5E9-1B52-E8D6-3496-9AEDA3991461}"/>
                    </a:ext>
                  </a:extLst>
                </p14:cNvPr>
                <p14:cNvContentPartPr/>
                <p14:nvPr/>
              </p14:nvContentPartPr>
              <p14:xfrm>
                <a:off x="5240749" y="1731142"/>
                <a:ext cx="97200" cy="268560"/>
              </p14:xfrm>
            </p:contentPart>
          </mc:Choice>
          <mc:Fallback>
            <p:pic>
              <p:nvPicPr>
                <p:cNvPr id="174956" name="Freihand 174955">
                  <a:extLst>
                    <a:ext uri="{FF2B5EF4-FFF2-40B4-BE49-F238E27FC236}">
                      <a16:creationId xmlns:a16="http://schemas.microsoft.com/office/drawing/2014/main" id="{71C5B5E9-1B52-E8D6-3496-9AEDA399146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31749" y="1722142"/>
                  <a:ext cx="114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4958" name="Freihand 174957">
                  <a:extLst>
                    <a:ext uri="{FF2B5EF4-FFF2-40B4-BE49-F238E27FC236}">
                      <a16:creationId xmlns:a16="http://schemas.microsoft.com/office/drawing/2014/main" id="{AA3CF389-CCE8-FFF9-4D3B-3BE2167ECF06}"/>
                    </a:ext>
                  </a:extLst>
                </p14:cNvPr>
                <p14:cNvContentPartPr/>
                <p14:nvPr/>
              </p14:nvContentPartPr>
              <p14:xfrm>
                <a:off x="5373589" y="1636822"/>
                <a:ext cx="61200" cy="286920"/>
              </p14:xfrm>
            </p:contentPart>
          </mc:Choice>
          <mc:Fallback>
            <p:pic>
              <p:nvPicPr>
                <p:cNvPr id="174958" name="Freihand 174957">
                  <a:extLst>
                    <a:ext uri="{FF2B5EF4-FFF2-40B4-BE49-F238E27FC236}">
                      <a16:creationId xmlns:a16="http://schemas.microsoft.com/office/drawing/2014/main" id="{AA3CF389-CCE8-FFF9-4D3B-3BE2167ECF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64589" y="1628182"/>
                  <a:ext cx="78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4959" name="Freihand 174958">
                  <a:extLst>
                    <a:ext uri="{FF2B5EF4-FFF2-40B4-BE49-F238E27FC236}">
                      <a16:creationId xmlns:a16="http://schemas.microsoft.com/office/drawing/2014/main" id="{F9B97709-4C0E-7D2A-1BCE-E4050B72EBA4}"/>
                    </a:ext>
                  </a:extLst>
                </p14:cNvPr>
                <p14:cNvContentPartPr/>
                <p14:nvPr/>
              </p14:nvContentPartPr>
              <p14:xfrm>
                <a:off x="5433709" y="1661302"/>
                <a:ext cx="56160" cy="174600"/>
              </p14:xfrm>
            </p:contentPart>
          </mc:Choice>
          <mc:Fallback>
            <p:pic>
              <p:nvPicPr>
                <p:cNvPr id="174959" name="Freihand 174958">
                  <a:extLst>
                    <a:ext uri="{FF2B5EF4-FFF2-40B4-BE49-F238E27FC236}">
                      <a16:creationId xmlns:a16="http://schemas.microsoft.com/office/drawing/2014/main" id="{F9B97709-4C0E-7D2A-1BCE-E4050B72EBA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25069" y="1652662"/>
                  <a:ext cx="73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74960" name="Freihand 174959">
                  <a:extLst>
                    <a:ext uri="{FF2B5EF4-FFF2-40B4-BE49-F238E27FC236}">
                      <a16:creationId xmlns:a16="http://schemas.microsoft.com/office/drawing/2014/main" id="{6B35525E-AF1B-0A13-863C-70FEA4F926F9}"/>
                    </a:ext>
                  </a:extLst>
                </p14:cNvPr>
                <p14:cNvContentPartPr/>
                <p14:nvPr/>
              </p14:nvContentPartPr>
              <p14:xfrm>
                <a:off x="5421109" y="1651222"/>
                <a:ext cx="98640" cy="209160"/>
              </p14:xfrm>
            </p:contentPart>
          </mc:Choice>
          <mc:Fallback>
            <p:pic>
              <p:nvPicPr>
                <p:cNvPr id="174960" name="Freihand 174959">
                  <a:extLst>
                    <a:ext uri="{FF2B5EF4-FFF2-40B4-BE49-F238E27FC236}">
                      <a16:creationId xmlns:a16="http://schemas.microsoft.com/office/drawing/2014/main" id="{6B35525E-AF1B-0A13-863C-70FEA4F926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12109" y="1642222"/>
                  <a:ext cx="116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4961" name="Freihand 174960">
                  <a:extLst>
                    <a:ext uri="{FF2B5EF4-FFF2-40B4-BE49-F238E27FC236}">
                      <a16:creationId xmlns:a16="http://schemas.microsoft.com/office/drawing/2014/main" id="{B70E4160-4E61-C9BB-B394-70FAFED8A0CB}"/>
                    </a:ext>
                  </a:extLst>
                </p14:cNvPr>
                <p14:cNvContentPartPr/>
                <p14:nvPr/>
              </p14:nvContentPartPr>
              <p14:xfrm>
                <a:off x="5445589" y="1814302"/>
                <a:ext cx="123840" cy="20880"/>
              </p14:xfrm>
            </p:contentPart>
          </mc:Choice>
          <mc:Fallback>
            <p:pic>
              <p:nvPicPr>
                <p:cNvPr id="174961" name="Freihand 174960">
                  <a:extLst>
                    <a:ext uri="{FF2B5EF4-FFF2-40B4-BE49-F238E27FC236}">
                      <a16:creationId xmlns:a16="http://schemas.microsoft.com/office/drawing/2014/main" id="{B70E4160-4E61-C9BB-B394-70FAFED8A0C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36589" y="1805302"/>
                  <a:ext cx="141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4962" name="Freihand 174961">
                  <a:extLst>
                    <a:ext uri="{FF2B5EF4-FFF2-40B4-BE49-F238E27FC236}">
                      <a16:creationId xmlns:a16="http://schemas.microsoft.com/office/drawing/2014/main" id="{7ED5A77C-6372-7B5C-31FF-703A6BC51215}"/>
                    </a:ext>
                  </a:extLst>
                </p14:cNvPr>
                <p14:cNvContentPartPr/>
                <p14:nvPr/>
              </p14:nvContentPartPr>
              <p14:xfrm>
                <a:off x="5592469" y="1639342"/>
                <a:ext cx="105480" cy="198720"/>
              </p14:xfrm>
            </p:contentPart>
          </mc:Choice>
          <mc:Fallback>
            <p:pic>
              <p:nvPicPr>
                <p:cNvPr id="174962" name="Freihand 174961">
                  <a:extLst>
                    <a:ext uri="{FF2B5EF4-FFF2-40B4-BE49-F238E27FC236}">
                      <a16:creationId xmlns:a16="http://schemas.microsoft.com/office/drawing/2014/main" id="{7ED5A77C-6372-7B5C-31FF-703A6BC5121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83469" y="1630342"/>
                  <a:ext cx="123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4963" name="Freihand 174962">
                  <a:extLst>
                    <a:ext uri="{FF2B5EF4-FFF2-40B4-BE49-F238E27FC236}">
                      <a16:creationId xmlns:a16="http://schemas.microsoft.com/office/drawing/2014/main" id="{995B1B0E-219E-7149-E8EF-DD5DE6ECA76E}"/>
                    </a:ext>
                  </a:extLst>
                </p14:cNvPr>
                <p14:cNvContentPartPr/>
                <p14:nvPr/>
              </p14:nvContentPartPr>
              <p14:xfrm>
                <a:off x="5763829" y="1599022"/>
                <a:ext cx="50040" cy="231480"/>
              </p14:xfrm>
            </p:contentPart>
          </mc:Choice>
          <mc:Fallback>
            <p:pic>
              <p:nvPicPr>
                <p:cNvPr id="174963" name="Freihand 174962">
                  <a:extLst>
                    <a:ext uri="{FF2B5EF4-FFF2-40B4-BE49-F238E27FC236}">
                      <a16:creationId xmlns:a16="http://schemas.microsoft.com/office/drawing/2014/main" id="{995B1B0E-219E-7149-E8EF-DD5DE6ECA7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55189" y="1590022"/>
                  <a:ext cx="67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4964" name="Freihand 174963">
                  <a:extLst>
                    <a:ext uri="{FF2B5EF4-FFF2-40B4-BE49-F238E27FC236}">
                      <a16:creationId xmlns:a16="http://schemas.microsoft.com/office/drawing/2014/main" id="{7C0140CD-82F5-6ECC-43A7-4E9D214BC1AE}"/>
                    </a:ext>
                  </a:extLst>
                </p14:cNvPr>
                <p14:cNvContentPartPr/>
                <p14:nvPr/>
              </p14:nvContentPartPr>
              <p14:xfrm>
                <a:off x="5977669" y="1657342"/>
                <a:ext cx="151560" cy="31320"/>
              </p14:xfrm>
            </p:contentPart>
          </mc:Choice>
          <mc:Fallback>
            <p:pic>
              <p:nvPicPr>
                <p:cNvPr id="174964" name="Freihand 174963">
                  <a:extLst>
                    <a:ext uri="{FF2B5EF4-FFF2-40B4-BE49-F238E27FC236}">
                      <a16:creationId xmlns:a16="http://schemas.microsoft.com/office/drawing/2014/main" id="{7C0140CD-82F5-6ECC-43A7-4E9D214BC1A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68669" y="1648342"/>
                  <a:ext cx="169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4965" name="Freihand 174964">
                  <a:extLst>
                    <a:ext uri="{FF2B5EF4-FFF2-40B4-BE49-F238E27FC236}">
                      <a16:creationId xmlns:a16="http://schemas.microsoft.com/office/drawing/2014/main" id="{1C678494-9FC8-33DF-472D-9EE40132F1ED}"/>
                    </a:ext>
                  </a:extLst>
                </p14:cNvPr>
                <p14:cNvContentPartPr/>
                <p14:nvPr/>
              </p14:nvContentPartPr>
              <p14:xfrm>
                <a:off x="5949589" y="1587142"/>
                <a:ext cx="120960" cy="151920"/>
              </p14:xfrm>
            </p:contentPart>
          </mc:Choice>
          <mc:Fallback>
            <p:pic>
              <p:nvPicPr>
                <p:cNvPr id="174965" name="Freihand 174964">
                  <a:extLst>
                    <a:ext uri="{FF2B5EF4-FFF2-40B4-BE49-F238E27FC236}">
                      <a16:creationId xmlns:a16="http://schemas.microsoft.com/office/drawing/2014/main" id="{1C678494-9FC8-33DF-472D-9EE40132F1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40949" y="1578502"/>
                  <a:ext cx="138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4966" name="Freihand 174965">
                  <a:extLst>
                    <a:ext uri="{FF2B5EF4-FFF2-40B4-BE49-F238E27FC236}">
                      <a16:creationId xmlns:a16="http://schemas.microsoft.com/office/drawing/2014/main" id="{A8D05C3B-22A4-64F1-C8EE-E373755D9D16}"/>
                    </a:ext>
                  </a:extLst>
                </p14:cNvPr>
                <p14:cNvContentPartPr/>
                <p14:nvPr/>
              </p14:nvContentPartPr>
              <p14:xfrm>
                <a:off x="6312469" y="1582462"/>
                <a:ext cx="321480" cy="79560"/>
              </p14:xfrm>
            </p:contentPart>
          </mc:Choice>
          <mc:Fallback>
            <p:pic>
              <p:nvPicPr>
                <p:cNvPr id="174966" name="Freihand 174965">
                  <a:extLst>
                    <a:ext uri="{FF2B5EF4-FFF2-40B4-BE49-F238E27FC236}">
                      <a16:creationId xmlns:a16="http://schemas.microsoft.com/office/drawing/2014/main" id="{A8D05C3B-22A4-64F1-C8EE-E373755D9D1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03829" y="1573462"/>
                  <a:ext cx="339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4967" name="Freihand 174966">
                  <a:extLst>
                    <a:ext uri="{FF2B5EF4-FFF2-40B4-BE49-F238E27FC236}">
                      <a16:creationId xmlns:a16="http://schemas.microsoft.com/office/drawing/2014/main" id="{E08243D8-06EC-63C5-6BA1-A5159B22FCFC}"/>
                    </a:ext>
                  </a:extLst>
                </p14:cNvPr>
                <p14:cNvContentPartPr/>
                <p14:nvPr/>
              </p14:nvContentPartPr>
              <p14:xfrm>
                <a:off x="6556909" y="1473022"/>
                <a:ext cx="13320" cy="15840"/>
              </p14:xfrm>
            </p:contentPart>
          </mc:Choice>
          <mc:Fallback>
            <p:pic>
              <p:nvPicPr>
                <p:cNvPr id="174967" name="Freihand 174966">
                  <a:extLst>
                    <a:ext uri="{FF2B5EF4-FFF2-40B4-BE49-F238E27FC236}">
                      <a16:creationId xmlns:a16="http://schemas.microsoft.com/office/drawing/2014/main" id="{E08243D8-06EC-63C5-6BA1-A5159B22FC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48269" y="1464382"/>
                  <a:ext cx="30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4968" name="Freihand 174967">
                  <a:extLst>
                    <a:ext uri="{FF2B5EF4-FFF2-40B4-BE49-F238E27FC236}">
                      <a16:creationId xmlns:a16="http://schemas.microsoft.com/office/drawing/2014/main" id="{8392D3CB-9621-DAD8-8DA6-23FA23583015}"/>
                    </a:ext>
                  </a:extLst>
                </p14:cNvPr>
                <p14:cNvContentPartPr/>
                <p14:nvPr/>
              </p14:nvContentPartPr>
              <p14:xfrm>
                <a:off x="6836269" y="1485262"/>
                <a:ext cx="379440" cy="131760"/>
              </p14:xfrm>
            </p:contentPart>
          </mc:Choice>
          <mc:Fallback>
            <p:pic>
              <p:nvPicPr>
                <p:cNvPr id="174968" name="Freihand 174967">
                  <a:extLst>
                    <a:ext uri="{FF2B5EF4-FFF2-40B4-BE49-F238E27FC236}">
                      <a16:creationId xmlns:a16="http://schemas.microsoft.com/office/drawing/2014/main" id="{8392D3CB-9621-DAD8-8DA6-23FA235830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27269" y="1476262"/>
                  <a:ext cx="397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74969" name="Freihand 174968">
                  <a:extLst>
                    <a:ext uri="{FF2B5EF4-FFF2-40B4-BE49-F238E27FC236}">
                      <a16:creationId xmlns:a16="http://schemas.microsoft.com/office/drawing/2014/main" id="{9A4A7603-5FCC-9C20-DB51-FF8A4410E151}"/>
                    </a:ext>
                  </a:extLst>
                </p14:cNvPr>
                <p14:cNvContentPartPr/>
                <p14:nvPr/>
              </p14:nvContentPartPr>
              <p14:xfrm>
                <a:off x="7170349" y="1379062"/>
                <a:ext cx="26280" cy="23040"/>
              </p14:xfrm>
            </p:contentPart>
          </mc:Choice>
          <mc:Fallback>
            <p:pic>
              <p:nvPicPr>
                <p:cNvPr id="174969" name="Freihand 174968">
                  <a:extLst>
                    <a:ext uri="{FF2B5EF4-FFF2-40B4-BE49-F238E27FC236}">
                      <a16:creationId xmlns:a16="http://schemas.microsoft.com/office/drawing/2014/main" id="{9A4A7603-5FCC-9C20-DB51-FF8A4410E1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61709" y="1370422"/>
                  <a:ext cx="43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4970" name="Freihand 174969">
                  <a:extLst>
                    <a:ext uri="{FF2B5EF4-FFF2-40B4-BE49-F238E27FC236}">
                      <a16:creationId xmlns:a16="http://schemas.microsoft.com/office/drawing/2014/main" id="{A228D36B-F112-B80A-712A-C656CA9A0B01}"/>
                    </a:ext>
                  </a:extLst>
                </p14:cNvPr>
                <p14:cNvContentPartPr/>
                <p14:nvPr/>
              </p14:nvContentPartPr>
              <p14:xfrm>
                <a:off x="7269709" y="1442062"/>
                <a:ext cx="259560" cy="75960"/>
              </p14:xfrm>
            </p:contentPart>
          </mc:Choice>
          <mc:Fallback>
            <p:pic>
              <p:nvPicPr>
                <p:cNvPr id="174970" name="Freihand 174969">
                  <a:extLst>
                    <a:ext uri="{FF2B5EF4-FFF2-40B4-BE49-F238E27FC236}">
                      <a16:creationId xmlns:a16="http://schemas.microsoft.com/office/drawing/2014/main" id="{A228D36B-F112-B80A-712A-C656CA9A0B0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60709" y="1433422"/>
                  <a:ext cx="277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4971" name="Freihand 174970">
                  <a:extLst>
                    <a:ext uri="{FF2B5EF4-FFF2-40B4-BE49-F238E27FC236}">
                      <a16:creationId xmlns:a16="http://schemas.microsoft.com/office/drawing/2014/main" id="{673D5C58-2684-5417-0673-28358B87BC68}"/>
                    </a:ext>
                  </a:extLst>
                </p14:cNvPr>
                <p14:cNvContentPartPr/>
                <p14:nvPr/>
              </p14:nvContentPartPr>
              <p14:xfrm>
                <a:off x="7763629" y="1282582"/>
                <a:ext cx="196200" cy="222480"/>
              </p14:xfrm>
            </p:contentPart>
          </mc:Choice>
          <mc:Fallback>
            <p:pic>
              <p:nvPicPr>
                <p:cNvPr id="174971" name="Freihand 174970">
                  <a:extLst>
                    <a:ext uri="{FF2B5EF4-FFF2-40B4-BE49-F238E27FC236}">
                      <a16:creationId xmlns:a16="http://schemas.microsoft.com/office/drawing/2014/main" id="{673D5C58-2684-5417-0673-28358B87BC6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54989" y="1273942"/>
                  <a:ext cx="213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4972" name="Freihand 174971">
                  <a:extLst>
                    <a:ext uri="{FF2B5EF4-FFF2-40B4-BE49-F238E27FC236}">
                      <a16:creationId xmlns:a16="http://schemas.microsoft.com/office/drawing/2014/main" id="{39D1A541-D167-8B03-5039-613199345CCB}"/>
                    </a:ext>
                  </a:extLst>
                </p14:cNvPr>
                <p14:cNvContentPartPr/>
                <p14:nvPr/>
              </p14:nvContentPartPr>
              <p14:xfrm>
                <a:off x="7973509" y="1272862"/>
                <a:ext cx="345960" cy="201600"/>
              </p14:xfrm>
            </p:contentPart>
          </mc:Choice>
          <mc:Fallback>
            <p:pic>
              <p:nvPicPr>
                <p:cNvPr id="174972" name="Freihand 174971">
                  <a:extLst>
                    <a:ext uri="{FF2B5EF4-FFF2-40B4-BE49-F238E27FC236}">
                      <a16:creationId xmlns:a16="http://schemas.microsoft.com/office/drawing/2014/main" id="{39D1A541-D167-8B03-5039-613199345CC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64509" y="1263862"/>
                  <a:ext cx="363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4973" name="Freihand 174972">
                  <a:extLst>
                    <a:ext uri="{FF2B5EF4-FFF2-40B4-BE49-F238E27FC236}">
                      <a16:creationId xmlns:a16="http://schemas.microsoft.com/office/drawing/2014/main" id="{3BBCBAEB-DADB-9522-4BF7-8FEA1B2CA4BD}"/>
                    </a:ext>
                  </a:extLst>
                </p14:cNvPr>
                <p14:cNvContentPartPr/>
                <p14:nvPr/>
              </p14:nvContentPartPr>
              <p14:xfrm>
                <a:off x="8033629" y="1191862"/>
                <a:ext cx="45360" cy="4320"/>
              </p14:xfrm>
            </p:contentPart>
          </mc:Choice>
          <mc:Fallback>
            <p:pic>
              <p:nvPicPr>
                <p:cNvPr id="174973" name="Freihand 174972">
                  <a:extLst>
                    <a:ext uri="{FF2B5EF4-FFF2-40B4-BE49-F238E27FC236}">
                      <a16:creationId xmlns:a16="http://schemas.microsoft.com/office/drawing/2014/main" id="{3BBCBAEB-DADB-9522-4BF7-8FEA1B2CA4B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24989" y="1183222"/>
                  <a:ext cx="63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4974" name="Freihand 174973">
                  <a:extLst>
                    <a:ext uri="{FF2B5EF4-FFF2-40B4-BE49-F238E27FC236}">
                      <a16:creationId xmlns:a16="http://schemas.microsoft.com/office/drawing/2014/main" id="{129F17B4-34AE-8867-7FC6-AB2591647628}"/>
                    </a:ext>
                  </a:extLst>
                </p14:cNvPr>
                <p14:cNvContentPartPr/>
                <p14:nvPr/>
              </p14:nvContentPartPr>
              <p14:xfrm>
                <a:off x="8456989" y="1346302"/>
                <a:ext cx="173160" cy="78840"/>
              </p14:xfrm>
            </p:contentPart>
          </mc:Choice>
          <mc:Fallback>
            <p:pic>
              <p:nvPicPr>
                <p:cNvPr id="174974" name="Freihand 174973">
                  <a:extLst>
                    <a:ext uri="{FF2B5EF4-FFF2-40B4-BE49-F238E27FC236}">
                      <a16:creationId xmlns:a16="http://schemas.microsoft.com/office/drawing/2014/main" id="{129F17B4-34AE-8867-7FC6-AB259164762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48349" y="1337302"/>
                  <a:ext cx="190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74975" name="Freihand 174974">
                  <a:extLst>
                    <a:ext uri="{FF2B5EF4-FFF2-40B4-BE49-F238E27FC236}">
                      <a16:creationId xmlns:a16="http://schemas.microsoft.com/office/drawing/2014/main" id="{E6337C92-4DDD-E118-5CCB-9D08CE4AF39B}"/>
                    </a:ext>
                  </a:extLst>
                </p14:cNvPr>
                <p14:cNvContentPartPr/>
                <p14:nvPr/>
              </p14:nvContentPartPr>
              <p14:xfrm>
                <a:off x="8649229" y="1341982"/>
                <a:ext cx="148680" cy="80280"/>
              </p14:xfrm>
            </p:contentPart>
          </mc:Choice>
          <mc:Fallback>
            <p:pic>
              <p:nvPicPr>
                <p:cNvPr id="174975" name="Freihand 174974">
                  <a:extLst>
                    <a:ext uri="{FF2B5EF4-FFF2-40B4-BE49-F238E27FC236}">
                      <a16:creationId xmlns:a16="http://schemas.microsoft.com/office/drawing/2014/main" id="{E6337C92-4DDD-E118-5CCB-9D08CE4AF3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40229" y="1333342"/>
                  <a:ext cx="166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4979" name="Freihand 174978">
                  <a:extLst>
                    <a:ext uri="{FF2B5EF4-FFF2-40B4-BE49-F238E27FC236}">
                      <a16:creationId xmlns:a16="http://schemas.microsoft.com/office/drawing/2014/main" id="{67E5682F-7EB0-8B42-7EF7-EC81755D7FC7}"/>
                    </a:ext>
                  </a:extLst>
                </p14:cNvPr>
                <p14:cNvContentPartPr/>
                <p14:nvPr/>
              </p14:nvContentPartPr>
              <p14:xfrm>
                <a:off x="8773429" y="1306702"/>
                <a:ext cx="91080" cy="114120"/>
              </p14:xfrm>
            </p:contentPart>
          </mc:Choice>
          <mc:Fallback>
            <p:pic>
              <p:nvPicPr>
                <p:cNvPr id="174979" name="Freihand 174978">
                  <a:extLst>
                    <a:ext uri="{FF2B5EF4-FFF2-40B4-BE49-F238E27FC236}">
                      <a16:creationId xmlns:a16="http://schemas.microsoft.com/office/drawing/2014/main" id="{67E5682F-7EB0-8B42-7EF7-EC81755D7FC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64429" y="1297702"/>
                  <a:ext cx="108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4980" name="Freihand 174979">
                  <a:extLst>
                    <a:ext uri="{FF2B5EF4-FFF2-40B4-BE49-F238E27FC236}">
                      <a16:creationId xmlns:a16="http://schemas.microsoft.com/office/drawing/2014/main" id="{7834CB72-2217-A78D-577B-234EC5B1CD81}"/>
                    </a:ext>
                  </a:extLst>
                </p14:cNvPr>
                <p14:cNvContentPartPr/>
                <p14:nvPr/>
              </p14:nvContentPartPr>
              <p14:xfrm>
                <a:off x="8883229" y="1178542"/>
                <a:ext cx="223920" cy="230040"/>
              </p14:xfrm>
            </p:contentPart>
          </mc:Choice>
          <mc:Fallback>
            <p:pic>
              <p:nvPicPr>
                <p:cNvPr id="174980" name="Freihand 174979">
                  <a:extLst>
                    <a:ext uri="{FF2B5EF4-FFF2-40B4-BE49-F238E27FC236}">
                      <a16:creationId xmlns:a16="http://schemas.microsoft.com/office/drawing/2014/main" id="{7834CB72-2217-A78D-577B-234EC5B1CD8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74589" y="1169542"/>
                  <a:ext cx="241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4986" name="Freihand 174985">
                  <a:extLst>
                    <a:ext uri="{FF2B5EF4-FFF2-40B4-BE49-F238E27FC236}">
                      <a16:creationId xmlns:a16="http://schemas.microsoft.com/office/drawing/2014/main" id="{DD82ED87-E1CD-B8F5-141B-94F1CEE322D0}"/>
                    </a:ext>
                  </a:extLst>
                </p14:cNvPr>
                <p14:cNvContentPartPr/>
                <p14:nvPr/>
              </p14:nvContentPartPr>
              <p14:xfrm>
                <a:off x="4255069" y="2137582"/>
                <a:ext cx="1949760" cy="1570320"/>
              </p14:xfrm>
            </p:contentPart>
          </mc:Choice>
          <mc:Fallback>
            <p:pic>
              <p:nvPicPr>
                <p:cNvPr id="174986" name="Freihand 174985">
                  <a:extLst>
                    <a:ext uri="{FF2B5EF4-FFF2-40B4-BE49-F238E27FC236}">
                      <a16:creationId xmlns:a16="http://schemas.microsoft.com/office/drawing/2014/main" id="{DD82ED87-E1CD-B8F5-141B-94F1CEE322D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46429" y="2128942"/>
                  <a:ext cx="1967400" cy="15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4987" name="Freihand 174986">
                  <a:extLst>
                    <a:ext uri="{FF2B5EF4-FFF2-40B4-BE49-F238E27FC236}">
                      <a16:creationId xmlns:a16="http://schemas.microsoft.com/office/drawing/2014/main" id="{F9E57E76-724C-BD85-5D1F-31F34650120D}"/>
                    </a:ext>
                  </a:extLst>
                </p14:cNvPr>
                <p14:cNvContentPartPr/>
                <p14:nvPr/>
              </p14:nvContentPartPr>
              <p14:xfrm>
                <a:off x="5521909" y="1953622"/>
                <a:ext cx="5040" cy="135720"/>
              </p14:xfrm>
            </p:contentPart>
          </mc:Choice>
          <mc:Fallback>
            <p:pic>
              <p:nvPicPr>
                <p:cNvPr id="174987" name="Freihand 174986">
                  <a:extLst>
                    <a:ext uri="{FF2B5EF4-FFF2-40B4-BE49-F238E27FC236}">
                      <a16:creationId xmlns:a16="http://schemas.microsoft.com/office/drawing/2014/main" id="{F9E57E76-724C-BD85-5D1F-31F34650120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12909" y="1944622"/>
                  <a:ext cx="22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4988" name="Freihand 174987">
                  <a:extLst>
                    <a:ext uri="{FF2B5EF4-FFF2-40B4-BE49-F238E27FC236}">
                      <a16:creationId xmlns:a16="http://schemas.microsoft.com/office/drawing/2014/main" id="{6C5DDCF7-CAAC-D048-A19A-98BA1527797E}"/>
                    </a:ext>
                  </a:extLst>
                </p14:cNvPr>
                <p14:cNvContentPartPr/>
                <p14:nvPr/>
              </p14:nvContentPartPr>
              <p14:xfrm>
                <a:off x="5525149" y="2283022"/>
                <a:ext cx="34560" cy="234000"/>
              </p14:xfrm>
            </p:contentPart>
          </mc:Choice>
          <mc:Fallback>
            <p:pic>
              <p:nvPicPr>
                <p:cNvPr id="174988" name="Freihand 174987">
                  <a:extLst>
                    <a:ext uri="{FF2B5EF4-FFF2-40B4-BE49-F238E27FC236}">
                      <a16:creationId xmlns:a16="http://schemas.microsoft.com/office/drawing/2014/main" id="{6C5DDCF7-CAAC-D048-A19A-98BA1527797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16149" y="2274382"/>
                  <a:ext cx="52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4989" name="Freihand 174988">
                  <a:extLst>
                    <a:ext uri="{FF2B5EF4-FFF2-40B4-BE49-F238E27FC236}">
                      <a16:creationId xmlns:a16="http://schemas.microsoft.com/office/drawing/2014/main" id="{12B782A3-C32D-5F89-CD5E-DC36B68B2912}"/>
                    </a:ext>
                  </a:extLst>
                </p14:cNvPr>
                <p14:cNvContentPartPr/>
                <p14:nvPr/>
              </p14:nvContentPartPr>
              <p14:xfrm>
                <a:off x="5554309" y="2585422"/>
                <a:ext cx="20520" cy="397080"/>
              </p14:xfrm>
            </p:contentPart>
          </mc:Choice>
          <mc:Fallback>
            <p:pic>
              <p:nvPicPr>
                <p:cNvPr id="174989" name="Freihand 174988">
                  <a:extLst>
                    <a:ext uri="{FF2B5EF4-FFF2-40B4-BE49-F238E27FC236}">
                      <a16:creationId xmlns:a16="http://schemas.microsoft.com/office/drawing/2014/main" id="{12B782A3-C32D-5F89-CD5E-DC36B68B29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45669" y="2576782"/>
                  <a:ext cx="381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4990" name="Freihand 174989">
                  <a:extLst>
                    <a:ext uri="{FF2B5EF4-FFF2-40B4-BE49-F238E27FC236}">
                      <a16:creationId xmlns:a16="http://schemas.microsoft.com/office/drawing/2014/main" id="{5DDC1D9B-3B75-0493-D499-FE8C3CC59260}"/>
                    </a:ext>
                  </a:extLst>
                </p14:cNvPr>
                <p14:cNvContentPartPr/>
                <p14:nvPr/>
              </p14:nvContentPartPr>
              <p14:xfrm>
                <a:off x="5574469" y="3058822"/>
                <a:ext cx="33840" cy="662760"/>
              </p14:xfrm>
            </p:contentPart>
          </mc:Choice>
          <mc:Fallback>
            <p:pic>
              <p:nvPicPr>
                <p:cNvPr id="174990" name="Freihand 174989">
                  <a:extLst>
                    <a:ext uri="{FF2B5EF4-FFF2-40B4-BE49-F238E27FC236}">
                      <a16:creationId xmlns:a16="http://schemas.microsoft.com/office/drawing/2014/main" id="{5DDC1D9B-3B75-0493-D499-FE8C3CC5926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65829" y="3049822"/>
                  <a:ext cx="5148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4991" name="Freihand 174990">
                  <a:extLst>
                    <a:ext uri="{FF2B5EF4-FFF2-40B4-BE49-F238E27FC236}">
                      <a16:creationId xmlns:a16="http://schemas.microsoft.com/office/drawing/2014/main" id="{A39F2FD5-9426-8BCC-2D4C-8BB490083DCC}"/>
                    </a:ext>
                  </a:extLst>
                </p14:cNvPr>
                <p14:cNvContentPartPr/>
                <p14:nvPr/>
              </p14:nvContentPartPr>
              <p14:xfrm>
                <a:off x="5610469" y="3839662"/>
                <a:ext cx="2880" cy="99360"/>
              </p14:xfrm>
            </p:contentPart>
          </mc:Choice>
          <mc:Fallback>
            <p:pic>
              <p:nvPicPr>
                <p:cNvPr id="174991" name="Freihand 174990">
                  <a:extLst>
                    <a:ext uri="{FF2B5EF4-FFF2-40B4-BE49-F238E27FC236}">
                      <a16:creationId xmlns:a16="http://schemas.microsoft.com/office/drawing/2014/main" id="{A39F2FD5-9426-8BCC-2D4C-8BB490083DC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01469" y="3831022"/>
                  <a:ext cx="2052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74993" name="Freihand 174992">
                <a:extLst>
                  <a:ext uri="{FF2B5EF4-FFF2-40B4-BE49-F238E27FC236}">
                    <a16:creationId xmlns:a16="http://schemas.microsoft.com/office/drawing/2014/main" id="{11EF4E49-F072-2EFF-1D2C-FD38887C3BD9}"/>
                  </a:ext>
                </a:extLst>
              </p14:cNvPr>
              <p14:cNvContentPartPr/>
              <p14:nvPr/>
            </p14:nvContentPartPr>
            <p14:xfrm>
              <a:off x="10891309" y="12862"/>
              <a:ext cx="434880" cy="362160"/>
            </p14:xfrm>
          </p:contentPart>
        </mc:Choice>
        <mc:Fallback>
          <p:pic>
            <p:nvPicPr>
              <p:cNvPr id="174993" name="Freihand 174992">
                <a:extLst>
                  <a:ext uri="{FF2B5EF4-FFF2-40B4-BE49-F238E27FC236}">
                    <a16:creationId xmlns:a16="http://schemas.microsoft.com/office/drawing/2014/main" id="{11EF4E49-F072-2EFF-1D2C-FD38887C3BD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882669" y="4222"/>
                <a:ext cx="452520" cy="37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025" name="Gruppieren 175024">
            <a:extLst>
              <a:ext uri="{FF2B5EF4-FFF2-40B4-BE49-F238E27FC236}">
                <a16:creationId xmlns:a16="http://schemas.microsoft.com/office/drawing/2014/main" id="{DC8C993F-94D3-9109-5D95-35B7DB71895C}"/>
              </a:ext>
            </a:extLst>
          </p:cNvPr>
          <p:cNvGrpSpPr/>
          <p:nvPr/>
        </p:nvGrpSpPr>
        <p:grpSpPr>
          <a:xfrm>
            <a:off x="7476349" y="2466982"/>
            <a:ext cx="1895040" cy="824760"/>
            <a:chOff x="7476349" y="2466982"/>
            <a:chExt cx="1895040" cy="82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5014" name="Freihand 175013">
                  <a:extLst>
                    <a:ext uri="{FF2B5EF4-FFF2-40B4-BE49-F238E27FC236}">
                      <a16:creationId xmlns:a16="http://schemas.microsoft.com/office/drawing/2014/main" id="{7DC46F8D-E00B-71B7-D788-89EF19DDDC5B}"/>
                    </a:ext>
                  </a:extLst>
                </p14:cNvPr>
                <p14:cNvContentPartPr/>
                <p14:nvPr/>
              </p14:nvContentPartPr>
              <p14:xfrm>
                <a:off x="7555549" y="3090502"/>
                <a:ext cx="19800" cy="182880"/>
              </p14:xfrm>
            </p:contentPart>
          </mc:Choice>
          <mc:Fallback>
            <p:pic>
              <p:nvPicPr>
                <p:cNvPr id="175014" name="Freihand 175013">
                  <a:extLst>
                    <a:ext uri="{FF2B5EF4-FFF2-40B4-BE49-F238E27FC236}">
                      <a16:creationId xmlns:a16="http://schemas.microsoft.com/office/drawing/2014/main" id="{7DC46F8D-E00B-71B7-D788-89EF19DDDC5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46549" y="3081862"/>
                  <a:ext cx="37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5016" name="Freihand 175015">
                  <a:extLst>
                    <a:ext uri="{FF2B5EF4-FFF2-40B4-BE49-F238E27FC236}">
                      <a16:creationId xmlns:a16="http://schemas.microsoft.com/office/drawing/2014/main" id="{B440EF19-442F-37C3-3BE7-E33B12465C6C}"/>
                    </a:ext>
                  </a:extLst>
                </p14:cNvPr>
                <p14:cNvContentPartPr/>
                <p14:nvPr/>
              </p14:nvContentPartPr>
              <p14:xfrm>
                <a:off x="7476349" y="3029302"/>
                <a:ext cx="164520" cy="262440"/>
              </p14:xfrm>
            </p:contentPart>
          </mc:Choice>
          <mc:Fallback>
            <p:pic>
              <p:nvPicPr>
                <p:cNvPr id="175016" name="Freihand 175015">
                  <a:extLst>
                    <a:ext uri="{FF2B5EF4-FFF2-40B4-BE49-F238E27FC236}">
                      <a16:creationId xmlns:a16="http://schemas.microsoft.com/office/drawing/2014/main" id="{B440EF19-442F-37C3-3BE7-E33B12465C6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67709" y="3020302"/>
                  <a:ext cx="182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5017" name="Freihand 175016">
                  <a:extLst>
                    <a:ext uri="{FF2B5EF4-FFF2-40B4-BE49-F238E27FC236}">
                      <a16:creationId xmlns:a16="http://schemas.microsoft.com/office/drawing/2014/main" id="{E6AAB057-3F7E-CB38-8715-0BAF3ABBE3B7}"/>
                    </a:ext>
                  </a:extLst>
                </p14:cNvPr>
                <p14:cNvContentPartPr/>
                <p14:nvPr/>
              </p14:nvContentPartPr>
              <p14:xfrm>
                <a:off x="7688029" y="2976742"/>
                <a:ext cx="97560" cy="211320"/>
              </p14:xfrm>
            </p:contentPart>
          </mc:Choice>
          <mc:Fallback>
            <p:pic>
              <p:nvPicPr>
                <p:cNvPr id="175017" name="Freihand 175016">
                  <a:extLst>
                    <a:ext uri="{FF2B5EF4-FFF2-40B4-BE49-F238E27FC236}">
                      <a16:creationId xmlns:a16="http://schemas.microsoft.com/office/drawing/2014/main" id="{E6AAB057-3F7E-CB38-8715-0BAF3ABBE3B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79389" y="2967742"/>
                  <a:ext cx="115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5018" name="Freihand 175017">
                  <a:extLst>
                    <a:ext uri="{FF2B5EF4-FFF2-40B4-BE49-F238E27FC236}">
                      <a16:creationId xmlns:a16="http://schemas.microsoft.com/office/drawing/2014/main" id="{DB6C10F2-DACA-C42A-1EB8-3A577813FDF9}"/>
                    </a:ext>
                  </a:extLst>
                </p14:cNvPr>
                <p14:cNvContentPartPr/>
                <p14:nvPr/>
              </p14:nvContentPartPr>
              <p14:xfrm>
                <a:off x="7897909" y="3030382"/>
                <a:ext cx="100800" cy="46440"/>
              </p14:xfrm>
            </p:contentPart>
          </mc:Choice>
          <mc:Fallback>
            <p:pic>
              <p:nvPicPr>
                <p:cNvPr id="175018" name="Freihand 175017">
                  <a:extLst>
                    <a:ext uri="{FF2B5EF4-FFF2-40B4-BE49-F238E27FC236}">
                      <a16:creationId xmlns:a16="http://schemas.microsoft.com/office/drawing/2014/main" id="{DB6C10F2-DACA-C42A-1EB8-3A577813FD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89269" y="3021382"/>
                  <a:ext cx="118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5019" name="Freihand 175018">
                  <a:extLst>
                    <a:ext uri="{FF2B5EF4-FFF2-40B4-BE49-F238E27FC236}">
                      <a16:creationId xmlns:a16="http://schemas.microsoft.com/office/drawing/2014/main" id="{0C0E1FE3-C76D-54C2-0555-E98321CEE408}"/>
                    </a:ext>
                  </a:extLst>
                </p14:cNvPr>
                <p14:cNvContentPartPr/>
                <p14:nvPr/>
              </p14:nvContentPartPr>
              <p14:xfrm>
                <a:off x="8026789" y="2899702"/>
                <a:ext cx="124560" cy="182520"/>
              </p14:xfrm>
            </p:contentPart>
          </mc:Choice>
          <mc:Fallback>
            <p:pic>
              <p:nvPicPr>
                <p:cNvPr id="175019" name="Freihand 175018">
                  <a:extLst>
                    <a:ext uri="{FF2B5EF4-FFF2-40B4-BE49-F238E27FC236}">
                      <a16:creationId xmlns:a16="http://schemas.microsoft.com/office/drawing/2014/main" id="{0C0E1FE3-C76D-54C2-0555-E98321CEE40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017789" y="2891062"/>
                  <a:ext cx="142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5020" name="Freihand 175019">
                  <a:extLst>
                    <a:ext uri="{FF2B5EF4-FFF2-40B4-BE49-F238E27FC236}">
                      <a16:creationId xmlns:a16="http://schemas.microsoft.com/office/drawing/2014/main" id="{9D0F2315-B6AE-A698-8B1B-FFB60761C533}"/>
                    </a:ext>
                  </a:extLst>
                </p14:cNvPr>
                <p14:cNvContentPartPr/>
                <p14:nvPr/>
              </p14:nvContentPartPr>
              <p14:xfrm>
                <a:off x="8185549" y="2811862"/>
                <a:ext cx="145800" cy="203040"/>
              </p14:xfrm>
            </p:contentPart>
          </mc:Choice>
          <mc:Fallback>
            <p:pic>
              <p:nvPicPr>
                <p:cNvPr id="175020" name="Freihand 175019">
                  <a:extLst>
                    <a:ext uri="{FF2B5EF4-FFF2-40B4-BE49-F238E27FC236}">
                      <a16:creationId xmlns:a16="http://schemas.microsoft.com/office/drawing/2014/main" id="{9D0F2315-B6AE-A698-8B1B-FFB60761C53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76549" y="2802862"/>
                  <a:ext cx="163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75021" name="Freihand 175020">
                  <a:extLst>
                    <a:ext uri="{FF2B5EF4-FFF2-40B4-BE49-F238E27FC236}">
                      <a16:creationId xmlns:a16="http://schemas.microsoft.com/office/drawing/2014/main" id="{20E0FC93-1AC8-789B-B72D-A5F2A7E7C597}"/>
                    </a:ext>
                  </a:extLst>
                </p14:cNvPr>
                <p14:cNvContentPartPr/>
                <p14:nvPr/>
              </p14:nvContentPartPr>
              <p14:xfrm>
                <a:off x="8452309" y="2853262"/>
                <a:ext cx="112320" cy="57600"/>
              </p14:xfrm>
            </p:contentPart>
          </mc:Choice>
          <mc:Fallback>
            <p:pic>
              <p:nvPicPr>
                <p:cNvPr id="175021" name="Freihand 175020">
                  <a:extLst>
                    <a:ext uri="{FF2B5EF4-FFF2-40B4-BE49-F238E27FC236}">
                      <a16:creationId xmlns:a16="http://schemas.microsoft.com/office/drawing/2014/main" id="{20E0FC93-1AC8-789B-B72D-A5F2A7E7C59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43309" y="2844622"/>
                  <a:ext cx="129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5022" name="Freihand 175021">
                  <a:extLst>
                    <a:ext uri="{FF2B5EF4-FFF2-40B4-BE49-F238E27FC236}">
                      <a16:creationId xmlns:a16="http://schemas.microsoft.com/office/drawing/2014/main" id="{8CECF293-7017-ACB8-16BF-5136148D3D3B}"/>
                    </a:ext>
                  </a:extLst>
                </p14:cNvPr>
                <p14:cNvContentPartPr/>
                <p14:nvPr/>
              </p14:nvContentPartPr>
              <p14:xfrm>
                <a:off x="8629069" y="2685502"/>
                <a:ext cx="234360" cy="223200"/>
              </p14:xfrm>
            </p:contentPart>
          </mc:Choice>
          <mc:Fallback>
            <p:pic>
              <p:nvPicPr>
                <p:cNvPr id="175022" name="Freihand 175021">
                  <a:extLst>
                    <a:ext uri="{FF2B5EF4-FFF2-40B4-BE49-F238E27FC236}">
                      <a16:creationId xmlns:a16="http://schemas.microsoft.com/office/drawing/2014/main" id="{8CECF293-7017-ACB8-16BF-5136148D3D3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20429" y="2676502"/>
                  <a:ext cx="252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5023" name="Freihand 175022">
                  <a:extLst>
                    <a:ext uri="{FF2B5EF4-FFF2-40B4-BE49-F238E27FC236}">
                      <a16:creationId xmlns:a16="http://schemas.microsoft.com/office/drawing/2014/main" id="{3FD12832-3BB5-CAD3-243C-6604A494200B}"/>
                    </a:ext>
                  </a:extLst>
                </p14:cNvPr>
                <p14:cNvContentPartPr/>
                <p14:nvPr/>
              </p14:nvContentPartPr>
              <p14:xfrm>
                <a:off x="8921389" y="2587222"/>
                <a:ext cx="120600" cy="201240"/>
              </p14:xfrm>
            </p:contentPart>
          </mc:Choice>
          <mc:Fallback>
            <p:pic>
              <p:nvPicPr>
                <p:cNvPr id="175023" name="Freihand 175022">
                  <a:extLst>
                    <a:ext uri="{FF2B5EF4-FFF2-40B4-BE49-F238E27FC236}">
                      <a16:creationId xmlns:a16="http://schemas.microsoft.com/office/drawing/2014/main" id="{3FD12832-3BB5-CAD3-243C-6604A494200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12389" y="2578222"/>
                  <a:ext cx="138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5024" name="Freihand 175023">
                  <a:extLst>
                    <a:ext uri="{FF2B5EF4-FFF2-40B4-BE49-F238E27FC236}">
                      <a16:creationId xmlns:a16="http://schemas.microsoft.com/office/drawing/2014/main" id="{3D965443-6099-F7F2-7882-3C007F4C2FAE}"/>
                    </a:ext>
                  </a:extLst>
                </p14:cNvPr>
                <p14:cNvContentPartPr/>
                <p14:nvPr/>
              </p14:nvContentPartPr>
              <p14:xfrm>
                <a:off x="9049189" y="2466982"/>
                <a:ext cx="322200" cy="303480"/>
              </p14:xfrm>
            </p:contentPart>
          </mc:Choice>
          <mc:Fallback>
            <p:pic>
              <p:nvPicPr>
                <p:cNvPr id="175024" name="Freihand 175023">
                  <a:extLst>
                    <a:ext uri="{FF2B5EF4-FFF2-40B4-BE49-F238E27FC236}">
                      <a16:creationId xmlns:a16="http://schemas.microsoft.com/office/drawing/2014/main" id="{3D965443-6099-F7F2-7882-3C007F4C2FA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40549" y="2457982"/>
                  <a:ext cx="33984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75027" name="Freihand 175026">
                <a:extLst>
                  <a:ext uri="{FF2B5EF4-FFF2-40B4-BE49-F238E27FC236}">
                    <a16:creationId xmlns:a16="http://schemas.microsoft.com/office/drawing/2014/main" id="{D1ADF014-AA75-7E2B-288E-150BDDEC46BD}"/>
                  </a:ext>
                </a:extLst>
              </p14:cNvPr>
              <p14:cNvContentPartPr/>
              <p14:nvPr/>
            </p14:nvContentPartPr>
            <p14:xfrm>
              <a:off x="5253709" y="2918062"/>
              <a:ext cx="8280" cy="30600"/>
            </p14:xfrm>
          </p:contentPart>
        </mc:Choice>
        <mc:Fallback>
          <p:pic>
            <p:nvPicPr>
              <p:cNvPr id="175027" name="Freihand 175026">
                <a:extLst>
                  <a:ext uri="{FF2B5EF4-FFF2-40B4-BE49-F238E27FC236}">
                    <a16:creationId xmlns:a16="http://schemas.microsoft.com/office/drawing/2014/main" id="{D1ADF014-AA75-7E2B-288E-150BDDEC46B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244709" y="2909422"/>
                <a:ext cx="25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74997" name="Freihand 174996">
                <a:extLst>
                  <a:ext uri="{FF2B5EF4-FFF2-40B4-BE49-F238E27FC236}">
                    <a16:creationId xmlns:a16="http://schemas.microsoft.com/office/drawing/2014/main" id="{41917DAA-C8E1-9AC0-C833-B6215F623DB3}"/>
                  </a:ext>
                </a:extLst>
              </p14:cNvPr>
              <p14:cNvContentPartPr/>
              <p14:nvPr/>
            </p14:nvContentPartPr>
            <p14:xfrm>
              <a:off x="5256589" y="2949742"/>
              <a:ext cx="15120" cy="214200"/>
            </p14:xfrm>
          </p:contentPart>
        </mc:Choice>
        <mc:Fallback>
          <p:pic>
            <p:nvPicPr>
              <p:cNvPr id="174997" name="Freihand 174996">
                <a:extLst>
                  <a:ext uri="{FF2B5EF4-FFF2-40B4-BE49-F238E27FC236}">
                    <a16:creationId xmlns:a16="http://schemas.microsoft.com/office/drawing/2014/main" id="{41917DAA-C8E1-9AC0-C833-B6215F623DB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247949" y="2940742"/>
                <a:ext cx="327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75013" name="Freihand 175012">
                <a:extLst>
                  <a:ext uri="{FF2B5EF4-FFF2-40B4-BE49-F238E27FC236}">
                    <a16:creationId xmlns:a16="http://schemas.microsoft.com/office/drawing/2014/main" id="{00305E6B-B4AD-F32C-0D5C-FE941BBB97A5}"/>
                  </a:ext>
                </a:extLst>
              </p14:cNvPr>
              <p14:cNvContentPartPr/>
              <p14:nvPr/>
            </p14:nvContentPartPr>
            <p14:xfrm>
              <a:off x="7045069" y="3174382"/>
              <a:ext cx="12240" cy="11160"/>
            </p14:xfrm>
          </p:contentPart>
        </mc:Choice>
        <mc:Fallback>
          <p:pic>
            <p:nvPicPr>
              <p:cNvPr id="175013" name="Freihand 175012">
                <a:extLst>
                  <a:ext uri="{FF2B5EF4-FFF2-40B4-BE49-F238E27FC236}">
                    <a16:creationId xmlns:a16="http://schemas.microsoft.com/office/drawing/2014/main" id="{00305E6B-B4AD-F32C-0D5C-FE941BBB97A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036429" y="3165382"/>
                <a:ext cx="29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74994" name="Freihand 174993">
                <a:extLst>
                  <a:ext uri="{FF2B5EF4-FFF2-40B4-BE49-F238E27FC236}">
                    <a16:creationId xmlns:a16="http://schemas.microsoft.com/office/drawing/2014/main" id="{F08A8B21-E7FF-D635-9A13-2CBBAC761148}"/>
                  </a:ext>
                </a:extLst>
              </p14:cNvPr>
              <p14:cNvContentPartPr/>
              <p14:nvPr/>
            </p14:nvContentPartPr>
            <p14:xfrm>
              <a:off x="5331829" y="2902222"/>
              <a:ext cx="239760" cy="44280"/>
            </p14:xfrm>
          </p:contentPart>
        </mc:Choice>
        <mc:Fallback>
          <p:pic>
            <p:nvPicPr>
              <p:cNvPr id="174994" name="Freihand 174993">
                <a:extLst>
                  <a:ext uri="{FF2B5EF4-FFF2-40B4-BE49-F238E27FC236}">
                    <a16:creationId xmlns:a16="http://schemas.microsoft.com/office/drawing/2014/main" id="{F08A8B21-E7FF-D635-9A13-2CBBAC76114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323189" y="2893582"/>
                <a:ext cx="257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74995" name="Freihand 174994">
                <a:extLst>
                  <a:ext uri="{FF2B5EF4-FFF2-40B4-BE49-F238E27FC236}">
                    <a16:creationId xmlns:a16="http://schemas.microsoft.com/office/drawing/2014/main" id="{F23F9B1E-E95A-7C2B-AA58-DC69417FED43}"/>
                  </a:ext>
                </a:extLst>
              </p14:cNvPr>
              <p14:cNvContentPartPr/>
              <p14:nvPr/>
            </p14:nvContentPartPr>
            <p14:xfrm>
              <a:off x="5268469" y="2843902"/>
              <a:ext cx="153000" cy="170280"/>
            </p14:xfrm>
          </p:contentPart>
        </mc:Choice>
        <mc:Fallback>
          <p:pic>
            <p:nvPicPr>
              <p:cNvPr id="174995" name="Freihand 174994">
                <a:extLst>
                  <a:ext uri="{FF2B5EF4-FFF2-40B4-BE49-F238E27FC236}">
                    <a16:creationId xmlns:a16="http://schemas.microsoft.com/office/drawing/2014/main" id="{F23F9B1E-E95A-7C2B-AA58-DC69417FED4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259829" y="2835262"/>
                <a:ext cx="1706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75029" name="Freihand 175028">
                <a:extLst>
                  <a:ext uri="{FF2B5EF4-FFF2-40B4-BE49-F238E27FC236}">
                    <a16:creationId xmlns:a16="http://schemas.microsoft.com/office/drawing/2014/main" id="{3C83AD62-C109-3D61-836E-8E6B213CCE31}"/>
                  </a:ext>
                </a:extLst>
              </p14:cNvPr>
              <p14:cNvContentPartPr/>
              <p14:nvPr/>
            </p14:nvContentPartPr>
            <p14:xfrm>
              <a:off x="5230309" y="3847942"/>
              <a:ext cx="52920" cy="194040"/>
            </p14:xfrm>
          </p:contentPart>
        </mc:Choice>
        <mc:Fallback>
          <p:pic>
            <p:nvPicPr>
              <p:cNvPr id="175029" name="Freihand 175028">
                <a:extLst>
                  <a:ext uri="{FF2B5EF4-FFF2-40B4-BE49-F238E27FC236}">
                    <a16:creationId xmlns:a16="http://schemas.microsoft.com/office/drawing/2014/main" id="{3C83AD62-C109-3D61-836E-8E6B213CCE3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221669" y="3839302"/>
                <a:ext cx="7056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036" name="Gruppieren 175035">
            <a:extLst>
              <a:ext uri="{FF2B5EF4-FFF2-40B4-BE49-F238E27FC236}">
                <a16:creationId xmlns:a16="http://schemas.microsoft.com/office/drawing/2014/main" id="{7693A921-5B20-C22B-19E6-2EDB2BA95BD9}"/>
              </a:ext>
            </a:extLst>
          </p:cNvPr>
          <p:cNvGrpSpPr/>
          <p:nvPr/>
        </p:nvGrpSpPr>
        <p:grpSpPr>
          <a:xfrm>
            <a:off x="4792549" y="3307582"/>
            <a:ext cx="2343960" cy="745560"/>
            <a:chOff x="4792549" y="3307582"/>
            <a:chExt cx="2343960" cy="74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74998" name="Freihand 174997">
                  <a:extLst>
                    <a:ext uri="{FF2B5EF4-FFF2-40B4-BE49-F238E27FC236}">
                      <a16:creationId xmlns:a16="http://schemas.microsoft.com/office/drawing/2014/main" id="{3D585350-BB34-6620-95CE-A75DC5D21433}"/>
                    </a:ext>
                  </a:extLst>
                </p14:cNvPr>
                <p14:cNvContentPartPr/>
                <p14:nvPr/>
              </p14:nvContentPartPr>
              <p14:xfrm>
                <a:off x="5244349" y="3339262"/>
                <a:ext cx="5040" cy="126360"/>
              </p14:xfrm>
            </p:contentPart>
          </mc:Choice>
          <mc:Fallback>
            <p:pic>
              <p:nvPicPr>
                <p:cNvPr id="174998" name="Freihand 174997">
                  <a:extLst>
                    <a:ext uri="{FF2B5EF4-FFF2-40B4-BE49-F238E27FC236}">
                      <a16:creationId xmlns:a16="http://schemas.microsoft.com/office/drawing/2014/main" id="{3D585350-BB34-6620-95CE-A75DC5D2143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35349" y="3330622"/>
                  <a:ext cx="22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4999" name="Freihand 174998">
                  <a:extLst>
                    <a:ext uri="{FF2B5EF4-FFF2-40B4-BE49-F238E27FC236}">
                      <a16:creationId xmlns:a16="http://schemas.microsoft.com/office/drawing/2014/main" id="{9DF5B52C-C401-8ED1-9AB9-866D0D2279D1}"/>
                    </a:ext>
                  </a:extLst>
                </p14:cNvPr>
                <p14:cNvContentPartPr/>
                <p14:nvPr/>
              </p14:nvContentPartPr>
              <p14:xfrm>
                <a:off x="5241109" y="3580822"/>
                <a:ext cx="17640" cy="354240"/>
              </p14:xfrm>
            </p:contentPart>
          </mc:Choice>
          <mc:Fallback>
            <p:pic>
              <p:nvPicPr>
                <p:cNvPr id="174999" name="Freihand 174998">
                  <a:extLst>
                    <a:ext uri="{FF2B5EF4-FFF2-40B4-BE49-F238E27FC236}">
                      <a16:creationId xmlns:a16="http://schemas.microsoft.com/office/drawing/2014/main" id="{9DF5B52C-C401-8ED1-9AB9-866D0D2279D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232469" y="3572182"/>
                  <a:ext cx="35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5002" name="Freihand 175001">
                  <a:extLst>
                    <a:ext uri="{FF2B5EF4-FFF2-40B4-BE49-F238E27FC236}">
                      <a16:creationId xmlns:a16="http://schemas.microsoft.com/office/drawing/2014/main" id="{64F95805-E1D6-150F-EC71-CD567C554AF1}"/>
                    </a:ext>
                  </a:extLst>
                </p14:cNvPr>
                <p14:cNvContentPartPr/>
                <p14:nvPr/>
              </p14:nvContentPartPr>
              <p14:xfrm>
                <a:off x="4792549" y="3660742"/>
                <a:ext cx="110880" cy="162720"/>
              </p14:xfrm>
            </p:contentPart>
          </mc:Choice>
          <mc:Fallback>
            <p:pic>
              <p:nvPicPr>
                <p:cNvPr id="175002" name="Freihand 175001">
                  <a:extLst>
                    <a:ext uri="{FF2B5EF4-FFF2-40B4-BE49-F238E27FC236}">
                      <a16:creationId xmlns:a16="http://schemas.microsoft.com/office/drawing/2014/main" id="{64F95805-E1D6-150F-EC71-CD567C554AF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83549" y="3651742"/>
                  <a:ext cx="128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5003" name="Freihand 175002">
                  <a:extLst>
                    <a:ext uri="{FF2B5EF4-FFF2-40B4-BE49-F238E27FC236}">
                      <a16:creationId xmlns:a16="http://schemas.microsoft.com/office/drawing/2014/main" id="{A5509D1A-1AB6-C247-7DDC-66CCB9181E0A}"/>
                    </a:ext>
                  </a:extLst>
                </p14:cNvPr>
                <p14:cNvContentPartPr/>
                <p14:nvPr/>
              </p14:nvContentPartPr>
              <p14:xfrm>
                <a:off x="4812349" y="3673342"/>
                <a:ext cx="111240" cy="191520"/>
              </p14:xfrm>
            </p:contentPart>
          </mc:Choice>
          <mc:Fallback>
            <p:pic>
              <p:nvPicPr>
                <p:cNvPr id="175003" name="Freihand 175002">
                  <a:extLst>
                    <a:ext uri="{FF2B5EF4-FFF2-40B4-BE49-F238E27FC236}">
                      <a16:creationId xmlns:a16="http://schemas.microsoft.com/office/drawing/2014/main" id="{A5509D1A-1AB6-C247-7DDC-66CCB9181E0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03709" y="3664702"/>
                  <a:ext cx="128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5004" name="Freihand 175003">
                  <a:extLst>
                    <a:ext uri="{FF2B5EF4-FFF2-40B4-BE49-F238E27FC236}">
                      <a16:creationId xmlns:a16="http://schemas.microsoft.com/office/drawing/2014/main" id="{B74BD804-2FA1-9709-28E4-71BF7AEFB564}"/>
                    </a:ext>
                  </a:extLst>
                </p14:cNvPr>
                <p14:cNvContentPartPr/>
                <p14:nvPr/>
              </p14:nvContentPartPr>
              <p14:xfrm>
                <a:off x="4955989" y="3721582"/>
                <a:ext cx="63360" cy="229680"/>
              </p14:xfrm>
            </p:contentPart>
          </mc:Choice>
          <mc:Fallback>
            <p:pic>
              <p:nvPicPr>
                <p:cNvPr id="175004" name="Freihand 175003">
                  <a:extLst>
                    <a:ext uri="{FF2B5EF4-FFF2-40B4-BE49-F238E27FC236}">
                      <a16:creationId xmlns:a16="http://schemas.microsoft.com/office/drawing/2014/main" id="{B74BD804-2FA1-9709-28E4-71BF7AEFB5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946989" y="3712582"/>
                  <a:ext cx="81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5005" name="Freihand 175004">
                  <a:extLst>
                    <a:ext uri="{FF2B5EF4-FFF2-40B4-BE49-F238E27FC236}">
                      <a16:creationId xmlns:a16="http://schemas.microsoft.com/office/drawing/2014/main" id="{961D12E6-DEFB-A5F5-3860-ED2074B7F836}"/>
                    </a:ext>
                  </a:extLst>
                </p14:cNvPr>
                <p14:cNvContentPartPr/>
                <p14:nvPr/>
              </p14:nvContentPartPr>
              <p14:xfrm>
                <a:off x="5030869" y="3630862"/>
                <a:ext cx="79200" cy="272160"/>
              </p14:xfrm>
            </p:contentPart>
          </mc:Choice>
          <mc:Fallback>
            <p:pic>
              <p:nvPicPr>
                <p:cNvPr id="175005" name="Freihand 175004">
                  <a:extLst>
                    <a:ext uri="{FF2B5EF4-FFF2-40B4-BE49-F238E27FC236}">
                      <a16:creationId xmlns:a16="http://schemas.microsoft.com/office/drawing/2014/main" id="{961D12E6-DEFB-A5F5-3860-ED2074B7F83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22229" y="3622222"/>
                  <a:ext cx="96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5006" name="Freihand 175005">
                  <a:extLst>
                    <a:ext uri="{FF2B5EF4-FFF2-40B4-BE49-F238E27FC236}">
                      <a16:creationId xmlns:a16="http://schemas.microsoft.com/office/drawing/2014/main" id="{F5C9B929-8A18-601F-B855-F3D9E14BC8FD}"/>
                    </a:ext>
                  </a:extLst>
                </p14:cNvPr>
                <p14:cNvContentPartPr/>
                <p14:nvPr/>
              </p14:nvContentPartPr>
              <p14:xfrm>
                <a:off x="5058949" y="3666142"/>
                <a:ext cx="94680" cy="207720"/>
              </p14:xfrm>
            </p:contentPart>
          </mc:Choice>
          <mc:Fallback>
            <p:pic>
              <p:nvPicPr>
                <p:cNvPr id="175006" name="Freihand 175005">
                  <a:extLst>
                    <a:ext uri="{FF2B5EF4-FFF2-40B4-BE49-F238E27FC236}">
                      <a16:creationId xmlns:a16="http://schemas.microsoft.com/office/drawing/2014/main" id="{F5C9B929-8A18-601F-B855-F3D9E14BC8F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050309" y="3657142"/>
                  <a:ext cx="112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5007" name="Freihand 175006">
                  <a:extLst>
                    <a:ext uri="{FF2B5EF4-FFF2-40B4-BE49-F238E27FC236}">
                      <a16:creationId xmlns:a16="http://schemas.microsoft.com/office/drawing/2014/main" id="{ECCB27F0-3FFE-327C-D4DD-A8B1D3E1E27D}"/>
                    </a:ext>
                  </a:extLst>
                </p14:cNvPr>
                <p14:cNvContentPartPr/>
                <p14:nvPr/>
              </p14:nvContentPartPr>
              <p14:xfrm>
                <a:off x="5110789" y="3687742"/>
                <a:ext cx="65520" cy="198360"/>
              </p14:xfrm>
            </p:contentPart>
          </mc:Choice>
          <mc:Fallback>
            <p:pic>
              <p:nvPicPr>
                <p:cNvPr id="175007" name="Freihand 175006">
                  <a:extLst>
                    <a:ext uri="{FF2B5EF4-FFF2-40B4-BE49-F238E27FC236}">
                      <a16:creationId xmlns:a16="http://schemas.microsoft.com/office/drawing/2014/main" id="{ECCB27F0-3FFE-327C-D4DD-A8B1D3E1E27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01789" y="3679102"/>
                  <a:ext cx="83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5008" name="Freihand 175007">
                  <a:extLst>
                    <a:ext uri="{FF2B5EF4-FFF2-40B4-BE49-F238E27FC236}">
                      <a16:creationId xmlns:a16="http://schemas.microsoft.com/office/drawing/2014/main" id="{3C417987-8414-3CAB-2093-02B9270D0447}"/>
                    </a:ext>
                  </a:extLst>
                </p14:cNvPr>
                <p14:cNvContentPartPr/>
                <p14:nvPr/>
              </p14:nvContentPartPr>
              <p14:xfrm>
                <a:off x="5150749" y="3690622"/>
                <a:ext cx="94320" cy="199080"/>
              </p14:xfrm>
            </p:contentPart>
          </mc:Choice>
          <mc:Fallback>
            <p:pic>
              <p:nvPicPr>
                <p:cNvPr id="175008" name="Freihand 175007">
                  <a:extLst>
                    <a:ext uri="{FF2B5EF4-FFF2-40B4-BE49-F238E27FC236}">
                      <a16:creationId xmlns:a16="http://schemas.microsoft.com/office/drawing/2014/main" id="{3C417987-8414-3CAB-2093-02B9270D044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42109" y="3681982"/>
                  <a:ext cx="111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5009" name="Freihand 175008">
                  <a:extLst>
                    <a:ext uri="{FF2B5EF4-FFF2-40B4-BE49-F238E27FC236}">
                      <a16:creationId xmlns:a16="http://schemas.microsoft.com/office/drawing/2014/main" id="{89DDCA6A-0594-F21F-98A6-FDAA96BD7EC9}"/>
                    </a:ext>
                  </a:extLst>
                </p14:cNvPr>
                <p14:cNvContentPartPr/>
                <p14:nvPr/>
              </p14:nvContentPartPr>
              <p14:xfrm>
                <a:off x="5266309" y="3660742"/>
                <a:ext cx="55440" cy="232560"/>
              </p14:xfrm>
            </p:contentPart>
          </mc:Choice>
          <mc:Fallback>
            <p:pic>
              <p:nvPicPr>
                <p:cNvPr id="175009" name="Freihand 175008">
                  <a:extLst>
                    <a:ext uri="{FF2B5EF4-FFF2-40B4-BE49-F238E27FC236}">
                      <a16:creationId xmlns:a16="http://schemas.microsoft.com/office/drawing/2014/main" id="{89DDCA6A-0594-F21F-98A6-FDAA96BD7EC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57669" y="3652102"/>
                  <a:ext cx="73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5010" name="Freihand 175009">
                  <a:extLst>
                    <a:ext uri="{FF2B5EF4-FFF2-40B4-BE49-F238E27FC236}">
                      <a16:creationId xmlns:a16="http://schemas.microsoft.com/office/drawing/2014/main" id="{71FA8C9A-7C6B-F734-8303-22E0F68B0F8E}"/>
                    </a:ext>
                  </a:extLst>
                </p14:cNvPr>
                <p14:cNvContentPartPr/>
                <p14:nvPr/>
              </p14:nvContentPartPr>
              <p14:xfrm>
                <a:off x="5393029" y="3465622"/>
                <a:ext cx="1280160" cy="346320"/>
              </p14:xfrm>
            </p:contentPart>
          </mc:Choice>
          <mc:Fallback>
            <p:pic>
              <p:nvPicPr>
                <p:cNvPr id="175010" name="Freihand 175009">
                  <a:extLst>
                    <a:ext uri="{FF2B5EF4-FFF2-40B4-BE49-F238E27FC236}">
                      <a16:creationId xmlns:a16="http://schemas.microsoft.com/office/drawing/2014/main" id="{71FA8C9A-7C6B-F734-8303-22E0F68B0F8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84029" y="3456622"/>
                  <a:ext cx="12978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5011" name="Freihand 175010">
                  <a:extLst>
                    <a:ext uri="{FF2B5EF4-FFF2-40B4-BE49-F238E27FC236}">
                      <a16:creationId xmlns:a16="http://schemas.microsoft.com/office/drawing/2014/main" id="{7C93CD75-ECB4-07CD-B33E-7D9E97111A81}"/>
                    </a:ext>
                  </a:extLst>
                </p14:cNvPr>
                <p14:cNvContentPartPr/>
                <p14:nvPr/>
              </p14:nvContentPartPr>
              <p14:xfrm>
                <a:off x="5360629" y="3720862"/>
                <a:ext cx="226080" cy="182160"/>
              </p14:xfrm>
            </p:contentPart>
          </mc:Choice>
          <mc:Fallback>
            <p:pic>
              <p:nvPicPr>
                <p:cNvPr id="175011" name="Freihand 175010">
                  <a:extLst>
                    <a:ext uri="{FF2B5EF4-FFF2-40B4-BE49-F238E27FC236}">
                      <a16:creationId xmlns:a16="http://schemas.microsoft.com/office/drawing/2014/main" id="{7C93CD75-ECB4-07CD-B33E-7D9E97111A8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51989" y="3712222"/>
                  <a:ext cx="243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5012" name="Freihand 175011">
                  <a:extLst>
                    <a:ext uri="{FF2B5EF4-FFF2-40B4-BE49-F238E27FC236}">
                      <a16:creationId xmlns:a16="http://schemas.microsoft.com/office/drawing/2014/main" id="{CF963B96-6A2B-A869-502A-3E21C476CA3D}"/>
                    </a:ext>
                  </a:extLst>
                </p14:cNvPr>
                <p14:cNvContentPartPr/>
                <p14:nvPr/>
              </p14:nvContentPartPr>
              <p14:xfrm>
                <a:off x="6791989" y="3307582"/>
                <a:ext cx="344520" cy="151200"/>
              </p14:xfrm>
            </p:contentPart>
          </mc:Choice>
          <mc:Fallback>
            <p:pic>
              <p:nvPicPr>
                <p:cNvPr id="175012" name="Freihand 175011">
                  <a:extLst>
                    <a:ext uri="{FF2B5EF4-FFF2-40B4-BE49-F238E27FC236}">
                      <a16:creationId xmlns:a16="http://schemas.microsoft.com/office/drawing/2014/main" id="{CF963B96-6A2B-A869-502A-3E21C476CA3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83349" y="3298582"/>
                  <a:ext cx="362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5031" name="Freihand 175030">
                  <a:extLst>
                    <a:ext uri="{FF2B5EF4-FFF2-40B4-BE49-F238E27FC236}">
                      <a16:creationId xmlns:a16="http://schemas.microsoft.com/office/drawing/2014/main" id="{972DA6DC-C9EB-2926-F875-143F0730E81B}"/>
                    </a:ext>
                  </a:extLst>
                </p14:cNvPr>
                <p14:cNvContentPartPr/>
                <p14:nvPr/>
              </p14:nvContentPartPr>
              <p14:xfrm>
                <a:off x="5250829" y="3968182"/>
                <a:ext cx="3960" cy="84960"/>
              </p14:xfrm>
            </p:contentPart>
          </mc:Choice>
          <mc:Fallback>
            <p:pic>
              <p:nvPicPr>
                <p:cNvPr id="175031" name="Freihand 175030">
                  <a:extLst>
                    <a:ext uri="{FF2B5EF4-FFF2-40B4-BE49-F238E27FC236}">
                      <a16:creationId xmlns:a16="http://schemas.microsoft.com/office/drawing/2014/main" id="{972DA6DC-C9EB-2926-F875-143F0730E81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42189" y="3959542"/>
                  <a:ext cx="216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139" name="Gruppieren 175138">
            <a:extLst>
              <a:ext uri="{FF2B5EF4-FFF2-40B4-BE49-F238E27FC236}">
                <a16:creationId xmlns:a16="http://schemas.microsoft.com/office/drawing/2014/main" id="{FC5BAED1-F588-680D-C33C-047FBD65206A}"/>
              </a:ext>
            </a:extLst>
          </p:cNvPr>
          <p:cNvGrpSpPr/>
          <p:nvPr/>
        </p:nvGrpSpPr>
        <p:grpSpPr>
          <a:xfrm>
            <a:off x="3921349" y="4225582"/>
            <a:ext cx="3024000" cy="2370240"/>
            <a:chOff x="3921349" y="4225582"/>
            <a:chExt cx="3024000" cy="23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5032" name="Freihand 175031">
                  <a:extLst>
                    <a:ext uri="{FF2B5EF4-FFF2-40B4-BE49-F238E27FC236}">
                      <a16:creationId xmlns:a16="http://schemas.microsoft.com/office/drawing/2014/main" id="{7CA7D18C-F534-EEC8-D980-0451768020AE}"/>
                    </a:ext>
                  </a:extLst>
                </p14:cNvPr>
                <p14:cNvContentPartPr/>
                <p14:nvPr/>
              </p14:nvContentPartPr>
              <p14:xfrm>
                <a:off x="5287189" y="4321702"/>
                <a:ext cx="2880" cy="91080"/>
              </p14:xfrm>
            </p:contentPart>
          </mc:Choice>
          <mc:Fallback>
            <p:pic>
              <p:nvPicPr>
                <p:cNvPr id="175032" name="Freihand 175031">
                  <a:extLst>
                    <a:ext uri="{FF2B5EF4-FFF2-40B4-BE49-F238E27FC236}">
                      <a16:creationId xmlns:a16="http://schemas.microsoft.com/office/drawing/2014/main" id="{7CA7D18C-F534-EEC8-D980-0451768020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278189" y="4313062"/>
                  <a:ext cx="20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5033" name="Freihand 175032">
                  <a:extLst>
                    <a:ext uri="{FF2B5EF4-FFF2-40B4-BE49-F238E27FC236}">
                      <a16:creationId xmlns:a16="http://schemas.microsoft.com/office/drawing/2014/main" id="{74BDBDFE-A540-F2D5-4E46-6E3FD433E58A}"/>
                    </a:ext>
                  </a:extLst>
                </p14:cNvPr>
                <p14:cNvContentPartPr/>
                <p14:nvPr/>
              </p14:nvContentPartPr>
              <p14:xfrm>
                <a:off x="5292229" y="4952422"/>
                <a:ext cx="14040" cy="439920"/>
              </p14:xfrm>
            </p:contentPart>
          </mc:Choice>
          <mc:Fallback>
            <p:pic>
              <p:nvPicPr>
                <p:cNvPr id="175033" name="Freihand 175032">
                  <a:extLst>
                    <a:ext uri="{FF2B5EF4-FFF2-40B4-BE49-F238E27FC236}">
                      <a16:creationId xmlns:a16="http://schemas.microsoft.com/office/drawing/2014/main" id="{74BDBDFE-A540-F2D5-4E46-6E3FD433E58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83229" y="4943422"/>
                  <a:ext cx="316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5034" name="Freihand 175033">
                  <a:extLst>
                    <a:ext uri="{FF2B5EF4-FFF2-40B4-BE49-F238E27FC236}">
                      <a16:creationId xmlns:a16="http://schemas.microsoft.com/office/drawing/2014/main" id="{D57E0BCF-A1A2-B186-1AB0-4FF14DF22093}"/>
                    </a:ext>
                  </a:extLst>
                </p14:cNvPr>
                <p14:cNvContentPartPr/>
                <p14:nvPr/>
              </p14:nvContentPartPr>
              <p14:xfrm>
                <a:off x="5272069" y="5459302"/>
                <a:ext cx="19800" cy="106200"/>
              </p14:xfrm>
            </p:contentPart>
          </mc:Choice>
          <mc:Fallback>
            <p:pic>
              <p:nvPicPr>
                <p:cNvPr id="175034" name="Freihand 175033">
                  <a:extLst>
                    <a:ext uri="{FF2B5EF4-FFF2-40B4-BE49-F238E27FC236}">
                      <a16:creationId xmlns:a16="http://schemas.microsoft.com/office/drawing/2014/main" id="{D57E0BCF-A1A2-B186-1AB0-4FF14DF2209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63429" y="5450662"/>
                  <a:ext cx="37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5037" name="Freihand 175036">
                  <a:extLst>
                    <a:ext uri="{FF2B5EF4-FFF2-40B4-BE49-F238E27FC236}">
                      <a16:creationId xmlns:a16="http://schemas.microsoft.com/office/drawing/2014/main" id="{6E9E80ED-9F38-D7AF-2478-5B22CFE4FA24}"/>
                    </a:ext>
                  </a:extLst>
                </p14:cNvPr>
                <p14:cNvContentPartPr/>
                <p14:nvPr/>
              </p14:nvContentPartPr>
              <p14:xfrm>
                <a:off x="5279269" y="5398822"/>
                <a:ext cx="33480" cy="54720"/>
              </p14:xfrm>
            </p:contentPart>
          </mc:Choice>
          <mc:Fallback>
            <p:pic>
              <p:nvPicPr>
                <p:cNvPr id="175037" name="Freihand 175036">
                  <a:extLst>
                    <a:ext uri="{FF2B5EF4-FFF2-40B4-BE49-F238E27FC236}">
                      <a16:creationId xmlns:a16="http://schemas.microsoft.com/office/drawing/2014/main" id="{6E9E80ED-9F38-D7AF-2478-5B22CFE4FA2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70629" y="5389822"/>
                  <a:ext cx="51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5038" name="Freihand 175037">
                  <a:extLst>
                    <a:ext uri="{FF2B5EF4-FFF2-40B4-BE49-F238E27FC236}">
                      <a16:creationId xmlns:a16="http://schemas.microsoft.com/office/drawing/2014/main" id="{1BA401DD-D85E-EF5A-8644-D5F625ADD289}"/>
                    </a:ext>
                  </a:extLst>
                </p14:cNvPr>
                <p14:cNvContentPartPr/>
                <p14:nvPr/>
              </p14:nvContentPartPr>
              <p14:xfrm>
                <a:off x="3921349" y="4225582"/>
                <a:ext cx="2431080" cy="2093760"/>
              </p14:xfrm>
            </p:contentPart>
          </mc:Choice>
          <mc:Fallback>
            <p:pic>
              <p:nvPicPr>
                <p:cNvPr id="175038" name="Freihand 175037">
                  <a:extLst>
                    <a:ext uri="{FF2B5EF4-FFF2-40B4-BE49-F238E27FC236}">
                      <a16:creationId xmlns:a16="http://schemas.microsoft.com/office/drawing/2014/main" id="{1BA401DD-D85E-EF5A-8644-D5F625ADD28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12709" y="4216942"/>
                  <a:ext cx="2448720" cy="21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5104" name="Freihand 175103">
                  <a:extLst>
                    <a:ext uri="{FF2B5EF4-FFF2-40B4-BE49-F238E27FC236}">
                      <a16:creationId xmlns:a16="http://schemas.microsoft.com/office/drawing/2014/main" id="{DDC0328E-761E-6E7D-F9A6-10C8C685986E}"/>
                    </a:ext>
                  </a:extLst>
                </p14:cNvPr>
                <p14:cNvContentPartPr/>
                <p14:nvPr/>
              </p14:nvContentPartPr>
              <p14:xfrm>
                <a:off x="6220669" y="5860342"/>
                <a:ext cx="74160" cy="172800"/>
              </p14:xfrm>
            </p:contentPart>
          </mc:Choice>
          <mc:Fallback>
            <p:pic>
              <p:nvPicPr>
                <p:cNvPr id="175104" name="Freihand 175103">
                  <a:extLst>
                    <a:ext uri="{FF2B5EF4-FFF2-40B4-BE49-F238E27FC236}">
                      <a16:creationId xmlns:a16="http://schemas.microsoft.com/office/drawing/2014/main" id="{DDC0328E-761E-6E7D-F9A6-10C8C685986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11669" y="5851702"/>
                  <a:ext cx="91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5105" name="Freihand 175104">
                  <a:extLst>
                    <a:ext uri="{FF2B5EF4-FFF2-40B4-BE49-F238E27FC236}">
                      <a16:creationId xmlns:a16="http://schemas.microsoft.com/office/drawing/2014/main" id="{CFC56D76-5E72-4877-0C64-E03736CC2D2D}"/>
                    </a:ext>
                  </a:extLst>
                </p14:cNvPr>
                <p14:cNvContentPartPr/>
                <p14:nvPr/>
              </p14:nvContentPartPr>
              <p14:xfrm>
                <a:off x="6206269" y="5875462"/>
                <a:ext cx="115560" cy="171720"/>
              </p14:xfrm>
            </p:contentPart>
          </mc:Choice>
          <mc:Fallback>
            <p:pic>
              <p:nvPicPr>
                <p:cNvPr id="175105" name="Freihand 175104">
                  <a:extLst>
                    <a:ext uri="{FF2B5EF4-FFF2-40B4-BE49-F238E27FC236}">
                      <a16:creationId xmlns:a16="http://schemas.microsoft.com/office/drawing/2014/main" id="{CFC56D76-5E72-4877-0C64-E03736CC2D2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97269" y="5866462"/>
                  <a:ext cx="133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5107" name="Freihand 175106">
                  <a:extLst>
                    <a:ext uri="{FF2B5EF4-FFF2-40B4-BE49-F238E27FC236}">
                      <a16:creationId xmlns:a16="http://schemas.microsoft.com/office/drawing/2014/main" id="{7A3706A4-2409-1F4F-3274-79BF582B75AD}"/>
                    </a:ext>
                  </a:extLst>
                </p14:cNvPr>
                <p14:cNvContentPartPr/>
                <p14:nvPr/>
              </p14:nvContentPartPr>
              <p14:xfrm>
                <a:off x="6296989" y="6014422"/>
                <a:ext cx="11160" cy="135000"/>
              </p14:xfrm>
            </p:contentPart>
          </mc:Choice>
          <mc:Fallback>
            <p:pic>
              <p:nvPicPr>
                <p:cNvPr id="175107" name="Freihand 175106">
                  <a:extLst>
                    <a:ext uri="{FF2B5EF4-FFF2-40B4-BE49-F238E27FC236}">
                      <a16:creationId xmlns:a16="http://schemas.microsoft.com/office/drawing/2014/main" id="{7A3706A4-2409-1F4F-3274-79BF582B75A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87989" y="6005422"/>
                  <a:ext cx="28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5108" name="Freihand 175107">
                  <a:extLst>
                    <a:ext uri="{FF2B5EF4-FFF2-40B4-BE49-F238E27FC236}">
                      <a16:creationId xmlns:a16="http://schemas.microsoft.com/office/drawing/2014/main" id="{05A57796-4162-E041-A450-9D169B4B6D3A}"/>
                    </a:ext>
                  </a:extLst>
                </p14:cNvPr>
                <p14:cNvContentPartPr/>
                <p14:nvPr/>
              </p14:nvContentPartPr>
              <p14:xfrm>
                <a:off x="6181429" y="5997142"/>
                <a:ext cx="72360" cy="140040"/>
              </p14:xfrm>
            </p:contentPart>
          </mc:Choice>
          <mc:Fallback>
            <p:pic>
              <p:nvPicPr>
                <p:cNvPr id="175108" name="Freihand 175107">
                  <a:extLst>
                    <a:ext uri="{FF2B5EF4-FFF2-40B4-BE49-F238E27FC236}">
                      <a16:creationId xmlns:a16="http://schemas.microsoft.com/office/drawing/2014/main" id="{05A57796-4162-E041-A450-9D169B4B6D3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172789" y="5988142"/>
                  <a:ext cx="90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5109" name="Freihand 175108">
                  <a:extLst>
                    <a:ext uri="{FF2B5EF4-FFF2-40B4-BE49-F238E27FC236}">
                      <a16:creationId xmlns:a16="http://schemas.microsoft.com/office/drawing/2014/main" id="{8E10E06A-63A5-0D13-70B7-F0390A452616}"/>
                    </a:ext>
                  </a:extLst>
                </p14:cNvPr>
                <p14:cNvContentPartPr/>
                <p14:nvPr/>
              </p14:nvContentPartPr>
              <p14:xfrm>
                <a:off x="6385549" y="5898142"/>
                <a:ext cx="11880" cy="150480"/>
              </p14:xfrm>
            </p:contentPart>
          </mc:Choice>
          <mc:Fallback>
            <p:pic>
              <p:nvPicPr>
                <p:cNvPr id="175109" name="Freihand 175108">
                  <a:extLst>
                    <a:ext uri="{FF2B5EF4-FFF2-40B4-BE49-F238E27FC236}">
                      <a16:creationId xmlns:a16="http://schemas.microsoft.com/office/drawing/2014/main" id="{8E10E06A-63A5-0D13-70B7-F0390A45261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76909" y="5889142"/>
                  <a:ext cx="29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5111" name="Freihand 175110">
                  <a:extLst>
                    <a:ext uri="{FF2B5EF4-FFF2-40B4-BE49-F238E27FC236}">
                      <a16:creationId xmlns:a16="http://schemas.microsoft.com/office/drawing/2014/main" id="{21646EFF-0915-D329-DCDF-0189430A8B14}"/>
                    </a:ext>
                  </a:extLst>
                </p14:cNvPr>
                <p14:cNvContentPartPr/>
                <p14:nvPr/>
              </p14:nvContentPartPr>
              <p14:xfrm>
                <a:off x="6330829" y="5899942"/>
                <a:ext cx="150480" cy="173880"/>
              </p14:xfrm>
            </p:contentPart>
          </mc:Choice>
          <mc:Fallback>
            <p:pic>
              <p:nvPicPr>
                <p:cNvPr id="175111" name="Freihand 175110">
                  <a:extLst>
                    <a:ext uri="{FF2B5EF4-FFF2-40B4-BE49-F238E27FC236}">
                      <a16:creationId xmlns:a16="http://schemas.microsoft.com/office/drawing/2014/main" id="{21646EFF-0915-D329-DCDF-0189430A8B1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22189" y="5890942"/>
                  <a:ext cx="168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5112" name="Freihand 175111">
                  <a:extLst>
                    <a:ext uri="{FF2B5EF4-FFF2-40B4-BE49-F238E27FC236}">
                      <a16:creationId xmlns:a16="http://schemas.microsoft.com/office/drawing/2014/main" id="{2F19EEB0-9698-97EE-683F-105B20466165}"/>
                    </a:ext>
                  </a:extLst>
                </p14:cNvPr>
                <p14:cNvContentPartPr/>
                <p14:nvPr/>
              </p14:nvContentPartPr>
              <p14:xfrm>
                <a:off x="6515149" y="5774302"/>
                <a:ext cx="20520" cy="105120"/>
              </p14:xfrm>
            </p:contentPart>
          </mc:Choice>
          <mc:Fallback>
            <p:pic>
              <p:nvPicPr>
                <p:cNvPr id="175112" name="Freihand 175111">
                  <a:extLst>
                    <a:ext uri="{FF2B5EF4-FFF2-40B4-BE49-F238E27FC236}">
                      <a16:creationId xmlns:a16="http://schemas.microsoft.com/office/drawing/2014/main" id="{2F19EEB0-9698-97EE-683F-105B2046616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506509" y="5765302"/>
                  <a:ext cx="38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5114" name="Freihand 175113">
                  <a:extLst>
                    <a:ext uri="{FF2B5EF4-FFF2-40B4-BE49-F238E27FC236}">
                      <a16:creationId xmlns:a16="http://schemas.microsoft.com/office/drawing/2014/main" id="{C6833F2F-AD5F-7E97-C88C-ED42F4C9FBFF}"/>
                    </a:ext>
                  </a:extLst>
                </p14:cNvPr>
                <p14:cNvContentPartPr/>
                <p14:nvPr/>
              </p14:nvContentPartPr>
              <p14:xfrm>
                <a:off x="6286549" y="4266622"/>
                <a:ext cx="412200" cy="465120"/>
              </p14:xfrm>
            </p:contentPart>
          </mc:Choice>
          <mc:Fallback>
            <p:pic>
              <p:nvPicPr>
                <p:cNvPr id="175114" name="Freihand 175113">
                  <a:extLst>
                    <a:ext uri="{FF2B5EF4-FFF2-40B4-BE49-F238E27FC236}">
                      <a16:creationId xmlns:a16="http://schemas.microsoft.com/office/drawing/2014/main" id="{C6833F2F-AD5F-7E97-C88C-ED42F4C9FBF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77909" y="4257982"/>
                  <a:ext cx="4298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5115" name="Freihand 175114">
                  <a:extLst>
                    <a:ext uri="{FF2B5EF4-FFF2-40B4-BE49-F238E27FC236}">
                      <a16:creationId xmlns:a16="http://schemas.microsoft.com/office/drawing/2014/main" id="{3451CF16-4507-306C-B15D-390651707FDD}"/>
                    </a:ext>
                  </a:extLst>
                </p14:cNvPr>
                <p14:cNvContentPartPr/>
                <p14:nvPr/>
              </p14:nvContentPartPr>
              <p14:xfrm>
                <a:off x="5127349" y="5208022"/>
                <a:ext cx="136800" cy="40680"/>
              </p14:xfrm>
            </p:contentPart>
          </mc:Choice>
          <mc:Fallback>
            <p:pic>
              <p:nvPicPr>
                <p:cNvPr id="175115" name="Freihand 175114">
                  <a:extLst>
                    <a:ext uri="{FF2B5EF4-FFF2-40B4-BE49-F238E27FC236}">
                      <a16:creationId xmlns:a16="http://schemas.microsoft.com/office/drawing/2014/main" id="{3451CF16-4507-306C-B15D-390651707FD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18709" y="5199022"/>
                  <a:ext cx="154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5116" name="Freihand 175115">
                  <a:extLst>
                    <a:ext uri="{FF2B5EF4-FFF2-40B4-BE49-F238E27FC236}">
                      <a16:creationId xmlns:a16="http://schemas.microsoft.com/office/drawing/2014/main" id="{37CF4BBD-FC60-112E-8C74-4B31F1A76D5C}"/>
                    </a:ext>
                  </a:extLst>
                </p14:cNvPr>
                <p14:cNvContentPartPr/>
                <p14:nvPr/>
              </p14:nvContentPartPr>
              <p14:xfrm>
                <a:off x="5061469" y="5188942"/>
                <a:ext cx="132480" cy="104040"/>
              </p14:xfrm>
            </p:contentPart>
          </mc:Choice>
          <mc:Fallback>
            <p:pic>
              <p:nvPicPr>
                <p:cNvPr id="175116" name="Freihand 175115">
                  <a:extLst>
                    <a:ext uri="{FF2B5EF4-FFF2-40B4-BE49-F238E27FC236}">
                      <a16:creationId xmlns:a16="http://schemas.microsoft.com/office/drawing/2014/main" id="{37CF4BBD-FC60-112E-8C74-4B31F1A76D5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52829" y="5180302"/>
                  <a:ext cx="150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5118" name="Freihand 175117">
                  <a:extLst>
                    <a:ext uri="{FF2B5EF4-FFF2-40B4-BE49-F238E27FC236}">
                      <a16:creationId xmlns:a16="http://schemas.microsoft.com/office/drawing/2014/main" id="{EDD222E0-9DC9-0F16-C95B-4DFA3FF32EC0}"/>
                    </a:ext>
                  </a:extLst>
                </p14:cNvPr>
                <p14:cNvContentPartPr/>
                <p14:nvPr/>
              </p14:nvContentPartPr>
              <p14:xfrm>
                <a:off x="5027989" y="5231422"/>
                <a:ext cx="21600" cy="150480"/>
              </p14:xfrm>
            </p:contentPart>
          </mc:Choice>
          <mc:Fallback>
            <p:pic>
              <p:nvPicPr>
                <p:cNvPr id="175118" name="Freihand 175117">
                  <a:extLst>
                    <a:ext uri="{FF2B5EF4-FFF2-40B4-BE49-F238E27FC236}">
                      <a16:creationId xmlns:a16="http://schemas.microsoft.com/office/drawing/2014/main" id="{EDD222E0-9DC9-0F16-C95B-4DFA3FF32EC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19349" y="5222422"/>
                  <a:ext cx="39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5119" name="Freihand 175118">
                  <a:extLst>
                    <a:ext uri="{FF2B5EF4-FFF2-40B4-BE49-F238E27FC236}">
                      <a16:creationId xmlns:a16="http://schemas.microsoft.com/office/drawing/2014/main" id="{E8471313-CED8-88CA-1129-703ADA49A6B9}"/>
                    </a:ext>
                  </a:extLst>
                </p14:cNvPr>
                <p14:cNvContentPartPr/>
                <p14:nvPr/>
              </p14:nvContentPartPr>
              <p14:xfrm>
                <a:off x="5057869" y="5459302"/>
                <a:ext cx="9720" cy="468720"/>
              </p14:xfrm>
            </p:contentPart>
          </mc:Choice>
          <mc:Fallback>
            <p:pic>
              <p:nvPicPr>
                <p:cNvPr id="175119" name="Freihand 175118">
                  <a:extLst>
                    <a:ext uri="{FF2B5EF4-FFF2-40B4-BE49-F238E27FC236}">
                      <a16:creationId xmlns:a16="http://schemas.microsoft.com/office/drawing/2014/main" id="{E8471313-CED8-88CA-1129-703ADA49A6B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49229" y="5450662"/>
                  <a:ext cx="273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5120" name="Freihand 175119">
                  <a:extLst>
                    <a:ext uri="{FF2B5EF4-FFF2-40B4-BE49-F238E27FC236}">
                      <a16:creationId xmlns:a16="http://schemas.microsoft.com/office/drawing/2014/main" id="{68EED4CA-D58F-D5B4-7E14-961A17DCA3C0}"/>
                    </a:ext>
                  </a:extLst>
                </p14:cNvPr>
                <p14:cNvContentPartPr/>
                <p14:nvPr/>
              </p14:nvContentPartPr>
              <p14:xfrm>
                <a:off x="5060029" y="6093982"/>
                <a:ext cx="21600" cy="451440"/>
              </p14:xfrm>
            </p:contentPart>
          </mc:Choice>
          <mc:Fallback>
            <p:pic>
              <p:nvPicPr>
                <p:cNvPr id="175120" name="Freihand 175119">
                  <a:extLst>
                    <a:ext uri="{FF2B5EF4-FFF2-40B4-BE49-F238E27FC236}">
                      <a16:creationId xmlns:a16="http://schemas.microsoft.com/office/drawing/2014/main" id="{68EED4CA-D58F-D5B4-7E14-961A17DCA3C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51389" y="6085342"/>
                  <a:ext cx="392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5121" name="Freihand 175120">
                  <a:extLst>
                    <a:ext uri="{FF2B5EF4-FFF2-40B4-BE49-F238E27FC236}">
                      <a16:creationId xmlns:a16="http://schemas.microsoft.com/office/drawing/2014/main" id="{6014B1BA-C9F9-E902-61B5-5D70A4ACB91A}"/>
                    </a:ext>
                  </a:extLst>
                </p14:cNvPr>
                <p14:cNvContentPartPr/>
                <p14:nvPr/>
              </p14:nvContentPartPr>
              <p14:xfrm>
                <a:off x="4686349" y="5496742"/>
                <a:ext cx="23400" cy="162000"/>
              </p14:xfrm>
            </p:contentPart>
          </mc:Choice>
          <mc:Fallback>
            <p:pic>
              <p:nvPicPr>
                <p:cNvPr id="175121" name="Freihand 175120">
                  <a:extLst>
                    <a:ext uri="{FF2B5EF4-FFF2-40B4-BE49-F238E27FC236}">
                      <a16:creationId xmlns:a16="http://schemas.microsoft.com/office/drawing/2014/main" id="{6014B1BA-C9F9-E902-61B5-5D70A4ACB91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77709" y="5487742"/>
                  <a:ext cx="41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5122" name="Freihand 175121">
                  <a:extLst>
                    <a:ext uri="{FF2B5EF4-FFF2-40B4-BE49-F238E27FC236}">
                      <a16:creationId xmlns:a16="http://schemas.microsoft.com/office/drawing/2014/main" id="{DAEB0080-AFF8-B21C-01A8-3463E0FBBE36}"/>
                    </a:ext>
                  </a:extLst>
                </p14:cNvPr>
                <p14:cNvContentPartPr/>
                <p14:nvPr/>
              </p14:nvContentPartPr>
              <p14:xfrm>
                <a:off x="4689229" y="5823622"/>
                <a:ext cx="5040" cy="139320"/>
              </p14:xfrm>
            </p:contentPart>
          </mc:Choice>
          <mc:Fallback>
            <p:pic>
              <p:nvPicPr>
                <p:cNvPr id="175122" name="Freihand 175121">
                  <a:extLst>
                    <a:ext uri="{FF2B5EF4-FFF2-40B4-BE49-F238E27FC236}">
                      <a16:creationId xmlns:a16="http://schemas.microsoft.com/office/drawing/2014/main" id="{DAEB0080-AFF8-B21C-01A8-3463E0FBBE3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80229" y="5814982"/>
                  <a:ext cx="22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5123" name="Freihand 175122">
                  <a:extLst>
                    <a:ext uri="{FF2B5EF4-FFF2-40B4-BE49-F238E27FC236}">
                      <a16:creationId xmlns:a16="http://schemas.microsoft.com/office/drawing/2014/main" id="{EC9AE195-9C35-71B8-BCAE-6ECC42649A71}"/>
                    </a:ext>
                  </a:extLst>
                </p14:cNvPr>
                <p14:cNvContentPartPr/>
                <p14:nvPr/>
              </p14:nvContentPartPr>
              <p14:xfrm>
                <a:off x="4663669" y="6070222"/>
                <a:ext cx="29880" cy="525600"/>
              </p14:xfrm>
            </p:contentPart>
          </mc:Choice>
          <mc:Fallback>
            <p:pic>
              <p:nvPicPr>
                <p:cNvPr id="175123" name="Freihand 175122">
                  <a:extLst>
                    <a:ext uri="{FF2B5EF4-FFF2-40B4-BE49-F238E27FC236}">
                      <a16:creationId xmlns:a16="http://schemas.microsoft.com/office/drawing/2014/main" id="{EC9AE195-9C35-71B8-BCAE-6ECC42649A7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55029" y="6061582"/>
                  <a:ext cx="475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5127" name="Freihand 175126">
                  <a:extLst>
                    <a:ext uri="{FF2B5EF4-FFF2-40B4-BE49-F238E27FC236}">
                      <a16:creationId xmlns:a16="http://schemas.microsoft.com/office/drawing/2014/main" id="{F3C92BC5-0AC6-43DC-5715-FED8A86F5AE7}"/>
                    </a:ext>
                  </a:extLst>
                </p14:cNvPr>
                <p14:cNvContentPartPr/>
                <p14:nvPr/>
              </p14:nvContentPartPr>
              <p14:xfrm>
                <a:off x="4700029" y="6282262"/>
                <a:ext cx="89640" cy="178560"/>
              </p14:xfrm>
            </p:contentPart>
          </mc:Choice>
          <mc:Fallback>
            <p:pic>
              <p:nvPicPr>
                <p:cNvPr id="175127" name="Freihand 175126">
                  <a:extLst>
                    <a:ext uri="{FF2B5EF4-FFF2-40B4-BE49-F238E27FC236}">
                      <a16:creationId xmlns:a16="http://schemas.microsoft.com/office/drawing/2014/main" id="{F3C92BC5-0AC6-43DC-5715-FED8A86F5AE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691029" y="6273622"/>
                  <a:ext cx="107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5128" name="Freihand 175127">
                  <a:extLst>
                    <a:ext uri="{FF2B5EF4-FFF2-40B4-BE49-F238E27FC236}">
                      <a16:creationId xmlns:a16="http://schemas.microsoft.com/office/drawing/2014/main" id="{C99C2E91-217D-B45B-103B-F81CC030471F}"/>
                    </a:ext>
                  </a:extLst>
                </p14:cNvPr>
                <p14:cNvContentPartPr/>
                <p14:nvPr/>
              </p14:nvContentPartPr>
              <p14:xfrm>
                <a:off x="4784629" y="6241222"/>
                <a:ext cx="81000" cy="188280"/>
              </p14:xfrm>
            </p:contentPart>
          </mc:Choice>
          <mc:Fallback>
            <p:pic>
              <p:nvPicPr>
                <p:cNvPr id="175128" name="Freihand 175127">
                  <a:extLst>
                    <a:ext uri="{FF2B5EF4-FFF2-40B4-BE49-F238E27FC236}">
                      <a16:creationId xmlns:a16="http://schemas.microsoft.com/office/drawing/2014/main" id="{C99C2E91-217D-B45B-103B-F81CC030471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75629" y="6232222"/>
                  <a:ext cx="98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5129" name="Freihand 175128">
                  <a:extLst>
                    <a:ext uri="{FF2B5EF4-FFF2-40B4-BE49-F238E27FC236}">
                      <a16:creationId xmlns:a16="http://schemas.microsoft.com/office/drawing/2014/main" id="{206115EB-6A21-798D-DAF6-DE3F2E4D8419}"/>
                    </a:ext>
                  </a:extLst>
                </p14:cNvPr>
                <p14:cNvContentPartPr/>
                <p14:nvPr/>
              </p14:nvContentPartPr>
              <p14:xfrm>
                <a:off x="4733869" y="6412582"/>
                <a:ext cx="114480" cy="26640"/>
              </p14:xfrm>
            </p:contentPart>
          </mc:Choice>
          <mc:Fallback>
            <p:pic>
              <p:nvPicPr>
                <p:cNvPr id="175129" name="Freihand 175128">
                  <a:extLst>
                    <a:ext uri="{FF2B5EF4-FFF2-40B4-BE49-F238E27FC236}">
                      <a16:creationId xmlns:a16="http://schemas.microsoft.com/office/drawing/2014/main" id="{206115EB-6A21-798D-DAF6-DE3F2E4D841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25229" y="6403582"/>
                  <a:ext cx="132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5130" name="Freihand 175129">
                  <a:extLst>
                    <a:ext uri="{FF2B5EF4-FFF2-40B4-BE49-F238E27FC236}">
                      <a16:creationId xmlns:a16="http://schemas.microsoft.com/office/drawing/2014/main" id="{E4B81A1A-DE51-F68E-F2DB-40B5CDC24286}"/>
                    </a:ext>
                  </a:extLst>
                </p14:cNvPr>
                <p14:cNvContentPartPr/>
                <p14:nvPr/>
              </p14:nvContentPartPr>
              <p14:xfrm>
                <a:off x="4864549" y="6274702"/>
                <a:ext cx="83880" cy="207720"/>
              </p14:xfrm>
            </p:contentPart>
          </mc:Choice>
          <mc:Fallback>
            <p:pic>
              <p:nvPicPr>
                <p:cNvPr id="175130" name="Freihand 175129">
                  <a:extLst>
                    <a:ext uri="{FF2B5EF4-FFF2-40B4-BE49-F238E27FC236}">
                      <a16:creationId xmlns:a16="http://schemas.microsoft.com/office/drawing/2014/main" id="{E4B81A1A-DE51-F68E-F2DB-40B5CDC2428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55549" y="6266062"/>
                  <a:ext cx="101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5131" name="Freihand 175130">
                  <a:extLst>
                    <a:ext uri="{FF2B5EF4-FFF2-40B4-BE49-F238E27FC236}">
                      <a16:creationId xmlns:a16="http://schemas.microsoft.com/office/drawing/2014/main" id="{51645A47-6D6E-5284-629C-1BA33FB41D2E}"/>
                    </a:ext>
                  </a:extLst>
                </p14:cNvPr>
                <p14:cNvContentPartPr/>
                <p14:nvPr/>
              </p14:nvContentPartPr>
              <p14:xfrm>
                <a:off x="4961029" y="6197662"/>
                <a:ext cx="144360" cy="214920"/>
              </p14:xfrm>
            </p:contentPart>
          </mc:Choice>
          <mc:Fallback>
            <p:pic>
              <p:nvPicPr>
                <p:cNvPr id="175131" name="Freihand 175130">
                  <a:extLst>
                    <a:ext uri="{FF2B5EF4-FFF2-40B4-BE49-F238E27FC236}">
                      <a16:creationId xmlns:a16="http://schemas.microsoft.com/office/drawing/2014/main" id="{51645A47-6D6E-5284-629C-1BA33FB41D2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52389" y="6189022"/>
                  <a:ext cx="162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5132" name="Freihand 175131">
                  <a:extLst>
                    <a:ext uri="{FF2B5EF4-FFF2-40B4-BE49-F238E27FC236}">
                      <a16:creationId xmlns:a16="http://schemas.microsoft.com/office/drawing/2014/main" id="{9CE12A81-B0A4-025D-9427-98E17B788165}"/>
                    </a:ext>
                  </a:extLst>
                </p14:cNvPr>
                <p14:cNvContentPartPr/>
                <p14:nvPr/>
              </p14:nvContentPartPr>
              <p14:xfrm>
                <a:off x="5070469" y="6188662"/>
                <a:ext cx="100440" cy="162360"/>
              </p14:xfrm>
            </p:contentPart>
          </mc:Choice>
          <mc:Fallback>
            <p:pic>
              <p:nvPicPr>
                <p:cNvPr id="175132" name="Freihand 175131">
                  <a:extLst>
                    <a:ext uri="{FF2B5EF4-FFF2-40B4-BE49-F238E27FC236}">
                      <a16:creationId xmlns:a16="http://schemas.microsoft.com/office/drawing/2014/main" id="{9CE12A81-B0A4-025D-9427-98E17B78816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61469" y="6179662"/>
                  <a:ext cx="118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5133" name="Freihand 175132">
                  <a:extLst>
                    <a:ext uri="{FF2B5EF4-FFF2-40B4-BE49-F238E27FC236}">
                      <a16:creationId xmlns:a16="http://schemas.microsoft.com/office/drawing/2014/main" id="{A03C9DB7-DFBB-486B-B0CC-D10656D3A086}"/>
                    </a:ext>
                  </a:extLst>
                </p14:cNvPr>
                <p14:cNvContentPartPr/>
                <p14:nvPr/>
              </p14:nvContentPartPr>
              <p14:xfrm>
                <a:off x="5169829" y="6148702"/>
                <a:ext cx="108360" cy="179640"/>
              </p14:xfrm>
            </p:contentPart>
          </mc:Choice>
          <mc:Fallback>
            <p:pic>
              <p:nvPicPr>
                <p:cNvPr id="175133" name="Freihand 175132">
                  <a:extLst>
                    <a:ext uri="{FF2B5EF4-FFF2-40B4-BE49-F238E27FC236}">
                      <a16:creationId xmlns:a16="http://schemas.microsoft.com/office/drawing/2014/main" id="{A03C9DB7-DFBB-486B-B0CC-D10656D3A08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61189" y="6140062"/>
                  <a:ext cx="126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5134" name="Freihand 175133">
                  <a:extLst>
                    <a:ext uri="{FF2B5EF4-FFF2-40B4-BE49-F238E27FC236}">
                      <a16:creationId xmlns:a16="http://schemas.microsoft.com/office/drawing/2014/main" id="{09786767-B37E-A9CB-9CF6-6D8FFF327D9A}"/>
                    </a:ext>
                  </a:extLst>
                </p14:cNvPr>
                <p14:cNvContentPartPr/>
                <p14:nvPr/>
              </p14:nvContentPartPr>
              <p14:xfrm>
                <a:off x="5263429" y="6106942"/>
                <a:ext cx="72000" cy="258480"/>
              </p14:xfrm>
            </p:contentPart>
          </mc:Choice>
          <mc:Fallback>
            <p:pic>
              <p:nvPicPr>
                <p:cNvPr id="175134" name="Freihand 175133">
                  <a:extLst>
                    <a:ext uri="{FF2B5EF4-FFF2-40B4-BE49-F238E27FC236}">
                      <a16:creationId xmlns:a16="http://schemas.microsoft.com/office/drawing/2014/main" id="{09786767-B37E-A9CB-9CF6-6D8FFF327D9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254429" y="6098302"/>
                  <a:ext cx="89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5135" name="Freihand 175134">
                  <a:extLst>
                    <a:ext uri="{FF2B5EF4-FFF2-40B4-BE49-F238E27FC236}">
                      <a16:creationId xmlns:a16="http://schemas.microsoft.com/office/drawing/2014/main" id="{020C008F-8BC2-BA8C-29D2-DAA14804E722}"/>
                    </a:ext>
                  </a:extLst>
                </p14:cNvPr>
                <p14:cNvContentPartPr/>
                <p14:nvPr/>
              </p14:nvContentPartPr>
              <p14:xfrm>
                <a:off x="5458909" y="5431942"/>
                <a:ext cx="1020960" cy="739800"/>
              </p14:xfrm>
            </p:contentPart>
          </mc:Choice>
          <mc:Fallback>
            <p:pic>
              <p:nvPicPr>
                <p:cNvPr id="175135" name="Freihand 175134">
                  <a:extLst>
                    <a:ext uri="{FF2B5EF4-FFF2-40B4-BE49-F238E27FC236}">
                      <a16:creationId xmlns:a16="http://schemas.microsoft.com/office/drawing/2014/main" id="{020C008F-8BC2-BA8C-29D2-DAA14804E72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50269" y="5423302"/>
                  <a:ext cx="103860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5136" name="Freihand 175135">
                  <a:extLst>
                    <a:ext uri="{FF2B5EF4-FFF2-40B4-BE49-F238E27FC236}">
                      <a16:creationId xmlns:a16="http://schemas.microsoft.com/office/drawing/2014/main" id="{8BEFF5F8-E584-7C00-43CB-9905A98D0995}"/>
                    </a:ext>
                  </a:extLst>
                </p14:cNvPr>
                <p14:cNvContentPartPr/>
                <p14:nvPr/>
              </p14:nvContentPartPr>
              <p14:xfrm>
                <a:off x="5377549" y="5873662"/>
                <a:ext cx="207000" cy="378360"/>
              </p14:xfrm>
            </p:contentPart>
          </mc:Choice>
          <mc:Fallback>
            <p:pic>
              <p:nvPicPr>
                <p:cNvPr id="175136" name="Freihand 175135">
                  <a:extLst>
                    <a:ext uri="{FF2B5EF4-FFF2-40B4-BE49-F238E27FC236}">
                      <a16:creationId xmlns:a16="http://schemas.microsoft.com/office/drawing/2014/main" id="{8BEFF5F8-E584-7C00-43CB-9905A98D099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68909" y="5865022"/>
                  <a:ext cx="2246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5137" name="Freihand 175136">
                  <a:extLst>
                    <a:ext uri="{FF2B5EF4-FFF2-40B4-BE49-F238E27FC236}">
                      <a16:creationId xmlns:a16="http://schemas.microsoft.com/office/drawing/2014/main" id="{94CC0D97-9FDE-84DD-8CAF-65BF3468563F}"/>
                    </a:ext>
                  </a:extLst>
                </p14:cNvPr>
                <p14:cNvContentPartPr/>
                <p14:nvPr/>
              </p14:nvContentPartPr>
              <p14:xfrm>
                <a:off x="6604069" y="5173462"/>
                <a:ext cx="341280" cy="201240"/>
              </p14:xfrm>
            </p:contentPart>
          </mc:Choice>
          <mc:Fallback>
            <p:pic>
              <p:nvPicPr>
                <p:cNvPr id="175137" name="Freihand 175136">
                  <a:extLst>
                    <a:ext uri="{FF2B5EF4-FFF2-40B4-BE49-F238E27FC236}">
                      <a16:creationId xmlns:a16="http://schemas.microsoft.com/office/drawing/2014/main" id="{94CC0D97-9FDE-84DD-8CAF-65BF3468563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595069" y="5164822"/>
                  <a:ext cx="358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5138" name="Freihand 175137">
                  <a:extLst>
                    <a:ext uri="{FF2B5EF4-FFF2-40B4-BE49-F238E27FC236}">
                      <a16:creationId xmlns:a16="http://schemas.microsoft.com/office/drawing/2014/main" id="{4D665269-E892-AD1C-C9E5-FF308B56068C}"/>
                    </a:ext>
                  </a:extLst>
                </p14:cNvPr>
                <p14:cNvContentPartPr/>
                <p14:nvPr/>
              </p14:nvContentPartPr>
              <p14:xfrm>
                <a:off x="6840589" y="4996702"/>
                <a:ext cx="38160" cy="32760"/>
              </p14:xfrm>
            </p:contentPart>
          </mc:Choice>
          <mc:Fallback>
            <p:pic>
              <p:nvPicPr>
                <p:cNvPr id="175138" name="Freihand 175137">
                  <a:extLst>
                    <a:ext uri="{FF2B5EF4-FFF2-40B4-BE49-F238E27FC236}">
                      <a16:creationId xmlns:a16="http://schemas.microsoft.com/office/drawing/2014/main" id="{4D665269-E892-AD1C-C9E5-FF308B56068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31949" y="4987702"/>
                  <a:ext cx="558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153" name="Gruppieren 175152">
            <a:extLst>
              <a:ext uri="{FF2B5EF4-FFF2-40B4-BE49-F238E27FC236}">
                <a16:creationId xmlns:a16="http://schemas.microsoft.com/office/drawing/2014/main" id="{49CBF540-E45F-6714-0A22-3BF08F883CFA}"/>
              </a:ext>
            </a:extLst>
          </p:cNvPr>
          <p:cNvGrpSpPr/>
          <p:nvPr/>
        </p:nvGrpSpPr>
        <p:grpSpPr>
          <a:xfrm>
            <a:off x="7208869" y="4088062"/>
            <a:ext cx="1398960" cy="969480"/>
            <a:chOff x="7208869" y="4088062"/>
            <a:chExt cx="1398960" cy="9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140" name="Freihand 175139">
                  <a:extLst>
                    <a:ext uri="{FF2B5EF4-FFF2-40B4-BE49-F238E27FC236}">
                      <a16:creationId xmlns:a16="http://schemas.microsoft.com/office/drawing/2014/main" id="{23ECED7C-E331-B2A1-EF34-D101D62EB157}"/>
                    </a:ext>
                  </a:extLst>
                </p14:cNvPr>
                <p14:cNvContentPartPr/>
                <p14:nvPr/>
              </p14:nvContentPartPr>
              <p14:xfrm>
                <a:off x="7208869" y="4814542"/>
                <a:ext cx="142560" cy="243000"/>
              </p14:xfrm>
            </p:contentPart>
          </mc:Choice>
          <mc:Fallback>
            <p:pic>
              <p:nvPicPr>
                <p:cNvPr id="175140" name="Freihand 175139">
                  <a:extLst>
                    <a:ext uri="{FF2B5EF4-FFF2-40B4-BE49-F238E27FC236}">
                      <a16:creationId xmlns:a16="http://schemas.microsoft.com/office/drawing/2014/main" id="{23ECED7C-E331-B2A1-EF34-D101D62EB15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00229" y="4805542"/>
                  <a:ext cx="160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5141" name="Freihand 175140">
                  <a:extLst>
                    <a:ext uri="{FF2B5EF4-FFF2-40B4-BE49-F238E27FC236}">
                      <a16:creationId xmlns:a16="http://schemas.microsoft.com/office/drawing/2014/main" id="{8F8C096B-428E-5697-DD69-988FB3571475}"/>
                    </a:ext>
                  </a:extLst>
                </p14:cNvPr>
                <p14:cNvContentPartPr/>
                <p14:nvPr/>
              </p14:nvContentPartPr>
              <p14:xfrm>
                <a:off x="7329469" y="4786102"/>
                <a:ext cx="145080" cy="203760"/>
              </p14:xfrm>
            </p:contentPart>
          </mc:Choice>
          <mc:Fallback>
            <p:pic>
              <p:nvPicPr>
                <p:cNvPr id="175141" name="Freihand 175140">
                  <a:extLst>
                    <a:ext uri="{FF2B5EF4-FFF2-40B4-BE49-F238E27FC236}">
                      <a16:creationId xmlns:a16="http://schemas.microsoft.com/office/drawing/2014/main" id="{8F8C096B-428E-5697-DD69-988FB357147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320469" y="4777462"/>
                  <a:ext cx="162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5143" name="Freihand 175142">
                  <a:extLst>
                    <a:ext uri="{FF2B5EF4-FFF2-40B4-BE49-F238E27FC236}">
                      <a16:creationId xmlns:a16="http://schemas.microsoft.com/office/drawing/2014/main" id="{522D1725-B3E8-02B5-F9AA-4DC3CA47BC2F}"/>
                    </a:ext>
                  </a:extLst>
                </p14:cNvPr>
                <p14:cNvContentPartPr/>
                <p14:nvPr/>
              </p14:nvContentPartPr>
              <p14:xfrm>
                <a:off x="7533229" y="4761262"/>
                <a:ext cx="106200" cy="68040"/>
              </p14:xfrm>
            </p:contentPart>
          </mc:Choice>
          <mc:Fallback>
            <p:pic>
              <p:nvPicPr>
                <p:cNvPr id="175143" name="Freihand 175142">
                  <a:extLst>
                    <a:ext uri="{FF2B5EF4-FFF2-40B4-BE49-F238E27FC236}">
                      <a16:creationId xmlns:a16="http://schemas.microsoft.com/office/drawing/2014/main" id="{522D1725-B3E8-02B5-F9AA-4DC3CA47BC2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24229" y="4752622"/>
                  <a:ext cx="123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5144" name="Freihand 175143">
                  <a:extLst>
                    <a:ext uri="{FF2B5EF4-FFF2-40B4-BE49-F238E27FC236}">
                      <a16:creationId xmlns:a16="http://schemas.microsoft.com/office/drawing/2014/main" id="{492E5B92-FC76-507C-A53F-59DB38869758}"/>
                    </a:ext>
                  </a:extLst>
                </p14:cNvPr>
                <p14:cNvContentPartPr/>
                <p14:nvPr/>
              </p14:nvContentPartPr>
              <p14:xfrm>
                <a:off x="7669669" y="4601422"/>
                <a:ext cx="48600" cy="194760"/>
              </p14:xfrm>
            </p:contentPart>
          </mc:Choice>
          <mc:Fallback>
            <p:pic>
              <p:nvPicPr>
                <p:cNvPr id="175144" name="Freihand 175143">
                  <a:extLst>
                    <a:ext uri="{FF2B5EF4-FFF2-40B4-BE49-F238E27FC236}">
                      <a16:creationId xmlns:a16="http://schemas.microsoft.com/office/drawing/2014/main" id="{492E5B92-FC76-507C-A53F-59DB3886975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660669" y="4592422"/>
                  <a:ext cx="66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5145" name="Freihand 175144">
                  <a:extLst>
                    <a:ext uri="{FF2B5EF4-FFF2-40B4-BE49-F238E27FC236}">
                      <a16:creationId xmlns:a16="http://schemas.microsoft.com/office/drawing/2014/main" id="{78FC21DA-4CD6-E16A-1A71-A148C5CDB46B}"/>
                    </a:ext>
                  </a:extLst>
                </p14:cNvPr>
                <p14:cNvContentPartPr/>
                <p14:nvPr/>
              </p14:nvContentPartPr>
              <p14:xfrm>
                <a:off x="7688389" y="4612582"/>
                <a:ext cx="116280" cy="200520"/>
              </p14:xfrm>
            </p:contentPart>
          </mc:Choice>
          <mc:Fallback>
            <p:pic>
              <p:nvPicPr>
                <p:cNvPr id="175145" name="Freihand 175144">
                  <a:extLst>
                    <a:ext uri="{FF2B5EF4-FFF2-40B4-BE49-F238E27FC236}">
                      <a16:creationId xmlns:a16="http://schemas.microsoft.com/office/drawing/2014/main" id="{78FC21DA-4CD6-E16A-1A71-A148C5CDB46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79749" y="4603582"/>
                  <a:ext cx="133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5146" name="Freihand 175145">
                  <a:extLst>
                    <a:ext uri="{FF2B5EF4-FFF2-40B4-BE49-F238E27FC236}">
                      <a16:creationId xmlns:a16="http://schemas.microsoft.com/office/drawing/2014/main" id="{A6DDF747-987A-98E4-9C16-2D30905EE3CB}"/>
                    </a:ext>
                  </a:extLst>
                </p14:cNvPr>
                <p14:cNvContentPartPr/>
                <p14:nvPr/>
              </p14:nvContentPartPr>
              <p14:xfrm>
                <a:off x="7760389" y="4522222"/>
                <a:ext cx="200880" cy="222840"/>
              </p14:xfrm>
            </p:contentPart>
          </mc:Choice>
          <mc:Fallback>
            <p:pic>
              <p:nvPicPr>
                <p:cNvPr id="175146" name="Freihand 175145">
                  <a:extLst>
                    <a:ext uri="{FF2B5EF4-FFF2-40B4-BE49-F238E27FC236}">
                      <a16:creationId xmlns:a16="http://schemas.microsoft.com/office/drawing/2014/main" id="{A6DDF747-987A-98E4-9C16-2D30905EE3C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51389" y="4513582"/>
                  <a:ext cx="218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147" name="Freihand 175146">
                  <a:extLst>
                    <a:ext uri="{FF2B5EF4-FFF2-40B4-BE49-F238E27FC236}">
                      <a16:creationId xmlns:a16="http://schemas.microsoft.com/office/drawing/2014/main" id="{3D4A4FC2-3BA3-700B-205A-DEAFB5B45A2E}"/>
                    </a:ext>
                  </a:extLst>
                </p14:cNvPr>
                <p14:cNvContentPartPr/>
                <p14:nvPr/>
              </p14:nvContentPartPr>
              <p14:xfrm>
                <a:off x="8078989" y="4486942"/>
                <a:ext cx="97200" cy="58320"/>
              </p14:xfrm>
            </p:contentPart>
          </mc:Choice>
          <mc:Fallback>
            <p:pic>
              <p:nvPicPr>
                <p:cNvPr id="175147" name="Freihand 175146">
                  <a:extLst>
                    <a:ext uri="{FF2B5EF4-FFF2-40B4-BE49-F238E27FC236}">
                      <a16:creationId xmlns:a16="http://schemas.microsoft.com/office/drawing/2014/main" id="{3D4A4FC2-3BA3-700B-205A-DEAFB5B45A2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70349" y="4477942"/>
                  <a:ext cx="114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149" name="Freihand 175148">
                  <a:extLst>
                    <a:ext uri="{FF2B5EF4-FFF2-40B4-BE49-F238E27FC236}">
                      <a16:creationId xmlns:a16="http://schemas.microsoft.com/office/drawing/2014/main" id="{F256218A-14FF-9103-4E36-4DB1D05F3FE4}"/>
                    </a:ext>
                  </a:extLst>
                </p14:cNvPr>
                <p14:cNvContentPartPr/>
                <p14:nvPr/>
              </p14:nvContentPartPr>
              <p14:xfrm>
                <a:off x="8140549" y="4344742"/>
                <a:ext cx="148320" cy="238320"/>
              </p14:xfrm>
            </p:contentPart>
          </mc:Choice>
          <mc:Fallback>
            <p:pic>
              <p:nvPicPr>
                <p:cNvPr id="175149" name="Freihand 175148">
                  <a:extLst>
                    <a:ext uri="{FF2B5EF4-FFF2-40B4-BE49-F238E27FC236}">
                      <a16:creationId xmlns:a16="http://schemas.microsoft.com/office/drawing/2014/main" id="{F256218A-14FF-9103-4E36-4DB1D05F3FE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31909" y="4336102"/>
                  <a:ext cx="165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5150" name="Freihand 175149">
                  <a:extLst>
                    <a:ext uri="{FF2B5EF4-FFF2-40B4-BE49-F238E27FC236}">
                      <a16:creationId xmlns:a16="http://schemas.microsoft.com/office/drawing/2014/main" id="{F765177C-1C75-1B0C-05DB-E985AEF6733B}"/>
                    </a:ext>
                  </a:extLst>
                </p14:cNvPr>
                <p14:cNvContentPartPr/>
                <p14:nvPr/>
              </p14:nvContentPartPr>
              <p14:xfrm>
                <a:off x="8289229" y="4404502"/>
                <a:ext cx="37800" cy="68400"/>
              </p14:xfrm>
            </p:contentPart>
          </mc:Choice>
          <mc:Fallback>
            <p:pic>
              <p:nvPicPr>
                <p:cNvPr id="175150" name="Freihand 175149">
                  <a:extLst>
                    <a:ext uri="{FF2B5EF4-FFF2-40B4-BE49-F238E27FC236}">
                      <a16:creationId xmlns:a16="http://schemas.microsoft.com/office/drawing/2014/main" id="{F765177C-1C75-1B0C-05DB-E985AEF6733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280229" y="4395502"/>
                  <a:ext cx="55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5151" name="Freihand 175150">
                  <a:extLst>
                    <a:ext uri="{FF2B5EF4-FFF2-40B4-BE49-F238E27FC236}">
                      <a16:creationId xmlns:a16="http://schemas.microsoft.com/office/drawing/2014/main" id="{90BE8802-6AF3-B5B0-5359-AF906C987515}"/>
                    </a:ext>
                  </a:extLst>
                </p14:cNvPr>
                <p14:cNvContentPartPr/>
                <p14:nvPr/>
              </p14:nvContentPartPr>
              <p14:xfrm>
                <a:off x="8362669" y="4223782"/>
                <a:ext cx="66600" cy="227520"/>
              </p14:xfrm>
            </p:contentPart>
          </mc:Choice>
          <mc:Fallback>
            <p:pic>
              <p:nvPicPr>
                <p:cNvPr id="175151" name="Freihand 175150">
                  <a:extLst>
                    <a:ext uri="{FF2B5EF4-FFF2-40B4-BE49-F238E27FC236}">
                      <a16:creationId xmlns:a16="http://schemas.microsoft.com/office/drawing/2014/main" id="{90BE8802-6AF3-B5B0-5359-AF906C98751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353669" y="4215142"/>
                  <a:ext cx="84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152" name="Freihand 175151">
                  <a:extLst>
                    <a:ext uri="{FF2B5EF4-FFF2-40B4-BE49-F238E27FC236}">
                      <a16:creationId xmlns:a16="http://schemas.microsoft.com/office/drawing/2014/main" id="{760C791B-C9C6-DD53-C9E8-62323E6A5A10}"/>
                    </a:ext>
                  </a:extLst>
                </p14:cNvPr>
                <p14:cNvContentPartPr/>
                <p14:nvPr/>
              </p14:nvContentPartPr>
              <p14:xfrm>
                <a:off x="8435389" y="4088062"/>
                <a:ext cx="172440" cy="311400"/>
              </p14:xfrm>
            </p:contentPart>
          </mc:Choice>
          <mc:Fallback>
            <p:pic>
              <p:nvPicPr>
                <p:cNvPr id="175152" name="Freihand 175151">
                  <a:extLst>
                    <a:ext uri="{FF2B5EF4-FFF2-40B4-BE49-F238E27FC236}">
                      <a16:creationId xmlns:a16="http://schemas.microsoft.com/office/drawing/2014/main" id="{760C791B-C9C6-DD53-C9E8-62323E6A5A1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426749" y="4079422"/>
                  <a:ext cx="19008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256" name="Gruppieren 175255">
            <a:extLst>
              <a:ext uri="{FF2B5EF4-FFF2-40B4-BE49-F238E27FC236}">
                <a16:creationId xmlns:a16="http://schemas.microsoft.com/office/drawing/2014/main" id="{53CF38BF-D256-5EFE-5BBC-74CF0D6DFFAA}"/>
              </a:ext>
            </a:extLst>
          </p:cNvPr>
          <p:cNvGrpSpPr/>
          <p:nvPr/>
        </p:nvGrpSpPr>
        <p:grpSpPr>
          <a:xfrm>
            <a:off x="9289309" y="882622"/>
            <a:ext cx="2511720" cy="858960"/>
            <a:chOff x="9289309" y="882622"/>
            <a:chExt cx="2511720" cy="85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232" name="Freihand 175231">
                  <a:extLst>
                    <a:ext uri="{FF2B5EF4-FFF2-40B4-BE49-F238E27FC236}">
                      <a16:creationId xmlns:a16="http://schemas.microsoft.com/office/drawing/2014/main" id="{5ACDE199-AEEB-7E50-6A0B-66082B82A479}"/>
                    </a:ext>
                  </a:extLst>
                </p14:cNvPr>
                <p14:cNvContentPartPr/>
                <p14:nvPr/>
              </p14:nvContentPartPr>
              <p14:xfrm>
                <a:off x="11253829" y="905662"/>
                <a:ext cx="108360" cy="164520"/>
              </p14:xfrm>
            </p:contentPart>
          </mc:Choice>
          <mc:Fallback>
            <p:pic>
              <p:nvPicPr>
                <p:cNvPr id="175232" name="Freihand 175231">
                  <a:extLst>
                    <a:ext uri="{FF2B5EF4-FFF2-40B4-BE49-F238E27FC236}">
                      <a16:creationId xmlns:a16="http://schemas.microsoft.com/office/drawing/2014/main" id="{5ACDE199-AEEB-7E50-6A0B-66082B82A47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245189" y="896662"/>
                  <a:ext cx="126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5233" name="Freihand 175232">
                  <a:extLst>
                    <a:ext uri="{FF2B5EF4-FFF2-40B4-BE49-F238E27FC236}">
                      <a16:creationId xmlns:a16="http://schemas.microsoft.com/office/drawing/2014/main" id="{41F8A36F-BF04-59A1-2129-A2814A17C830}"/>
                    </a:ext>
                  </a:extLst>
                </p14:cNvPr>
                <p14:cNvContentPartPr/>
                <p14:nvPr/>
              </p14:nvContentPartPr>
              <p14:xfrm>
                <a:off x="11245549" y="1015822"/>
                <a:ext cx="168120" cy="23040"/>
              </p14:xfrm>
            </p:contentPart>
          </mc:Choice>
          <mc:Fallback>
            <p:pic>
              <p:nvPicPr>
                <p:cNvPr id="175233" name="Freihand 175232">
                  <a:extLst>
                    <a:ext uri="{FF2B5EF4-FFF2-40B4-BE49-F238E27FC236}">
                      <a16:creationId xmlns:a16="http://schemas.microsoft.com/office/drawing/2014/main" id="{41F8A36F-BF04-59A1-2129-A2814A17C83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236909" y="1007182"/>
                  <a:ext cx="185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5234" name="Freihand 175233">
                  <a:extLst>
                    <a:ext uri="{FF2B5EF4-FFF2-40B4-BE49-F238E27FC236}">
                      <a16:creationId xmlns:a16="http://schemas.microsoft.com/office/drawing/2014/main" id="{1E336889-F6C5-40D1-BCDA-3752431D2AB1}"/>
                    </a:ext>
                  </a:extLst>
                </p14:cNvPr>
                <p14:cNvContentPartPr/>
                <p14:nvPr/>
              </p14:nvContentPartPr>
              <p14:xfrm>
                <a:off x="11438509" y="882622"/>
                <a:ext cx="129600" cy="178200"/>
              </p14:xfrm>
            </p:contentPart>
          </mc:Choice>
          <mc:Fallback>
            <p:pic>
              <p:nvPicPr>
                <p:cNvPr id="175234" name="Freihand 175233">
                  <a:extLst>
                    <a:ext uri="{FF2B5EF4-FFF2-40B4-BE49-F238E27FC236}">
                      <a16:creationId xmlns:a16="http://schemas.microsoft.com/office/drawing/2014/main" id="{1E336889-F6C5-40D1-BCDA-3752431D2AB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429509" y="873622"/>
                  <a:ext cx="147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154" name="Freihand 175153">
                  <a:extLst>
                    <a:ext uri="{FF2B5EF4-FFF2-40B4-BE49-F238E27FC236}">
                      <a16:creationId xmlns:a16="http://schemas.microsoft.com/office/drawing/2014/main" id="{7676B5D1-CD20-B845-414F-89D7A95AE7AE}"/>
                    </a:ext>
                  </a:extLst>
                </p14:cNvPr>
                <p14:cNvContentPartPr/>
                <p14:nvPr/>
              </p14:nvContentPartPr>
              <p14:xfrm>
                <a:off x="9695749" y="1336942"/>
                <a:ext cx="26640" cy="37080"/>
              </p14:xfrm>
            </p:contentPart>
          </mc:Choice>
          <mc:Fallback>
            <p:pic>
              <p:nvPicPr>
                <p:cNvPr id="175154" name="Freihand 175153">
                  <a:extLst>
                    <a:ext uri="{FF2B5EF4-FFF2-40B4-BE49-F238E27FC236}">
                      <a16:creationId xmlns:a16="http://schemas.microsoft.com/office/drawing/2014/main" id="{7676B5D1-CD20-B845-414F-89D7A95AE7A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86749" y="1327942"/>
                  <a:ext cx="44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155" name="Freihand 175154">
                  <a:extLst>
                    <a:ext uri="{FF2B5EF4-FFF2-40B4-BE49-F238E27FC236}">
                      <a16:creationId xmlns:a16="http://schemas.microsoft.com/office/drawing/2014/main" id="{E351E76A-3AAF-54A1-F32E-87443B061798}"/>
                    </a:ext>
                  </a:extLst>
                </p14:cNvPr>
                <p14:cNvContentPartPr/>
                <p14:nvPr/>
              </p14:nvContentPartPr>
              <p14:xfrm>
                <a:off x="9444469" y="1207702"/>
                <a:ext cx="294480" cy="57240"/>
              </p14:xfrm>
            </p:contentPart>
          </mc:Choice>
          <mc:Fallback>
            <p:pic>
              <p:nvPicPr>
                <p:cNvPr id="175155" name="Freihand 175154">
                  <a:extLst>
                    <a:ext uri="{FF2B5EF4-FFF2-40B4-BE49-F238E27FC236}">
                      <a16:creationId xmlns:a16="http://schemas.microsoft.com/office/drawing/2014/main" id="{E351E76A-3AAF-54A1-F32E-87443B06179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35469" y="1199062"/>
                  <a:ext cx="312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5156" name="Freihand 175155">
                  <a:extLst>
                    <a:ext uri="{FF2B5EF4-FFF2-40B4-BE49-F238E27FC236}">
                      <a16:creationId xmlns:a16="http://schemas.microsoft.com/office/drawing/2014/main" id="{09984F32-22A9-24F3-F2D9-30AD055652AC}"/>
                    </a:ext>
                  </a:extLst>
                </p14:cNvPr>
                <p14:cNvContentPartPr/>
                <p14:nvPr/>
              </p14:nvContentPartPr>
              <p14:xfrm>
                <a:off x="9289309" y="1136782"/>
                <a:ext cx="235800" cy="201240"/>
              </p14:xfrm>
            </p:contentPart>
          </mc:Choice>
          <mc:Fallback>
            <p:pic>
              <p:nvPicPr>
                <p:cNvPr id="175156" name="Freihand 175155">
                  <a:extLst>
                    <a:ext uri="{FF2B5EF4-FFF2-40B4-BE49-F238E27FC236}">
                      <a16:creationId xmlns:a16="http://schemas.microsoft.com/office/drawing/2014/main" id="{09984F32-22A9-24F3-F2D9-30AD055652A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280669" y="1127782"/>
                  <a:ext cx="253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5158" name="Freihand 175157">
                  <a:extLst>
                    <a:ext uri="{FF2B5EF4-FFF2-40B4-BE49-F238E27FC236}">
                      <a16:creationId xmlns:a16="http://schemas.microsoft.com/office/drawing/2014/main" id="{66C3CF0D-B696-DED5-E6C0-11592DB24A5E}"/>
                    </a:ext>
                  </a:extLst>
                </p14:cNvPr>
                <p14:cNvContentPartPr/>
                <p14:nvPr/>
              </p14:nvContentPartPr>
              <p14:xfrm>
                <a:off x="9921829" y="1087822"/>
                <a:ext cx="7200" cy="143280"/>
              </p14:xfrm>
            </p:contentPart>
          </mc:Choice>
          <mc:Fallback>
            <p:pic>
              <p:nvPicPr>
                <p:cNvPr id="175158" name="Freihand 175157">
                  <a:extLst>
                    <a:ext uri="{FF2B5EF4-FFF2-40B4-BE49-F238E27FC236}">
                      <a16:creationId xmlns:a16="http://schemas.microsoft.com/office/drawing/2014/main" id="{66C3CF0D-B696-DED5-E6C0-11592DB24A5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12829" y="1078822"/>
                  <a:ext cx="24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5159" name="Freihand 175158">
                  <a:extLst>
                    <a:ext uri="{FF2B5EF4-FFF2-40B4-BE49-F238E27FC236}">
                      <a16:creationId xmlns:a16="http://schemas.microsoft.com/office/drawing/2014/main" id="{16FF92E2-B084-8827-0A4F-44B4B07CB57E}"/>
                    </a:ext>
                  </a:extLst>
                </p14:cNvPr>
                <p14:cNvContentPartPr/>
                <p14:nvPr/>
              </p14:nvContentPartPr>
              <p14:xfrm>
                <a:off x="9876829" y="1200142"/>
                <a:ext cx="118080" cy="48960"/>
              </p14:xfrm>
            </p:contentPart>
          </mc:Choice>
          <mc:Fallback>
            <p:pic>
              <p:nvPicPr>
                <p:cNvPr id="175159" name="Freihand 175158">
                  <a:extLst>
                    <a:ext uri="{FF2B5EF4-FFF2-40B4-BE49-F238E27FC236}">
                      <a16:creationId xmlns:a16="http://schemas.microsoft.com/office/drawing/2014/main" id="{16FF92E2-B084-8827-0A4F-44B4B07CB57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867829" y="1191502"/>
                  <a:ext cx="135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5160" name="Freihand 175159">
                  <a:extLst>
                    <a:ext uri="{FF2B5EF4-FFF2-40B4-BE49-F238E27FC236}">
                      <a16:creationId xmlns:a16="http://schemas.microsoft.com/office/drawing/2014/main" id="{0AA2F438-2B8F-AD06-4097-6483F4204946}"/>
                    </a:ext>
                  </a:extLst>
                </p14:cNvPr>
                <p14:cNvContentPartPr/>
                <p14:nvPr/>
              </p14:nvContentPartPr>
              <p14:xfrm>
                <a:off x="9853069" y="1041382"/>
                <a:ext cx="99000" cy="30960"/>
              </p14:xfrm>
            </p:contentPart>
          </mc:Choice>
          <mc:Fallback>
            <p:pic>
              <p:nvPicPr>
                <p:cNvPr id="175160" name="Freihand 175159">
                  <a:extLst>
                    <a:ext uri="{FF2B5EF4-FFF2-40B4-BE49-F238E27FC236}">
                      <a16:creationId xmlns:a16="http://schemas.microsoft.com/office/drawing/2014/main" id="{0AA2F438-2B8F-AD06-4097-6483F420494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44069" y="1032382"/>
                  <a:ext cx="116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5161" name="Freihand 175160">
                  <a:extLst>
                    <a:ext uri="{FF2B5EF4-FFF2-40B4-BE49-F238E27FC236}">
                      <a16:creationId xmlns:a16="http://schemas.microsoft.com/office/drawing/2014/main" id="{B793DF77-D1AF-1513-27EA-D4C22B21B1ED}"/>
                    </a:ext>
                  </a:extLst>
                </p14:cNvPr>
                <p14:cNvContentPartPr/>
                <p14:nvPr/>
              </p14:nvContentPartPr>
              <p14:xfrm>
                <a:off x="9984469" y="1134262"/>
                <a:ext cx="204840" cy="75600"/>
              </p14:xfrm>
            </p:contentPart>
          </mc:Choice>
          <mc:Fallback>
            <p:pic>
              <p:nvPicPr>
                <p:cNvPr id="175161" name="Freihand 175160">
                  <a:extLst>
                    <a:ext uri="{FF2B5EF4-FFF2-40B4-BE49-F238E27FC236}">
                      <a16:creationId xmlns:a16="http://schemas.microsoft.com/office/drawing/2014/main" id="{B793DF77-D1AF-1513-27EA-D4C22B21B1E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975829" y="1125262"/>
                  <a:ext cx="222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5162" name="Freihand 175161">
                  <a:extLst>
                    <a:ext uri="{FF2B5EF4-FFF2-40B4-BE49-F238E27FC236}">
                      <a16:creationId xmlns:a16="http://schemas.microsoft.com/office/drawing/2014/main" id="{070C634A-3CD6-22FE-3843-AC45CAF2D9A0}"/>
                    </a:ext>
                  </a:extLst>
                </p14:cNvPr>
                <p14:cNvContentPartPr/>
                <p14:nvPr/>
              </p14:nvContentPartPr>
              <p14:xfrm>
                <a:off x="10186429" y="1131382"/>
                <a:ext cx="87120" cy="188280"/>
              </p14:xfrm>
            </p:contentPart>
          </mc:Choice>
          <mc:Fallback>
            <p:pic>
              <p:nvPicPr>
                <p:cNvPr id="175162" name="Freihand 175161">
                  <a:extLst>
                    <a:ext uri="{FF2B5EF4-FFF2-40B4-BE49-F238E27FC236}">
                      <a16:creationId xmlns:a16="http://schemas.microsoft.com/office/drawing/2014/main" id="{070C634A-3CD6-22FE-3843-AC45CAF2D9A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77789" y="1122742"/>
                  <a:ext cx="104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5163" name="Freihand 175162">
                  <a:extLst>
                    <a:ext uri="{FF2B5EF4-FFF2-40B4-BE49-F238E27FC236}">
                      <a16:creationId xmlns:a16="http://schemas.microsoft.com/office/drawing/2014/main" id="{06A2912A-B046-890A-2845-DCC5FB9871D2}"/>
                    </a:ext>
                  </a:extLst>
                </p14:cNvPr>
                <p14:cNvContentPartPr/>
                <p14:nvPr/>
              </p14:nvContentPartPr>
              <p14:xfrm>
                <a:off x="10300189" y="976582"/>
                <a:ext cx="160920" cy="208440"/>
              </p14:xfrm>
            </p:contentPart>
          </mc:Choice>
          <mc:Fallback>
            <p:pic>
              <p:nvPicPr>
                <p:cNvPr id="175163" name="Freihand 175162">
                  <a:extLst>
                    <a:ext uri="{FF2B5EF4-FFF2-40B4-BE49-F238E27FC236}">
                      <a16:creationId xmlns:a16="http://schemas.microsoft.com/office/drawing/2014/main" id="{06A2912A-B046-890A-2845-DCC5FB9871D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291549" y="967942"/>
                  <a:ext cx="178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5164" name="Freihand 175163">
                  <a:extLst>
                    <a:ext uri="{FF2B5EF4-FFF2-40B4-BE49-F238E27FC236}">
                      <a16:creationId xmlns:a16="http://schemas.microsoft.com/office/drawing/2014/main" id="{C153F9F6-96E8-9B7B-ED97-FDFB2EC734D2}"/>
                    </a:ext>
                  </a:extLst>
                </p14:cNvPr>
                <p14:cNvContentPartPr/>
                <p14:nvPr/>
              </p14:nvContentPartPr>
              <p14:xfrm>
                <a:off x="10512949" y="1058662"/>
                <a:ext cx="87480" cy="115920"/>
              </p14:xfrm>
            </p:contentPart>
          </mc:Choice>
          <mc:Fallback>
            <p:pic>
              <p:nvPicPr>
                <p:cNvPr id="175164" name="Freihand 175163">
                  <a:extLst>
                    <a:ext uri="{FF2B5EF4-FFF2-40B4-BE49-F238E27FC236}">
                      <a16:creationId xmlns:a16="http://schemas.microsoft.com/office/drawing/2014/main" id="{C153F9F6-96E8-9B7B-ED97-FDFB2EC734D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503949" y="1050022"/>
                  <a:ext cx="105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5166" name="Freihand 175165">
                  <a:extLst>
                    <a:ext uri="{FF2B5EF4-FFF2-40B4-BE49-F238E27FC236}">
                      <a16:creationId xmlns:a16="http://schemas.microsoft.com/office/drawing/2014/main" id="{D64BC5CA-E9CB-6DB1-65B9-31A2547988ED}"/>
                    </a:ext>
                  </a:extLst>
                </p14:cNvPr>
                <p14:cNvContentPartPr/>
                <p14:nvPr/>
              </p14:nvContentPartPr>
              <p14:xfrm>
                <a:off x="10757749" y="1050382"/>
                <a:ext cx="77400" cy="106200"/>
              </p14:xfrm>
            </p:contentPart>
          </mc:Choice>
          <mc:Fallback>
            <p:pic>
              <p:nvPicPr>
                <p:cNvPr id="175166" name="Freihand 175165">
                  <a:extLst>
                    <a:ext uri="{FF2B5EF4-FFF2-40B4-BE49-F238E27FC236}">
                      <a16:creationId xmlns:a16="http://schemas.microsoft.com/office/drawing/2014/main" id="{D64BC5CA-E9CB-6DB1-65B9-31A2547988E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749109" y="1041742"/>
                  <a:ext cx="95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5167" name="Freihand 175166">
                  <a:extLst>
                    <a:ext uri="{FF2B5EF4-FFF2-40B4-BE49-F238E27FC236}">
                      <a16:creationId xmlns:a16="http://schemas.microsoft.com/office/drawing/2014/main" id="{902F04BE-5552-41A4-DCF4-695300133E7F}"/>
                    </a:ext>
                  </a:extLst>
                </p14:cNvPr>
                <p14:cNvContentPartPr/>
                <p14:nvPr/>
              </p14:nvContentPartPr>
              <p14:xfrm>
                <a:off x="10867909" y="1037062"/>
                <a:ext cx="212040" cy="69840"/>
              </p14:xfrm>
            </p:contentPart>
          </mc:Choice>
          <mc:Fallback>
            <p:pic>
              <p:nvPicPr>
                <p:cNvPr id="175167" name="Freihand 175166">
                  <a:extLst>
                    <a:ext uri="{FF2B5EF4-FFF2-40B4-BE49-F238E27FC236}">
                      <a16:creationId xmlns:a16="http://schemas.microsoft.com/office/drawing/2014/main" id="{902F04BE-5552-41A4-DCF4-695300133E7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858909" y="1028062"/>
                  <a:ext cx="229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5235" name="Freihand 175234">
                  <a:extLst>
                    <a:ext uri="{FF2B5EF4-FFF2-40B4-BE49-F238E27FC236}">
                      <a16:creationId xmlns:a16="http://schemas.microsoft.com/office/drawing/2014/main" id="{57E2764C-7F10-C595-54E8-46EF274EC6F4}"/>
                    </a:ext>
                  </a:extLst>
                </p14:cNvPr>
                <p14:cNvContentPartPr/>
                <p14:nvPr/>
              </p14:nvContentPartPr>
              <p14:xfrm>
                <a:off x="9819589" y="1299502"/>
                <a:ext cx="363240" cy="288720"/>
              </p14:xfrm>
            </p:contentPart>
          </mc:Choice>
          <mc:Fallback>
            <p:pic>
              <p:nvPicPr>
                <p:cNvPr id="175235" name="Freihand 175234">
                  <a:extLst>
                    <a:ext uri="{FF2B5EF4-FFF2-40B4-BE49-F238E27FC236}">
                      <a16:creationId xmlns:a16="http://schemas.microsoft.com/office/drawing/2014/main" id="{57E2764C-7F10-C595-54E8-46EF274EC6F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810589" y="1290862"/>
                  <a:ext cx="380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5236" name="Freihand 175235">
                  <a:extLst>
                    <a:ext uri="{FF2B5EF4-FFF2-40B4-BE49-F238E27FC236}">
                      <a16:creationId xmlns:a16="http://schemas.microsoft.com/office/drawing/2014/main" id="{3883FDE3-4E16-C80D-FD60-E711722281D9}"/>
                    </a:ext>
                  </a:extLst>
                </p14:cNvPr>
                <p14:cNvContentPartPr/>
                <p14:nvPr/>
              </p14:nvContentPartPr>
              <p14:xfrm>
                <a:off x="10111189" y="1341622"/>
                <a:ext cx="10080" cy="3600"/>
              </p14:xfrm>
            </p:contentPart>
          </mc:Choice>
          <mc:Fallback>
            <p:pic>
              <p:nvPicPr>
                <p:cNvPr id="175236" name="Freihand 175235">
                  <a:extLst>
                    <a:ext uri="{FF2B5EF4-FFF2-40B4-BE49-F238E27FC236}">
                      <a16:creationId xmlns:a16="http://schemas.microsoft.com/office/drawing/2014/main" id="{3883FDE3-4E16-C80D-FD60-E711722281D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102189" y="1332622"/>
                  <a:ext cx="2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5239" name="Freihand 175238">
                  <a:extLst>
                    <a:ext uri="{FF2B5EF4-FFF2-40B4-BE49-F238E27FC236}">
                      <a16:creationId xmlns:a16="http://schemas.microsoft.com/office/drawing/2014/main" id="{F4AE3C96-562E-C364-C51E-2DF0281528AE}"/>
                    </a:ext>
                  </a:extLst>
                </p14:cNvPr>
                <p14:cNvContentPartPr/>
                <p14:nvPr/>
              </p14:nvContentPartPr>
              <p14:xfrm>
                <a:off x="10308109" y="1321822"/>
                <a:ext cx="69480" cy="110520"/>
              </p14:xfrm>
            </p:contentPart>
          </mc:Choice>
          <mc:Fallback>
            <p:pic>
              <p:nvPicPr>
                <p:cNvPr id="175239" name="Freihand 175238">
                  <a:extLst>
                    <a:ext uri="{FF2B5EF4-FFF2-40B4-BE49-F238E27FC236}">
                      <a16:creationId xmlns:a16="http://schemas.microsoft.com/office/drawing/2014/main" id="{F4AE3C96-562E-C364-C51E-2DF0281528A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299469" y="1313182"/>
                  <a:ext cx="87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5240" name="Freihand 175239">
                  <a:extLst>
                    <a:ext uri="{FF2B5EF4-FFF2-40B4-BE49-F238E27FC236}">
                      <a16:creationId xmlns:a16="http://schemas.microsoft.com/office/drawing/2014/main" id="{1BC2256A-9AA2-9D2C-7ACA-F054FF38695B}"/>
                    </a:ext>
                  </a:extLst>
                </p14:cNvPr>
                <p14:cNvContentPartPr/>
                <p14:nvPr/>
              </p14:nvContentPartPr>
              <p14:xfrm>
                <a:off x="10354549" y="1424062"/>
                <a:ext cx="82800" cy="25200"/>
              </p14:xfrm>
            </p:contentPart>
          </mc:Choice>
          <mc:Fallback>
            <p:pic>
              <p:nvPicPr>
                <p:cNvPr id="175240" name="Freihand 175239">
                  <a:extLst>
                    <a:ext uri="{FF2B5EF4-FFF2-40B4-BE49-F238E27FC236}">
                      <a16:creationId xmlns:a16="http://schemas.microsoft.com/office/drawing/2014/main" id="{1BC2256A-9AA2-9D2C-7ACA-F054FF38695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345909" y="1415422"/>
                  <a:ext cx="100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5241" name="Freihand 175240">
                  <a:extLst>
                    <a:ext uri="{FF2B5EF4-FFF2-40B4-BE49-F238E27FC236}">
                      <a16:creationId xmlns:a16="http://schemas.microsoft.com/office/drawing/2014/main" id="{06C17945-266F-6C13-440B-81821E1BBB95}"/>
                    </a:ext>
                  </a:extLst>
                </p14:cNvPr>
                <p14:cNvContentPartPr/>
                <p14:nvPr/>
              </p14:nvContentPartPr>
              <p14:xfrm>
                <a:off x="10427269" y="1376182"/>
                <a:ext cx="168120" cy="52200"/>
              </p14:xfrm>
            </p:contentPart>
          </mc:Choice>
          <mc:Fallback>
            <p:pic>
              <p:nvPicPr>
                <p:cNvPr id="175241" name="Freihand 175240">
                  <a:extLst>
                    <a:ext uri="{FF2B5EF4-FFF2-40B4-BE49-F238E27FC236}">
                      <a16:creationId xmlns:a16="http://schemas.microsoft.com/office/drawing/2014/main" id="{06C17945-266F-6C13-440B-81821E1BBB9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18269" y="1367182"/>
                  <a:ext cx="185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5242" name="Freihand 175241">
                  <a:extLst>
                    <a:ext uri="{FF2B5EF4-FFF2-40B4-BE49-F238E27FC236}">
                      <a16:creationId xmlns:a16="http://schemas.microsoft.com/office/drawing/2014/main" id="{7A63946D-C838-2EAC-A6E8-32F5AC6553C4}"/>
                    </a:ext>
                  </a:extLst>
                </p14:cNvPr>
                <p14:cNvContentPartPr/>
                <p14:nvPr/>
              </p14:nvContentPartPr>
              <p14:xfrm>
                <a:off x="10606549" y="1246582"/>
                <a:ext cx="189000" cy="183240"/>
              </p14:xfrm>
            </p:contentPart>
          </mc:Choice>
          <mc:Fallback>
            <p:pic>
              <p:nvPicPr>
                <p:cNvPr id="175242" name="Freihand 175241">
                  <a:extLst>
                    <a:ext uri="{FF2B5EF4-FFF2-40B4-BE49-F238E27FC236}">
                      <a16:creationId xmlns:a16="http://schemas.microsoft.com/office/drawing/2014/main" id="{7A63946D-C838-2EAC-A6E8-32F5AC6553C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597909" y="1237942"/>
                  <a:ext cx="206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5243" name="Freihand 175242">
                  <a:extLst>
                    <a:ext uri="{FF2B5EF4-FFF2-40B4-BE49-F238E27FC236}">
                      <a16:creationId xmlns:a16="http://schemas.microsoft.com/office/drawing/2014/main" id="{3CF408CE-A5A3-E672-4E8C-1D9F5415AC22}"/>
                    </a:ext>
                  </a:extLst>
                </p14:cNvPr>
                <p14:cNvContentPartPr/>
                <p14:nvPr/>
              </p14:nvContentPartPr>
              <p14:xfrm>
                <a:off x="10762069" y="1284742"/>
                <a:ext cx="208440" cy="97920"/>
              </p14:xfrm>
            </p:contentPart>
          </mc:Choice>
          <mc:Fallback>
            <p:pic>
              <p:nvPicPr>
                <p:cNvPr id="175243" name="Freihand 175242">
                  <a:extLst>
                    <a:ext uri="{FF2B5EF4-FFF2-40B4-BE49-F238E27FC236}">
                      <a16:creationId xmlns:a16="http://schemas.microsoft.com/office/drawing/2014/main" id="{3CF408CE-A5A3-E672-4E8C-1D9F5415AC2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753429" y="1276102"/>
                  <a:ext cx="226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75244" name="Freihand 175243">
                  <a:extLst>
                    <a:ext uri="{FF2B5EF4-FFF2-40B4-BE49-F238E27FC236}">
                      <a16:creationId xmlns:a16="http://schemas.microsoft.com/office/drawing/2014/main" id="{921935B0-7B10-C9E3-FCF4-05778A11DC21}"/>
                    </a:ext>
                  </a:extLst>
                </p14:cNvPr>
                <p14:cNvContentPartPr/>
                <p14:nvPr/>
              </p14:nvContentPartPr>
              <p14:xfrm>
                <a:off x="10966189" y="1202302"/>
                <a:ext cx="213480" cy="183600"/>
              </p14:xfrm>
            </p:contentPart>
          </mc:Choice>
          <mc:Fallback>
            <p:pic>
              <p:nvPicPr>
                <p:cNvPr id="175244" name="Freihand 175243">
                  <a:extLst>
                    <a:ext uri="{FF2B5EF4-FFF2-40B4-BE49-F238E27FC236}">
                      <a16:creationId xmlns:a16="http://schemas.microsoft.com/office/drawing/2014/main" id="{921935B0-7B10-C9E3-FCF4-05778A11DC2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957189" y="1193302"/>
                  <a:ext cx="231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75245" name="Freihand 175244">
                  <a:extLst>
                    <a:ext uri="{FF2B5EF4-FFF2-40B4-BE49-F238E27FC236}">
                      <a16:creationId xmlns:a16="http://schemas.microsoft.com/office/drawing/2014/main" id="{EF2AB8AE-6F55-BE22-DE02-FC43BF229039}"/>
                    </a:ext>
                  </a:extLst>
                </p14:cNvPr>
                <p14:cNvContentPartPr/>
                <p14:nvPr/>
              </p14:nvContentPartPr>
              <p14:xfrm>
                <a:off x="11258509" y="1211302"/>
                <a:ext cx="95400" cy="162360"/>
              </p14:xfrm>
            </p:contentPart>
          </mc:Choice>
          <mc:Fallback>
            <p:pic>
              <p:nvPicPr>
                <p:cNvPr id="175245" name="Freihand 175244">
                  <a:extLst>
                    <a:ext uri="{FF2B5EF4-FFF2-40B4-BE49-F238E27FC236}">
                      <a16:creationId xmlns:a16="http://schemas.microsoft.com/office/drawing/2014/main" id="{EF2AB8AE-6F55-BE22-DE02-FC43BF22903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249869" y="1202662"/>
                  <a:ext cx="113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5246" name="Freihand 175245">
                  <a:extLst>
                    <a:ext uri="{FF2B5EF4-FFF2-40B4-BE49-F238E27FC236}">
                      <a16:creationId xmlns:a16="http://schemas.microsoft.com/office/drawing/2014/main" id="{993540BD-0871-546C-83D1-8308F5608829}"/>
                    </a:ext>
                  </a:extLst>
                </p14:cNvPr>
                <p14:cNvContentPartPr/>
                <p14:nvPr/>
              </p14:nvContentPartPr>
              <p14:xfrm>
                <a:off x="11249869" y="1293382"/>
                <a:ext cx="209160" cy="41760"/>
              </p14:xfrm>
            </p:contentPart>
          </mc:Choice>
          <mc:Fallback>
            <p:pic>
              <p:nvPicPr>
                <p:cNvPr id="175246" name="Freihand 175245">
                  <a:extLst>
                    <a:ext uri="{FF2B5EF4-FFF2-40B4-BE49-F238E27FC236}">
                      <a16:creationId xmlns:a16="http://schemas.microsoft.com/office/drawing/2014/main" id="{993540BD-0871-546C-83D1-8308F560882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240869" y="1284382"/>
                  <a:ext cx="226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5247" name="Freihand 175246">
                  <a:extLst>
                    <a:ext uri="{FF2B5EF4-FFF2-40B4-BE49-F238E27FC236}">
                      <a16:creationId xmlns:a16="http://schemas.microsoft.com/office/drawing/2014/main" id="{E83736EF-B9E1-51D8-F07B-6B5A716D7CF7}"/>
                    </a:ext>
                  </a:extLst>
                </p14:cNvPr>
                <p14:cNvContentPartPr/>
                <p14:nvPr/>
              </p14:nvContentPartPr>
              <p14:xfrm>
                <a:off x="11467669" y="1219942"/>
                <a:ext cx="105120" cy="145440"/>
              </p14:xfrm>
            </p:contentPart>
          </mc:Choice>
          <mc:Fallback>
            <p:pic>
              <p:nvPicPr>
                <p:cNvPr id="175247" name="Freihand 175246">
                  <a:extLst>
                    <a:ext uri="{FF2B5EF4-FFF2-40B4-BE49-F238E27FC236}">
                      <a16:creationId xmlns:a16="http://schemas.microsoft.com/office/drawing/2014/main" id="{E83736EF-B9E1-51D8-F07B-6B5A716D7CF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458669" y="1210942"/>
                  <a:ext cx="122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5248" name="Freihand 175247">
                  <a:extLst>
                    <a:ext uri="{FF2B5EF4-FFF2-40B4-BE49-F238E27FC236}">
                      <a16:creationId xmlns:a16="http://schemas.microsoft.com/office/drawing/2014/main" id="{6F4148DA-AA51-16C0-037A-DD200398768F}"/>
                    </a:ext>
                  </a:extLst>
                </p14:cNvPr>
                <p14:cNvContentPartPr/>
                <p14:nvPr/>
              </p14:nvContentPartPr>
              <p14:xfrm>
                <a:off x="11600149" y="1255942"/>
                <a:ext cx="200880" cy="71280"/>
              </p14:xfrm>
            </p:contentPart>
          </mc:Choice>
          <mc:Fallback>
            <p:pic>
              <p:nvPicPr>
                <p:cNvPr id="175248" name="Freihand 175247">
                  <a:extLst>
                    <a:ext uri="{FF2B5EF4-FFF2-40B4-BE49-F238E27FC236}">
                      <a16:creationId xmlns:a16="http://schemas.microsoft.com/office/drawing/2014/main" id="{6F4148DA-AA51-16C0-037A-DD200398768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591509" y="1246942"/>
                  <a:ext cx="218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75249" name="Freihand 175248">
                  <a:extLst>
                    <a:ext uri="{FF2B5EF4-FFF2-40B4-BE49-F238E27FC236}">
                      <a16:creationId xmlns:a16="http://schemas.microsoft.com/office/drawing/2014/main" id="{15ACB5B7-5204-CE04-0DFC-C61B3BFC6607}"/>
                    </a:ext>
                  </a:extLst>
                </p14:cNvPr>
                <p14:cNvContentPartPr/>
                <p14:nvPr/>
              </p14:nvContentPartPr>
              <p14:xfrm>
                <a:off x="9907429" y="1683982"/>
                <a:ext cx="195120" cy="57600"/>
              </p14:xfrm>
            </p:contentPart>
          </mc:Choice>
          <mc:Fallback>
            <p:pic>
              <p:nvPicPr>
                <p:cNvPr id="175249" name="Freihand 175248">
                  <a:extLst>
                    <a:ext uri="{FF2B5EF4-FFF2-40B4-BE49-F238E27FC236}">
                      <a16:creationId xmlns:a16="http://schemas.microsoft.com/office/drawing/2014/main" id="{15ACB5B7-5204-CE04-0DFC-C61B3BFC660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98789" y="1675342"/>
                  <a:ext cx="212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75250" name="Freihand 175249">
                  <a:extLst>
                    <a:ext uri="{FF2B5EF4-FFF2-40B4-BE49-F238E27FC236}">
                      <a16:creationId xmlns:a16="http://schemas.microsoft.com/office/drawing/2014/main" id="{8C138DDF-1A6C-0735-53B0-01145449D6F3}"/>
                    </a:ext>
                  </a:extLst>
                </p14:cNvPr>
                <p14:cNvContentPartPr/>
                <p14:nvPr/>
              </p14:nvContentPartPr>
              <p14:xfrm>
                <a:off x="10130629" y="1595782"/>
                <a:ext cx="122040" cy="90360"/>
              </p14:xfrm>
            </p:contentPart>
          </mc:Choice>
          <mc:Fallback>
            <p:pic>
              <p:nvPicPr>
                <p:cNvPr id="175250" name="Freihand 175249">
                  <a:extLst>
                    <a:ext uri="{FF2B5EF4-FFF2-40B4-BE49-F238E27FC236}">
                      <a16:creationId xmlns:a16="http://schemas.microsoft.com/office/drawing/2014/main" id="{8C138DDF-1A6C-0735-53B0-01145449D6F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121989" y="1586782"/>
                  <a:ext cx="139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75251" name="Freihand 175250">
                  <a:extLst>
                    <a:ext uri="{FF2B5EF4-FFF2-40B4-BE49-F238E27FC236}">
                      <a16:creationId xmlns:a16="http://schemas.microsoft.com/office/drawing/2014/main" id="{85AD01A7-B2A8-21FD-A475-4BF529FBEDCA}"/>
                    </a:ext>
                  </a:extLst>
                </p14:cNvPr>
                <p14:cNvContentPartPr/>
                <p14:nvPr/>
              </p14:nvContentPartPr>
              <p14:xfrm>
                <a:off x="10443829" y="1564102"/>
                <a:ext cx="50400" cy="123120"/>
              </p14:xfrm>
            </p:contentPart>
          </mc:Choice>
          <mc:Fallback>
            <p:pic>
              <p:nvPicPr>
                <p:cNvPr id="175251" name="Freihand 175250">
                  <a:extLst>
                    <a:ext uri="{FF2B5EF4-FFF2-40B4-BE49-F238E27FC236}">
                      <a16:creationId xmlns:a16="http://schemas.microsoft.com/office/drawing/2014/main" id="{85AD01A7-B2A8-21FD-A475-4BF529FBEDC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435189" y="1555102"/>
                  <a:ext cx="68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75252" name="Freihand 175251">
                  <a:extLst>
                    <a:ext uri="{FF2B5EF4-FFF2-40B4-BE49-F238E27FC236}">
                      <a16:creationId xmlns:a16="http://schemas.microsoft.com/office/drawing/2014/main" id="{06DF5B66-1A88-6B9E-F986-7515248442C0}"/>
                    </a:ext>
                  </a:extLst>
                </p14:cNvPr>
                <p14:cNvContentPartPr/>
                <p14:nvPr/>
              </p14:nvContentPartPr>
              <p14:xfrm>
                <a:off x="10411429" y="1548622"/>
                <a:ext cx="144000" cy="89280"/>
              </p14:xfrm>
            </p:contentPart>
          </mc:Choice>
          <mc:Fallback>
            <p:pic>
              <p:nvPicPr>
                <p:cNvPr id="175252" name="Freihand 175251">
                  <a:extLst>
                    <a:ext uri="{FF2B5EF4-FFF2-40B4-BE49-F238E27FC236}">
                      <a16:creationId xmlns:a16="http://schemas.microsoft.com/office/drawing/2014/main" id="{06DF5B66-1A88-6B9E-F986-7515248442C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402429" y="1539982"/>
                  <a:ext cx="161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75253" name="Freihand 175252">
                  <a:extLst>
                    <a:ext uri="{FF2B5EF4-FFF2-40B4-BE49-F238E27FC236}">
                      <a16:creationId xmlns:a16="http://schemas.microsoft.com/office/drawing/2014/main" id="{7D26C834-FB63-3C77-9952-6BD68A3180F8}"/>
                    </a:ext>
                  </a:extLst>
                </p14:cNvPr>
                <p14:cNvContentPartPr/>
                <p14:nvPr/>
              </p14:nvContentPartPr>
              <p14:xfrm>
                <a:off x="10575949" y="1581022"/>
                <a:ext cx="226080" cy="101520"/>
              </p14:xfrm>
            </p:contentPart>
          </mc:Choice>
          <mc:Fallback>
            <p:pic>
              <p:nvPicPr>
                <p:cNvPr id="175253" name="Freihand 175252">
                  <a:extLst>
                    <a:ext uri="{FF2B5EF4-FFF2-40B4-BE49-F238E27FC236}">
                      <a16:creationId xmlns:a16="http://schemas.microsoft.com/office/drawing/2014/main" id="{7D26C834-FB63-3C77-9952-6BD68A3180F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67309" y="1572382"/>
                  <a:ext cx="243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75254" name="Freihand 175253">
                  <a:extLst>
                    <a:ext uri="{FF2B5EF4-FFF2-40B4-BE49-F238E27FC236}">
                      <a16:creationId xmlns:a16="http://schemas.microsoft.com/office/drawing/2014/main" id="{0FFC23F5-5049-79BB-9F78-69390F13FE1F}"/>
                    </a:ext>
                  </a:extLst>
                </p14:cNvPr>
                <p14:cNvContentPartPr/>
                <p14:nvPr/>
              </p14:nvContentPartPr>
              <p14:xfrm>
                <a:off x="10817869" y="1489582"/>
                <a:ext cx="125640" cy="156600"/>
              </p14:xfrm>
            </p:contentPart>
          </mc:Choice>
          <mc:Fallback>
            <p:pic>
              <p:nvPicPr>
                <p:cNvPr id="175254" name="Freihand 175253">
                  <a:extLst>
                    <a:ext uri="{FF2B5EF4-FFF2-40B4-BE49-F238E27FC236}">
                      <a16:creationId xmlns:a16="http://schemas.microsoft.com/office/drawing/2014/main" id="{0FFC23F5-5049-79BB-9F78-69390F13FE1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809229" y="1480942"/>
                  <a:ext cx="143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75255" name="Freihand 175254">
                  <a:extLst>
                    <a:ext uri="{FF2B5EF4-FFF2-40B4-BE49-F238E27FC236}">
                      <a16:creationId xmlns:a16="http://schemas.microsoft.com/office/drawing/2014/main" id="{754245C5-F311-B51F-4A1B-7101A379F2C3}"/>
                    </a:ext>
                  </a:extLst>
                </p14:cNvPr>
                <p14:cNvContentPartPr/>
                <p14:nvPr/>
              </p14:nvContentPartPr>
              <p14:xfrm>
                <a:off x="11020189" y="1587502"/>
                <a:ext cx="183600" cy="61920"/>
              </p14:xfrm>
            </p:contentPart>
          </mc:Choice>
          <mc:Fallback>
            <p:pic>
              <p:nvPicPr>
                <p:cNvPr id="175255" name="Freihand 175254">
                  <a:extLst>
                    <a:ext uri="{FF2B5EF4-FFF2-40B4-BE49-F238E27FC236}">
                      <a16:creationId xmlns:a16="http://schemas.microsoft.com/office/drawing/2014/main" id="{754245C5-F311-B51F-4A1B-7101A379F2C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011189" y="1578862"/>
                  <a:ext cx="2012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348" name="Gruppieren 175347">
            <a:extLst>
              <a:ext uri="{FF2B5EF4-FFF2-40B4-BE49-F238E27FC236}">
                <a16:creationId xmlns:a16="http://schemas.microsoft.com/office/drawing/2014/main" id="{AFE2C31E-8AAC-02E5-9771-CD382B4E55E6}"/>
              </a:ext>
            </a:extLst>
          </p:cNvPr>
          <p:cNvGrpSpPr/>
          <p:nvPr/>
        </p:nvGrpSpPr>
        <p:grpSpPr>
          <a:xfrm>
            <a:off x="8718349" y="1906462"/>
            <a:ext cx="3317040" cy="2259000"/>
            <a:chOff x="8718349" y="1906462"/>
            <a:chExt cx="3317040" cy="22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5257" name="Freihand 175256">
                  <a:extLst>
                    <a:ext uri="{FF2B5EF4-FFF2-40B4-BE49-F238E27FC236}">
                      <a16:creationId xmlns:a16="http://schemas.microsoft.com/office/drawing/2014/main" id="{FE1D7BC4-A0CE-1F14-1624-E1E48830DA93}"/>
                    </a:ext>
                  </a:extLst>
                </p14:cNvPr>
                <p14:cNvContentPartPr/>
                <p14:nvPr/>
              </p14:nvContentPartPr>
              <p14:xfrm>
                <a:off x="9555349" y="2365822"/>
                <a:ext cx="333720" cy="150480"/>
              </p14:xfrm>
            </p:contentPart>
          </mc:Choice>
          <mc:Fallback>
            <p:pic>
              <p:nvPicPr>
                <p:cNvPr id="175257" name="Freihand 175256">
                  <a:extLst>
                    <a:ext uri="{FF2B5EF4-FFF2-40B4-BE49-F238E27FC236}">
                      <a16:creationId xmlns:a16="http://schemas.microsoft.com/office/drawing/2014/main" id="{FE1D7BC4-A0CE-1F14-1624-E1E48830DA9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46349" y="2356822"/>
                  <a:ext cx="351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5258" name="Freihand 175257">
                  <a:extLst>
                    <a:ext uri="{FF2B5EF4-FFF2-40B4-BE49-F238E27FC236}">
                      <a16:creationId xmlns:a16="http://schemas.microsoft.com/office/drawing/2014/main" id="{543FB236-B078-2E8F-C697-3F14CC583928}"/>
                    </a:ext>
                  </a:extLst>
                </p14:cNvPr>
                <p14:cNvContentPartPr/>
                <p14:nvPr/>
              </p14:nvContentPartPr>
              <p14:xfrm>
                <a:off x="9503149" y="2353942"/>
                <a:ext cx="203400" cy="222840"/>
              </p14:xfrm>
            </p:contentPart>
          </mc:Choice>
          <mc:Fallback>
            <p:pic>
              <p:nvPicPr>
                <p:cNvPr id="175258" name="Freihand 175257">
                  <a:extLst>
                    <a:ext uri="{FF2B5EF4-FFF2-40B4-BE49-F238E27FC236}">
                      <a16:creationId xmlns:a16="http://schemas.microsoft.com/office/drawing/2014/main" id="{543FB236-B078-2E8F-C697-3F14CC58392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494149" y="2344942"/>
                  <a:ext cx="221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5260" name="Freihand 175259">
                  <a:extLst>
                    <a:ext uri="{FF2B5EF4-FFF2-40B4-BE49-F238E27FC236}">
                      <a16:creationId xmlns:a16="http://schemas.microsoft.com/office/drawing/2014/main" id="{43A767FD-F29C-AB84-2CC7-7E394301EABE}"/>
                    </a:ext>
                  </a:extLst>
                </p14:cNvPr>
                <p14:cNvContentPartPr/>
                <p14:nvPr/>
              </p14:nvContentPartPr>
              <p14:xfrm>
                <a:off x="10081309" y="2182222"/>
                <a:ext cx="11880" cy="182520"/>
              </p14:xfrm>
            </p:contentPart>
          </mc:Choice>
          <mc:Fallback>
            <p:pic>
              <p:nvPicPr>
                <p:cNvPr id="175260" name="Freihand 175259">
                  <a:extLst>
                    <a:ext uri="{FF2B5EF4-FFF2-40B4-BE49-F238E27FC236}">
                      <a16:creationId xmlns:a16="http://schemas.microsoft.com/office/drawing/2014/main" id="{43A767FD-F29C-AB84-2CC7-7E394301EAB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72309" y="2173222"/>
                  <a:ext cx="29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5261" name="Freihand 175260">
                  <a:extLst>
                    <a:ext uri="{FF2B5EF4-FFF2-40B4-BE49-F238E27FC236}">
                      <a16:creationId xmlns:a16="http://schemas.microsoft.com/office/drawing/2014/main" id="{08715F62-527C-7C9E-678A-D38BC4F2F281}"/>
                    </a:ext>
                  </a:extLst>
                </p14:cNvPr>
                <p14:cNvContentPartPr/>
                <p14:nvPr/>
              </p14:nvContentPartPr>
              <p14:xfrm>
                <a:off x="9990229" y="2172142"/>
                <a:ext cx="171720" cy="195480"/>
              </p14:xfrm>
            </p:contentPart>
          </mc:Choice>
          <mc:Fallback>
            <p:pic>
              <p:nvPicPr>
                <p:cNvPr id="175261" name="Freihand 175260">
                  <a:extLst>
                    <a:ext uri="{FF2B5EF4-FFF2-40B4-BE49-F238E27FC236}">
                      <a16:creationId xmlns:a16="http://schemas.microsoft.com/office/drawing/2014/main" id="{08715F62-527C-7C9E-678A-D38BC4F2F28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981589" y="2163502"/>
                  <a:ext cx="189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5262" name="Freihand 175261">
                  <a:extLst>
                    <a:ext uri="{FF2B5EF4-FFF2-40B4-BE49-F238E27FC236}">
                      <a16:creationId xmlns:a16="http://schemas.microsoft.com/office/drawing/2014/main" id="{56EB9195-86B4-BD66-5577-E7C38B7F793B}"/>
                    </a:ext>
                  </a:extLst>
                </p14:cNvPr>
                <p14:cNvContentPartPr/>
                <p14:nvPr/>
              </p14:nvContentPartPr>
              <p14:xfrm>
                <a:off x="10179229" y="2181142"/>
                <a:ext cx="224280" cy="120600"/>
              </p14:xfrm>
            </p:contentPart>
          </mc:Choice>
          <mc:Fallback>
            <p:pic>
              <p:nvPicPr>
                <p:cNvPr id="175262" name="Freihand 175261">
                  <a:extLst>
                    <a:ext uri="{FF2B5EF4-FFF2-40B4-BE49-F238E27FC236}">
                      <a16:creationId xmlns:a16="http://schemas.microsoft.com/office/drawing/2014/main" id="{56EB9195-86B4-BD66-5577-E7C38B7F793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170589" y="2172142"/>
                  <a:ext cx="241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5263" name="Freihand 175262">
                  <a:extLst>
                    <a:ext uri="{FF2B5EF4-FFF2-40B4-BE49-F238E27FC236}">
                      <a16:creationId xmlns:a16="http://schemas.microsoft.com/office/drawing/2014/main" id="{3337D2A3-879F-75A6-59DE-DBA2DB6104C0}"/>
                    </a:ext>
                  </a:extLst>
                </p14:cNvPr>
                <p14:cNvContentPartPr/>
                <p14:nvPr/>
              </p14:nvContentPartPr>
              <p14:xfrm>
                <a:off x="10401709" y="2144422"/>
                <a:ext cx="87480" cy="224640"/>
              </p14:xfrm>
            </p:contentPart>
          </mc:Choice>
          <mc:Fallback>
            <p:pic>
              <p:nvPicPr>
                <p:cNvPr id="175263" name="Freihand 175262">
                  <a:extLst>
                    <a:ext uri="{FF2B5EF4-FFF2-40B4-BE49-F238E27FC236}">
                      <a16:creationId xmlns:a16="http://schemas.microsoft.com/office/drawing/2014/main" id="{3337D2A3-879F-75A6-59DE-DBA2DB6104C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93069" y="2135782"/>
                  <a:ext cx="105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75264" name="Freihand 175263">
                  <a:extLst>
                    <a:ext uri="{FF2B5EF4-FFF2-40B4-BE49-F238E27FC236}">
                      <a16:creationId xmlns:a16="http://schemas.microsoft.com/office/drawing/2014/main" id="{918B64F7-95B5-BB83-F888-A6BC433C7A16}"/>
                    </a:ext>
                  </a:extLst>
                </p14:cNvPr>
                <p14:cNvContentPartPr/>
                <p14:nvPr/>
              </p14:nvContentPartPr>
              <p14:xfrm>
                <a:off x="10520509" y="2034982"/>
                <a:ext cx="162720" cy="191880"/>
              </p14:xfrm>
            </p:contentPart>
          </mc:Choice>
          <mc:Fallback>
            <p:pic>
              <p:nvPicPr>
                <p:cNvPr id="175264" name="Freihand 175263">
                  <a:extLst>
                    <a:ext uri="{FF2B5EF4-FFF2-40B4-BE49-F238E27FC236}">
                      <a16:creationId xmlns:a16="http://schemas.microsoft.com/office/drawing/2014/main" id="{918B64F7-95B5-BB83-F888-A6BC433C7A1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511509" y="2025982"/>
                  <a:ext cx="180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75265" name="Freihand 175264">
                  <a:extLst>
                    <a:ext uri="{FF2B5EF4-FFF2-40B4-BE49-F238E27FC236}">
                      <a16:creationId xmlns:a16="http://schemas.microsoft.com/office/drawing/2014/main" id="{F66C477A-4BE4-4D3A-7ADF-710083843D06}"/>
                    </a:ext>
                  </a:extLst>
                </p14:cNvPr>
                <p14:cNvContentPartPr/>
                <p14:nvPr/>
              </p14:nvContentPartPr>
              <p14:xfrm>
                <a:off x="10713829" y="2097982"/>
                <a:ext cx="108720" cy="83880"/>
              </p14:xfrm>
            </p:contentPart>
          </mc:Choice>
          <mc:Fallback>
            <p:pic>
              <p:nvPicPr>
                <p:cNvPr id="175265" name="Freihand 175264">
                  <a:extLst>
                    <a:ext uri="{FF2B5EF4-FFF2-40B4-BE49-F238E27FC236}">
                      <a16:creationId xmlns:a16="http://schemas.microsoft.com/office/drawing/2014/main" id="{F66C477A-4BE4-4D3A-7ADF-710083843D0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705189" y="2089342"/>
                  <a:ext cx="126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75266" name="Freihand 175265">
                  <a:extLst>
                    <a:ext uri="{FF2B5EF4-FFF2-40B4-BE49-F238E27FC236}">
                      <a16:creationId xmlns:a16="http://schemas.microsoft.com/office/drawing/2014/main" id="{71158A91-5AF7-60FC-A51C-600750437665}"/>
                    </a:ext>
                  </a:extLst>
                </p14:cNvPr>
                <p14:cNvContentPartPr/>
                <p14:nvPr/>
              </p14:nvContentPartPr>
              <p14:xfrm>
                <a:off x="10872589" y="2066662"/>
                <a:ext cx="164520" cy="106920"/>
              </p14:xfrm>
            </p:contentPart>
          </mc:Choice>
          <mc:Fallback>
            <p:pic>
              <p:nvPicPr>
                <p:cNvPr id="175266" name="Freihand 175265">
                  <a:extLst>
                    <a:ext uri="{FF2B5EF4-FFF2-40B4-BE49-F238E27FC236}">
                      <a16:creationId xmlns:a16="http://schemas.microsoft.com/office/drawing/2014/main" id="{71158A91-5AF7-60FC-A51C-60075043766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863949" y="2057662"/>
                  <a:ext cx="182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75267" name="Freihand 175266">
                  <a:extLst>
                    <a:ext uri="{FF2B5EF4-FFF2-40B4-BE49-F238E27FC236}">
                      <a16:creationId xmlns:a16="http://schemas.microsoft.com/office/drawing/2014/main" id="{46288E1D-A7EC-6B95-DAF9-4296FC1862B8}"/>
                    </a:ext>
                  </a:extLst>
                </p14:cNvPr>
                <p14:cNvContentPartPr/>
                <p14:nvPr/>
              </p14:nvContentPartPr>
              <p14:xfrm>
                <a:off x="11034589" y="2078902"/>
                <a:ext cx="150840" cy="40320"/>
              </p14:xfrm>
            </p:contentPart>
          </mc:Choice>
          <mc:Fallback>
            <p:pic>
              <p:nvPicPr>
                <p:cNvPr id="175267" name="Freihand 175266">
                  <a:extLst>
                    <a:ext uri="{FF2B5EF4-FFF2-40B4-BE49-F238E27FC236}">
                      <a16:creationId xmlns:a16="http://schemas.microsoft.com/office/drawing/2014/main" id="{46288E1D-A7EC-6B95-DAF9-4296FC1862B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025589" y="2069902"/>
                  <a:ext cx="168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75268" name="Freihand 175267">
                  <a:extLst>
                    <a:ext uri="{FF2B5EF4-FFF2-40B4-BE49-F238E27FC236}">
                      <a16:creationId xmlns:a16="http://schemas.microsoft.com/office/drawing/2014/main" id="{11FAB96B-FC0E-9B7B-B62A-2FD98664FB21}"/>
                    </a:ext>
                  </a:extLst>
                </p14:cNvPr>
                <p14:cNvContentPartPr/>
                <p14:nvPr/>
              </p14:nvContentPartPr>
              <p14:xfrm>
                <a:off x="11362909" y="1935622"/>
                <a:ext cx="124560" cy="149760"/>
              </p14:xfrm>
            </p:contentPart>
          </mc:Choice>
          <mc:Fallback>
            <p:pic>
              <p:nvPicPr>
                <p:cNvPr id="175268" name="Freihand 175267">
                  <a:extLst>
                    <a:ext uri="{FF2B5EF4-FFF2-40B4-BE49-F238E27FC236}">
                      <a16:creationId xmlns:a16="http://schemas.microsoft.com/office/drawing/2014/main" id="{11FAB96B-FC0E-9B7B-B62A-2FD98664FB2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354269" y="1926622"/>
                  <a:ext cx="142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75269" name="Freihand 175268">
                  <a:extLst>
                    <a:ext uri="{FF2B5EF4-FFF2-40B4-BE49-F238E27FC236}">
                      <a16:creationId xmlns:a16="http://schemas.microsoft.com/office/drawing/2014/main" id="{2EDB1516-ECA1-3478-C1FF-B8049CE560EF}"/>
                    </a:ext>
                  </a:extLst>
                </p14:cNvPr>
                <p14:cNvContentPartPr/>
                <p14:nvPr/>
              </p14:nvContentPartPr>
              <p14:xfrm>
                <a:off x="11313949" y="2054782"/>
                <a:ext cx="209880" cy="52920"/>
              </p14:xfrm>
            </p:contentPart>
          </mc:Choice>
          <mc:Fallback>
            <p:pic>
              <p:nvPicPr>
                <p:cNvPr id="175269" name="Freihand 175268">
                  <a:extLst>
                    <a:ext uri="{FF2B5EF4-FFF2-40B4-BE49-F238E27FC236}">
                      <a16:creationId xmlns:a16="http://schemas.microsoft.com/office/drawing/2014/main" id="{2EDB1516-ECA1-3478-C1FF-B8049CE560E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304949" y="2045782"/>
                  <a:ext cx="227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75270" name="Freihand 175269">
                  <a:extLst>
                    <a:ext uri="{FF2B5EF4-FFF2-40B4-BE49-F238E27FC236}">
                      <a16:creationId xmlns:a16="http://schemas.microsoft.com/office/drawing/2014/main" id="{BBC21761-2A66-8AB8-329B-6ED04E16BCA2}"/>
                    </a:ext>
                  </a:extLst>
                </p14:cNvPr>
                <p14:cNvContentPartPr/>
                <p14:nvPr/>
              </p14:nvContentPartPr>
              <p14:xfrm>
                <a:off x="11519509" y="1906462"/>
                <a:ext cx="169920" cy="225720"/>
              </p14:xfrm>
            </p:contentPart>
          </mc:Choice>
          <mc:Fallback>
            <p:pic>
              <p:nvPicPr>
                <p:cNvPr id="175270" name="Freihand 175269">
                  <a:extLst>
                    <a:ext uri="{FF2B5EF4-FFF2-40B4-BE49-F238E27FC236}">
                      <a16:creationId xmlns:a16="http://schemas.microsoft.com/office/drawing/2014/main" id="{BBC21761-2A66-8AB8-329B-6ED04E16BCA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510509" y="1897822"/>
                  <a:ext cx="187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75272" name="Freihand 175271">
                  <a:extLst>
                    <a:ext uri="{FF2B5EF4-FFF2-40B4-BE49-F238E27FC236}">
                      <a16:creationId xmlns:a16="http://schemas.microsoft.com/office/drawing/2014/main" id="{8BA1F44F-DC99-3EAD-0276-A0A084A90345}"/>
                    </a:ext>
                  </a:extLst>
                </p14:cNvPr>
                <p14:cNvContentPartPr/>
                <p14:nvPr/>
              </p14:nvContentPartPr>
              <p14:xfrm>
                <a:off x="10048189" y="2479942"/>
                <a:ext cx="80280" cy="138960"/>
              </p14:xfrm>
            </p:contentPart>
          </mc:Choice>
          <mc:Fallback>
            <p:pic>
              <p:nvPicPr>
                <p:cNvPr id="175272" name="Freihand 175271">
                  <a:extLst>
                    <a:ext uri="{FF2B5EF4-FFF2-40B4-BE49-F238E27FC236}">
                      <a16:creationId xmlns:a16="http://schemas.microsoft.com/office/drawing/2014/main" id="{8BA1F44F-DC99-3EAD-0276-A0A084A9034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039189" y="2471302"/>
                  <a:ext cx="97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75273" name="Freihand 175272">
                  <a:extLst>
                    <a:ext uri="{FF2B5EF4-FFF2-40B4-BE49-F238E27FC236}">
                      <a16:creationId xmlns:a16="http://schemas.microsoft.com/office/drawing/2014/main" id="{5A4C075B-B9C4-6B45-6617-1F30CEBBEE99}"/>
                    </a:ext>
                  </a:extLst>
                </p14:cNvPr>
                <p14:cNvContentPartPr/>
                <p14:nvPr/>
              </p14:nvContentPartPr>
              <p14:xfrm>
                <a:off x="10211629" y="2479582"/>
                <a:ext cx="171720" cy="84240"/>
              </p14:xfrm>
            </p:contentPart>
          </mc:Choice>
          <mc:Fallback>
            <p:pic>
              <p:nvPicPr>
                <p:cNvPr id="175273" name="Freihand 175272">
                  <a:extLst>
                    <a:ext uri="{FF2B5EF4-FFF2-40B4-BE49-F238E27FC236}">
                      <a16:creationId xmlns:a16="http://schemas.microsoft.com/office/drawing/2014/main" id="{5A4C075B-B9C4-6B45-6617-1F30CEBBEE9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202629" y="2470942"/>
                  <a:ext cx="189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75274" name="Freihand 175273">
                  <a:extLst>
                    <a:ext uri="{FF2B5EF4-FFF2-40B4-BE49-F238E27FC236}">
                      <a16:creationId xmlns:a16="http://schemas.microsoft.com/office/drawing/2014/main" id="{DEAC9B92-3065-2A3B-9324-A61C8D862356}"/>
                    </a:ext>
                  </a:extLst>
                </p14:cNvPr>
                <p14:cNvContentPartPr/>
                <p14:nvPr/>
              </p14:nvContentPartPr>
              <p14:xfrm>
                <a:off x="10305229" y="2379142"/>
                <a:ext cx="13320" cy="8640"/>
              </p14:xfrm>
            </p:contentPart>
          </mc:Choice>
          <mc:Fallback>
            <p:pic>
              <p:nvPicPr>
                <p:cNvPr id="175274" name="Freihand 175273">
                  <a:extLst>
                    <a:ext uri="{FF2B5EF4-FFF2-40B4-BE49-F238E27FC236}">
                      <a16:creationId xmlns:a16="http://schemas.microsoft.com/office/drawing/2014/main" id="{DEAC9B92-3065-2A3B-9324-A61C8D86235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296229" y="2370502"/>
                  <a:ext cx="30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75275" name="Freihand 175274">
                  <a:extLst>
                    <a:ext uri="{FF2B5EF4-FFF2-40B4-BE49-F238E27FC236}">
                      <a16:creationId xmlns:a16="http://schemas.microsoft.com/office/drawing/2014/main" id="{0FF986AB-2071-5ADA-757F-52DD8C13F472}"/>
                    </a:ext>
                  </a:extLst>
                </p14:cNvPr>
                <p14:cNvContentPartPr/>
                <p14:nvPr/>
              </p14:nvContentPartPr>
              <p14:xfrm>
                <a:off x="10579909" y="2375542"/>
                <a:ext cx="78840" cy="162000"/>
              </p14:xfrm>
            </p:contentPart>
          </mc:Choice>
          <mc:Fallback>
            <p:pic>
              <p:nvPicPr>
                <p:cNvPr id="175275" name="Freihand 175274">
                  <a:extLst>
                    <a:ext uri="{FF2B5EF4-FFF2-40B4-BE49-F238E27FC236}">
                      <a16:creationId xmlns:a16="http://schemas.microsoft.com/office/drawing/2014/main" id="{0FF986AB-2071-5ADA-757F-52DD8C13F47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570909" y="2366902"/>
                  <a:ext cx="96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75276" name="Freihand 175275">
                  <a:extLst>
                    <a:ext uri="{FF2B5EF4-FFF2-40B4-BE49-F238E27FC236}">
                      <a16:creationId xmlns:a16="http://schemas.microsoft.com/office/drawing/2014/main" id="{E39A657B-57D7-A799-12D9-7ED2C34BBDC2}"/>
                    </a:ext>
                  </a:extLst>
                </p14:cNvPr>
                <p14:cNvContentPartPr/>
                <p14:nvPr/>
              </p14:nvContentPartPr>
              <p14:xfrm>
                <a:off x="10617349" y="2490742"/>
                <a:ext cx="61200" cy="32760"/>
              </p14:xfrm>
            </p:contentPart>
          </mc:Choice>
          <mc:Fallback>
            <p:pic>
              <p:nvPicPr>
                <p:cNvPr id="175276" name="Freihand 175275">
                  <a:extLst>
                    <a:ext uri="{FF2B5EF4-FFF2-40B4-BE49-F238E27FC236}">
                      <a16:creationId xmlns:a16="http://schemas.microsoft.com/office/drawing/2014/main" id="{E39A657B-57D7-A799-12D9-7ED2C34BBDC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608349" y="2481742"/>
                  <a:ext cx="78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75277" name="Freihand 175276">
                  <a:extLst>
                    <a:ext uri="{FF2B5EF4-FFF2-40B4-BE49-F238E27FC236}">
                      <a16:creationId xmlns:a16="http://schemas.microsoft.com/office/drawing/2014/main" id="{ED06AA34-5164-C41B-D79C-239C0BDE8D66}"/>
                    </a:ext>
                  </a:extLst>
                </p14:cNvPr>
                <p14:cNvContentPartPr/>
                <p14:nvPr/>
              </p14:nvContentPartPr>
              <p14:xfrm>
                <a:off x="10703749" y="2366902"/>
                <a:ext cx="286560" cy="137520"/>
              </p14:xfrm>
            </p:contentPart>
          </mc:Choice>
          <mc:Fallback>
            <p:pic>
              <p:nvPicPr>
                <p:cNvPr id="175277" name="Freihand 175276">
                  <a:extLst>
                    <a:ext uri="{FF2B5EF4-FFF2-40B4-BE49-F238E27FC236}">
                      <a16:creationId xmlns:a16="http://schemas.microsoft.com/office/drawing/2014/main" id="{ED06AA34-5164-C41B-D79C-239C0BDE8D6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695109" y="2357902"/>
                  <a:ext cx="304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75280" name="Freihand 175279">
                  <a:extLst>
                    <a:ext uri="{FF2B5EF4-FFF2-40B4-BE49-F238E27FC236}">
                      <a16:creationId xmlns:a16="http://schemas.microsoft.com/office/drawing/2014/main" id="{5FB81619-3F86-F867-8D5B-202E9C0F59B8}"/>
                    </a:ext>
                  </a:extLst>
                </p14:cNvPr>
                <p14:cNvContentPartPr/>
                <p14:nvPr/>
              </p14:nvContentPartPr>
              <p14:xfrm>
                <a:off x="11008669" y="2274022"/>
                <a:ext cx="524160" cy="198360"/>
              </p14:xfrm>
            </p:contentPart>
          </mc:Choice>
          <mc:Fallback>
            <p:pic>
              <p:nvPicPr>
                <p:cNvPr id="175280" name="Freihand 175279">
                  <a:extLst>
                    <a:ext uri="{FF2B5EF4-FFF2-40B4-BE49-F238E27FC236}">
                      <a16:creationId xmlns:a16="http://schemas.microsoft.com/office/drawing/2014/main" id="{5FB81619-3F86-F867-8D5B-202E9C0F59B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000029" y="2265022"/>
                  <a:ext cx="541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75281" name="Freihand 175280">
                  <a:extLst>
                    <a:ext uri="{FF2B5EF4-FFF2-40B4-BE49-F238E27FC236}">
                      <a16:creationId xmlns:a16="http://schemas.microsoft.com/office/drawing/2014/main" id="{C456D93B-44CA-6CA8-A3A5-39ACCB9AFCFE}"/>
                    </a:ext>
                  </a:extLst>
                </p14:cNvPr>
                <p14:cNvContentPartPr/>
                <p14:nvPr/>
              </p14:nvContentPartPr>
              <p14:xfrm>
                <a:off x="10148629" y="2743822"/>
                <a:ext cx="19080" cy="200520"/>
              </p14:xfrm>
            </p:contentPart>
          </mc:Choice>
          <mc:Fallback>
            <p:pic>
              <p:nvPicPr>
                <p:cNvPr id="175281" name="Freihand 175280">
                  <a:extLst>
                    <a:ext uri="{FF2B5EF4-FFF2-40B4-BE49-F238E27FC236}">
                      <a16:creationId xmlns:a16="http://schemas.microsoft.com/office/drawing/2014/main" id="{C456D93B-44CA-6CA8-A3A5-39ACCB9AFCF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139989" y="2735182"/>
                  <a:ext cx="36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75282" name="Freihand 175281">
                  <a:extLst>
                    <a:ext uri="{FF2B5EF4-FFF2-40B4-BE49-F238E27FC236}">
                      <a16:creationId xmlns:a16="http://schemas.microsoft.com/office/drawing/2014/main" id="{7697A8D9-068E-55E5-1B37-2ABB4A119AEB}"/>
                    </a:ext>
                  </a:extLst>
                </p14:cNvPr>
                <p14:cNvContentPartPr/>
                <p14:nvPr/>
              </p14:nvContentPartPr>
              <p14:xfrm>
                <a:off x="10116229" y="2700262"/>
                <a:ext cx="101520" cy="114480"/>
              </p14:xfrm>
            </p:contentPart>
          </mc:Choice>
          <mc:Fallback>
            <p:pic>
              <p:nvPicPr>
                <p:cNvPr id="175282" name="Freihand 175281">
                  <a:extLst>
                    <a:ext uri="{FF2B5EF4-FFF2-40B4-BE49-F238E27FC236}">
                      <a16:creationId xmlns:a16="http://schemas.microsoft.com/office/drawing/2014/main" id="{7697A8D9-068E-55E5-1B37-2ABB4A119AE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107229" y="2691262"/>
                  <a:ext cx="119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75283" name="Freihand 175282">
                  <a:extLst>
                    <a:ext uri="{FF2B5EF4-FFF2-40B4-BE49-F238E27FC236}">
                      <a16:creationId xmlns:a16="http://schemas.microsoft.com/office/drawing/2014/main" id="{F846E198-FD21-3ECA-D296-FFFD5088B8FC}"/>
                    </a:ext>
                  </a:extLst>
                </p14:cNvPr>
                <p14:cNvContentPartPr/>
                <p14:nvPr/>
              </p14:nvContentPartPr>
              <p14:xfrm>
                <a:off x="10249429" y="2775502"/>
                <a:ext cx="211320" cy="138240"/>
              </p14:xfrm>
            </p:contentPart>
          </mc:Choice>
          <mc:Fallback>
            <p:pic>
              <p:nvPicPr>
                <p:cNvPr id="175283" name="Freihand 175282">
                  <a:extLst>
                    <a:ext uri="{FF2B5EF4-FFF2-40B4-BE49-F238E27FC236}">
                      <a16:creationId xmlns:a16="http://schemas.microsoft.com/office/drawing/2014/main" id="{F846E198-FD21-3ECA-D296-FFFD5088B8F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240429" y="2766502"/>
                  <a:ext cx="228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75284" name="Freihand 175283">
                  <a:extLst>
                    <a:ext uri="{FF2B5EF4-FFF2-40B4-BE49-F238E27FC236}">
                      <a16:creationId xmlns:a16="http://schemas.microsoft.com/office/drawing/2014/main" id="{FDF20DB4-1FFF-63D3-C76C-92857F272F43}"/>
                    </a:ext>
                  </a:extLst>
                </p14:cNvPr>
                <p14:cNvContentPartPr/>
                <p14:nvPr/>
              </p14:nvContentPartPr>
              <p14:xfrm>
                <a:off x="10445269" y="2689822"/>
                <a:ext cx="158760" cy="125280"/>
              </p14:xfrm>
            </p:contentPart>
          </mc:Choice>
          <mc:Fallback>
            <p:pic>
              <p:nvPicPr>
                <p:cNvPr id="175284" name="Freihand 175283">
                  <a:extLst>
                    <a:ext uri="{FF2B5EF4-FFF2-40B4-BE49-F238E27FC236}">
                      <a16:creationId xmlns:a16="http://schemas.microsoft.com/office/drawing/2014/main" id="{FDF20DB4-1FFF-63D3-C76C-92857F272F4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436629" y="2680822"/>
                  <a:ext cx="176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75285" name="Freihand 175284">
                  <a:extLst>
                    <a:ext uri="{FF2B5EF4-FFF2-40B4-BE49-F238E27FC236}">
                      <a16:creationId xmlns:a16="http://schemas.microsoft.com/office/drawing/2014/main" id="{B4C99725-E047-1719-0B2E-B42D807DE671}"/>
                    </a:ext>
                  </a:extLst>
                </p14:cNvPr>
                <p14:cNvContentPartPr/>
                <p14:nvPr/>
              </p14:nvContentPartPr>
              <p14:xfrm>
                <a:off x="10619869" y="2738782"/>
                <a:ext cx="216360" cy="53280"/>
              </p14:xfrm>
            </p:contentPart>
          </mc:Choice>
          <mc:Fallback>
            <p:pic>
              <p:nvPicPr>
                <p:cNvPr id="175285" name="Freihand 175284">
                  <a:extLst>
                    <a:ext uri="{FF2B5EF4-FFF2-40B4-BE49-F238E27FC236}">
                      <a16:creationId xmlns:a16="http://schemas.microsoft.com/office/drawing/2014/main" id="{B4C99725-E047-1719-0B2E-B42D807DE67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611229" y="2729782"/>
                  <a:ext cx="234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75286" name="Freihand 175285">
                  <a:extLst>
                    <a:ext uri="{FF2B5EF4-FFF2-40B4-BE49-F238E27FC236}">
                      <a16:creationId xmlns:a16="http://schemas.microsoft.com/office/drawing/2014/main" id="{B25E4942-2D2C-619A-CCD9-A0CAA442DCBA}"/>
                    </a:ext>
                  </a:extLst>
                </p14:cNvPr>
                <p14:cNvContentPartPr/>
                <p14:nvPr/>
              </p14:nvContentPartPr>
              <p14:xfrm>
                <a:off x="10895269" y="2660302"/>
                <a:ext cx="160920" cy="95400"/>
              </p14:xfrm>
            </p:contentPart>
          </mc:Choice>
          <mc:Fallback>
            <p:pic>
              <p:nvPicPr>
                <p:cNvPr id="175286" name="Freihand 175285">
                  <a:extLst>
                    <a:ext uri="{FF2B5EF4-FFF2-40B4-BE49-F238E27FC236}">
                      <a16:creationId xmlns:a16="http://schemas.microsoft.com/office/drawing/2014/main" id="{B25E4942-2D2C-619A-CCD9-A0CAA442DCB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886269" y="2651662"/>
                  <a:ext cx="178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75287" name="Freihand 175286">
                  <a:extLst>
                    <a:ext uri="{FF2B5EF4-FFF2-40B4-BE49-F238E27FC236}">
                      <a16:creationId xmlns:a16="http://schemas.microsoft.com/office/drawing/2014/main" id="{50A0BDD1-8AB7-6B26-770F-097B239AC4D9}"/>
                    </a:ext>
                  </a:extLst>
                </p14:cNvPr>
                <p14:cNvContentPartPr/>
                <p14:nvPr/>
              </p14:nvContentPartPr>
              <p14:xfrm>
                <a:off x="11059789" y="2558782"/>
                <a:ext cx="128160" cy="203040"/>
              </p14:xfrm>
            </p:contentPart>
          </mc:Choice>
          <mc:Fallback>
            <p:pic>
              <p:nvPicPr>
                <p:cNvPr id="175287" name="Freihand 175286">
                  <a:extLst>
                    <a:ext uri="{FF2B5EF4-FFF2-40B4-BE49-F238E27FC236}">
                      <a16:creationId xmlns:a16="http://schemas.microsoft.com/office/drawing/2014/main" id="{50A0BDD1-8AB7-6B26-770F-097B239AC4D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051149" y="2550142"/>
                  <a:ext cx="145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75288" name="Freihand 175287">
                  <a:extLst>
                    <a:ext uri="{FF2B5EF4-FFF2-40B4-BE49-F238E27FC236}">
                      <a16:creationId xmlns:a16="http://schemas.microsoft.com/office/drawing/2014/main" id="{2BC76A82-6CD6-E46C-F7E2-B40F5B7F06BE}"/>
                    </a:ext>
                  </a:extLst>
                </p14:cNvPr>
                <p14:cNvContentPartPr/>
                <p14:nvPr/>
              </p14:nvContentPartPr>
              <p14:xfrm>
                <a:off x="11236549" y="2585782"/>
                <a:ext cx="139680" cy="126000"/>
              </p14:xfrm>
            </p:contentPart>
          </mc:Choice>
          <mc:Fallback>
            <p:pic>
              <p:nvPicPr>
                <p:cNvPr id="175288" name="Freihand 175287">
                  <a:extLst>
                    <a:ext uri="{FF2B5EF4-FFF2-40B4-BE49-F238E27FC236}">
                      <a16:creationId xmlns:a16="http://schemas.microsoft.com/office/drawing/2014/main" id="{2BC76A82-6CD6-E46C-F7E2-B40F5B7F06B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227549" y="2577142"/>
                  <a:ext cx="157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75290" name="Freihand 175289">
                  <a:extLst>
                    <a:ext uri="{FF2B5EF4-FFF2-40B4-BE49-F238E27FC236}">
                      <a16:creationId xmlns:a16="http://schemas.microsoft.com/office/drawing/2014/main" id="{4CD35E91-4E09-B268-0D1F-F450AF3D83AC}"/>
                    </a:ext>
                  </a:extLst>
                </p14:cNvPr>
                <p14:cNvContentPartPr/>
                <p14:nvPr/>
              </p14:nvContentPartPr>
              <p14:xfrm>
                <a:off x="10185709" y="3014542"/>
                <a:ext cx="229320" cy="208080"/>
              </p14:xfrm>
            </p:contentPart>
          </mc:Choice>
          <mc:Fallback>
            <p:pic>
              <p:nvPicPr>
                <p:cNvPr id="175290" name="Freihand 175289">
                  <a:extLst>
                    <a:ext uri="{FF2B5EF4-FFF2-40B4-BE49-F238E27FC236}">
                      <a16:creationId xmlns:a16="http://schemas.microsoft.com/office/drawing/2014/main" id="{4CD35E91-4E09-B268-0D1F-F450AF3D83A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176709" y="3005902"/>
                  <a:ext cx="246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75291" name="Freihand 175290">
                  <a:extLst>
                    <a:ext uri="{FF2B5EF4-FFF2-40B4-BE49-F238E27FC236}">
                      <a16:creationId xmlns:a16="http://schemas.microsoft.com/office/drawing/2014/main" id="{1DB9B5E2-19DB-1347-761B-E20FD02023DD}"/>
                    </a:ext>
                  </a:extLst>
                </p14:cNvPr>
                <p14:cNvContentPartPr/>
                <p14:nvPr/>
              </p14:nvContentPartPr>
              <p14:xfrm>
                <a:off x="10435549" y="3005542"/>
                <a:ext cx="129960" cy="118800"/>
              </p14:xfrm>
            </p:contentPart>
          </mc:Choice>
          <mc:Fallback>
            <p:pic>
              <p:nvPicPr>
                <p:cNvPr id="175291" name="Freihand 175290">
                  <a:extLst>
                    <a:ext uri="{FF2B5EF4-FFF2-40B4-BE49-F238E27FC236}">
                      <a16:creationId xmlns:a16="http://schemas.microsoft.com/office/drawing/2014/main" id="{1DB9B5E2-19DB-1347-761B-E20FD02023D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426909" y="2996542"/>
                  <a:ext cx="147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75292" name="Freihand 175291">
                  <a:extLst>
                    <a:ext uri="{FF2B5EF4-FFF2-40B4-BE49-F238E27FC236}">
                      <a16:creationId xmlns:a16="http://schemas.microsoft.com/office/drawing/2014/main" id="{2E9B44C2-56F4-98EA-65A5-582BE0D74D4B}"/>
                    </a:ext>
                  </a:extLst>
                </p14:cNvPr>
                <p14:cNvContentPartPr/>
                <p14:nvPr/>
              </p14:nvContentPartPr>
              <p14:xfrm>
                <a:off x="10573789" y="2958742"/>
                <a:ext cx="34560" cy="136080"/>
              </p14:xfrm>
            </p:contentPart>
          </mc:Choice>
          <mc:Fallback>
            <p:pic>
              <p:nvPicPr>
                <p:cNvPr id="175292" name="Freihand 175291">
                  <a:extLst>
                    <a:ext uri="{FF2B5EF4-FFF2-40B4-BE49-F238E27FC236}">
                      <a16:creationId xmlns:a16="http://schemas.microsoft.com/office/drawing/2014/main" id="{2E9B44C2-56F4-98EA-65A5-582BE0D74D4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565149" y="2949742"/>
                  <a:ext cx="52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75293" name="Freihand 175292">
                  <a:extLst>
                    <a:ext uri="{FF2B5EF4-FFF2-40B4-BE49-F238E27FC236}">
                      <a16:creationId xmlns:a16="http://schemas.microsoft.com/office/drawing/2014/main" id="{D0E43D5E-0252-9633-BD68-6E47B79F5843}"/>
                    </a:ext>
                  </a:extLst>
                </p14:cNvPr>
                <p14:cNvContentPartPr/>
                <p14:nvPr/>
              </p14:nvContentPartPr>
              <p14:xfrm>
                <a:off x="10609789" y="2922382"/>
                <a:ext cx="70200" cy="156600"/>
              </p14:xfrm>
            </p:contentPart>
          </mc:Choice>
          <mc:Fallback>
            <p:pic>
              <p:nvPicPr>
                <p:cNvPr id="175293" name="Freihand 175292">
                  <a:extLst>
                    <a:ext uri="{FF2B5EF4-FFF2-40B4-BE49-F238E27FC236}">
                      <a16:creationId xmlns:a16="http://schemas.microsoft.com/office/drawing/2014/main" id="{D0E43D5E-0252-9633-BD68-6E47B79F584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600789" y="2913742"/>
                  <a:ext cx="87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75294" name="Freihand 175293">
                  <a:extLst>
                    <a:ext uri="{FF2B5EF4-FFF2-40B4-BE49-F238E27FC236}">
                      <a16:creationId xmlns:a16="http://schemas.microsoft.com/office/drawing/2014/main" id="{B173B019-17E0-6579-64B1-A0B55855A570}"/>
                    </a:ext>
                  </a:extLst>
                </p14:cNvPr>
                <p14:cNvContentPartPr/>
                <p14:nvPr/>
              </p14:nvContentPartPr>
              <p14:xfrm>
                <a:off x="10719229" y="2894662"/>
                <a:ext cx="122400" cy="156960"/>
              </p14:xfrm>
            </p:contentPart>
          </mc:Choice>
          <mc:Fallback>
            <p:pic>
              <p:nvPicPr>
                <p:cNvPr id="175294" name="Freihand 175293">
                  <a:extLst>
                    <a:ext uri="{FF2B5EF4-FFF2-40B4-BE49-F238E27FC236}">
                      <a16:creationId xmlns:a16="http://schemas.microsoft.com/office/drawing/2014/main" id="{B173B019-17E0-6579-64B1-A0B55855A57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710589" y="2885662"/>
                  <a:ext cx="140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75295" name="Freihand 175294">
                  <a:extLst>
                    <a:ext uri="{FF2B5EF4-FFF2-40B4-BE49-F238E27FC236}">
                      <a16:creationId xmlns:a16="http://schemas.microsoft.com/office/drawing/2014/main" id="{7655D159-AB2A-878C-5611-A722905EE851}"/>
                    </a:ext>
                  </a:extLst>
                </p14:cNvPr>
                <p14:cNvContentPartPr/>
                <p14:nvPr/>
              </p14:nvContentPartPr>
              <p14:xfrm>
                <a:off x="10878349" y="2968462"/>
                <a:ext cx="102960" cy="59040"/>
              </p14:xfrm>
            </p:contentPart>
          </mc:Choice>
          <mc:Fallback>
            <p:pic>
              <p:nvPicPr>
                <p:cNvPr id="175295" name="Freihand 175294">
                  <a:extLst>
                    <a:ext uri="{FF2B5EF4-FFF2-40B4-BE49-F238E27FC236}">
                      <a16:creationId xmlns:a16="http://schemas.microsoft.com/office/drawing/2014/main" id="{7655D159-AB2A-878C-5611-A722905EE85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869349" y="2959462"/>
                  <a:ext cx="120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75296" name="Freihand 175295">
                  <a:extLst>
                    <a:ext uri="{FF2B5EF4-FFF2-40B4-BE49-F238E27FC236}">
                      <a16:creationId xmlns:a16="http://schemas.microsoft.com/office/drawing/2014/main" id="{E335172D-8E0D-053F-70BA-CE0BE81BD530}"/>
                    </a:ext>
                  </a:extLst>
                </p14:cNvPr>
                <p14:cNvContentPartPr/>
                <p14:nvPr/>
              </p14:nvContentPartPr>
              <p14:xfrm>
                <a:off x="11091829" y="2869462"/>
                <a:ext cx="107280" cy="136080"/>
              </p14:xfrm>
            </p:contentPart>
          </mc:Choice>
          <mc:Fallback>
            <p:pic>
              <p:nvPicPr>
                <p:cNvPr id="175296" name="Freihand 175295">
                  <a:extLst>
                    <a:ext uri="{FF2B5EF4-FFF2-40B4-BE49-F238E27FC236}">
                      <a16:creationId xmlns:a16="http://schemas.microsoft.com/office/drawing/2014/main" id="{E335172D-8E0D-053F-70BA-CE0BE81BD53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083189" y="2860822"/>
                  <a:ext cx="124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75297" name="Freihand 175296">
                  <a:extLst>
                    <a:ext uri="{FF2B5EF4-FFF2-40B4-BE49-F238E27FC236}">
                      <a16:creationId xmlns:a16="http://schemas.microsoft.com/office/drawing/2014/main" id="{C6473887-6680-5008-0660-DC13153ECF41}"/>
                    </a:ext>
                  </a:extLst>
                </p14:cNvPr>
                <p14:cNvContentPartPr/>
                <p14:nvPr/>
              </p14:nvContentPartPr>
              <p14:xfrm>
                <a:off x="11101549" y="2900422"/>
                <a:ext cx="247320" cy="60480"/>
              </p14:xfrm>
            </p:contentPart>
          </mc:Choice>
          <mc:Fallback>
            <p:pic>
              <p:nvPicPr>
                <p:cNvPr id="175297" name="Freihand 175296">
                  <a:extLst>
                    <a:ext uri="{FF2B5EF4-FFF2-40B4-BE49-F238E27FC236}">
                      <a16:creationId xmlns:a16="http://schemas.microsoft.com/office/drawing/2014/main" id="{C6473887-6680-5008-0660-DC13153ECF4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092549" y="2891422"/>
                  <a:ext cx="264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75298" name="Freihand 175297">
                  <a:extLst>
                    <a:ext uri="{FF2B5EF4-FFF2-40B4-BE49-F238E27FC236}">
                      <a16:creationId xmlns:a16="http://schemas.microsoft.com/office/drawing/2014/main" id="{2A42372A-F34B-8A2E-6252-D1263F6551FB}"/>
                    </a:ext>
                  </a:extLst>
                </p14:cNvPr>
                <p14:cNvContentPartPr/>
                <p14:nvPr/>
              </p14:nvContentPartPr>
              <p14:xfrm>
                <a:off x="11322229" y="2818342"/>
                <a:ext cx="57240" cy="11160"/>
              </p14:xfrm>
            </p:contentPart>
          </mc:Choice>
          <mc:Fallback>
            <p:pic>
              <p:nvPicPr>
                <p:cNvPr id="175298" name="Freihand 175297">
                  <a:extLst>
                    <a:ext uri="{FF2B5EF4-FFF2-40B4-BE49-F238E27FC236}">
                      <a16:creationId xmlns:a16="http://schemas.microsoft.com/office/drawing/2014/main" id="{2A42372A-F34B-8A2E-6252-D1263F6551F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313229" y="2809342"/>
                  <a:ext cx="74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75299" name="Freihand 175298">
                  <a:extLst>
                    <a:ext uri="{FF2B5EF4-FFF2-40B4-BE49-F238E27FC236}">
                      <a16:creationId xmlns:a16="http://schemas.microsoft.com/office/drawing/2014/main" id="{274BF832-DF0B-ECCB-1397-E9082376086D}"/>
                    </a:ext>
                  </a:extLst>
                </p14:cNvPr>
                <p14:cNvContentPartPr/>
                <p14:nvPr/>
              </p14:nvContentPartPr>
              <p14:xfrm>
                <a:off x="11392429" y="2831302"/>
                <a:ext cx="63720" cy="139320"/>
              </p14:xfrm>
            </p:contentPart>
          </mc:Choice>
          <mc:Fallback>
            <p:pic>
              <p:nvPicPr>
                <p:cNvPr id="175299" name="Freihand 175298">
                  <a:extLst>
                    <a:ext uri="{FF2B5EF4-FFF2-40B4-BE49-F238E27FC236}">
                      <a16:creationId xmlns:a16="http://schemas.microsoft.com/office/drawing/2014/main" id="{274BF832-DF0B-ECCB-1397-E9082376086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383789" y="2822302"/>
                  <a:ext cx="81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75300" name="Freihand 175299">
                  <a:extLst>
                    <a:ext uri="{FF2B5EF4-FFF2-40B4-BE49-F238E27FC236}">
                      <a16:creationId xmlns:a16="http://schemas.microsoft.com/office/drawing/2014/main" id="{5C1F0FB6-1988-9F0B-1BFF-6B8F6066C426}"/>
                    </a:ext>
                  </a:extLst>
                </p14:cNvPr>
                <p14:cNvContentPartPr/>
                <p14:nvPr/>
              </p14:nvContentPartPr>
              <p14:xfrm>
                <a:off x="11477029" y="2856502"/>
                <a:ext cx="196920" cy="66600"/>
              </p14:xfrm>
            </p:contentPart>
          </mc:Choice>
          <mc:Fallback>
            <p:pic>
              <p:nvPicPr>
                <p:cNvPr id="175300" name="Freihand 175299">
                  <a:extLst>
                    <a:ext uri="{FF2B5EF4-FFF2-40B4-BE49-F238E27FC236}">
                      <a16:creationId xmlns:a16="http://schemas.microsoft.com/office/drawing/2014/main" id="{5C1F0FB6-1988-9F0B-1BFF-6B8F6066C42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68389" y="2847862"/>
                  <a:ext cx="214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75301" name="Freihand 175300">
                  <a:extLst>
                    <a:ext uri="{FF2B5EF4-FFF2-40B4-BE49-F238E27FC236}">
                      <a16:creationId xmlns:a16="http://schemas.microsoft.com/office/drawing/2014/main" id="{D3F55537-B315-AD47-BD68-ECAC4E05ACA4}"/>
                    </a:ext>
                  </a:extLst>
                </p14:cNvPr>
                <p14:cNvContentPartPr/>
                <p14:nvPr/>
              </p14:nvContentPartPr>
              <p14:xfrm>
                <a:off x="8786389" y="3878902"/>
                <a:ext cx="345600" cy="225360"/>
              </p14:xfrm>
            </p:contentPart>
          </mc:Choice>
          <mc:Fallback>
            <p:pic>
              <p:nvPicPr>
                <p:cNvPr id="175301" name="Freihand 175300">
                  <a:extLst>
                    <a:ext uri="{FF2B5EF4-FFF2-40B4-BE49-F238E27FC236}">
                      <a16:creationId xmlns:a16="http://schemas.microsoft.com/office/drawing/2014/main" id="{D3F55537-B315-AD47-BD68-ECAC4E05ACA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777389" y="3870262"/>
                  <a:ext cx="363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75302" name="Freihand 175301">
                  <a:extLst>
                    <a:ext uri="{FF2B5EF4-FFF2-40B4-BE49-F238E27FC236}">
                      <a16:creationId xmlns:a16="http://schemas.microsoft.com/office/drawing/2014/main" id="{A4172CEF-8652-2659-66AF-77316974CDBA}"/>
                    </a:ext>
                  </a:extLst>
                </p14:cNvPr>
                <p14:cNvContentPartPr/>
                <p14:nvPr/>
              </p14:nvContentPartPr>
              <p14:xfrm>
                <a:off x="8718349" y="3873862"/>
                <a:ext cx="242280" cy="291600"/>
              </p14:xfrm>
            </p:contentPart>
          </mc:Choice>
          <mc:Fallback>
            <p:pic>
              <p:nvPicPr>
                <p:cNvPr id="175302" name="Freihand 175301">
                  <a:extLst>
                    <a:ext uri="{FF2B5EF4-FFF2-40B4-BE49-F238E27FC236}">
                      <a16:creationId xmlns:a16="http://schemas.microsoft.com/office/drawing/2014/main" id="{A4172CEF-8652-2659-66AF-77316974CDB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709709" y="3865222"/>
                  <a:ext cx="2599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75303" name="Freihand 175302">
                  <a:extLst>
                    <a:ext uri="{FF2B5EF4-FFF2-40B4-BE49-F238E27FC236}">
                      <a16:creationId xmlns:a16="http://schemas.microsoft.com/office/drawing/2014/main" id="{81EDE6F0-0203-E171-5AC1-665AC704E099}"/>
                    </a:ext>
                  </a:extLst>
                </p14:cNvPr>
                <p14:cNvContentPartPr/>
                <p14:nvPr/>
              </p14:nvContentPartPr>
              <p14:xfrm>
                <a:off x="9377869" y="3616462"/>
                <a:ext cx="16920" cy="142920"/>
              </p14:xfrm>
            </p:contentPart>
          </mc:Choice>
          <mc:Fallback>
            <p:pic>
              <p:nvPicPr>
                <p:cNvPr id="175303" name="Freihand 175302">
                  <a:extLst>
                    <a:ext uri="{FF2B5EF4-FFF2-40B4-BE49-F238E27FC236}">
                      <a16:creationId xmlns:a16="http://schemas.microsoft.com/office/drawing/2014/main" id="{81EDE6F0-0203-E171-5AC1-665AC704E09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368869" y="3607462"/>
                  <a:ext cx="34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75304" name="Freihand 175303">
                  <a:extLst>
                    <a:ext uri="{FF2B5EF4-FFF2-40B4-BE49-F238E27FC236}">
                      <a16:creationId xmlns:a16="http://schemas.microsoft.com/office/drawing/2014/main" id="{3E082BC5-7EBF-FCD0-F1E5-F5F6103C9C7D}"/>
                    </a:ext>
                  </a:extLst>
                </p14:cNvPr>
                <p14:cNvContentPartPr/>
                <p14:nvPr/>
              </p14:nvContentPartPr>
              <p14:xfrm>
                <a:off x="9278869" y="3595942"/>
                <a:ext cx="234000" cy="222120"/>
              </p14:xfrm>
            </p:contentPart>
          </mc:Choice>
          <mc:Fallback>
            <p:pic>
              <p:nvPicPr>
                <p:cNvPr id="175304" name="Freihand 175303">
                  <a:extLst>
                    <a:ext uri="{FF2B5EF4-FFF2-40B4-BE49-F238E27FC236}">
                      <a16:creationId xmlns:a16="http://schemas.microsoft.com/office/drawing/2014/main" id="{3E082BC5-7EBF-FCD0-F1E5-F5F6103C9C7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269869" y="3586942"/>
                  <a:ext cx="251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75305" name="Freihand 175304">
                  <a:extLst>
                    <a:ext uri="{FF2B5EF4-FFF2-40B4-BE49-F238E27FC236}">
                      <a16:creationId xmlns:a16="http://schemas.microsoft.com/office/drawing/2014/main" id="{73CCE6B8-7280-958E-40B0-8AE38A16CA8D}"/>
                    </a:ext>
                  </a:extLst>
                </p14:cNvPr>
                <p14:cNvContentPartPr/>
                <p14:nvPr/>
              </p14:nvContentPartPr>
              <p14:xfrm>
                <a:off x="9487309" y="3604222"/>
                <a:ext cx="242640" cy="83160"/>
              </p14:xfrm>
            </p:contentPart>
          </mc:Choice>
          <mc:Fallback>
            <p:pic>
              <p:nvPicPr>
                <p:cNvPr id="175305" name="Freihand 175304">
                  <a:extLst>
                    <a:ext uri="{FF2B5EF4-FFF2-40B4-BE49-F238E27FC236}">
                      <a16:creationId xmlns:a16="http://schemas.microsoft.com/office/drawing/2014/main" id="{73CCE6B8-7280-958E-40B0-8AE38A16CA8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478309" y="3595222"/>
                  <a:ext cx="260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75306" name="Freihand 175305">
                  <a:extLst>
                    <a:ext uri="{FF2B5EF4-FFF2-40B4-BE49-F238E27FC236}">
                      <a16:creationId xmlns:a16="http://schemas.microsoft.com/office/drawing/2014/main" id="{BC327692-6110-A94C-B609-065766C216F9}"/>
                    </a:ext>
                  </a:extLst>
                </p14:cNvPr>
                <p14:cNvContentPartPr/>
                <p14:nvPr/>
              </p14:nvContentPartPr>
              <p14:xfrm>
                <a:off x="9823549" y="3513862"/>
                <a:ext cx="96840" cy="221760"/>
              </p14:xfrm>
            </p:contentPart>
          </mc:Choice>
          <mc:Fallback>
            <p:pic>
              <p:nvPicPr>
                <p:cNvPr id="175306" name="Freihand 175305">
                  <a:extLst>
                    <a:ext uri="{FF2B5EF4-FFF2-40B4-BE49-F238E27FC236}">
                      <a16:creationId xmlns:a16="http://schemas.microsoft.com/office/drawing/2014/main" id="{BC327692-6110-A94C-B609-065766C216F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814909" y="3504862"/>
                  <a:ext cx="114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75307" name="Freihand 175306">
                  <a:extLst>
                    <a:ext uri="{FF2B5EF4-FFF2-40B4-BE49-F238E27FC236}">
                      <a16:creationId xmlns:a16="http://schemas.microsoft.com/office/drawing/2014/main" id="{BF82CC40-F9AF-FABC-B5F9-9C19C084F9B8}"/>
                    </a:ext>
                  </a:extLst>
                </p14:cNvPr>
                <p14:cNvContentPartPr/>
                <p14:nvPr/>
              </p14:nvContentPartPr>
              <p14:xfrm>
                <a:off x="9959989" y="3408022"/>
                <a:ext cx="210960" cy="168120"/>
              </p14:xfrm>
            </p:contentPart>
          </mc:Choice>
          <mc:Fallback>
            <p:pic>
              <p:nvPicPr>
                <p:cNvPr id="175307" name="Freihand 175306">
                  <a:extLst>
                    <a:ext uri="{FF2B5EF4-FFF2-40B4-BE49-F238E27FC236}">
                      <a16:creationId xmlns:a16="http://schemas.microsoft.com/office/drawing/2014/main" id="{BF82CC40-F9AF-FABC-B5F9-9C19C084F9B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950989" y="3399022"/>
                  <a:ext cx="228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75308" name="Freihand 175307">
                  <a:extLst>
                    <a:ext uri="{FF2B5EF4-FFF2-40B4-BE49-F238E27FC236}">
                      <a16:creationId xmlns:a16="http://schemas.microsoft.com/office/drawing/2014/main" id="{F25492FD-1301-338A-C75B-E3268E30C068}"/>
                    </a:ext>
                  </a:extLst>
                </p14:cNvPr>
                <p14:cNvContentPartPr/>
                <p14:nvPr/>
              </p14:nvContentPartPr>
              <p14:xfrm>
                <a:off x="10198309" y="3453382"/>
                <a:ext cx="86760" cy="71280"/>
              </p14:xfrm>
            </p:contentPart>
          </mc:Choice>
          <mc:Fallback>
            <p:pic>
              <p:nvPicPr>
                <p:cNvPr id="175308" name="Freihand 175307">
                  <a:extLst>
                    <a:ext uri="{FF2B5EF4-FFF2-40B4-BE49-F238E27FC236}">
                      <a16:creationId xmlns:a16="http://schemas.microsoft.com/office/drawing/2014/main" id="{F25492FD-1301-338A-C75B-E3268E30C06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189309" y="3444742"/>
                  <a:ext cx="104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75309" name="Freihand 175308">
                  <a:extLst>
                    <a:ext uri="{FF2B5EF4-FFF2-40B4-BE49-F238E27FC236}">
                      <a16:creationId xmlns:a16="http://schemas.microsoft.com/office/drawing/2014/main" id="{921F3FF8-E229-AFED-F51D-652EE2C6C6F9}"/>
                    </a:ext>
                  </a:extLst>
                </p14:cNvPr>
                <p14:cNvContentPartPr/>
                <p14:nvPr/>
              </p14:nvContentPartPr>
              <p14:xfrm>
                <a:off x="10425469" y="3402982"/>
                <a:ext cx="130320" cy="92160"/>
              </p14:xfrm>
            </p:contentPart>
          </mc:Choice>
          <mc:Fallback>
            <p:pic>
              <p:nvPicPr>
                <p:cNvPr id="175309" name="Freihand 175308">
                  <a:extLst>
                    <a:ext uri="{FF2B5EF4-FFF2-40B4-BE49-F238E27FC236}">
                      <a16:creationId xmlns:a16="http://schemas.microsoft.com/office/drawing/2014/main" id="{921F3FF8-E229-AFED-F51D-652EE2C6C6F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416469" y="3393982"/>
                  <a:ext cx="147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75310" name="Freihand 175309">
                  <a:extLst>
                    <a:ext uri="{FF2B5EF4-FFF2-40B4-BE49-F238E27FC236}">
                      <a16:creationId xmlns:a16="http://schemas.microsoft.com/office/drawing/2014/main" id="{47D37C1D-D26A-85B7-B27B-C95C7E65E427}"/>
                    </a:ext>
                  </a:extLst>
                </p14:cNvPr>
                <p14:cNvContentPartPr/>
                <p14:nvPr/>
              </p14:nvContentPartPr>
              <p14:xfrm>
                <a:off x="10592509" y="3401902"/>
                <a:ext cx="165240" cy="54000"/>
              </p14:xfrm>
            </p:contentPart>
          </mc:Choice>
          <mc:Fallback>
            <p:pic>
              <p:nvPicPr>
                <p:cNvPr id="175310" name="Freihand 175309">
                  <a:extLst>
                    <a:ext uri="{FF2B5EF4-FFF2-40B4-BE49-F238E27FC236}">
                      <a16:creationId xmlns:a16="http://schemas.microsoft.com/office/drawing/2014/main" id="{47D37C1D-D26A-85B7-B27B-C95C7E65E42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583869" y="3392902"/>
                  <a:ext cx="182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75311" name="Freihand 175310">
                  <a:extLst>
                    <a:ext uri="{FF2B5EF4-FFF2-40B4-BE49-F238E27FC236}">
                      <a16:creationId xmlns:a16="http://schemas.microsoft.com/office/drawing/2014/main" id="{0D85698E-06A1-33E9-5F82-C49A865DB10A}"/>
                    </a:ext>
                  </a:extLst>
                </p14:cNvPr>
                <p14:cNvContentPartPr/>
                <p14:nvPr/>
              </p14:nvContentPartPr>
              <p14:xfrm>
                <a:off x="10953229" y="3258982"/>
                <a:ext cx="94680" cy="162720"/>
              </p14:xfrm>
            </p:contentPart>
          </mc:Choice>
          <mc:Fallback>
            <p:pic>
              <p:nvPicPr>
                <p:cNvPr id="175311" name="Freihand 175310">
                  <a:extLst>
                    <a:ext uri="{FF2B5EF4-FFF2-40B4-BE49-F238E27FC236}">
                      <a16:creationId xmlns:a16="http://schemas.microsoft.com/office/drawing/2014/main" id="{0D85698E-06A1-33E9-5F82-C49A865DB10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944229" y="3249982"/>
                  <a:ext cx="112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75312" name="Freihand 175311">
                  <a:extLst>
                    <a:ext uri="{FF2B5EF4-FFF2-40B4-BE49-F238E27FC236}">
                      <a16:creationId xmlns:a16="http://schemas.microsoft.com/office/drawing/2014/main" id="{80E5EA6C-F2B2-6FD1-9359-254378334E1F}"/>
                    </a:ext>
                  </a:extLst>
                </p14:cNvPr>
                <p14:cNvContentPartPr/>
                <p14:nvPr/>
              </p14:nvContentPartPr>
              <p14:xfrm>
                <a:off x="10952509" y="3359422"/>
                <a:ext cx="154080" cy="47880"/>
              </p14:xfrm>
            </p:contentPart>
          </mc:Choice>
          <mc:Fallback>
            <p:pic>
              <p:nvPicPr>
                <p:cNvPr id="175312" name="Freihand 175311">
                  <a:extLst>
                    <a:ext uri="{FF2B5EF4-FFF2-40B4-BE49-F238E27FC236}">
                      <a16:creationId xmlns:a16="http://schemas.microsoft.com/office/drawing/2014/main" id="{80E5EA6C-F2B2-6FD1-9359-254378334E1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943869" y="3350782"/>
                  <a:ext cx="171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75313" name="Freihand 175312">
                  <a:extLst>
                    <a:ext uri="{FF2B5EF4-FFF2-40B4-BE49-F238E27FC236}">
                      <a16:creationId xmlns:a16="http://schemas.microsoft.com/office/drawing/2014/main" id="{53A7039A-A017-0517-7D15-BE8440E684D3}"/>
                    </a:ext>
                  </a:extLst>
                </p14:cNvPr>
                <p14:cNvContentPartPr/>
                <p14:nvPr/>
              </p14:nvContentPartPr>
              <p14:xfrm>
                <a:off x="11133229" y="3243862"/>
                <a:ext cx="143280" cy="165600"/>
              </p14:xfrm>
            </p:contentPart>
          </mc:Choice>
          <mc:Fallback>
            <p:pic>
              <p:nvPicPr>
                <p:cNvPr id="175313" name="Freihand 175312">
                  <a:extLst>
                    <a:ext uri="{FF2B5EF4-FFF2-40B4-BE49-F238E27FC236}">
                      <a16:creationId xmlns:a16="http://schemas.microsoft.com/office/drawing/2014/main" id="{53A7039A-A017-0517-7D15-BE8440E684D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124229" y="3235222"/>
                  <a:ext cx="160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75314" name="Freihand 175313">
                  <a:extLst>
                    <a:ext uri="{FF2B5EF4-FFF2-40B4-BE49-F238E27FC236}">
                      <a16:creationId xmlns:a16="http://schemas.microsoft.com/office/drawing/2014/main" id="{F687E092-F863-1617-BC53-93F7D19958D2}"/>
                    </a:ext>
                  </a:extLst>
                </p14:cNvPr>
                <p14:cNvContentPartPr/>
                <p14:nvPr/>
              </p14:nvContentPartPr>
              <p14:xfrm>
                <a:off x="11443189" y="3199582"/>
                <a:ext cx="93240" cy="155880"/>
              </p14:xfrm>
            </p:contentPart>
          </mc:Choice>
          <mc:Fallback>
            <p:pic>
              <p:nvPicPr>
                <p:cNvPr id="175314" name="Freihand 175313">
                  <a:extLst>
                    <a:ext uri="{FF2B5EF4-FFF2-40B4-BE49-F238E27FC236}">
                      <a16:creationId xmlns:a16="http://schemas.microsoft.com/office/drawing/2014/main" id="{F687E092-F863-1617-BC53-93F7D19958D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434549" y="3190582"/>
                  <a:ext cx="110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75315" name="Freihand 175314">
                  <a:extLst>
                    <a:ext uri="{FF2B5EF4-FFF2-40B4-BE49-F238E27FC236}">
                      <a16:creationId xmlns:a16="http://schemas.microsoft.com/office/drawing/2014/main" id="{5715CBC2-C5E0-95A6-AC54-91FE746EC695}"/>
                    </a:ext>
                  </a:extLst>
                </p14:cNvPr>
                <p14:cNvContentPartPr/>
                <p14:nvPr/>
              </p14:nvContentPartPr>
              <p14:xfrm>
                <a:off x="11591869" y="3220822"/>
                <a:ext cx="162720" cy="72000"/>
              </p14:xfrm>
            </p:contentPart>
          </mc:Choice>
          <mc:Fallback>
            <p:pic>
              <p:nvPicPr>
                <p:cNvPr id="175315" name="Freihand 175314">
                  <a:extLst>
                    <a:ext uri="{FF2B5EF4-FFF2-40B4-BE49-F238E27FC236}">
                      <a16:creationId xmlns:a16="http://schemas.microsoft.com/office/drawing/2014/main" id="{5715CBC2-C5E0-95A6-AC54-91FE746EC69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582869" y="3211822"/>
                  <a:ext cx="180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75316" name="Freihand 175315">
                  <a:extLst>
                    <a:ext uri="{FF2B5EF4-FFF2-40B4-BE49-F238E27FC236}">
                      <a16:creationId xmlns:a16="http://schemas.microsoft.com/office/drawing/2014/main" id="{55BF5C4C-78A3-AFD6-F58B-789113CC25A7}"/>
                    </a:ext>
                  </a:extLst>
                </p14:cNvPr>
                <p14:cNvContentPartPr/>
                <p14:nvPr/>
              </p14:nvContentPartPr>
              <p14:xfrm>
                <a:off x="11744149" y="3096262"/>
                <a:ext cx="9000" cy="10080"/>
              </p14:xfrm>
            </p:contentPart>
          </mc:Choice>
          <mc:Fallback>
            <p:pic>
              <p:nvPicPr>
                <p:cNvPr id="175316" name="Freihand 175315">
                  <a:extLst>
                    <a:ext uri="{FF2B5EF4-FFF2-40B4-BE49-F238E27FC236}">
                      <a16:creationId xmlns:a16="http://schemas.microsoft.com/office/drawing/2014/main" id="{55BF5C4C-78A3-AFD6-F58B-789113CC25A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735509" y="3087622"/>
                  <a:ext cx="26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75320" name="Freihand 175319">
                  <a:extLst>
                    <a:ext uri="{FF2B5EF4-FFF2-40B4-BE49-F238E27FC236}">
                      <a16:creationId xmlns:a16="http://schemas.microsoft.com/office/drawing/2014/main" id="{71DD7885-587C-EA04-55C2-4D885303E7E9}"/>
                    </a:ext>
                  </a:extLst>
                </p14:cNvPr>
                <p14:cNvContentPartPr/>
                <p14:nvPr/>
              </p14:nvContentPartPr>
              <p14:xfrm>
                <a:off x="9466069" y="3869902"/>
                <a:ext cx="244080" cy="165600"/>
              </p14:xfrm>
            </p:contentPart>
          </mc:Choice>
          <mc:Fallback>
            <p:pic>
              <p:nvPicPr>
                <p:cNvPr id="175320" name="Freihand 175319">
                  <a:extLst>
                    <a:ext uri="{FF2B5EF4-FFF2-40B4-BE49-F238E27FC236}">
                      <a16:creationId xmlns:a16="http://schemas.microsoft.com/office/drawing/2014/main" id="{71DD7885-587C-EA04-55C2-4D885303E7E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457069" y="3860902"/>
                  <a:ext cx="261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75321" name="Freihand 175320">
                  <a:extLst>
                    <a:ext uri="{FF2B5EF4-FFF2-40B4-BE49-F238E27FC236}">
                      <a16:creationId xmlns:a16="http://schemas.microsoft.com/office/drawing/2014/main" id="{31A14B50-EE4F-837D-B782-2745C390DC0A}"/>
                    </a:ext>
                  </a:extLst>
                </p14:cNvPr>
                <p14:cNvContentPartPr/>
                <p14:nvPr/>
              </p14:nvContentPartPr>
              <p14:xfrm>
                <a:off x="9655069" y="3740662"/>
                <a:ext cx="69480" cy="201240"/>
              </p14:xfrm>
            </p:contentPart>
          </mc:Choice>
          <mc:Fallback>
            <p:pic>
              <p:nvPicPr>
                <p:cNvPr id="175321" name="Freihand 175320">
                  <a:extLst>
                    <a:ext uri="{FF2B5EF4-FFF2-40B4-BE49-F238E27FC236}">
                      <a16:creationId xmlns:a16="http://schemas.microsoft.com/office/drawing/2014/main" id="{31A14B50-EE4F-837D-B782-2745C390DC0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646069" y="3732022"/>
                  <a:ext cx="87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75322" name="Freihand 175321">
                  <a:extLst>
                    <a:ext uri="{FF2B5EF4-FFF2-40B4-BE49-F238E27FC236}">
                      <a16:creationId xmlns:a16="http://schemas.microsoft.com/office/drawing/2014/main" id="{DD1AC2F6-4760-FCC8-C509-85B8DF8571BD}"/>
                    </a:ext>
                  </a:extLst>
                </p14:cNvPr>
                <p14:cNvContentPartPr/>
                <p14:nvPr/>
              </p14:nvContentPartPr>
              <p14:xfrm>
                <a:off x="9754069" y="3738142"/>
                <a:ext cx="352440" cy="158400"/>
              </p14:xfrm>
            </p:contentPart>
          </mc:Choice>
          <mc:Fallback>
            <p:pic>
              <p:nvPicPr>
                <p:cNvPr id="175322" name="Freihand 175321">
                  <a:extLst>
                    <a:ext uri="{FF2B5EF4-FFF2-40B4-BE49-F238E27FC236}">
                      <a16:creationId xmlns:a16="http://schemas.microsoft.com/office/drawing/2014/main" id="{DD1AC2F6-4760-FCC8-C509-85B8DF8571B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745069" y="3729502"/>
                  <a:ext cx="370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75323" name="Freihand 175322">
                  <a:extLst>
                    <a:ext uri="{FF2B5EF4-FFF2-40B4-BE49-F238E27FC236}">
                      <a16:creationId xmlns:a16="http://schemas.microsoft.com/office/drawing/2014/main" id="{CB540FE7-71EF-0F92-FB7A-294AB76CB082}"/>
                    </a:ext>
                  </a:extLst>
                </p14:cNvPr>
                <p14:cNvContentPartPr/>
                <p14:nvPr/>
              </p14:nvContentPartPr>
              <p14:xfrm>
                <a:off x="10117309" y="3684142"/>
                <a:ext cx="95760" cy="135720"/>
              </p14:xfrm>
            </p:contentPart>
          </mc:Choice>
          <mc:Fallback>
            <p:pic>
              <p:nvPicPr>
                <p:cNvPr id="175323" name="Freihand 175322">
                  <a:extLst>
                    <a:ext uri="{FF2B5EF4-FFF2-40B4-BE49-F238E27FC236}">
                      <a16:creationId xmlns:a16="http://schemas.microsoft.com/office/drawing/2014/main" id="{CB540FE7-71EF-0F92-FB7A-294AB76CB08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108309" y="3675142"/>
                  <a:ext cx="113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75324" name="Freihand 175323">
                  <a:extLst>
                    <a:ext uri="{FF2B5EF4-FFF2-40B4-BE49-F238E27FC236}">
                      <a16:creationId xmlns:a16="http://schemas.microsoft.com/office/drawing/2014/main" id="{DDF9E425-BBEB-2623-1FF2-9127B9EEFF88}"/>
                    </a:ext>
                  </a:extLst>
                </p14:cNvPr>
                <p14:cNvContentPartPr/>
                <p14:nvPr/>
              </p14:nvContentPartPr>
              <p14:xfrm>
                <a:off x="10294069" y="3711502"/>
                <a:ext cx="63720" cy="84240"/>
              </p14:xfrm>
            </p:contentPart>
          </mc:Choice>
          <mc:Fallback>
            <p:pic>
              <p:nvPicPr>
                <p:cNvPr id="175324" name="Freihand 175323">
                  <a:extLst>
                    <a:ext uri="{FF2B5EF4-FFF2-40B4-BE49-F238E27FC236}">
                      <a16:creationId xmlns:a16="http://schemas.microsoft.com/office/drawing/2014/main" id="{DDF9E425-BBEB-2623-1FF2-9127B9EEFF8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285069" y="3702502"/>
                  <a:ext cx="81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75325" name="Freihand 175324">
                  <a:extLst>
                    <a:ext uri="{FF2B5EF4-FFF2-40B4-BE49-F238E27FC236}">
                      <a16:creationId xmlns:a16="http://schemas.microsoft.com/office/drawing/2014/main" id="{9FE55F9A-2B44-3D89-9D65-8479DB58D760}"/>
                    </a:ext>
                  </a:extLst>
                </p14:cNvPr>
                <p14:cNvContentPartPr/>
                <p14:nvPr/>
              </p14:nvContentPartPr>
              <p14:xfrm>
                <a:off x="10519069" y="3600622"/>
                <a:ext cx="240480" cy="219960"/>
              </p14:xfrm>
            </p:contentPart>
          </mc:Choice>
          <mc:Fallback>
            <p:pic>
              <p:nvPicPr>
                <p:cNvPr id="175325" name="Freihand 175324">
                  <a:extLst>
                    <a:ext uri="{FF2B5EF4-FFF2-40B4-BE49-F238E27FC236}">
                      <a16:creationId xmlns:a16="http://schemas.microsoft.com/office/drawing/2014/main" id="{9FE55F9A-2B44-3D89-9D65-8479DB58D76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510069" y="3591622"/>
                  <a:ext cx="258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75326" name="Freihand 175325">
                  <a:extLst>
                    <a:ext uri="{FF2B5EF4-FFF2-40B4-BE49-F238E27FC236}">
                      <a16:creationId xmlns:a16="http://schemas.microsoft.com/office/drawing/2014/main" id="{D4A149A5-321F-A2EE-0419-2C0E585740FC}"/>
                    </a:ext>
                  </a:extLst>
                </p14:cNvPr>
                <p14:cNvContentPartPr/>
                <p14:nvPr/>
              </p14:nvContentPartPr>
              <p14:xfrm>
                <a:off x="10765669" y="3645982"/>
                <a:ext cx="108720" cy="86040"/>
              </p14:xfrm>
            </p:contentPart>
          </mc:Choice>
          <mc:Fallback>
            <p:pic>
              <p:nvPicPr>
                <p:cNvPr id="175326" name="Freihand 175325">
                  <a:extLst>
                    <a:ext uri="{FF2B5EF4-FFF2-40B4-BE49-F238E27FC236}">
                      <a16:creationId xmlns:a16="http://schemas.microsoft.com/office/drawing/2014/main" id="{D4A149A5-321F-A2EE-0419-2C0E585740F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57029" y="3636982"/>
                  <a:ext cx="126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75327" name="Freihand 175326">
                  <a:extLst>
                    <a:ext uri="{FF2B5EF4-FFF2-40B4-BE49-F238E27FC236}">
                      <a16:creationId xmlns:a16="http://schemas.microsoft.com/office/drawing/2014/main" id="{BE829944-9581-D228-6137-4778C6B52505}"/>
                    </a:ext>
                  </a:extLst>
                </p14:cNvPr>
                <p14:cNvContentPartPr/>
                <p14:nvPr/>
              </p14:nvContentPartPr>
              <p14:xfrm>
                <a:off x="10893829" y="3656062"/>
                <a:ext cx="26280" cy="57600"/>
              </p14:xfrm>
            </p:contentPart>
          </mc:Choice>
          <mc:Fallback>
            <p:pic>
              <p:nvPicPr>
                <p:cNvPr id="175327" name="Freihand 175326">
                  <a:extLst>
                    <a:ext uri="{FF2B5EF4-FFF2-40B4-BE49-F238E27FC236}">
                      <a16:creationId xmlns:a16="http://schemas.microsoft.com/office/drawing/2014/main" id="{BE829944-9581-D228-6137-4778C6B5250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884829" y="3647422"/>
                  <a:ext cx="43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75328" name="Freihand 175327">
                  <a:extLst>
                    <a:ext uri="{FF2B5EF4-FFF2-40B4-BE49-F238E27FC236}">
                      <a16:creationId xmlns:a16="http://schemas.microsoft.com/office/drawing/2014/main" id="{E145CF39-0CB4-FEA7-7D20-30E83A44E23F}"/>
                    </a:ext>
                  </a:extLst>
                </p14:cNvPr>
                <p14:cNvContentPartPr/>
                <p14:nvPr/>
              </p14:nvContentPartPr>
              <p14:xfrm>
                <a:off x="10946389" y="3505942"/>
                <a:ext cx="137880" cy="198000"/>
              </p14:xfrm>
            </p:contentPart>
          </mc:Choice>
          <mc:Fallback>
            <p:pic>
              <p:nvPicPr>
                <p:cNvPr id="175328" name="Freihand 175327">
                  <a:extLst>
                    <a:ext uri="{FF2B5EF4-FFF2-40B4-BE49-F238E27FC236}">
                      <a16:creationId xmlns:a16="http://schemas.microsoft.com/office/drawing/2014/main" id="{E145CF39-0CB4-FEA7-7D20-30E83A44E23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937389" y="3497302"/>
                  <a:ext cx="155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75329" name="Freihand 175328">
                  <a:extLst>
                    <a:ext uri="{FF2B5EF4-FFF2-40B4-BE49-F238E27FC236}">
                      <a16:creationId xmlns:a16="http://schemas.microsoft.com/office/drawing/2014/main" id="{C3A815BA-7C81-900D-0E1D-3CE7E1A7308A}"/>
                    </a:ext>
                  </a:extLst>
                </p14:cNvPr>
                <p14:cNvContentPartPr/>
                <p14:nvPr/>
              </p14:nvContentPartPr>
              <p14:xfrm>
                <a:off x="11096149" y="3606022"/>
                <a:ext cx="195840" cy="69840"/>
              </p14:xfrm>
            </p:contentPart>
          </mc:Choice>
          <mc:Fallback>
            <p:pic>
              <p:nvPicPr>
                <p:cNvPr id="175329" name="Freihand 175328">
                  <a:extLst>
                    <a:ext uri="{FF2B5EF4-FFF2-40B4-BE49-F238E27FC236}">
                      <a16:creationId xmlns:a16="http://schemas.microsoft.com/office/drawing/2014/main" id="{C3A815BA-7C81-900D-0E1D-3CE7E1A7308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087149" y="3597382"/>
                  <a:ext cx="213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75330" name="Freihand 175329">
                  <a:extLst>
                    <a:ext uri="{FF2B5EF4-FFF2-40B4-BE49-F238E27FC236}">
                      <a16:creationId xmlns:a16="http://schemas.microsoft.com/office/drawing/2014/main" id="{EED63AD3-B84D-2F8D-8C2A-9EAAFEDDD365}"/>
                    </a:ext>
                  </a:extLst>
                </p14:cNvPr>
                <p14:cNvContentPartPr/>
                <p14:nvPr/>
              </p14:nvContentPartPr>
              <p14:xfrm>
                <a:off x="11384509" y="3481822"/>
                <a:ext cx="41040" cy="192960"/>
              </p14:xfrm>
            </p:contentPart>
          </mc:Choice>
          <mc:Fallback>
            <p:pic>
              <p:nvPicPr>
                <p:cNvPr id="175330" name="Freihand 175329">
                  <a:extLst>
                    <a:ext uri="{FF2B5EF4-FFF2-40B4-BE49-F238E27FC236}">
                      <a16:creationId xmlns:a16="http://schemas.microsoft.com/office/drawing/2014/main" id="{EED63AD3-B84D-2F8D-8C2A-9EAAFEDDD36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375869" y="3472822"/>
                  <a:ext cx="58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75331" name="Freihand 175330">
                  <a:extLst>
                    <a:ext uri="{FF2B5EF4-FFF2-40B4-BE49-F238E27FC236}">
                      <a16:creationId xmlns:a16="http://schemas.microsoft.com/office/drawing/2014/main" id="{8B0413F5-65AC-8819-48C0-C6D89EEB0B4E}"/>
                    </a:ext>
                  </a:extLst>
                </p14:cNvPr>
                <p14:cNvContentPartPr/>
                <p14:nvPr/>
              </p14:nvContentPartPr>
              <p14:xfrm>
                <a:off x="11326189" y="3492622"/>
                <a:ext cx="155520" cy="128880"/>
              </p14:xfrm>
            </p:contentPart>
          </mc:Choice>
          <mc:Fallback>
            <p:pic>
              <p:nvPicPr>
                <p:cNvPr id="175331" name="Freihand 175330">
                  <a:extLst>
                    <a:ext uri="{FF2B5EF4-FFF2-40B4-BE49-F238E27FC236}">
                      <a16:creationId xmlns:a16="http://schemas.microsoft.com/office/drawing/2014/main" id="{8B0413F5-65AC-8819-48C0-C6D89EEB0B4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317549" y="3483622"/>
                  <a:ext cx="173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75332" name="Freihand 175331">
                  <a:extLst>
                    <a:ext uri="{FF2B5EF4-FFF2-40B4-BE49-F238E27FC236}">
                      <a16:creationId xmlns:a16="http://schemas.microsoft.com/office/drawing/2014/main" id="{E4F4CAF9-F6B5-EBCB-87E8-B765C1552A6A}"/>
                    </a:ext>
                  </a:extLst>
                </p14:cNvPr>
                <p14:cNvContentPartPr/>
                <p14:nvPr/>
              </p14:nvContentPartPr>
              <p14:xfrm>
                <a:off x="11482789" y="3514222"/>
                <a:ext cx="186480" cy="128160"/>
              </p14:xfrm>
            </p:contentPart>
          </mc:Choice>
          <mc:Fallback>
            <p:pic>
              <p:nvPicPr>
                <p:cNvPr id="175332" name="Freihand 175331">
                  <a:extLst>
                    <a:ext uri="{FF2B5EF4-FFF2-40B4-BE49-F238E27FC236}">
                      <a16:creationId xmlns:a16="http://schemas.microsoft.com/office/drawing/2014/main" id="{E4F4CAF9-F6B5-EBCB-87E8-B765C1552A6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474149" y="3505222"/>
                  <a:ext cx="204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75333" name="Freihand 175332">
                  <a:extLst>
                    <a:ext uri="{FF2B5EF4-FFF2-40B4-BE49-F238E27FC236}">
                      <a16:creationId xmlns:a16="http://schemas.microsoft.com/office/drawing/2014/main" id="{8AB6ECB1-0EB6-3E3F-7652-9D048F1BDD28}"/>
                    </a:ext>
                  </a:extLst>
                </p14:cNvPr>
                <p14:cNvContentPartPr/>
                <p14:nvPr/>
              </p14:nvContentPartPr>
              <p14:xfrm>
                <a:off x="11664589" y="3463102"/>
                <a:ext cx="51840" cy="183240"/>
              </p14:xfrm>
            </p:contentPart>
          </mc:Choice>
          <mc:Fallback>
            <p:pic>
              <p:nvPicPr>
                <p:cNvPr id="175333" name="Freihand 175332">
                  <a:extLst>
                    <a:ext uri="{FF2B5EF4-FFF2-40B4-BE49-F238E27FC236}">
                      <a16:creationId xmlns:a16="http://schemas.microsoft.com/office/drawing/2014/main" id="{8AB6ECB1-0EB6-3E3F-7652-9D048F1BDD2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655949" y="3454462"/>
                  <a:ext cx="69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75334" name="Freihand 175333">
                  <a:extLst>
                    <a:ext uri="{FF2B5EF4-FFF2-40B4-BE49-F238E27FC236}">
                      <a16:creationId xmlns:a16="http://schemas.microsoft.com/office/drawing/2014/main" id="{A267CD71-39D2-94E1-CC9A-495D94C6EF73}"/>
                    </a:ext>
                  </a:extLst>
                </p14:cNvPr>
                <p14:cNvContentPartPr/>
                <p14:nvPr/>
              </p14:nvContentPartPr>
              <p14:xfrm>
                <a:off x="11753509" y="3519262"/>
                <a:ext cx="67680" cy="112320"/>
              </p14:xfrm>
            </p:contentPart>
          </mc:Choice>
          <mc:Fallback>
            <p:pic>
              <p:nvPicPr>
                <p:cNvPr id="175334" name="Freihand 175333">
                  <a:extLst>
                    <a:ext uri="{FF2B5EF4-FFF2-40B4-BE49-F238E27FC236}">
                      <a16:creationId xmlns:a16="http://schemas.microsoft.com/office/drawing/2014/main" id="{A267CD71-39D2-94E1-CC9A-495D94C6EF7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744509" y="3510262"/>
                  <a:ext cx="85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75335" name="Freihand 175334">
                  <a:extLst>
                    <a:ext uri="{FF2B5EF4-FFF2-40B4-BE49-F238E27FC236}">
                      <a16:creationId xmlns:a16="http://schemas.microsoft.com/office/drawing/2014/main" id="{7BCFCD3F-293C-84BC-E913-C570CB960597}"/>
                    </a:ext>
                  </a:extLst>
                </p14:cNvPr>
                <p14:cNvContentPartPr/>
                <p14:nvPr/>
              </p14:nvContentPartPr>
              <p14:xfrm>
                <a:off x="10069429" y="4027582"/>
                <a:ext cx="192960" cy="97200"/>
              </p14:xfrm>
            </p:contentPart>
          </mc:Choice>
          <mc:Fallback>
            <p:pic>
              <p:nvPicPr>
                <p:cNvPr id="175335" name="Freihand 175334">
                  <a:extLst>
                    <a:ext uri="{FF2B5EF4-FFF2-40B4-BE49-F238E27FC236}">
                      <a16:creationId xmlns:a16="http://schemas.microsoft.com/office/drawing/2014/main" id="{7BCFCD3F-293C-84BC-E913-C570CB96059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060789" y="4018582"/>
                  <a:ext cx="210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75336" name="Freihand 175335">
                  <a:extLst>
                    <a:ext uri="{FF2B5EF4-FFF2-40B4-BE49-F238E27FC236}">
                      <a16:creationId xmlns:a16="http://schemas.microsoft.com/office/drawing/2014/main" id="{B5CC7747-EFF9-3850-F4DE-3C8A37F0BC3F}"/>
                    </a:ext>
                  </a:extLst>
                </p14:cNvPr>
                <p14:cNvContentPartPr/>
                <p14:nvPr/>
              </p14:nvContentPartPr>
              <p14:xfrm>
                <a:off x="10319629" y="3906622"/>
                <a:ext cx="93960" cy="151200"/>
              </p14:xfrm>
            </p:contentPart>
          </mc:Choice>
          <mc:Fallback>
            <p:pic>
              <p:nvPicPr>
                <p:cNvPr id="175336" name="Freihand 175335">
                  <a:extLst>
                    <a:ext uri="{FF2B5EF4-FFF2-40B4-BE49-F238E27FC236}">
                      <a16:creationId xmlns:a16="http://schemas.microsoft.com/office/drawing/2014/main" id="{B5CC7747-EFF9-3850-F4DE-3C8A37F0BC3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310989" y="3897622"/>
                  <a:ext cx="111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75337" name="Freihand 175336">
                  <a:extLst>
                    <a:ext uri="{FF2B5EF4-FFF2-40B4-BE49-F238E27FC236}">
                      <a16:creationId xmlns:a16="http://schemas.microsoft.com/office/drawing/2014/main" id="{A2385A8F-A325-76D9-4CDF-DA1D8E2DDC1D}"/>
                    </a:ext>
                  </a:extLst>
                </p14:cNvPr>
                <p14:cNvContentPartPr/>
                <p14:nvPr/>
              </p14:nvContentPartPr>
              <p14:xfrm>
                <a:off x="10618429" y="3883582"/>
                <a:ext cx="219600" cy="186120"/>
              </p14:xfrm>
            </p:contentPart>
          </mc:Choice>
          <mc:Fallback>
            <p:pic>
              <p:nvPicPr>
                <p:cNvPr id="175337" name="Freihand 175336">
                  <a:extLst>
                    <a:ext uri="{FF2B5EF4-FFF2-40B4-BE49-F238E27FC236}">
                      <a16:creationId xmlns:a16="http://schemas.microsoft.com/office/drawing/2014/main" id="{A2385A8F-A325-76D9-4CDF-DA1D8E2DDC1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609789" y="3874942"/>
                  <a:ext cx="237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75338" name="Freihand 175337">
                  <a:extLst>
                    <a:ext uri="{FF2B5EF4-FFF2-40B4-BE49-F238E27FC236}">
                      <a16:creationId xmlns:a16="http://schemas.microsoft.com/office/drawing/2014/main" id="{276AEBF1-9360-95BB-C492-553EF05ABCA1}"/>
                    </a:ext>
                  </a:extLst>
                </p14:cNvPr>
                <p14:cNvContentPartPr/>
                <p14:nvPr/>
              </p14:nvContentPartPr>
              <p14:xfrm>
                <a:off x="10868629" y="3897262"/>
                <a:ext cx="133920" cy="110160"/>
              </p14:xfrm>
            </p:contentPart>
          </mc:Choice>
          <mc:Fallback>
            <p:pic>
              <p:nvPicPr>
                <p:cNvPr id="175338" name="Freihand 175337">
                  <a:extLst>
                    <a:ext uri="{FF2B5EF4-FFF2-40B4-BE49-F238E27FC236}">
                      <a16:creationId xmlns:a16="http://schemas.microsoft.com/office/drawing/2014/main" id="{276AEBF1-9360-95BB-C492-553EF05ABCA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859629" y="3888262"/>
                  <a:ext cx="151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75339" name="Freihand 175338">
                  <a:extLst>
                    <a:ext uri="{FF2B5EF4-FFF2-40B4-BE49-F238E27FC236}">
                      <a16:creationId xmlns:a16="http://schemas.microsoft.com/office/drawing/2014/main" id="{B80CB333-8743-B7C2-99A0-1134B5446D78}"/>
                    </a:ext>
                  </a:extLst>
                </p14:cNvPr>
                <p14:cNvContentPartPr/>
                <p14:nvPr/>
              </p14:nvContentPartPr>
              <p14:xfrm>
                <a:off x="11043589" y="3774862"/>
                <a:ext cx="24480" cy="226800"/>
              </p14:xfrm>
            </p:contentPart>
          </mc:Choice>
          <mc:Fallback>
            <p:pic>
              <p:nvPicPr>
                <p:cNvPr id="175339" name="Freihand 175338">
                  <a:extLst>
                    <a:ext uri="{FF2B5EF4-FFF2-40B4-BE49-F238E27FC236}">
                      <a16:creationId xmlns:a16="http://schemas.microsoft.com/office/drawing/2014/main" id="{B80CB333-8743-B7C2-99A0-1134B5446D7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034589" y="3765862"/>
                  <a:ext cx="42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75340" name="Freihand 175339">
                  <a:extLst>
                    <a:ext uri="{FF2B5EF4-FFF2-40B4-BE49-F238E27FC236}">
                      <a16:creationId xmlns:a16="http://schemas.microsoft.com/office/drawing/2014/main" id="{5C3D9899-B512-5AF0-6D2A-8415BD1AC00D}"/>
                    </a:ext>
                  </a:extLst>
                </p14:cNvPr>
                <p14:cNvContentPartPr/>
                <p14:nvPr/>
              </p14:nvContentPartPr>
              <p14:xfrm>
                <a:off x="11093269" y="3786022"/>
                <a:ext cx="92160" cy="171720"/>
              </p14:xfrm>
            </p:contentPart>
          </mc:Choice>
          <mc:Fallback>
            <p:pic>
              <p:nvPicPr>
                <p:cNvPr id="175340" name="Freihand 175339">
                  <a:extLst>
                    <a:ext uri="{FF2B5EF4-FFF2-40B4-BE49-F238E27FC236}">
                      <a16:creationId xmlns:a16="http://schemas.microsoft.com/office/drawing/2014/main" id="{5C3D9899-B512-5AF0-6D2A-8415BD1AC00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084269" y="3777382"/>
                  <a:ext cx="109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75341" name="Freihand 175340">
                  <a:extLst>
                    <a:ext uri="{FF2B5EF4-FFF2-40B4-BE49-F238E27FC236}">
                      <a16:creationId xmlns:a16="http://schemas.microsoft.com/office/drawing/2014/main" id="{808A920F-112F-FB94-FF5F-1A27B69F2420}"/>
                    </a:ext>
                  </a:extLst>
                </p14:cNvPr>
                <p14:cNvContentPartPr/>
                <p14:nvPr/>
              </p14:nvContentPartPr>
              <p14:xfrm>
                <a:off x="11187949" y="3774862"/>
                <a:ext cx="257760" cy="181440"/>
              </p14:xfrm>
            </p:contentPart>
          </mc:Choice>
          <mc:Fallback>
            <p:pic>
              <p:nvPicPr>
                <p:cNvPr id="175341" name="Freihand 175340">
                  <a:extLst>
                    <a:ext uri="{FF2B5EF4-FFF2-40B4-BE49-F238E27FC236}">
                      <a16:creationId xmlns:a16="http://schemas.microsoft.com/office/drawing/2014/main" id="{808A920F-112F-FB94-FF5F-1A27B69F2420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178949" y="3765862"/>
                  <a:ext cx="275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75342" name="Freihand 175341">
                  <a:extLst>
                    <a:ext uri="{FF2B5EF4-FFF2-40B4-BE49-F238E27FC236}">
                      <a16:creationId xmlns:a16="http://schemas.microsoft.com/office/drawing/2014/main" id="{77A9BF12-FE78-28BB-EFC8-10FD27AB3937}"/>
                    </a:ext>
                  </a:extLst>
                </p14:cNvPr>
                <p14:cNvContentPartPr/>
                <p14:nvPr/>
              </p14:nvContentPartPr>
              <p14:xfrm>
                <a:off x="11508349" y="3766222"/>
                <a:ext cx="116640" cy="190800"/>
              </p14:xfrm>
            </p:contentPart>
          </mc:Choice>
          <mc:Fallback>
            <p:pic>
              <p:nvPicPr>
                <p:cNvPr id="175342" name="Freihand 175341">
                  <a:extLst>
                    <a:ext uri="{FF2B5EF4-FFF2-40B4-BE49-F238E27FC236}">
                      <a16:creationId xmlns:a16="http://schemas.microsoft.com/office/drawing/2014/main" id="{77A9BF12-FE78-28BB-EFC8-10FD27AB393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499349" y="3757222"/>
                  <a:ext cx="134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75343" name="Freihand 175342">
                  <a:extLst>
                    <a:ext uri="{FF2B5EF4-FFF2-40B4-BE49-F238E27FC236}">
                      <a16:creationId xmlns:a16="http://schemas.microsoft.com/office/drawing/2014/main" id="{57800C9F-C3D3-BFAF-FA48-85BB13017C09}"/>
                    </a:ext>
                  </a:extLst>
                </p14:cNvPr>
                <p14:cNvContentPartPr/>
                <p14:nvPr/>
              </p14:nvContentPartPr>
              <p14:xfrm>
                <a:off x="11502589" y="3887182"/>
                <a:ext cx="127440" cy="23400"/>
              </p14:xfrm>
            </p:contentPart>
          </mc:Choice>
          <mc:Fallback>
            <p:pic>
              <p:nvPicPr>
                <p:cNvPr id="175343" name="Freihand 175342">
                  <a:extLst>
                    <a:ext uri="{FF2B5EF4-FFF2-40B4-BE49-F238E27FC236}">
                      <a16:creationId xmlns:a16="http://schemas.microsoft.com/office/drawing/2014/main" id="{57800C9F-C3D3-BFAF-FA48-85BB13017C0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493949" y="3878542"/>
                  <a:ext cx="145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75344" name="Freihand 175343">
                  <a:extLst>
                    <a:ext uri="{FF2B5EF4-FFF2-40B4-BE49-F238E27FC236}">
                      <a16:creationId xmlns:a16="http://schemas.microsoft.com/office/drawing/2014/main" id="{AE7E0FE0-5FB1-504F-976F-9B5134B7A43F}"/>
                    </a:ext>
                  </a:extLst>
                </p14:cNvPr>
                <p14:cNvContentPartPr/>
                <p14:nvPr/>
              </p14:nvContentPartPr>
              <p14:xfrm>
                <a:off x="11632549" y="3747142"/>
                <a:ext cx="211320" cy="204480"/>
              </p14:xfrm>
            </p:contentPart>
          </mc:Choice>
          <mc:Fallback>
            <p:pic>
              <p:nvPicPr>
                <p:cNvPr id="175344" name="Freihand 175343">
                  <a:extLst>
                    <a:ext uri="{FF2B5EF4-FFF2-40B4-BE49-F238E27FC236}">
                      <a16:creationId xmlns:a16="http://schemas.microsoft.com/office/drawing/2014/main" id="{AE7E0FE0-5FB1-504F-976F-9B5134B7A43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623909" y="3738142"/>
                  <a:ext cx="228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75345" name="Freihand 175344">
                  <a:extLst>
                    <a:ext uri="{FF2B5EF4-FFF2-40B4-BE49-F238E27FC236}">
                      <a16:creationId xmlns:a16="http://schemas.microsoft.com/office/drawing/2014/main" id="{3727EA10-A812-523A-D786-1C1380F88AF7}"/>
                    </a:ext>
                  </a:extLst>
                </p14:cNvPr>
                <p14:cNvContentPartPr/>
                <p14:nvPr/>
              </p14:nvContentPartPr>
              <p14:xfrm>
                <a:off x="11802469" y="3832102"/>
                <a:ext cx="78480" cy="109800"/>
              </p14:xfrm>
            </p:contentPart>
          </mc:Choice>
          <mc:Fallback>
            <p:pic>
              <p:nvPicPr>
                <p:cNvPr id="175345" name="Freihand 175344">
                  <a:extLst>
                    <a:ext uri="{FF2B5EF4-FFF2-40B4-BE49-F238E27FC236}">
                      <a16:creationId xmlns:a16="http://schemas.microsoft.com/office/drawing/2014/main" id="{3727EA10-A812-523A-D786-1C1380F88AF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793469" y="3823462"/>
                  <a:ext cx="96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75346" name="Freihand 175345">
                  <a:extLst>
                    <a:ext uri="{FF2B5EF4-FFF2-40B4-BE49-F238E27FC236}">
                      <a16:creationId xmlns:a16="http://schemas.microsoft.com/office/drawing/2014/main" id="{C7F8073E-3C6B-ED86-D3C1-078D71E22A36}"/>
                    </a:ext>
                  </a:extLst>
                </p14:cNvPr>
                <p14:cNvContentPartPr/>
                <p14:nvPr/>
              </p14:nvContentPartPr>
              <p14:xfrm>
                <a:off x="11863309" y="3827782"/>
                <a:ext cx="172080" cy="125640"/>
              </p14:xfrm>
            </p:contentPart>
          </mc:Choice>
          <mc:Fallback>
            <p:pic>
              <p:nvPicPr>
                <p:cNvPr id="175346" name="Freihand 175345">
                  <a:extLst>
                    <a:ext uri="{FF2B5EF4-FFF2-40B4-BE49-F238E27FC236}">
                      <a16:creationId xmlns:a16="http://schemas.microsoft.com/office/drawing/2014/main" id="{C7F8073E-3C6B-ED86-D3C1-078D71E22A3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854309" y="3818782"/>
                  <a:ext cx="189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75347" name="Freihand 175346">
                  <a:extLst>
                    <a:ext uri="{FF2B5EF4-FFF2-40B4-BE49-F238E27FC236}">
                      <a16:creationId xmlns:a16="http://schemas.microsoft.com/office/drawing/2014/main" id="{A8564EE6-D0E0-6933-0D83-B7F169C0832D}"/>
                    </a:ext>
                  </a:extLst>
                </p14:cNvPr>
                <p14:cNvContentPartPr/>
                <p14:nvPr/>
              </p14:nvContentPartPr>
              <p14:xfrm>
                <a:off x="9481549" y="3870982"/>
                <a:ext cx="877680" cy="267120"/>
              </p14:xfrm>
            </p:contentPart>
          </mc:Choice>
          <mc:Fallback>
            <p:pic>
              <p:nvPicPr>
                <p:cNvPr id="175347" name="Freihand 175346">
                  <a:extLst>
                    <a:ext uri="{FF2B5EF4-FFF2-40B4-BE49-F238E27FC236}">
                      <a16:creationId xmlns:a16="http://schemas.microsoft.com/office/drawing/2014/main" id="{A8564EE6-D0E0-6933-0D83-B7F169C0832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472909" y="3861982"/>
                  <a:ext cx="89532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175352" name="Freihand 175351">
                <a:extLst>
                  <a:ext uri="{FF2B5EF4-FFF2-40B4-BE49-F238E27FC236}">
                    <a16:creationId xmlns:a16="http://schemas.microsoft.com/office/drawing/2014/main" id="{22C89D43-DA39-768A-FE63-ED2053FFBABE}"/>
                  </a:ext>
                </a:extLst>
              </p14:cNvPr>
              <p14:cNvContentPartPr/>
              <p14:nvPr/>
            </p14:nvContentPartPr>
            <p14:xfrm>
              <a:off x="8662549" y="446302"/>
              <a:ext cx="937080" cy="50400"/>
            </p14:xfrm>
          </p:contentPart>
        </mc:Choice>
        <mc:Fallback>
          <p:pic>
            <p:nvPicPr>
              <p:cNvPr id="175352" name="Freihand 175351">
                <a:extLst>
                  <a:ext uri="{FF2B5EF4-FFF2-40B4-BE49-F238E27FC236}">
                    <a16:creationId xmlns:a16="http://schemas.microsoft.com/office/drawing/2014/main" id="{22C89D43-DA39-768A-FE63-ED2053FFBABE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8653549" y="437662"/>
                <a:ext cx="9547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175443" name="Freihand 175442">
                <a:extLst>
                  <a:ext uri="{FF2B5EF4-FFF2-40B4-BE49-F238E27FC236}">
                    <a16:creationId xmlns:a16="http://schemas.microsoft.com/office/drawing/2014/main" id="{79ECD299-DD7D-00E9-FDE5-4FE8AE18F6ED}"/>
                  </a:ext>
                </a:extLst>
              </p14:cNvPr>
              <p14:cNvContentPartPr/>
              <p14:nvPr/>
            </p14:nvContentPartPr>
            <p14:xfrm>
              <a:off x="5063269" y="3010222"/>
              <a:ext cx="41400" cy="61920"/>
            </p14:xfrm>
          </p:contentPart>
        </mc:Choice>
        <mc:Fallback>
          <p:pic>
            <p:nvPicPr>
              <p:cNvPr id="175443" name="Freihand 175442">
                <a:extLst>
                  <a:ext uri="{FF2B5EF4-FFF2-40B4-BE49-F238E27FC236}">
                    <a16:creationId xmlns:a16="http://schemas.microsoft.com/office/drawing/2014/main" id="{79ECD299-DD7D-00E9-FDE5-4FE8AE18F6ED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5054629" y="3001222"/>
                <a:ext cx="590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175444" name="Freihand 175443">
                <a:extLst>
                  <a:ext uri="{FF2B5EF4-FFF2-40B4-BE49-F238E27FC236}">
                    <a16:creationId xmlns:a16="http://schemas.microsoft.com/office/drawing/2014/main" id="{67C878B4-5389-2703-0F64-44E7601A5137}"/>
                  </a:ext>
                </a:extLst>
              </p14:cNvPr>
              <p14:cNvContentPartPr/>
              <p14:nvPr/>
            </p14:nvContentPartPr>
            <p14:xfrm>
              <a:off x="3151669" y="3375622"/>
              <a:ext cx="156960" cy="251280"/>
            </p14:xfrm>
          </p:contentPart>
        </mc:Choice>
        <mc:Fallback>
          <p:pic>
            <p:nvPicPr>
              <p:cNvPr id="175444" name="Freihand 175443">
                <a:extLst>
                  <a:ext uri="{FF2B5EF4-FFF2-40B4-BE49-F238E27FC236}">
                    <a16:creationId xmlns:a16="http://schemas.microsoft.com/office/drawing/2014/main" id="{67C878B4-5389-2703-0F64-44E7601A5137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3142669" y="3366982"/>
                <a:ext cx="17460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447" name="Gruppieren 175446">
            <a:extLst>
              <a:ext uri="{FF2B5EF4-FFF2-40B4-BE49-F238E27FC236}">
                <a16:creationId xmlns:a16="http://schemas.microsoft.com/office/drawing/2014/main" id="{24C99728-05F9-D141-FA3B-1F3F8CC887AE}"/>
              </a:ext>
            </a:extLst>
          </p:cNvPr>
          <p:cNvGrpSpPr/>
          <p:nvPr/>
        </p:nvGrpSpPr>
        <p:grpSpPr>
          <a:xfrm>
            <a:off x="287869" y="-1833"/>
            <a:ext cx="7167960" cy="6854695"/>
            <a:chOff x="287869" y="-1833"/>
            <a:chExt cx="7167960" cy="685469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74819" name="Freihand 174818">
                  <a:extLst>
                    <a:ext uri="{FF2B5EF4-FFF2-40B4-BE49-F238E27FC236}">
                      <a16:creationId xmlns:a16="http://schemas.microsoft.com/office/drawing/2014/main" id="{CAF30C2C-F41F-4522-3FAB-F0EB75AC3D7C}"/>
                    </a:ext>
                  </a:extLst>
                </p14:cNvPr>
                <p14:cNvContentPartPr/>
                <p14:nvPr/>
              </p14:nvContentPartPr>
              <p14:xfrm>
                <a:off x="418549" y="3902662"/>
                <a:ext cx="2700360" cy="80640"/>
              </p14:xfrm>
            </p:contentPart>
          </mc:Choice>
          <mc:Fallback>
            <p:pic>
              <p:nvPicPr>
                <p:cNvPr id="174819" name="Freihand 174818">
                  <a:extLst>
                    <a:ext uri="{FF2B5EF4-FFF2-40B4-BE49-F238E27FC236}">
                      <a16:creationId xmlns:a16="http://schemas.microsoft.com/office/drawing/2014/main" id="{CAF30C2C-F41F-4522-3FAB-F0EB75AC3D7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09909" y="3894022"/>
                  <a:ext cx="2718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74820" name="Freihand 174819">
                  <a:extLst>
                    <a:ext uri="{FF2B5EF4-FFF2-40B4-BE49-F238E27FC236}">
                      <a16:creationId xmlns:a16="http://schemas.microsoft.com/office/drawing/2014/main" id="{4D4D4FFC-9511-F5AD-488D-739E7BA2AE7A}"/>
                    </a:ext>
                  </a:extLst>
                </p14:cNvPr>
                <p14:cNvContentPartPr/>
                <p14:nvPr/>
              </p14:nvContentPartPr>
              <p14:xfrm>
                <a:off x="611149" y="1768582"/>
                <a:ext cx="67680" cy="2602440"/>
              </p14:xfrm>
            </p:contentPart>
          </mc:Choice>
          <mc:Fallback>
            <p:pic>
              <p:nvPicPr>
                <p:cNvPr id="174820" name="Freihand 174819">
                  <a:extLst>
                    <a:ext uri="{FF2B5EF4-FFF2-40B4-BE49-F238E27FC236}">
                      <a16:creationId xmlns:a16="http://schemas.microsoft.com/office/drawing/2014/main" id="{4D4D4FFC-9511-F5AD-488D-739E7BA2AE7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02149" y="1759942"/>
                  <a:ext cx="85320" cy="26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74821" name="Freihand 174820">
                  <a:extLst>
                    <a:ext uri="{FF2B5EF4-FFF2-40B4-BE49-F238E27FC236}">
                      <a16:creationId xmlns:a16="http://schemas.microsoft.com/office/drawing/2014/main" id="{002CC404-1EF3-5135-FE78-A3449191ABDB}"/>
                    </a:ext>
                  </a:extLst>
                </p14:cNvPr>
                <p14:cNvContentPartPr/>
                <p14:nvPr/>
              </p14:nvContentPartPr>
              <p14:xfrm>
                <a:off x="478309" y="1617742"/>
                <a:ext cx="322200" cy="216360"/>
              </p14:xfrm>
            </p:contentPart>
          </mc:Choice>
          <mc:Fallback>
            <p:pic>
              <p:nvPicPr>
                <p:cNvPr id="174821" name="Freihand 174820">
                  <a:extLst>
                    <a:ext uri="{FF2B5EF4-FFF2-40B4-BE49-F238E27FC236}">
                      <a16:creationId xmlns:a16="http://schemas.microsoft.com/office/drawing/2014/main" id="{002CC404-1EF3-5135-FE78-A3449191ABD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69669" y="1609102"/>
                  <a:ext cx="339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74823" name="Freihand 174822">
                  <a:extLst>
                    <a:ext uri="{FF2B5EF4-FFF2-40B4-BE49-F238E27FC236}">
                      <a16:creationId xmlns:a16="http://schemas.microsoft.com/office/drawing/2014/main" id="{17A5D21F-F783-9399-2691-2B5D2E64A698}"/>
                    </a:ext>
                  </a:extLst>
                </p14:cNvPr>
                <p14:cNvContentPartPr/>
                <p14:nvPr/>
              </p14:nvContentPartPr>
              <p14:xfrm>
                <a:off x="3031789" y="3899782"/>
                <a:ext cx="120960" cy="226800"/>
              </p14:xfrm>
            </p:contentPart>
          </mc:Choice>
          <mc:Fallback>
            <p:pic>
              <p:nvPicPr>
                <p:cNvPr id="174823" name="Freihand 174822">
                  <a:extLst>
                    <a:ext uri="{FF2B5EF4-FFF2-40B4-BE49-F238E27FC236}">
                      <a16:creationId xmlns:a16="http://schemas.microsoft.com/office/drawing/2014/main" id="{17A5D21F-F783-9399-2691-2B5D2E64A69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023149" y="3890782"/>
                  <a:ext cx="138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74825" name="Freihand 174824">
                  <a:extLst>
                    <a:ext uri="{FF2B5EF4-FFF2-40B4-BE49-F238E27FC236}">
                      <a16:creationId xmlns:a16="http://schemas.microsoft.com/office/drawing/2014/main" id="{50BFF041-DBD0-BB43-007A-6472D6A4D2AD}"/>
                    </a:ext>
                  </a:extLst>
                </p14:cNvPr>
                <p14:cNvContentPartPr/>
                <p14:nvPr/>
              </p14:nvContentPartPr>
              <p14:xfrm>
                <a:off x="306589" y="1576702"/>
                <a:ext cx="82080" cy="95760"/>
              </p14:xfrm>
            </p:contentPart>
          </mc:Choice>
          <mc:Fallback>
            <p:pic>
              <p:nvPicPr>
                <p:cNvPr id="174825" name="Freihand 174824">
                  <a:extLst>
                    <a:ext uri="{FF2B5EF4-FFF2-40B4-BE49-F238E27FC236}">
                      <a16:creationId xmlns:a16="http://schemas.microsoft.com/office/drawing/2014/main" id="{50BFF041-DBD0-BB43-007A-6472D6A4D2A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97949" y="1568062"/>
                  <a:ext cx="9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74826" name="Freihand 174825">
                  <a:extLst>
                    <a:ext uri="{FF2B5EF4-FFF2-40B4-BE49-F238E27FC236}">
                      <a16:creationId xmlns:a16="http://schemas.microsoft.com/office/drawing/2014/main" id="{B817DD6E-AD91-F6F2-EDFC-C25156C2A9FC}"/>
                    </a:ext>
                  </a:extLst>
                </p14:cNvPr>
                <p14:cNvContentPartPr/>
                <p14:nvPr/>
              </p14:nvContentPartPr>
              <p14:xfrm>
                <a:off x="337909" y="1433782"/>
                <a:ext cx="13320" cy="7200"/>
              </p14:xfrm>
            </p:contentPart>
          </mc:Choice>
          <mc:Fallback>
            <p:pic>
              <p:nvPicPr>
                <p:cNvPr id="174826" name="Freihand 174825">
                  <a:extLst>
                    <a:ext uri="{FF2B5EF4-FFF2-40B4-BE49-F238E27FC236}">
                      <a16:creationId xmlns:a16="http://schemas.microsoft.com/office/drawing/2014/main" id="{B817DD6E-AD91-F6F2-EDFC-C25156C2A9F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28909" y="1425142"/>
                  <a:ext cx="3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74836" name="Freihand 174835">
                  <a:extLst>
                    <a:ext uri="{FF2B5EF4-FFF2-40B4-BE49-F238E27FC236}">
                      <a16:creationId xmlns:a16="http://schemas.microsoft.com/office/drawing/2014/main" id="{2F80B249-E25B-907D-67D6-557C0BAE9FD9}"/>
                    </a:ext>
                  </a:extLst>
                </p14:cNvPr>
                <p14:cNvContentPartPr/>
                <p14:nvPr/>
              </p14:nvContentPartPr>
              <p14:xfrm>
                <a:off x="1469389" y="1655902"/>
                <a:ext cx="138240" cy="2811600"/>
              </p14:xfrm>
            </p:contentPart>
          </mc:Choice>
          <mc:Fallback>
            <p:pic>
              <p:nvPicPr>
                <p:cNvPr id="174836" name="Freihand 174835">
                  <a:extLst>
                    <a:ext uri="{FF2B5EF4-FFF2-40B4-BE49-F238E27FC236}">
                      <a16:creationId xmlns:a16="http://schemas.microsoft.com/office/drawing/2014/main" id="{2F80B249-E25B-907D-67D6-557C0BAE9FD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460389" y="1646902"/>
                  <a:ext cx="155880" cy="28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74837" name="Freihand 174836">
                  <a:extLst>
                    <a:ext uri="{FF2B5EF4-FFF2-40B4-BE49-F238E27FC236}">
                      <a16:creationId xmlns:a16="http://schemas.microsoft.com/office/drawing/2014/main" id="{02A5BCAD-349C-E332-67AE-DE357A44387F}"/>
                    </a:ext>
                  </a:extLst>
                </p14:cNvPr>
                <p14:cNvContentPartPr/>
                <p14:nvPr/>
              </p14:nvContentPartPr>
              <p14:xfrm>
                <a:off x="792229" y="1933822"/>
                <a:ext cx="1845360" cy="1681200"/>
              </p14:xfrm>
            </p:contentPart>
          </mc:Choice>
          <mc:Fallback>
            <p:pic>
              <p:nvPicPr>
                <p:cNvPr id="174837" name="Freihand 174836">
                  <a:extLst>
                    <a:ext uri="{FF2B5EF4-FFF2-40B4-BE49-F238E27FC236}">
                      <a16:creationId xmlns:a16="http://schemas.microsoft.com/office/drawing/2014/main" id="{02A5BCAD-349C-E332-67AE-DE357A44387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83589" y="1925182"/>
                  <a:ext cx="1863000" cy="16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74860" name="Freihand 174859">
                  <a:extLst>
                    <a:ext uri="{FF2B5EF4-FFF2-40B4-BE49-F238E27FC236}">
                      <a16:creationId xmlns:a16="http://schemas.microsoft.com/office/drawing/2014/main" id="{4945060F-E010-CAEB-9E61-74E4ACFA6ACB}"/>
                    </a:ext>
                  </a:extLst>
                </p14:cNvPr>
                <p14:cNvContentPartPr/>
                <p14:nvPr/>
              </p14:nvContentPartPr>
              <p14:xfrm>
                <a:off x="770629" y="2964142"/>
                <a:ext cx="163800" cy="28800"/>
              </p14:xfrm>
            </p:contentPart>
          </mc:Choice>
          <mc:Fallback>
            <p:pic>
              <p:nvPicPr>
                <p:cNvPr id="174860" name="Freihand 174859">
                  <a:extLst>
                    <a:ext uri="{FF2B5EF4-FFF2-40B4-BE49-F238E27FC236}">
                      <a16:creationId xmlns:a16="http://schemas.microsoft.com/office/drawing/2014/main" id="{4945060F-E010-CAEB-9E61-74E4ACFA6AC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61989" y="2955502"/>
                  <a:ext cx="181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74861" name="Freihand 174860">
                  <a:extLst>
                    <a:ext uri="{FF2B5EF4-FFF2-40B4-BE49-F238E27FC236}">
                      <a16:creationId xmlns:a16="http://schemas.microsoft.com/office/drawing/2014/main" id="{AF77D087-E9EE-9D20-B8BC-7A054304130B}"/>
                    </a:ext>
                  </a:extLst>
                </p14:cNvPr>
                <p14:cNvContentPartPr/>
                <p14:nvPr/>
              </p14:nvContentPartPr>
              <p14:xfrm>
                <a:off x="1216669" y="2952262"/>
                <a:ext cx="459720" cy="25200"/>
              </p14:xfrm>
            </p:contentPart>
          </mc:Choice>
          <mc:Fallback>
            <p:pic>
              <p:nvPicPr>
                <p:cNvPr id="174861" name="Freihand 174860">
                  <a:extLst>
                    <a:ext uri="{FF2B5EF4-FFF2-40B4-BE49-F238E27FC236}">
                      <a16:creationId xmlns:a16="http://schemas.microsoft.com/office/drawing/2014/main" id="{AF77D087-E9EE-9D20-B8BC-7A054304130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207669" y="2943622"/>
                  <a:ext cx="477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74862" name="Freihand 174861">
                  <a:extLst>
                    <a:ext uri="{FF2B5EF4-FFF2-40B4-BE49-F238E27FC236}">
                      <a16:creationId xmlns:a16="http://schemas.microsoft.com/office/drawing/2014/main" id="{6D32BC6F-6135-B7D1-4A97-860720D1D4EC}"/>
                    </a:ext>
                  </a:extLst>
                </p14:cNvPr>
                <p14:cNvContentPartPr/>
                <p14:nvPr/>
              </p14:nvContentPartPr>
              <p14:xfrm>
                <a:off x="1954309" y="2997262"/>
                <a:ext cx="39600" cy="1800"/>
              </p14:xfrm>
            </p:contentPart>
          </mc:Choice>
          <mc:Fallback>
            <p:pic>
              <p:nvPicPr>
                <p:cNvPr id="174862" name="Freihand 174861">
                  <a:extLst>
                    <a:ext uri="{FF2B5EF4-FFF2-40B4-BE49-F238E27FC236}">
                      <a16:creationId xmlns:a16="http://schemas.microsoft.com/office/drawing/2014/main" id="{6D32BC6F-6135-B7D1-4A97-860720D1D4E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945669" y="2988622"/>
                  <a:ext cx="57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74839" name="Freihand 174838">
                  <a:extLst>
                    <a:ext uri="{FF2B5EF4-FFF2-40B4-BE49-F238E27FC236}">
                      <a16:creationId xmlns:a16="http://schemas.microsoft.com/office/drawing/2014/main" id="{972FF3FB-9EAA-0B76-DCFF-5C35CF299587}"/>
                    </a:ext>
                  </a:extLst>
                </p14:cNvPr>
                <p14:cNvContentPartPr/>
                <p14:nvPr/>
              </p14:nvContentPartPr>
              <p14:xfrm>
                <a:off x="1568029" y="1351702"/>
                <a:ext cx="140760" cy="147600"/>
              </p14:xfrm>
            </p:contentPart>
          </mc:Choice>
          <mc:Fallback>
            <p:pic>
              <p:nvPicPr>
                <p:cNvPr id="174839" name="Freihand 174838">
                  <a:extLst>
                    <a:ext uri="{FF2B5EF4-FFF2-40B4-BE49-F238E27FC236}">
                      <a16:creationId xmlns:a16="http://schemas.microsoft.com/office/drawing/2014/main" id="{972FF3FB-9EAA-0B76-DCFF-5C35CF29958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559029" y="1343062"/>
                  <a:ext cx="158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74840" name="Freihand 174839">
                  <a:extLst>
                    <a:ext uri="{FF2B5EF4-FFF2-40B4-BE49-F238E27FC236}">
                      <a16:creationId xmlns:a16="http://schemas.microsoft.com/office/drawing/2014/main" id="{961BF6D0-5330-4791-6482-4F080D85FB8A}"/>
                    </a:ext>
                  </a:extLst>
                </p14:cNvPr>
                <p14:cNvContentPartPr/>
                <p14:nvPr/>
              </p14:nvContentPartPr>
              <p14:xfrm>
                <a:off x="1535989" y="1407142"/>
                <a:ext cx="311040" cy="239040"/>
              </p14:xfrm>
            </p:contentPart>
          </mc:Choice>
          <mc:Fallback>
            <p:pic>
              <p:nvPicPr>
                <p:cNvPr id="174840" name="Freihand 174839">
                  <a:extLst>
                    <a:ext uri="{FF2B5EF4-FFF2-40B4-BE49-F238E27FC236}">
                      <a16:creationId xmlns:a16="http://schemas.microsoft.com/office/drawing/2014/main" id="{961BF6D0-5330-4791-6482-4F080D85FB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526989" y="1398502"/>
                  <a:ext cx="328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74841" name="Freihand 174840">
                  <a:extLst>
                    <a:ext uri="{FF2B5EF4-FFF2-40B4-BE49-F238E27FC236}">
                      <a16:creationId xmlns:a16="http://schemas.microsoft.com/office/drawing/2014/main" id="{064306C4-E962-85A3-7752-CDDAE80AA34A}"/>
                    </a:ext>
                  </a:extLst>
                </p14:cNvPr>
                <p14:cNvContentPartPr/>
                <p14:nvPr/>
              </p14:nvContentPartPr>
              <p14:xfrm>
                <a:off x="1743709" y="1619542"/>
                <a:ext cx="6120" cy="135720"/>
              </p14:xfrm>
            </p:contentPart>
          </mc:Choice>
          <mc:Fallback>
            <p:pic>
              <p:nvPicPr>
                <p:cNvPr id="174841" name="Freihand 174840">
                  <a:extLst>
                    <a:ext uri="{FF2B5EF4-FFF2-40B4-BE49-F238E27FC236}">
                      <a16:creationId xmlns:a16="http://schemas.microsoft.com/office/drawing/2014/main" id="{064306C4-E962-85A3-7752-CDDAE80AA34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735069" y="1610902"/>
                  <a:ext cx="23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74842" name="Freihand 174841">
                  <a:extLst>
                    <a:ext uri="{FF2B5EF4-FFF2-40B4-BE49-F238E27FC236}">
                      <a16:creationId xmlns:a16="http://schemas.microsoft.com/office/drawing/2014/main" id="{F0FB6710-F4F1-DB6D-EB7A-17DE62182EBC}"/>
                    </a:ext>
                  </a:extLst>
                </p14:cNvPr>
                <p14:cNvContentPartPr/>
                <p14:nvPr/>
              </p14:nvContentPartPr>
              <p14:xfrm>
                <a:off x="1665589" y="1582822"/>
                <a:ext cx="174240" cy="82080"/>
              </p14:xfrm>
            </p:contentPart>
          </mc:Choice>
          <mc:Fallback>
            <p:pic>
              <p:nvPicPr>
                <p:cNvPr id="174842" name="Freihand 174841">
                  <a:extLst>
                    <a:ext uri="{FF2B5EF4-FFF2-40B4-BE49-F238E27FC236}">
                      <a16:creationId xmlns:a16="http://schemas.microsoft.com/office/drawing/2014/main" id="{F0FB6710-F4F1-DB6D-EB7A-17DE62182EB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656589" y="1574182"/>
                  <a:ext cx="191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74905" name="Freihand 174904">
                  <a:extLst>
                    <a:ext uri="{FF2B5EF4-FFF2-40B4-BE49-F238E27FC236}">
                      <a16:creationId xmlns:a16="http://schemas.microsoft.com/office/drawing/2014/main" id="{7BF17DAB-7C9F-8AA5-BC52-81AEF92EBF0A}"/>
                    </a:ext>
                  </a:extLst>
                </p14:cNvPr>
                <p14:cNvContentPartPr/>
                <p14:nvPr/>
              </p14:nvContentPartPr>
              <p14:xfrm>
                <a:off x="971869" y="1094007"/>
                <a:ext cx="150120" cy="186840"/>
              </p14:xfrm>
            </p:contentPart>
          </mc:Choice>
          <mc:Fallback>
            <p:pic>
              <p:nvPicPr>
                <p:cNvPr id="174905" name="Freihand 174904">
                  <a:extLst>
                    <a:ext uri="{FF2B5EF4-FFF2-40B4-BE49-F238E27FC236}">
                      <a16:creationId xmlns:a16="http://schemas.microsoft.com/office/drawing/2014/main" id="{7BF17DAB-7C9F-8AA5-BC52-81AEF92EBF0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62869" y="1085007"/>
                  <a:ext cx="167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74906" name="Freihand 174905">
                  <a:extLst>
                    <a:ext uri="{FF2B5EF4-FFF2-40B4-BE49-F238E27FC236}">
                      <a16:creationId xmlns:a16="http://schemas.microsoft.com/office/drawing/2014/main" id="{640111C8-098D-25CF-6FF5-BC97F7AA93E3}"/>
                    </a:ext>
                  </a:extLst>
                </p14:cNvPr>
                <p14:cNvContentPartPr/>
                <p14:nvPr/>
              </p14:nvContentPartPr>
              <p14:xfrm>
                <a:off x="1165909" y="982767"/>
                <a:ext cx="239400" cy="229320"/>
              </p14:xfrm>
            </p:contentPart>
          </mc:Choice>
          <mc:Fallback>
            <p:pic>
              <p:nvPicPr>
                <p:cNvPr id="174906" name="Freihand 174905">
                  <a:extLst>
                    <a:ext uri="{FF2B5EF4-FFF2-40B4-BE49-F238E27FC236}">
                      <a16:creationId xmlns:a16="http://schemas.microsoft.com/office/drawing/2014/main" id="{640111C8-098D-25CF-6FF5-BC97F7AA93E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57269" y="974127"/>
                  <a:ext cx="257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74907" name="Freihand 174906">
                  <a:extLst>
                    <a:ext uri="{FF2B5EF4-FFF2-40B4-BE49-F238E27FC236}">
                      <a16:creationId xmlns:a16="http://schemas.microsoft.com/office/drawing/2014/main" id="{61DCE95E-8984-6A2E-9E7D-24F52BAD8D9F}"/>
                    </a:ext>
                  </a:extLst>
                </p14:cNvPr>
                <p14:cNvContentPartPr/>
                <p14:nvPr/>
              </p14:nvContentPartPr>
              <p14:xfrm>
                <a:off x="1419349" y="1018767"/>
                <a:ext cx="105840" cy="161280"/>
              </p14:xfrm>
            </p:contentPart>
          </mc:Choice>
          <mc:Fallback>
            <p:pic>
              <p:nvPicPr>
                <p:cNvPr id="174907" name="Freihand 174906">
                  <a:extLst>
                    <a:ext uri="{FF2B5EF4-FFF2-40B4-BE49-F238E27FC236}">
                      <a16:creationId xmlns:a16="http://schemas.microsoft.com/office/drawing/2014/main" id="{61DCE95E-8984-6A2E-9E7D-24F52BAD8D9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410349" y="1010127"/>
                  <a:ext cx="123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74908" name="Freihand 174907">
                  <a:extLst>
                    <a:ext uri="{FF2B5EF4-FFF2-40B4-BE49-F238E27FC236}">
                      <a16:creationId xmlns:a16="http://schemas.microsoft.com/office/drawing/2014/main" id="{C32167D5-C3E5-98FA-DADF-87F4CE50514E}"/>
                    </a:ext>
                  </a:extLst>
                </p14:cNvPr>
                <p14:cNvContentPartPr/>
                <p14:nvPr/>
              </p14:nvContentPartPr>
              <p14:xfrm>
                <a:off x="1620949" y="933807"/>
                <a:ext cx="562680" cy="227520"/>
              </p14:xfrm>
            </p:contentPart>
          </mc:Choice>
          <mc:Fallback>
            <p:pic>
              <p:nvPicPr>
                <p:cNvPr id="174908" name="Freihand 174907">
                  <a:extLst>
                    <a:ext uri="{FF2B5EF4-FFF2-40B4-BE49-F238E27FC236}">
                      <a16:creationId xmlns:a16="http://schemas.microsoft.com/office/drawing/2014/main" id="{C32167D5-C3E5-98FA-DADF-87F4CE50514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612309" y="925167"/>
                  <a:ext cx="580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74797" name="Freihand 174796">
                  <a:extLst>
                    <a:ext uri="{FF2B5EF4-FFF2-40B4-BE49-F238E27FC236}">
                      <a16:creationId xmlns:a16="http://schemas.microsoft.com/office/drawing/2014/main" id="{720CE44A-9E8A-A86C-CC95-7CC08B91B84E}"/>
                    </a:ext>
                  </a:extLst>
                </p14:cNvPr>
                <p14:cNvContentPartPr/>
                <p14:nvPr/>
              </p14:nvContentPartPr>
              <p14:xfrm>
                <a:off x="3421669" y="2284102"/>
                <a:ext cx="97560" cy="1773720"/>
              </p14:xfrm>
            </p:contentPart>
          </mc:Choice>
          <mc:Fallback>
            <p:pic>
              <p:nvPicPr>
                <p:cNvPr id="174797" name="Freihand 174796">
                  <a:extLst>
                    <a:ext uri="{FF2B5EF4-FFF2-40B4-BE49-F238E27FC236}">
                      <a16:creationId xmlns:a16="http://schemas.microsoft.com/office/drawing/2014/main" id="{720CE44A-9E8A-A86C-CC95-7CC08B91B84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413029" y="2275102"/>
                  <a:ext cx="115200" cy="17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74798" name="Freihand 174797">
                  <a:extLst>
                    <a:ext uri="{FF2B5EF4-FFF2-40B4-BE49-F238E27FC236}">
                      <a16:creationId xmlns:a16="http://schemas.microsoft.com/office/drawing/2014/main" id="{888697C9-1417-DA38-84B3-A1B1A9BB4349}"/>
                    </a:ext>
                  </a:extLst>
                </p14:cNvPr>
                <p14:cNvContentPartPr/>
                <p14:nvPr/>
              </p14:nvContentPartPr>
              <p14:xfrm>
                <a:off x="3318709" y="3913462"/>
                <a:ext cx="2941560" cy="42840"/>
              </p14:xfrm>
            </p:contentPart>
          </mc:Choice>
          <mc:Fallback>
            <p:pic>
              <p:nvPicPr>
                <p:cNvPr id="174798" name="Freihand 174797">
                  <a:extLst>
                    <a:ext uri="{FF2B5EF4-FFF2-40B4-BE49-F238E27FC236}">
                      <a16:creationId xmlns:a16="http://schemas.microsoft.com/office/drawing/2014/main" id="{888697C9-1417-DA38-84B3-A1B1A9BB434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309709" y="3904462"/>
                  <a:ext cx="2959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74799" name="Freihand 174798">
                  <a:extLst>
                    <a:ext uri="{FF2B5EF4-FFF2-40B4-BE49-F238E27FC236}">
                      <a16:creationId xmlns:a16="http://schemas.microsoft.com/office/drawing/2014/main" id="{4D93026B-FA49-9730-87E2-9D458150B535}"/>
                    </a:ext>
                  </a:extLst>
                </p14:cNvPr>
                <p14:cNvContentPartPr/>
                <p14:nvPr/>
              </p14:nvContentPartPr>
              <p14:xfrm>
                <a:off x="6268549" y="3847942"/>
                <a:ext cx="141480" cy="221760"/>
              </p14:xfrm>
            </p:contentPart>
          </mc:Choice>
          <mc:Fallback>
            <p:pic>
              <p:nvPicPr>
                <p:cNvPr id="174799" name="Freihand 174798">
                  <a:extLst>
                    <a:ext uri="{FF2B5EF4-FFF2-40B4-BE49-F238E27FC236}">
                      <a16:creationId xmlns:a16="http://schemas.microsoft.com/office/drawing/2014/main" id="{4D93026B-FA49-9730-87E2-9D458150B53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259909" y="3839302"/>
                  <a:ext cx="159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74801" name="Freihand 174800">
                  <a:extLst>
                    <a:ext uri="{FF2B5EF4-FFF2-40B4-BE49-F238E27FC236}">
                      <a16:creationId xmlns:a16="http://schemas.microsoft.com/office/drawing/2014/main" id="{E3B6F421-ABE5-FA87-5398-5D5082A9D719}"/>
                    </a:ext>
                  </a:extLst>
                </p14:cNvPr>
                <p14:cNvContentPartPr/>
                <p14:nvPr/>
              </p14:nvContentPartPr>
              <p14:xfrm>
                <a:off x="3343909" y="2168542"/>
                <a:ext cx="244080" cy="192960"/>
              </p14:xfrm>
            </p:contentPart>
          </mc:Choice>
          <mc:Fallback>
            <p:pic>
              <p:nvPicPr>
                <p:cNvPr id="174801" name="Freihand 174800">
                  <a:extLst>
                    <a:ext uri="{FF2B5EF4-FFF2-40B4-BE49-F238E27FC236}">
                      <a16:creationId xmlns:a16="http://schemas.microsoft.com/office/drawing/2014/main" id="{E3B6F421-ABE5-FA87-5398-5D5082A9D71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335269" y="2159542"/>
                  <a:ext cx="261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74806" name="Freihand 174805">
                  <a:extLst>
                    <a:ext uri="{FF2B5EF4-FFF2-40B4-BE49-F238E27FC236}">
                      <a16:creationId xmlns:a16="http://schemas.microsoft.com/office/drawing/2014/main" id="{97FB5D72-032F-36E6-6B08-A8ADA6D65143}"/>
                    </a:ext>
                  </a:extLst>
                </p14:cNvPr>
                <p14:cNvContentPartPr/>
                <p14:nvPr/>
              </p14:nvContentPartPr>
              <p14:xfrm>
                <a:off x="6205549" y="4179862"/>
                <a:ext cx="81720" cy="31680"/>
              </p14:xfrm>
            </p:contentPart>
          </mc:Choice>
          <mc:Fallback>
            <p:pic>
              <p:nvPicPr>
                <p:cNvPr id="174806" name="Freihand 174805">
                  <a:extLst>
                    <a:ext uri="{FF2B5EF4-FFF2-40B4-BE49-F238E27FC236}">
                      <a16:creationId xmlns:a16="http://schemas.microsoft.com/office/drawing/2014/main" id="{97FB5D72-032F-36E6-6B08-A8ADA6D6514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196909" y="4170862"/>
                  <a:ext cx="99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74807" name="Freihand 174806">
                  <a:extLst>
                    <a:ext uri="{FF2B5EF4-FFF2-40B4-BE49-F238E27FC236}">
                      <a16:creationId xmlns:a16="http://schemas.microsoft.com/office/drawing/2014/main" id="{2A215358-8FD2-69DE-95FC-FBE2C9C7CEA7}"/>
                    </a:ext>
                  </a:extLst>
                </p14:cNvPr>
                <p14:cNvContentPartPr/>
                <p14:nvPr/>
              </p14:nvContentPartPr>
              <p14:xfrm>
                <a:off x="6243709" y="4166902"/>
                <a:ext cx="87120" cy="203760"/>
              </p14:xfrm>
            </p:contentPart>
          </mc:Choice>
          <mc:Fallback>
            <p:pic>
              <p:nvPicPr>
                <p:cNvPr id="174807" name="Freihand 174806">
                  <a:extLst>
                    <a:ext uri="{FF2B5EF4-FFF2-40B4-BE49-F238E27FC236}">
                      <a16:creationId xmlns:a16="http://schemas.microsoft.com/office/drawing/2014/main" id="{2A215358-8FD2-69DE-95FC-FBE2C9C7CEA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235069" y="4158262"/>
                  <a:ext cx="104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74813" name="Freihand 174812">
                  <a:extLst>
                    <a:ext uri="{FF2B5EF4-FFF2-40B4-BE49-F238E27FC236}">
                      <a16:creationId xmlns:a16="http://schemas.microsoft.com/office/drawing/2014/main" id="{8E9F1087-7725-EC5A-BFEA-70C26E9B8899}"/>
                    </a:ext>
                  </a:extLst>
                </p14:cNvPr>
                <p14:cNvContentPartPr/>
                <p14:nvPr/>
              </p14:nvContentPartPr>
              <p14:xfrm>
                <a:off x="4854109" y="2726902"/>
                <a:ext cx="4320" cy="38160"/>
              </p14:xfrm>
            </p:contentPart>
          </mc:Choice>
          <mc:Fallback>
            <p:pic>
              <p:nvPicPr>
                <p:cNvPr id="174813" name="Freihand 174812">
                  <a:extLst>
                    <a:ext uri="{FF2B5EF4-FFF2-40B4-BE49-F238E27FC236}">
                      <a16:creationId xmlns:a16="http://schemas.microsoft.com/office/drawing/2014/main" id="{8E9F1087-7725-EC5A-BFEA-70C26E9B889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845469" y="2718262"/>
                  <a:ext cx="21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74814" name="Freihand 174813">
                  <a:extLst>
                    <a:ext uri="{FF2B5EF4-FFF2-40B4-BE49-F238E27FC236}">
                      <a16:creationId xmlns:a16="http://schemas.microsoft.com/office/drawing/2014/main" id="{900BD571-66B8-017D-5440-94A288FF9F55}"/>
                    </a:ext>
                  </a:extLst>
                </p14:cNvPr>
                <p14:cNvContentPartPr/>
                <p14:nvPr/>
              </p14:nvContentPartPr>
              <p14:xfrm>
                <a:off x="4721629" y="3279502"/>
                <a:ext cx="75240" cy="645480"/>
              </p14:xfrm>
            </p:contentPart>
          </mc:Choice>
          <mc:Fallback>
            <p:pic>
              <p:nvPicPr>
                <p:cNvPr id="174814" name="Freihand 174813">
                  <a:extLst>
                    <a:ext uri="{FF2B5EF4-FFF2-40B4-BE49-F238E27FC236}">
                      <a16:creationId xmlns:a16="http://schemas.microsoft.com/office/drawing/2014/main" id="{900BD571-66B8-017D-5440-94A288FF9F5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712989" y="3270862"/>
                  <a:ext cx="9288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74815" name="Freihand 174814">
                  <a:extLst>
                    <a:ext uri="{FF2B5EF4-FFF2-40B4-BE49-F238E27FC236}">
                      <a16:creationId xmlns:a16="http://schemas.microsoft.com/office/drawing/2014/main" id="{47F45616-D12F-F079-BDEB-961939A61EE9}"/>
                    </a:ext>
                  </a:extLst>
                </p14:cNvPr>
                <p14:cNvContentPartPr/>
                <p14:nvPr/>
              </p14:nvContentPartPr>
              <p14:xfrm>
                <a:off x="3549109" y="2510182"/>
                <a:ext cx="1960200" cy="1405080"/>
              </p14:xfrm>
            </p:contentPart>
          </mc:Choice>
          <mc:Fallback>
            <p:pic>
              <p:nvPicPr>
                <p:cNvPr id="174815" name="Freihand 174814">
                  <a:extLst>
                    <a:ext uri="{FF2B5EF4-FFF2-40B4-BE49-F238E27FC236}">
                      <a16:creationId xmlns:a16="http://schemas.microsoft.com/office/drawing/2014/main" id="{47F45616-D12F-F079-BDEB-961939A61EE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540469" y="2501182"/>
                  <a:ext cx="1977840" cy="14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74816" name="Freihand 174815">
                  <a:extLst>
                    <a:ext uri="{FF2B5EF4-FFF2-40B4-BE49-F238E27FC236}">
                      <a16:creationId xmlns:a16="http://schemas.microsoft.com/office/drawing/2014/main" id="{52D204DA-2EB1-D305-5AA9-5AF9BFEE7263}"/>
                    </a:ext>
                  </a:extLst>
                </p14:cNvPr>
                <p14:cNvContentPartPr/>
                <p14:nvPr/>
              </p14:nvContentPartPr>
              <p14:xfrm>
                <a:off x="5428669" y="3562822"/>
                <a:ext cx="7200" cy="140040"/>
              </p14:xfrm>
            </p:contentPart>
          </mc:Choice>
          <mc:Fallback>
            <p:pic>
              <p:nvPicPr>
                <p:cNvPr id="174816" name="Freihand 174815">
                  <a:extLst>
                    <a:ext uri="{FF2B5EF4-FFF2-40B4-BE49-F238E27FC236}">
                      <a16:creationId xmlns:a16="http://schemas.microsoft.com/office/drawing/2014/main" id="{52D204DA-2EB1-D305-5AA9-5AF9BFEE726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419669" y="3553822"/>
                  <a:ext cx="24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74817" name="Freihand 174816">
                  <a:extLst>
                    <a:ext uri="{FF2B5EF4-FFF2-40B4-BE49-F238E27FC236}">
                      <a16:creationId xmlns:a16="http://schemas.microsoft.com/office/drawing/2014/main" id="{46ADC6F2-5BC6-AC8B-5F51-169AD85CF541}"/>
                    </a:ext>
                  </a:extLst>
                </p14:cNvPr>
                <p14:cNvContentPartPr/>
                <p14:nvPr/>
              </p14:nvContentPartPr>
              <p14:xfrm>
                <a:off x="5507509" y="3532222"/>
                <a:ext cx="92160" cy="180000"/>
              </p14:xfrm>
            </p:contentPart>
          </mc:Choice>
          <mc:Fallback>
            <p:pic>
              <p:nvPicPr>
                <p:cNvPr id="174817" name="Freihand 174816">
                  <a:extLst>
                    <a:ext uri="{FF2B5EF4-FFF2-40B4-BE49-F238E27FC236}">
                      <a16:creationId xmlns:a16="http://schemas.microsoft.com/office/drawing/2014/main" id="{46ADC6F2-5BC6-AC8B-5F51-169AD85CF54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498509" y="3523582"/>
                  <a:ext cx="109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74828" name="Freihand 174827">
                  <a:extLst>
                    <a:ext uri="{FF2B5EF4-FFF2-40B4-BE49-F238E27FC236}">
                      <a16:creationId xmlns:a16="http://schemas.microsoft.com/office/drawing/2014/main" id="{55F9E1AC-F602-B337-465A-380B847FD0A6}"/>
                    </a:ext>
                  </a:extLst>
                </p14:cNvPr>
                <p14:cNvContentPartPr/>
                <p14:nvPr/>
              </p14:nvContentPartPr>
              <p14:xfrm>
                <a:off x="2718229" y="4149262"/>
                <a:ext cx="82080" cy="158040"/>
              </p14:xfrm>
            </p:contentPart>
          </mc:Choice>
          <mc:Fallback>
            <p:pic>
              <p:nvPicPr>
                <p:cNvPr id="174828" name="Freihand 174827">
                  <a:extLst>
                    <a:ext uri="{FF2B5EF4-FFF2-40B4-BE49-F238E27FC236}">
                      <a16:creationId xmlns:a16="http://schemas.microsoft.com/office/drawing/2014/main" id="{55F9E1AC-F602-B337-465A-380B847FD0A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709229" y="4140622"/>
                  <a:ext cx="99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74829" name="Freihand 174828">
                  <a:extLst>
                    <a:ext uri="{FF2B5EF4-FFF2-40B4-BE49-F238E27FC236}">
                      <a16:creationId xmlns:a16="http://schemas.microsoft.com/office/drawing/2014/main" id="{967C51C9-F556-C84B-68A4-267ADDCAB81E}"/>
                    </a:ext>
                  </a:extLst>
                </p14:cNvPr>
                <p14:cNvContentPartPr/>
                <p14:nvPr/>
              </p14:nvContentPartPr>
              <p14:xfrm>
                <a:off x="2861509" y="4241782"/>
                <a:ext cx="6480" cy="93240"/>
              </p14:xfrm>
            </p:contentPart>
          </mc:Choice>
          <mc:Fallback>
            <p:pic>
              <p:nvPicPr>
                <p:cNvPr id="174829" name="Freihand 174828">
                  <a:extLst>
                    <a:ext uri="{FF2B5EF4-FFF2-40B4-BE49-F238E27FC236}">
                      <a16:creationId xmlns:a16="http://schemas.microsoft.com/office/drawing/2014/main" id="{967C51C9-F556-C84B-68A4-267ADDCAB81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852509" y="4232782"/>
                  <a:ext cx="2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74831" name="Freihand 174830">
                  <a:extLst>
                    <a:ext uri="{FF2B5EF4-FFF2-40B4-BE49-F238E27FC236}">
                      <a16:creationId xmlns:a16="http://schemas.microsoft.com/office/drawing/2014/main" id="{0E7BCAB8-55A7-8958-931A-2005AD4BC865}"/>
                    </a:ext>
                  </a:extLst>
                </p14:cNvPr>
                <p14:cNvContentPartPr/>
                <p14:nvPr/>
              </p14:nvContentPartPr>
              <p14:xfrm>
                <a:off x="2948629" y="4122622"/>
                <a:ext cx="97560" cy="126000"/>
              </p14:xfrm>
            </p:contentPart>
          </mc:Choice>
          <mc:Fallback>
            <p:pic>
              <p:nvPicPr>
                <p:cNvPr id="174831" name="Freihand 174830">
                  <a:extLst>
                    <a:ext uri="{FF2B5EF4-FFF2-40B4-BE49-F238E27FC236}">
                      <a16:creationId xmlns:a16="http://schemas.microsoft.com/office/drawing/2014/main" id="{0E7BCAB8-55A7-8958-931A-2005AD4BC86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939989" y="4113982"/>
                  <a:ext cx="115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74832" name="Freihand 174831">
                  <a:extLst>
                    <a:ext uri="{FF2B5EF4-FFF2-40B4-BE49-F238E27FC236}">
                      <a16:creationId xmlns:a16="http://schemas.microsoft.com/office/drawing/2014/main" id="{2259ADB2-A364-D924-1C61-D031014C518F}"/>
                    </a:ext>
                  </a:extLst>
                </p14:cNvPr>
                <p14:cNvContentPartPr/>
                <p14:nvPr/>
              </p14:nvContentPartPr>
              <p14:xfrm>
                <a:off x="2937829" y="4153222"/>
                <a:ext cx="198720" cy="172800"/>
              </p14:xfrm>
            </p:contentPart>
          </mc:Choice>
          <mc:Fallback>
            <p:pic>
              <p:nvPicPr>
                <p:cNvPr id="174832" name="Freihand 174831">
                  <a:extLst>
                    <a:ext uri="{FF2B5EF4-FFF2-40B4-BE49-F238E27FC236}">
                      <a16:creationId xmlns:a16="http://schemas.microsoft.com/office/drawing/2014/main" id="{2259ADB2-A364-D924-1C61-D031014C518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928829" y="4144582"/>
                  <a:ext cx="216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74833" name="Freihand 174832">
                  <a:extLst>
                    <a:ext uri="{FF2B5EF4-FFF2-40B4-BE49-F238E27FC236}">
                      <a16:creationId xmlns:a16="http://schemas.microsoft.com/office/drawing/2014/main" id="{6FEC8184-6817-D72C-B4DE-94A0670172BA}"/>
                    </a:ext>
                  </a:extLst>
                </p14:cNvPr>
                <p14:cNvContentPartPr/>
                <p14:nvPr/>
              </p14:nvContentPartPr>
              <p14:xfrm>
                <a:off x="3059509" y="4339342"/>
                <a:ext cx="9000" cy="77400"/>
              </p14:xfrm>
            </p:contentPart>
          </mc:Choice>
          <mc:Fallback>
            <p:pic>
              <p:nvPicPr>
                <p:cNvPr id="174833" name="Freihand 174832">
                  <a:extLst>
                    <a:ext uri="{FF2B5EF4-FFF2-40B4-BE49-F238E27FC236}">
                      <a16:creationId xmlns:a16="http://schemas.microsoft.com/office/drawing/2014/main" id="{6FEC8184-6817-D72C-B4DE-94A0670172B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050869" y="4330342"/>
                  <a:ext cx="26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74834" name="Freihand 174833">
                  <a:extLst>
                    <a:ext uri="{FF2B5EF4-FFF2-40B4-BE49-F238E27FC236}">
                      <a16:creationId xmlns:a16="http://schemas.microsoft.com/office/drawing/2014/main" id="{C303FAA4-C3AD-0A45-C432-7E4E67F3C890}"/>
                    </a:ext>
                  </a:extLst>
                </p14:cNvPr>
                <p14:cNvContentPartPr/>
                <p14:nvPr/>
              </p14:nvContentPartPr>
              <p14:xfrm>
                <a:off x="3058069" y="4268782"/>
                <a:ext cx="85320" cy="107280"/>
              </p14:xfrm>
            </p:contentPart>
          </mc:Choice>
          <mc:Fallback>
            <p:pic>
              <p:nvPicPr>
                <p:cNvPr id="174834" name="Freihand 174833">
                  <a:extLst>
                    <a:ext uri="{FF2B5EF4-FFF2-40B4-BE49-F238E27FC236}">
                      <a16:creationId xmlns:a16="http://schemas.microsoft.com/office/drawing/2014/main" id="{C303FAA4-C3AD-0A45-C432-7E4E67F3C89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049069" y="4259782"/>
                  <a:ext cx="102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6CADC8E-0970-16F7-F73B-FB7CBF3C76FD}"/>
                    </a:ext>
                  </a:extLst>
                </p14:cNvPr>
                <p14:cNvContentPartPr/>
                <p14:nvPr/>
              </p14:nvContentPartPr>
              <p14:xfrm>
                <a:off x="3491869" y="133822"/>
                <a:ext cx="26640" cy="1928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6CADC8E-0970-16F7-F73B-FB7CBF3C76F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483229" y="125182"/>
                  <a:ext cx="44280" cy="19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61EBAD-7394-7DA6-C47F-2B506385B106}"/>
                    </a:ext>
                  </a:extLst>
                </p14:cNvPr>
                <p14:cNvContentPartPr/>
                <p14:nvPr/>
              </p14:nvContentPartPr>
              <p14:xfrm>
                <a:off x="3333469" y="1938142"/>
                <a:ext cx="2705400" cy="73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61EBAD-7394-7DA6-C47F-2B506385B106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324829" y="1929142"/>
                  <a:ext cx="2723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59CAD3F-E6DC-1452-9293-C981B091A72B}"/>
                    </a:ext>
                  </a:extLst>
                </p14:cNvPr>
                <p14:cNvContentPartPr/>
                <p14:nvPr/>
              </p14:nvContentPartPr>
              <p14:xfrm>
                <a:off x="6053629" y="1883782"/>
                <a:ext cx="177480" cy="147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59CAD3F-E6DC-1452-9293-C981B091A72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044629" y="1874782"/>
                  <a:ext cx="195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F99511-0F78-3C27-55E5-002AFD6BE514}"/>
                    </a:ext>
                  </a:extLst>
                </p14:cNvPr>
                <p14:cNvContentPartPr/>
                <p14:nvPr/>
              </p14:nvContentPartPr>
              <p14:xfrm>
                <a:off x="3417709" y="65422"/>
                <a:ext cx="171000" cy="121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F99511-0F78-3C27-55E5-002AFD6BE51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408709" y="56422"/>
                  <a:ext cx="188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70F9646-A973-99A9-5B07-49DF0E6C9E55}"/>
                    </a:ext>
                  </a:extLst>
                </p14:cNvPr>
                <p14:cNvContentPartPr/>
                <p14:nvPr/>
              </p14:nvContentPartPr>
              <p14:xfrm>
                <a:off x="3043669" y="69742"/>
                <a:ext cx="65880" cy="82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70F9646-A973-99A9-5B07-49DF0E6C9E5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034669" y="60742"/>
                  <a:ext cx="83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E70DD7-98BE-0BD1-4FE6-BF8991DBE2EC}"/>
                    </a:ext>
                  </a:extLst>
                </p14:cNvPr>
                <p14:cNvContentPartPr/>
                <p14:nvPr/>
              </p14:nvContentPartPr>
              <p14:xfrm>
                <a:off x="3081109" y="73702"/>
                <a:ext cx="48960" cy="177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E70DD7-98BE-0BD1-4FE6-BF8991DBE2E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072469" y="65062"/>
                  <a:ext cx="66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B1254C9-D78F-1240-C35E-6A54C016613A}"/>
                    </a:ext>
                  </a:extLst>
                </p14:cNvPr>
                <p14:cNvContentPartPr/>
                <p14:nvPr/>
              </p14:nvContentPartPr>
              <p14:xfrm>
                <a:off x="3161749" y="15382"/>
                <a:ext cx="152640" cy="108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B1254C9-D78F-1240-C35E-6A54C016613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153109" y="6382"/>
                  <a:ext cx="170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75178" name="Freihand 175177">
                  <a:extLst>
                    <a:ext uri="{FF2B5EF4-FFF2-40B4-BE49-F238E27FC236}">
                      <a16:creationId xmlns:a16="http://schemas.microsoft.com/office/drawing/2014/main" id="{3DB2D3BB-4F9B-E803-2815-CC2FE26A8CC6}"/>
                    </a:ext>
                  </a:extLst>
                </p14:cNvPr>
                <p14:cNvContentPartPr/>
                <p14:nvPr/>
              </p14:nvContentPartPr>
              <p14:xfrm>
                <a:off x="6016549" y="2115622"/>
                <a:ext cx="96480" cy="45720"/>
              </p14:xfrm>
            </p:contentPart>
          </mc:Choice>
          <mc:Fallback>
            <p:pic>
              <p:nvPicPr>
                <p:cNvPr id="175178" name="Freihand 175177">
                  <a:extLst>
                    <a:ext uri="{FF2B5EF4-FFF2-40B4-BE49-F238E27FC236}">
                      <a16:creationId xmlns:a16="http://schemas.microsoft.com/office/drawing/2014/main" id="{3DB2D3BB-4F9B-E803-2815-CC2FE26A8CC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007909" y="2106622"/>
                  <a:ext cx="114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75206" name="Freihand 175205">
                  <a:extLst>
                    <a:ext uri="{FF2B5EF4-FFF2-40B4-BE49-F238E27FC236}">
                      <a16:creationId xmlns:a16="http://schemas.microsoft.com/office/drawing/2014/main" id="{28ADA9E5-0A0E-8351-8FCF-E9F68FD5AB10}"/>
                    </a:ext>
                  </a:extLst>
                </p14:cNvPr>
                <p14:cNvContentPartPr/>
                <p14:nvPr/>
              </p14:nvContentPartPr>
              <p14:xfrm>
                <a:off x="6072349" y="2092942"/>
                <a:ext cx="78120" cy="213840"/>
              </p14:xfrm>
            </p:contentPart>
          </mc:Choice>
          <mc:Fallback>
            <p:pic>
              <p:nvPicPr>
                <p:cNvPr id="175206" name="Freihand 175205">
                  <a:extLst>
                    <a:ext uri="{FF2B5EF4-FFF2-40B4-BE49-F238E27FC236}">
                      <a16:creationId xmlns:a16="http://schemas.microsoft.com/office/drawing/2014/main" id="{28ADA9E5-0A0E-8351-8FCF-E9F68FD5AB1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063709" y="2083942"/>
                  <a:ext cx="95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75214" name="Freihand 175213">
                  <a:extLst>
                    <a:ext uri="{FF2B5EF4-FFF2-40B4-BE49-F238E27FC236}">
                      <a16:creationId xmlns:a16="http://schemas.microsoft.com/office/drawing/2014/main" id="{4819EB4C-50D4-6EB6-A588-C6FBD7F9C909}"/>
                    </a:ext>
                  </a:extLst>
                </p14:cNvPr>
                <p14:cNvContentPartPr/>
                <p14:nvPr/>
              </p14:nvContentPartPr>
              <p14:xfrm>
                <a:off x="3516709" y="263062"/>
                <a:ext cx="2394000" cy="1751760"/>
              </p14:xfrm>
            </p:contentPart>
          </mc:Choice>
          <mc:Fallback>
            <p:pic>
              <p:nvPicPr>
                <p:cNvPr id="175214" name="Freihand 175213">
                  <a:extLst>
                    <a:ext uri="{FF2B5EF4-FFF2-40B4-BE49-F238E27FC236}">
                      <a16:creationId xmlns:a16="http://schemas.microsoft.com/office/drawing/2014/main" id="{4819EB4C-50D4-6EB6-A588-C6FBD7F9C90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508069" y="254062"/>
                  <a:ext cx="2411640" cy="176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74740" name="Freihand 174739">
                  <a:extLst>
                    <a:ext uri="{FF2B5EF4-FFF2-40B4-BE49-F238E27FC236}">
                      <a16:creationId xmlns:a16="http://schemas.microsoft.com/office/drawing/2014/main" id="{5499E87A-83C4-9A31-E65A-35B0154055D8}"/>
                    </a:ext>
                  </a:extLst>
                </p14:cNvPr>
                <p14:cNvContentPartPr/>
                <p14:nvPr/>
              </p14:nvContentPartPr>
              <p14:xfrm>
                <a:off x="3992989" y="1680022"/>
                <a:ext cx="57960" cy="284400"/>
              </p14:xfrm>
            </p:contentPart>
          </mc:Choice>
          <mc:Fallback>
            <p:pic>
              <p:nvPicPr>
                <p:cNvPr id="174740" name="Freihand 174739">
                  <a:extLst>
                    <a:ext uri="{FF2B5EF4-FFF2-40B4-BE49-F238E27FC236}">
                      <a16:creationId xmlns:a16="http://schemas.microsoft.com/office/drawing/2014/main" id="{5499E87A-83C4-9A31-E65A-35B0154055D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984349" y="1671382"/>
                  <a:ext cx="75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74750" name="Freihand 174749">
                  <a:extLst>
                    <a:ext uri="{FF2B5EF4-FFF2-40B4-BE49-F238E27FC236}">
                      <a16:creationId xmlns:a16="http://schemas.microsoft.com/office/drawing/2014/main" id="{9627D981-65B7-5EE4-5E03-97D8DE66855C}"/>
                    </a:ext>
                  </a:extLst>
                </p14:cNvPr>
                <p14:cNvContentPartPr/>
                <p14:nvPr/>
              </p14:nvContentPartPr>
              <p14:xfrm>
                <a:off x="3756469" y="1821862"/>
                <a:ext cx="77040" cy="120960"/>
              </p14:xfrm>
            </p:contentPart>
          </mc:Choice>
          <mc:Fallback>
            <p:pic>
              <p:nvPicPr>
                <p:cNvPr id="174750" name="Freihand 174749">
                  <a:extLst>
                    <a:ext uri="{FF2B5EF4-FFF2-40B4-BE49-F238E27FC236}">
                      <a16:creationId xmlns:a16="http://schemas.microsoft.com/office/drawing/2014/main" id="{9627D981-65B7-5EE4-5E03-97D8DE66855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747829" y="1813222"/>
                  <a:ext cx="94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74751" name="Freihand 174750">
                  <a:extLst>
                    <a:ext uri="{FF2B5EF4-FFF2-40B4-BE49-F238E27FC236}">
                      <a16:creationId xmlns:a16="http://schemas.microsoft.com/office/drawing/2014/main" id="{DD658EE2-70C7-F500-9E39-512E4E0EDE7A}"/>
                    </a:ext>
                  </a:extLst>
                </p14:cNvPr>
                <p14:cNvContentPartPr/>
                <p14:nvPr/>
              </p14:nvContentPartPr>
              <p14:xfrm>
                <a:off x="3830989" y="1823302"/>
                <a:ext cx="54360" cy="151560"/>
              </p14:xfrm>
            </p:contentPart>
          </mc:Choice>
          <mc:Fallback>
            <p:pic>
              <p:nvPicPr>
                <p:cNvPr id="174751" name="Freihand 174750">
                  <a:extLst>
                    <a:ext uri="{FF2B5EF4-FFF2-40B4-BE49-F238E27FC236}">
                      <a16:creationId xmlns:a16="http://schemas.microsoft.com/office/drawing/2014/main" id="{DD658EE2-70C7-F500-9E39-512E4E0EDE7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822349" y="1814662"/>
                  <a:ext cx="72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74755" name="Freihand 174754">
                  <a:extLst>
                    <a:ext uri="{FF2B5EF4-FFF2-40B4-BE49-F238E27FC236}">
                      <a16:creationId xmlns:a16="http://schemas.microsoft.com/office/drawing/2014/main" id="{FBB9D62D-4ACA-C77E-8C81-31E07642E113}"/>
                    </a:ext>
                  </a:extLst>
                </p14:cNvPr>
                <p14:cNvContentPartPr/>
                <p14:nvPr/>
              </p14:nvContentPartPr>
              <p14:xfrm>
                <a:off x="3846109" y="1744462"/>
                <a:ext cx="150480" cy="98640"/>
              </p14:xfrm>
            </p:contentPart>
          </mc:Choice>
          <mc:Fallback>
            <p:pic>
              <p:nvPicPr>
                <p:cNvPr id="174755" name="Freihand 174754">
                  <a:extLst>
                    <a:ext uri="{FF2B5EF4-FFF2-40B4-BE49-F238E27FC236}">
                      <a16:creationId xmlns:a16="http://schemas.microsoft.com/office/drawing/2014/main" id="{FBB9D62D-4ACA-C77E-8C81-31E07642E11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837109" y="1735822"/>
                  <a:ext cx="168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74758" name="Freihand 174757">
                  <a:extLst>
                    <a:ext uri="{FF2B5EF4-FFF2-40B4-BE49-F238E27FC236}">
                      <a16:creationId xmlns:a16="http://schemas.microsoft.com/office/drawing/2014/main" id="{37C8EBD3-9855-DEE2-8217-FBABF858398A}"/>
                    </a:ext>
                  </a:extLst>
                </p14:cNvPr>
                <p14:cNvContentPartPr/>
                <p14:nvPr/>
              </p14:nvContentPartPr>
              <p14:xfrm>
                <a:off x="6026989" y="200782"/>
                <a:ext cx="95400" cy="98640"/>
              </p14:xfrm>
            </p:contentPart>
          </mc:Choice>
          <mc:Fallback>
            <p:pic>
              <p:nvPicPr>
                <p:cNvPr id="174758" name="Freihand 174757">
                  <a:extLst>
                    <a:ext uri="{FF2B5EF4-FFF2-40B4-BE49-F238E27FC236}">
                      <a16:creationId xmlns:a16="http://schemas.microsoft.com/office/drawing/2014/main" id="{37C8EBD3-9855-DEE2-8217-FBABF858398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018349" y="191782"/>
                  <a:ext cx="113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74763" name="Freihand 174762">
                  <a:extLst>
                    <a:ext uri="{FF2B5EF4-FFF2-40B4-BE49-F238E27FC236}">
                      <a16:creationId xmlns:a16="http://schemas.microsoft.com/office/drawing/2014/main" id="{7EEBD29D-2C44-AA61-2457-1BAB95C14652}"/>
                    </a:ext>
                  </a:extLst>
                </p14:cNvPr>
                <p14:cNvContentPartPr/>
                <p14:nvPr/>
              </p14:nvContentPartPr>
              <p14:xfrm>
                <a:off x="6266389" y="179542"/>
                <a:ext cx="81360" cy="22680"/>
              </p14:xfrm>
            </p:contentPart>
          </mc:Choice>
          <mc:Fallback>
            <p:pic>
              <p:nvPicPr>
                <p:cNvPr id="174763" name="Freihand 174762">
                  <a:extLst>
                    <a:ext uri="{FF2B5EF4-FFF2-40B4-BE49-F238E27FC236}">
                      <a16:creationId xmlns:a16="http://schemas.microsoft.com/office/drawing/2014/main" id="{7EEBD29D-2C44-AA61-2457-1BAB95C14652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257749" y="170902"/>
                  <a:ext cx="99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74770" name="Freihand 174769">
                  <a:extLst>
                    <a:ext uri="{FF2B5EF4-FFF2-40B4-BE49-F238E27FC236}">
                      <a16:creationId xmlns:a16="http://schemas.microsoft.com/office/drawing/2014/main" id="{EE99931D-DCE8-F8A2-E2A0-1CD191274648}"/>
                    </a:ext>
                  </a:extLst>
                </p14:cNvPr>
                <p14:cNvContentPartPr/>
                <p14:nvPr/>
              </p14:nvContentPartPr>
              <p14:xfrm>
                <a:off x="6264949" y="159382"/>
                <a:ext cx="283680" cy="117000"/>
              </p14:xfrm>
            </p:contentPart>
          </mc:Choice>
          <mc:Fallback>
            <p:pic>
              <p:nvPicPr>
                <p:cNvPr id="174770" name="Freihand 174769">
                  <a:extLst>
                    <a:ext uri="{FF2B5EF4-FFF2-40B4-BE49-F238E27FC236}">
                      <a16:creationId xmlns:a16="http://schemas.microsoft.com/office/drawing/2014/main" id="{EE99931D-DCE8-F8A2-E2A0-1CD19127464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255949" y="150742"/>
                  <a:ext cx="301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74789" name="Freihand 174788">
                  <a:extLst>
                    <a:ext uri="{FF2B5EF4-FFF2-40B4-BE49-F238E27FC236}">
                      <a16:creationId xmlns:a16="http://schemas.microsoft.com/office/drawing/2014/main" id="{8040E347-9718-3E45-820D-44E0374A6581}"/>
                    </a:ext>
                  </a:extLst>
                </p14:cNvPr>
                <p14:cNvContentPartPr/>
                <p14:nvPr/>
              </p14:nvContentPartPr>
              <p14:xfrm>
                <a:off x="6635029" y="99262"/>
                <a:ext cx="29880" cy="98280"/>
              </p14:xfrm>
            </p:contentPart>
          </mc:Choice>
          <mc:Fallback>
            <p:pic>
              <p:nvPicPr>
                <p:cNvPr id="174789" name="Freihand 174788">
                  <a:extLst>
                    <a:ext uri="{FF2B5EF4-FFF2-40B4-BE49-F238E27FC236}">
                      <a16:creationId xmlns:a16="http://schemas.microsoft.com/office/drawing/2014/main" id="{8040E347-9718-3E45-820D-44E0374A658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626029" y="90262"/>
                  <a:ext cx="47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74790" name="Freihand 174789">
                  <a:extLst>
                    <a:ext uri="{FF2B5EF4-FFF2-40B4-BE49-F238E27FC236}">
                      <a16:creationId xmlns:a16="http://schemas.microsoft.com/office/drawing/2014/main" id="{4DC6B62E-187E-F2B2-880A-657CEEF1C8A9}"/>
                    </a:ext>
                  </a:extLst>
                </p14:cNvPr>
                <p14:cNvContentPartPr/>
                <p14:nvPr/>
              </p14:nvContentPartPr>
              <p14:xfrm>
                <a:off x="6592909" y="69742"/>
                <a:ext cx="139320" cy="153000"/>
              </p14:xfrm>
            </p:contentPart>
          </mc:Choice>
          <mc:Fallback>
            <p:pic>
              <p:nvPicPr>
                <p:cNvPr id="174790" name="Freihand 174789">
                  <a:extLst>
                    <a:ext uri="{FF2B5EF4-FFF2-40B4-BE49-F238E27FC236}">
                      <a16:creationId xmlns:a16="http://schemas.microsoft.com/office/drawing/2014/main" id="{4DC6B62E-187E-F2B2-880A-657CEEF1C8A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584269" y="61102"/>
                  <a:ext cx="156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74792" name="Freihand 174791">
                  <a:extLst>
                    <a:ext uri="{FF2B5EF4-FFF2-40B4-BE49-F238E27FC236}">
                      <a16:creationId xmlns:a16="http://schemas.microsoft.com/office/drawing/2014/main" id="{215C1EA7-4AE7-4500-E3C2-7AB43BFF431B}"/>
                    </a:ext>
                  </a:extLst>
                </p14:cNvPr>
                <p14:cNvContentPartPr/>
                <p14:nvPr/>
              </p14:nvContentPartPr>
              <p14:xfrm>
                <a:off x="3507349" y="572302"/>
                <a:ext cx="2831760" cy="911520"/>
              </p14:xfrm>
            </p:contentPart>
          </mc:Choice>
          <mc:Fallback>
            <p:pic>
              <p:nvPicPr>
                <p:cNvPr id="174792" name="Freihand 174791">
                  <a:extLst>
                    <a:ext uri="{FF2B5EF4-FFF2-40B4-BE49-F238E27FC236}">
                      <a16:creationId xmlns:a16="http://schemas.microsoft.com/office/drawing/2014/main" id="{215C1EA7-4AE7-4500-E3C2-7AB43BFF431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498709" y="563302"/>
                  <a:ext cx="2849400" cy="9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74803" name="Freihand 174802">
                  <a:extLst>
                    <a:ext uri="{FF2B5EF4-FFF2-40B4-BE49-F238E27FC236}">
                      <a16:creationId xmlns:a16="http://schemas.microsoft.com/office/drawing/2014/main" id="{CB86CE7C-BB03-9164-9807-D3A61A21DB55}"/>
                    </a:ext>
                  </a:extLst>
                </p14:cNvPr>
                <p14:cNvContentPartPr/>
                <p14:nvPr/>
              </p14:nvContentPartPr>
              <p14:xfrm>
                <a:off x="3191269" y="2219662"/>
                <a:ext cx="62280" cy="97200"/>
              </p14:xfrm>
            </p:contentPart>
          </mc:Choice>
          <mc:Fallback>
            <p:pic>
              <p:nvPicPr>
                <p:cNvPr id="174803" name="Freihand 174802">
                  <a:extLst>
                    <a:ext uri="{FF2B5EF4-FFF2-40B4-BE49-F238E27FC236}">
                      <a16:creationId xmlns:a16="http://schemas.microsoft.com/office/drawing/2014/main" id="{CB86CE7C-BB03-9164-9807-D3A61A21DB5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182269" y="2211022"/>
                  <a:ext cx="79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74804" name="Freihand 174803">
                  <a:extLst>
                    <a:ext uri="{FF2B5EF4-FFF2-40B4-BE49-F238E27FC236}">
                      <a16:creationId xmlns:a16="http://schemas.microsoft.com/office/drawing/2014/main" id="{A6A0F023-AFFC-6304-16E4-34C84FC40292}"/>
                    </a:ext>
                  </a:extLst>
                </p14:cNvPr>
                <p14:cNvContentPartPr/>
                <p14:nvPr/>
              </p14:nvContentPartPr>
              <p14:xfrm>
                <a:off x="3182989" y="2105542"/>
                <a:ext cx="26280" cy="9720"/>
              </p14:xfrm>
            </p:contentPart>
          </mc:Choice>
          <mc:Fallback>
            <p:pic>
              <p:nvPicPr>
                <p:cNvPr id="174804" name="Freihand 174803">
                  <a:extLst>
                    <a:ext uri="{FF2B5EF4-FFF2-40B4-BE49-F238E27FC236}">
                      <a16:creationId xmlns:a16="http://schemas.microsoft.com/office/drawing/2014/main" id="{A6A0F023-AFFC-6304-16E4-34C84FC4029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173989" y="2096902"/>
                  <a:ext cx="43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74809" name="Freihand 174808">
                  <a:extLst>
                    <a:ext uri="{FF2B5EF4-FFF2-40B4-BE49-F238E27FC236}">
                      <a16:creationId xmlns:a16="http://schemas.microsoft.com/office/drawing/2014/main" id="{11D8B4C3-7814-5CC5-D457-091CAC2315E5}"/>
                    </a:ext>
                  </a:extLst>
                </p14:cNvPr>
                <p14:cNvContentPartPr/>
                <p14:nvPr/>
              </p14:nvContentPartPr>
              <p14:xfrm>
                <a:off x="4906669" y="1016902"/>
                <a:ext cx="3600" cy="73800"/>
              </p14:xfrm>
            </p:contentPart>
          </mc:Choice>
          <mc:Fallback>
            <p:pic>
              <p:nvPicPr>
                <p:cNvPr id="174809" name="Freihand 174808">
                  <a:extLst>
                    <a:ext uri="{FF2B5EF4-FFF2-40B4-BE49-F238E27FC236}">
                      <a16:creationId xmlns:a16="http://schemas.microsoft.com/office/drawing/2014/main" id="{11D8B4C3-7814-5CC5-D457-091CAC2315E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898029" y="1008262"/>
                  <a:ext cx="21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74810" name="Freihand 174809">
                  <a:extLst>
                    <a:ext uri="{FF2B5EF4-FFF2-40B4-BE49-F238E27FC236}">
                      <a16:creationId xmlns:a16="http://schemas.microsoft.com/office/drawing/2014/main" id="{A8BF9DF7-0BFB-7C72-D89A-345257ACFF38}"/>
                    </a:ext>
                  </a:extLst>
                </p14:cNvPr>
                <p14:cNvContentPartPr/>
                <p14:nvPr/>
              </p14:nvContentPartPr>
              <p14:xfrm>
                <a:off x="4908829" y="1289782"/>
                <a:ext cx="3960" cy="402840"/>
              </p14:xfrm>
            </p:contentPart>
          </mc:Choice>
          <mc:Fallback>
            <p:pic>
              <p:nvPicPr>
                <p:cNvPr id="174810" name="Freihand 174809">
                  <a:extLst>
                    <a:ext uri="{FF2B5EF4-FFF2-40B4-BE49-F238E27FC236}">
                      <a16:creationId xmlns:a16="http://schemas.microsoft.com/office/drawing/2014/main" id="{A8BF9DF7-0BFB-7C72-D89A-345257ACFF3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900189" y="1281142"/>
                  <a:ext cx="216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74812" name="Freihand 174811">
                  <a:extLst>
                    <a:ext uri="{FF2B5EF4-FFF2-40B4-BE49-F238E27FC236}">
                      <a16:creationId xmlns:a16="http://schemas.microsoft.com/office/drawing/2014/main" id="{B5F76772-4D38-22C1-3F0B-006569E9E040}"/>
                    </a:ext>
                  </a:extLst>
                </p14:cNvPr>
                <p14:cNvContentPartPr/>
                <p14:nvPr/>
              </p14:nvContentPartPr>
              <p14:xfrm>
                <a:off x="4894429" y="1946782"/>
                <a:ext cx="20520" cy="362520"/>
              </p14:xfrm>
            </p:contentPart>
          </mc:Choice>
          <mc:Fallback>
            <p:pic>
              <p:nvPicPr>
                <p:cNvPr id="174812" name="Freihand 174811">
                  <a:extLst>
                    <a:ext uri="{FF2B5EF4-FFF2-40B4-BE49-F238E27FC236}">
                      <a16:creationId xmlns:a16="http://schemas.microsoft.com/office/drawing/2014/main" id="{B5F76772-4D38-22C1-3F0B-006569E9E04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885789" y="1937782"/>
                  <a:ext cx="381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74793" name="Freihand 174792">
                  <a:extLst>
                    <a:ext uri="{FF2B5EF4-FFF2-40B4-BE49-F238E27FC236}">
                      <a16:creationId xmlns:a16="http://schemas.microsoft.com/office/drawing/2014/main" id="{516BC039-32A4-D220-2221-F157CCFB7B28}"/>
                    </a:ext>
                  </a:extLst>
                </p14:cNvPr>
                <p14:cNvContentPartPr/>
                <p14:nvPr/>
              </p14:nvContentPartPr>
              <p14:xfrm>
                <a:off x="6511189" y="523702"/>
                <a:ext cx="65880" cy="39960"/>
              </p14:xfrm>
            </p:contentPart>
          </mc:Choice>
          <mc:Fallback>
            <p:pic>
              <p:nvPicPr>
                <p:cNvPr id="174793" name="Freihand 174792">
                  <a:extLst>
                    <a:ext uri="{FF2B5EF4-FFF2-40B4-BE49-F238E27FC236}">
                      <a16:creationId xmlns:a16="http://schemas.microsoft.com/office/drawing/2014/main" id="{516BC039-32A4-D220-2221-F157CCFB7B28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502189" y="515062"/>
                  <a:ext cx="83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74794" name="Freihand 174793">
                  <a:extLst>
                    <a:ext uri="{FF2B5EF4-FFF2-40B4-BE49-F238E27FC236}">
                      <a16:creationId xmlns:a16="http://schemas.microsoft.com/office/drawing/2014/main" id="{B086631A-E51C-07AB-7514-B32553D7A546}"/>
                    </a:ext>
                  </a:extLst>
                </p14:cNvPr>
                <p14:cNvContentPartPr/>
                <p14:nvPr/>
              </p14:nvContentPartPr>
              <p14:xfrm>
                <a:off x="6557989" y="423262"/>
                <a:ext cx="164520" cy="249120"/>
              </p14:xfrm>
            </p:contentPart>
          </mc:Choice>
          <mc:Fallback>
            <p:pic>
              <p:nvPicPr>
                <p:cNvPr id="174794" name="Freihand 174793">
                  <a:extLst>
                    <a:ext uri="{FF2B5EF4-FFF2-40B4-BE49-F238E27FC236}">
                      <a16:creationId xmlns:a16="http://schemas.microsoft.com/office/drawing/2014/main" id="{B086631A-E51C-07AB-7514-B32553D7A54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549349" y="414262"/>
                  <a:ext cx="182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74795" name="Freihand 174794">
                  <a:extLst>
                    <a:ext uri="{FF2B5EF4-FFF2-40B4-BE49-F238E27FC236}">
                      <a16:creationId xmlns:a16="http://schemas.microsoft.com/office/drawing/2014/main" id="{C3E8B523-DA9E-681B-4C70-362B80D4AFCA}"/>
                    </a:ext>
                  </a:extLst>
                </p14:cNvPr>
                <p14:cNvContentPartPr/>
                <p14:nvPr/>
              </p14:nvContentPartPr>
              <p14:xfrm>
                <a:off x="6605509" y="410662"/>
                <a:ext cx="162000" cy="153720"/>
              </p14:xfrm>
            </p:contentPart>
          </mc:Choice>
          <mc:Fallback>
            <p:pic>
              <p:nvPicPr>
                <p:cNvPr id="174795" name="Freihand 174794">
                  <a:extLst>
                    <a:ext uri="{FF2B5EF4-FFF2-40B4-BE49-F238E27FC236}">
                      <a16:creationId xmlns:a16="http://schemas.microsoft.com/office/drawing/2014/main" id="{C3E8B523-DA9E-681B-4C70-362B80D4AFC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596869" y="402022"/>
                  <a:ext cx="179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74851" name="Freihand 174850">
                  <a:extLst>
                    <a:ext uri="{FF2B5EF4-FFF2-40B4-BE49-F238E27FC236}">
                      <a16:creationId xmlns:a16="http://schemas.microsoft.com/office/drawing/2014/main" id="{80540BDF-B87C-1F45-2C76-6FB4C4D8BBC5}"/>
                    </a:ext>
                  </a:extLst>
                </p14:cNvPr>
                <p14:cNvContentPartPr/>
                <p14:nvPr/>
              </p14:nvContentPartPr>
              <p14:xfrm>
                <a:off x="6842389" y="421462"/>
                <a:ext cx="109080" cy="263160"/>
              </p14:xfrm>
            </p:contentPart>
          </mc:Choice>
          <mc:Fallback>
            <p:pic>
              <p:nvPicPr>
                <p:cNvPr id="174851" name="Freihand 174850">
                  <a:extLst>
                    <a:ext uri="{FF2B5EF4-FFF2-40B4-BE49-F238E27FC236}">
                      <a16:creationId xmlns:a16="http://schemas.microsoft.com/office/drawing/2014/main" id="{80540BDF-B87C-1F45-2C76-6FB4C4D8BBC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833389" y="412462"/>
                  <a:ext cx="126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74854" name="Freihand 174853">
                  <a:extLst>
                    <a:ext uri="{FF2B5EF4-FFF2-40B4-BE49-F238E27FC236}">
                      <a16:creationId xmlns:a16="http://schemas.microsoft.com/office/drawing/2014/main" id="{52A51963-6045-2DA4-B7F6-531768B0B11D}"/>
                    </a:ext>
                  </a:extLst>
                </p14:cNvPr>
                <p14:cNvContentPartPr/>
                <p14:nvPr/>
              </p14:nvContentPartPr>
              <p14:xfrm>
                <a:off x="7041109" y="500662"/>
                <a:ext cx="15840" cy="92880"/>
              </p14:xfrm>
            </p:contentPart>
          </mc:Choice>
          <mc:Fallback>
            <p:pic>
              <p:nvPicPr>
                <p:cNvPr id="174854" name="Freihand 174853">
                  <a:extLst>
                    <a:ext uri="{FF2B5EF4-FFF2-40B4-BE49-F238E27FC236}">
                      <a16:creationId xmlns:a16="http://schemas.microsoft.com/office/drawing/2014/main" id="{52A51963-6045-2DA4-B7F6-531768B0B11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032109" y="491662"/>
                  <a:ext cx="3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74855" name="Freihand 174854">
                  <a:extLst>
                    <a:ext uri="{FF2B5EF4-FFF2-40B4-BE49-F238E27FC236}">
                      <a16:creationId xmlns:a16="http://schemas.microsoft.com/office/drawing/2014/main" id="{1F8ABB4A-83A2-10FA-F5E1-D1582E30EC85}"/>
                    </a:ext>
                  </a:extLst>
                </p14:cNvPr>
                <p14:cNvContentPartPr/>
                <p14:nvPr/>
              </p14:nvContentPartPr>
              <p14:xfrm>
                <a:off x="7055509" y="407782"/>
                <a:ext cx="6120" cy="6480"/>
              </p14:xfrm>
            </p:contentPart>
          </mc:Choice>
          <mc:Fallback>
            <p:pic>
              <p:nvPicPr>
                <p:cNvPr id="174855" name="Freihand 174854">
                  <a:extLst>
                    <a:ext uri="{FF2B5EF4-FFF2-40B4-BE49-F238E27FC236}">
                      <a16:creationId xmlns:a16="http://schemas.microsoft.com/office/drawing/2014/main" id="{1F8ABB4A-83A2-10FA-F5E1-D1582E30EC8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046509" y="398782"/>
                  <a:ext cx="2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74856" name="Freihand 174855">
                  <a:extLst>
                    <a:ext uri="{FF2B5EF4-FFF2-40B4-BE49-F238E27FC236}">
                      <a16:creationId xmlns:a16="http://schemas.microsoft.com/office/drawing/2014/main" id="{779342C6-C037-840E-9601-D3A3E592AC98}"/>
                    </a:ext>
                  </a:extLst>
                </p14:cNvPr>
                <p14:cNvContentPartPr/>
                <p14:nvPr/>
              </p14:nvContentPartPr>
              <p14:xfrm>
                <a:off x="7169269" y="548542"/>
                <a:ext cx="7920" cy="60120"/>
              </p14:xfrm>
            </p:contentPart>
          </mc:Choice>
          <mc:Fallback>
            <p:pic>
              <p:nvPicPr>
                <p:cNvPr id="174856" name="Freihand 174855">
                  <a:extLst>
                    <a:ext uri="{FF2B5EF4-FFF2-40B4-BE49-F238E27FC236}">
                      <a16:creationId xmlns:a16="http://schemas.microsoft.com/office/drawing/2014/main" id="{779342C6-C037-840E-9601-D3A3E592AC9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160629" y="539542"/>
                  <a:ext cx="25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74857" name="Freihand 174856">
                  <a:extLst>
                    <a:ext uri="{FF2B5EF4-FFF2-40B4-BE49-F238E27FC236}">
                      <a16:creationId xmlns:a16="http://schemas.microsoft.com/office/drawing/2014/main" id="{3474FB3A-DC60-C247-A679-6D8FC2975BDF}"/>
                    </a:ext>
                  </a:extLst>
                </p14:cNvPr>
                <p14:cNvContentPartPr/>
                <p14:nvPr/>
              </p14:nvContentPartPr>
              <p14:xfrm>
                <a:off x="7253509" y="488782"/>
                <a:ext cx="91800" cy="168480"/>
              </p14:xfrm>
            </p:contentPart>
          </mc:Choice>
          <mc:Fallback>
            <p:pic>
              <p:nvPicPr>
                <p:cNvPr id="174857" name="Freihand 174856">
                  <a:extLst>
                    <a:ext uri="{FF2B5EF4-FFF2-40B4-BE49-F238E27FC236}">
                      <a16:creationId xmlns:a16="http://schemas.microsoft.com/office/drawing/2014/main" id="{3474FB3A-DC60-C247-A679-6D8FC2975BD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244869" y="479782"/>
                  <a:ext cx="109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74858" name="Freihand 174857">
                  <a:extLst>
                    <a:ext uri="{FF2B5EF4-FFF2-40B4-BE49-F238E27FC236}">
                      <a16:creationId xmlns:a16="http://schemas.microsoft.com/office/drawing/2014/main" id="{679D9196-5A4A-7922-4C9B-9EABDFF6AB75}"/>
                    </a:ext>
                  </a:extLst>
                </p14:cNvPr>
                <p14:cNvContentPartPr/>
                <p14:nvPr/>
              </p14:nvContentPartPr>
              <p14:xfrm>
                <a:off x="7356109" y="432982"/>
                <a:ext cx="99720" cy="264960"/>
              </p14:xfrm>
            </p:contentPart>
          </mc:Choice>
          <mc:Fallback>
            <p:pic>
              <p:nvPicPr>
                <p:cNvPr id="174858" name="Freihand 174857">
                  <a:extLst>
                    <a:ext uri="{FF2B5EF4-FFF2-40B4-BE49-F238E27FC236}">
                      <a16:creationId xmlns:a16="http://schemas.microsoft.com/office/drawing/2014/main" id="{679D9196-5A4A-7922-4C9B-9EABDFF6AB7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347469" y="423982"/>
                  <a:ext cx="117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74863" name="Freihand 174862">
                  <a:extLst>
                    <a:ext uri="{FF2B5EF4-FFF2-40B4-BE49-F238E27FC236}">
                      <a16:creationId xmlns:a16="http://schemas.microsoft.com/office/drawing/2014/main" id="{04569EFC-5312-044C-11AE-8E41E5DB061F}"/>
                    </a:ext>
                  </a:extLst>
                </p14:cNvPr>
                <p14:cNvContentPartPr/>
                <p14:nvPr/>
              </p14:nvContentPartPr>
              <p14:xfrm>
                <a:off x="2483149" y="2996902"/>
                <a:ext cx="50400" cy="9720"/>
              </p14:xfrm>
            </p:contentPart>
          </mc:Choice>
          <mc:Fallback>
            <p:pic>
              <p:nvPicPr>
                <p:cNvPr id="174863" name="Freihand 174862">
                  <a:extLst>
                    <a:ext uri="{FF2B5EF4-FFF2-40B4-BE49-F238E27FC236}">
                      <a16:creationId xmlns:a16="http://schemas.microsoft.com/office/drawing/2014/main" id="{04569EFC-5312-044C-11AE-8E41E5DB061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474509" y="2987902"/>
                  <a:ext cx="68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74864" name="Freihand 174863">
                  <a:extLst>
                    <a:ext uri="{FF2B5EF4-FFF2-40B4-BE49-F238E27FC236}">
                      <a16:creationId xmlns:a16="http://schemas.microsoft.com/office/drawing/2014/main" id="{32DD1C03-3DDC-74E0-C848-2ED8A21A387A}"/>
                    </a:ext>
                  </a:extLst>
                </p14:cNvPr>
                <p14:cNvContentPartPr/>
                <p14:nvPr/>
              </p14:nvContentPartPr>
              <p14:xfrm>
                <a:off x="2873749" y="2981782"/>
                <a:ext cx="923400" cy="59040"/>
              </p14:xfrm>
            </p:contentPart>
          </mc:Choice>
          <mc:Fallback>
            <p:pic>
              <p:nvPicPr>
                <p:cNvPr id="174864" name="Freihand 174863">
                  <a:extLst>
                    <a:ext uri="{FF2B5EF4-FFF2-40B4-BE49-F238E27FC236}">
                      <a16:creationId xmlns:a16="http://schemas.microsoft.com/office/drawing/2014/main" id="{32DD1C03-3DDC-74E0-C848-2ED8A21A387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865109" y="2973142"/>
                  <a:ext cx="941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74865" name="Freihand 174864">
                  <a:extLst>
                    <a:ext uri="{FF2B5EF4-FFF2-40B4-BE49-F238E27FC236}">
                      <a16:creationId xmlns:a16="http://schemas.microsoft.com/office/drawing/2014/main" id="{EEC67B0E-6C46-FF0D-630A-1DE4FCB0DD97}"/>
                    </a:ext>
                  </a:extLst>
                </p14:cNvPr>
                <p14:cNvContentPartPr/>
                <p14:nvPr/>
              </p14:nvContentPartPr>
              <p14:xfrm>
                <a:off x="4149949" y="3017062"/>
                <a:ext cx="988560" cy="17280"/>
              </p14:xfrm>
            </p:contentPart>
          </mc:Choice>
          <mc:Fallback>
            <p:pic>
              <p:nvPicPr>
                <p:cNvPr id="174865" name="Freihand 174864">
                  <a:extLst>
                    <a:ext uri="{FF2B5EF4-FFF2-40B4-BE49-F238E27FC236}">
                      <a16:creationId xmlns:a16="http://schemas.microsoft.com/office/drawing/2014/main" id="{EEC67B0E-6C46-FF0D-630A-1DE4FCB0DD9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140949" y="3008062"/>
                  <a:ext cx="1006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74866" name="Freihand 174865">
                  <a:extLst>
                    <a:ext uri="{FF2B5EF4-FFF2-40B4-BE49-F238E27FC236}">
                      <a16:creationId xmlns:a16="http://schemas.microsoft.com/office/drawing/2014/main" id="{DBF20B84-97BE-00BD-2608-C036D9846EDF}"/>
                    </a:ext>
                  </a:extLst>
                </p14:cNvPr>
                <p14:cNvContentPartPr/>
                <p14:nvPr/>
              </p14:nvContentPartPr>
              <p14:xfrm>
                <a:off x="5449189" y="2988982"/>
                <a:ext cx="405360" cy="25560"/>
              </p14:xfrm>
            </p:contentPart>
          </mc:Choice>
          <mc:Fallback>
            <p:pic>
              <p:nvPicPr>
                <p:cNvPr id="174866" name="Freihand 174865">
                  <a:extLst>
                    <a:ext uri="{FF2B5EF4-FFF2-40B4-BE49-F238E27FC236}">
                      <a16:creationId xmlns:a16="http://schemas.microsoft.com/office/drawing/2014/main" id="{DBF20B84-97BE-00BD-2608-C036D9846ED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5440189" y="2980342"/>
                  <a:ext cx="423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74867" name="Freihand 174866">
                  <a:extLst>
                    <a:ext uri="{FF2B5EF4-FFF2-40B4-BE49-F238E27FC236}">
                      <a16:creationId xmlns:a16="http://schemas.microsoft.com/office/drawing/2014/main" id="{890F4965-D0B9-579C-24B3-9A2CD0DAC40D}"/>
                    </a:ext>
                  </a:extLst>
                </p14:cNvPr>
                <p14:cNvContentPartPr/>
                <p14:nvPr/>
              </p14:nvContentPartPr>
              <p14:xfrm>
                <a:off x="3982189" y="2287702"/>
                <a:ext cx="2394360" cy="1460520"/>
              </p14:xfrm>
            </p:contentPart>
          </mc:Choice>
          <mc:Fallback>
            <p:pic>
              <p:nvPicPr>
                <p:cNvPr id="174867" name="Freihand 174866">
                  <a:extLst>
                    <a:ext uri="{FF2B5EF4-FFF2-40B4-BE49-F238E27FC236}">
                      <a16:creationId xmlns:a16="http://schemas.microsoft.com/office/drawing/2014/main" id="{890F4965-D0B9-579C-24B3-9A2CD0DAC40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973549" y="2278702"/>
                  <a:ext cx="2412000" cy="14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74870" name="Freihand 174869">
                  <a:extLst>
                    <a:ext uri="{FF2B5EF4-FFF2-40B4-BE49-F238E27FC236}">
                      <a16:creationId xmlns:a16="http://schemas.microsoft.com/office/drawing/2014/main" id="{B0D0159E-A0AE-A86B-3540-778F373D2A5E}"/>
                    </a:ext>
                  </a:extLst>
                </p14:cNvPr>
                <p14:cNvContentPartPr/>
                <p14:nvPr/>
              </p14:nvContentPartPr>
              <p14:xfrm>
                <a:off x="6508309" y="2193022"/>
                <a:ext cx="156960" cy="166680"/>
              </p14:xfrm>
            </p:contentPart>
          </mc:Choice>
          <mc:Fallback>
            <p:pic>
              <p:nvPicPr>
                <p:cNvPr id="174870" name="Freihand 174869">
                  <a:extLst>
                    <a:ext uri="{FF2B5EF4-FFF2-40B4-BE49-F238E27FC236}">
                      <a16:creationId xmlns:a16="http://schemas.microsoft.com/office/drawing/2014/main" id="{B0D0159E-A0AE-A86B-3540-778F373D2A5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499309" y="2184022"/>
                  <a:ext cx="174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74872" name="Freihand 174871">
                  <a:extLst>
                    <a:ext uri="{FF2B5EF4-FFF2-40B4-BE49-F238E27FC236}">
                      <a16:creationId xmlns:a16="http://schemas.microsoft.com/office/drawing/2014/main" id="{2EDC4090-6A96-CEDF-C42D-2272D0FE2AB7}"/>
                    </a:ext>
                  </a:extLst>
                </p14:cNvPr>
                <p14:cNvContentPartPr/>
                <p14:nvPr/>
              </p14:nvContentPartPr>
              <p14:xfrm>
                <a:off x="6711709" y="2135782"/>
                <a:ext cx="194040" cy="156960"/>
              </p14:xfrm>
            </p:contentPart>
          </mc:Choice>
          <mc:Fallback>
            <p:pic>
              <p:nvPicPr>
                <p:cNvPr id="174872" name="Freihand 174871">
                  <a:extLst>
                    <a:ext uri="{FF2B5EF4-FFF2-40B4-BE49-F238E27FC236}">
                      <a16:creationId xmlns:a16="http://schemas.microsoft.com/office/drawing/2014/main" id="{2EDC4090-6A96-CEDF-C42D-2272D0FE2AB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702709" y="2126782"/>
                  <a:ext cx="211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74874" name="Freihand 174873">
                  <a:extLst>
                    <a:ext uri="{FF2B5EF4-FFF2-40B4-BE49-F238E27FC236}">
                      <a16:creationId xmlns:a16="http://schemas.microsoft.com/office/drawing/2014/main" id="{4954472D-D1C2-EF21-39A7-C6E5C5F361B5}"/>
                    </a:ext>
                  </a:extLst>
                </p14:cNvPr>
                <p14:cNvContentPartPr/>
                <p14:nvPr/>
              </p14:nvContentPartPr>
              <p14:xfrm>
                <a:off x="3276949" y="4258702"/>
                <a:ext cx="148320" cy="2300040"/>
              </p14:xfrm>
            </p:contentPart>
          </mc:Choice>
          <mc:Fallback>
            <p:pic>
              <p:nvPicPr>
                <p:cNvPr id="174874" name="Freihand 174873">
                  <a:extLst>
                    <a:ext uri="{FF2B5EF4-FFF2-40B4-BE49-F238E27FC236}">
                      <a16:creationId xmlns:a16="http://schemas.microsoft.com/office/drawing/2014/main" id="{4954472D-D1C2-EF21-39A7-C6E5C5F361B5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268309" y="4249702"/>
                  <a:ext cx="165960" cy="23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74876" name="Freihand 174875">
                  <a:extLst>
                    <a:ext uri="{FF2B5EF4-FFF2-40B4-BE49-F238E27FC236}">
                      <a16:creationId xmlns:a16="http://schemas.microsoft.com/office/drawing/2014/main" id="{E0B58989-E935-E55A-A375-A214F02ED1F9}"/>
                    </a:ext>
                  </a:extLst>
                </p14:cNvPr>
                <p14:cNvContentPartPr/>
                <p14:nvPr/>
              </p14:nvContentPartPr>
              <p14:xfrm>
                <a:off x="3121789" y="6492142"/>
                <a:ext cx="3398400" cy="65520"/>
              </p14:xfrm>
            </p:contentPart>
          </mc:Choice>
          <mc:Fallback>
            <p:pic>
              <p:nvPicPr>
                <p:cNvPr id="174876" name="Freihand 174875">
                  <a:extLst>
                    <a:ext uri="{FF2B5EF4-FFF2-40B4-BE49-F238E27FC236}">
                      <a16:creationId xmlns:a16="http://schemas.microsoft.com/office/drawing/2014/main" id="{E0B58989-E935-E55A-A375-A214F02ED1F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112789" y="6483142"/>
                  <a:ext cx="3416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74877" name="Freihand 174876">
                  <a:extLst>
                    <a:ext uri="{FF2B5EF4-FFF2-40B4-BE49-F238E27FC236}">
                      <a16:creationId xmlns:a16="http://schemas.microsoft.com/office/drawing/2014/main" id="{68705AE0-DBF6-333E-3EE9-0A3038248DF3}"/>
                    </a:ext>
                  </a:extLst>
                </p14:cNvPr>
                <p14:cNvContentPartPr/>
                <p14:nvPr/>
              </p14:nvContentPartPr>
              <p14:xfrm>
                <a:off x="6550429" y="6472342"/>
                <a:ext cx="130680" cy="169920"/>
              </p14:xfrm>
            </p:contentPart>
          </mc:Choice>
          <mc:Fallback>
            <p:pic>
              <p:nvPicPr>
                <p:cNvPr id="174877" name="Freihand 174876">
                  <a:extLst>
                    <a:ext uri="{FF2B5EF4-FFF2-40B4-BE49-F238E27FC236}">
                      <a16:creationId xmlns:a16="http://schemas.microsoft.com/office/drawing/2014/main" id="{68705AE0-DBF6-333E-3EE9-0A3038248DF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541789" y="6463342"/>
                  <a:ext cx="148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74879" name="Freihand 174878">
                  <a:extLst>
                    <a:ext uri="{FF2B5EF4-FFF2-40B4-BE49-F238E27FC236}">
                      <a16:creationId xmlns:a16="http://schemas.microsoft.com/office/drawing/2014/main" id="{66A06393-7889-FE4A-6026-0D6EB659E9B3}"/>
                    </a:ext>
                  </a:extLst>
                </p14:cNvPr>
                <p14:cNvContentPartPr/>
                <p14:nvPr/>
              </p14:nvContentPartPr>
              <p14:xfrm>
                <a:off x="3311149" y="4116862"/>
                <a:ext cx="191160" cy="216720"/>
              </p14:xfrm>
            </p:contentPart>
          </mc:Choice>
          <mc:Fallback>
            <p:pic>
              <p:nvPicPr>
                <p:cNvPr id="174879" name="Freihand 174878">
                  <a:extLst>
                    <a:ext uri="{FF2B5EF4-FFF2-40B4-BE49-F238E27FC236}">
                      <a16:creationId xmlns:a16="http://schemas.microsoft.com/office/drawing/2014/main" id="{66A06393-7889-FE4A-6026-0D6EB659E9B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302149" y="4108222"/>
                  <a:ext cx="208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74880" name="Freihand 174879">
                  <a:extLst>
                    <a:ext uri="{FF2B5EF4-FFF2-40B4-BE49-F238E27FC236}">
                      <a16:creationId xmlns:a16="http://schemas.microsoft.com/office/drawing/2014/main" id="{47185C5E-F7F1-44E2-6ACE-33CEDE4C1B49}"/>
                    </a:ext>
                  </a:extLst>
                </p14:cNvPr>
                <p14:cNvContentPartPr/>
                <p14:nvPr/>
              </p14:nvContentPartPr>
              <p14:xfrm>
                <a:off x="3200629" y="4197502"/>
                <a:ext cx="96120" cy="233640"/>
              </p14:xfrm>
            </p:contentPart>
          </mc:Choice>
          <mc:Fallback>
            <p:pic>
              <p:nvPicPr>
                <p:cNvPr id="174880" name="Freihand 174879">
                  <a:extLst>
                    <a:ext uri="{FF2B5EF4-FFF2-40B4-BE49-F238E27FC236}">
                      <a16:creationId xmlns:a16="http://schemas.microsoft.com/office/drawing/2014/main" id="{47185C5E-F7F1-44E2-6ACE-33CEDE4C1B4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191629" y="4188502"/>
                  <a:ext cx="113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74881" name="Freihand 174880">
                  <a:extLst>
                    <a:ext uri="{FF2B5EF4-FFF2-40B4-BE49-F238E27FC236}">
                      <a16:creationId xmlns:a16="http://schemas.microsoft.com/office/drawing/2014/main" id="{5CCE0E90-7ACD-F839-0161-2B421E9CD806}"/>
                    </a:ext>
                  </a:extLst>
                </p14:cNvPr>
                <p14:cNvContentPartPr/>
                <p14:nvPr/>
              </p14:nvContentPartPr>
              <p14:xfrm>
                <a:off x="6458629" y="6675742"/>
                <a:ext cx="124200" cy="177120"/>
              </p14:xfrm>
            </p:contentPart>
          </mc:Choice>
          <mc:Fallback>
            <p:pic>
              <p:nvPicPr>
                <p:cNvPr id="174881" name="Freihand 174880">
                  <a:extLst>
                    <a:ext uri="{FF2B5EF4-FFF2-40B4-BE49-F238E27FC236}">
                      <a16:creationId xmlns:a16="http://schemas.microsoft.com/office/drawing/2014/main" id="{5CCE0E90-7ACD-F839-0161-2B421E9CD80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449989" y="6667102"/>
                  <a:ext cx="141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74883" name="Freihand 174882">
                  <a:extLst>
                    <a:ext uri="{FF2B5EF4-FFF2-40B4-BE49-F238E27FC236}">
                      <a16:creationId xmlns:a16="http://schemas.microsoft.com/office/drawing/2014/main" id="{70774E17-A2E9-F0C7-E01E-8FB29638C108}"/>
                    </a:ext>
                  </a:extLst>
                </p14:cNvPr>
                <p14:cNvContentPartPr/>
                <p14:nvPr/>
              </p14:nvContentPartPr>
              <p14:xfrm>
                <a:off x="3490789" y="4460367"/>
                <a:ext cx="2367360" cy="2023920"/>
              </p14:xfrm>
            </p:contentPart>
          </mc:Choice>
          <mc:Fallback>
            <p:pic>
              <p:nvPicPr>
                <p:cNvPr id="174883" name="Freihand 174882">
                  <a:extLst>
                    <a:ext uri="{FF2B5EF4-FFF2-40B4-BE49-F238E27FC236}">
                      <a16:creationId xmlns:a16="http://schemas.microsoft.com/office/drawing/2014/main" id="{70774E17-A2E9-F0C7-E01E-8FB29638C10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481789" y="4451727"/>
                  <a:ext cx="2385000" cy="20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74885" name="Freihand 174884">
                  <a:extLst>
                    <a:ext uri="{FF2B5EF4-FFF2-40B4-BE49-F238E27FC236}">
                      <a16:creationId xmlns:a16="http://schemas.microsoft.com/office/drawing/2014/main" id="{76BBD735-B475-7448-FB64-54DA1B63F9DB}"/>
                    </a:ext>
                  </a:extLst>
                </p14:cNvPr>
                <p14:cNvContentPartPr/>
                <p14:nvPr/>
              </p14:nvContentPartPr>
              <p14:xfrm>
                <a:off x="4721989" y="3289287"/>
                <a:ext cx="5040" cy="90000"/>
              </p14:xfrm>
            </p:contentPart>
          </mc:Choice>
          <mc:Fallback>
            <p:pic>
              <p:nvPicPr>
                <p:cNvPr id="174885" name="Freihand 174884">
                  <a:extLst>
                    <a:ext uri="{FF2B5EF4-FFF2-40B4-BE49-F238E27FC236}">
                      <a16:creationId xmlns:a16="http://schemas.microsoft.com/office/drawing/2014/main" id="{76BBD735-B475-7448-FB64-54DA1B63F9D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713349" y="3280647"/>
                  <a:ext cx="22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74886" name="Freihand 174885">
                  <a:extLst>
                    <a:ext uri="{FF2B5EF4-FFF2-40B4-BE49-F238E27FC236}">
                      <a16:creationId xmlns:a16="http://schemas.microsoft.com/office/drawing/2014/main" id="{BDB6529E-6924-080A-374C-0A8D52FC6803}"/>
                    </a:ext>
                  </a:extLst>
                </p14:cNvPr>
                <p14:cNvContentPartPr/>
                <p14:nvPr/>
              </p14:nvContentPartPr>
              <p14:xfrm>
                <a:off x="4724149" y="3479727"/>
                <a:ext cx="13320" cy="275400"/>
              </p14:xfrm>
            </p:contentPart>
          </mc:Choice>
          <mc:Fallback>
            <p:pic>
              <p:nvPicPr>
                <p:cNvPr id="174886" name="Freihand 174885">
                  <a:extLst>
                    <a:ext uri="{FF2B5EF4-FFF2-40B4-BE49-F238E27FC236}">
                      <a16:creationId xmlns:a16="http://schemas.microsoft.com/office/drawing/2014/main" id="{BDB6529E-6924-080A-374C-0A8D52FC680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715509" y="3471087"/>
                  <a:ext cx="30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74887" name="Freihand 174886">
                  <a:extLst>
                    <a:ext uri="{FF2B5EF4-FFF2-40B4-BE49-F238E27FC236}">
                      <a16:creationId xmlns:a16="http://schemas.microsoft.com/office/drawing/2014/main" id="{2F199D54-7A15-97A6-807C-72283F5D4510}"/>
                    </a:ext>
                  </a:extLst>
                </p14:cNvPr>
                <p14:cNvContentPartPr/>
                <p14:nvPr/>
              </p14:nvContentPartPr>
              <p14:xfrm>
                <a:off x="4705429" y="4004967"/>
                <a:ext cx="20520" cy="487080"/>
              </p14:xfrm>
            </p:contentPart>
          </mc:Choice>
          <mc:Fallback>
            <p:pic>
              <p:nvPicPr>
                <p:cNvPr id="174887" name="Freihand 174886">
                  <a:extLst>
                    <a:ext uri="{FF2B5EF4-FFF2-40B4-BE49-F238E27FC236}">
                      <a16:creationId xmlns:a16="http://schemas.microsoft.com/office/drawing/2014/main" id="{2F199D54-7A15-97A6-807C-72283F5D4510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696789" y="3996327"/>
                  <a:ext cx="381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74888" name="Freihand 174887">
                  <a:extLst>
                    <a:ext uri="{FF2B5EF4-FFF2-40B4-BE49-F238E27FC236}">
                      <a16:creationId xmlns:a16="http://schemas.microsoft.com/office/drawing/2014/main" id="{255FA2A5-15AC-5DFF-E556-AFBCABD0FB59}"/>
                    </a:ext>
                  </a:extLst>
                </p14:cNvPr>
                <p14:cNvContentPartPr/>
                <p14:nvPr/>
              </p14:nvContentPartPr>
              <p14:xfrm>
                <a:off x="4702909" y="5445687"/>
                <a:ext cx="1800" cy="26640"/>
              </p14:xfrm>
            </p:contentPart>
          </mc:Choice>
          <mc:Fallback>
            <p:pic>
              <p:nvPicPr>
                <p:cNvPr id="174888" name="Freihand 174887">
                  <a:extLst>
                    <a:ext uri="{FF2B5EF4-FFF2-40B4-BE49-F238E27FC236}">
                      <a16:creationId xmlns:a16="http://schemas.microsoft.com/office/drawing/2014/main" id="{255FA2A5-15AC-5DFF-E556-AFBCABD0FB5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694269" y="5436687"/>
                  <a:ext cx="19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74890" name="Freihand 174889">
                  <a:extLst>
                    <a:ext uri="{FF2B5EF4-FFF2-40B4-BE49-F238E27FC236}">
                      <a16:creationId xmlns:a16="http://schemas.microsoft.com/office/drawing/2014/main" id="{A4AD38DB-20AD-8218-70A5-52C09ACAF44D}"/>
                    </a:ext>
                  </a:extLst>
                </p14:cNvPr>
                <p14:cNvContentPartPr/>
                <p14:nvPr/>
              </p14:nvContentPartPr>
              <p14:xfrm>
                <a:off x="3536869" y="4480887"/>
                <a:ext cx="2549520" cy="1812960"/>
              </p14:xfrm>
            </p:contentPart>
          </mc:Choice>
          <mc:Fallback>
            <p:pic>
              <p:nvPicPr>
                <p:cNvPr id="174890" name="Freihand 174889">
                  <a:extLst>
                    <a:ext uri="{FF2B5EF4-FFF2-40B4-BE49-F238E27FC236}">
                      <a16:creationId xmlns:a16="http://schemas.microsoft.com/office/drawing/2014/main" id="{A4AD38DB-20AD-8218-70A5-52C09ACAF44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528229" y="4471887"/>
                  <a:ext cx="2567160" cy="18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74892" name="Freihand 174891">
                  <a:extLst>
                    <a:ext uri="{FF2B5EF4-FFF2-40B4-BE49-F238E27FC236}">
                      <a16:creationId xmlns:a16="http://schemas.microsoft.com/office/drawing/2014/main" id="{19373204-7D09-B1EB-3B46-D7605BDBE1C9}"/>
                    </a:ext>
                  </a:extLst>
                </p14:cNvPr>
                <p14:cNvContentPartPr/>
                <p14:nvPr/>
              </p14:nvContentPartPr>
              <p14:xfrm>
                <a:off x="6331189" y="4367847"/>
                <a:ext cx="101880" cy="161280"/>
              </p14:xfrm>
            </p:contentPart>
          </mc:Choice>
          <mc:Fallback>
            <p:pic>
              <p:nvPicPr>
                <p:cNvPr id="174892" name="Freihand 174891">
                  <a:extLst>
                    <a:ext uri="{FF2B5EF4-FFF2-40B4-BE49-F238E27FC236}">
                      <a16:creationId xmlns:a16="http://schemas.microsoft.com/office/drawing/2014/main" id="{19373204-7D09-B1EB-3B46-D7605BDBE1C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322549" y="4359207"/>
                  <a:ext cx="119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74893" name="Freihand 174892">
                  <a:extLst>
                    <a:ext uri="{FF2B5EF4-FFF2-40B4-BE49-F238E27FC236}">
                      <a16:creationId xmlns:a16="http://schemas.microsoft.com/office/drawing/2014/main" id="{21E45C5A-0A6D-7C26-01BB-C02DDC461679}"/>
                    </a:ext>
                  </a:extLst>
                </p14:cNvPr>
                <p14:cNvContentPartPr/>
                <p14:nvPr/>
              </p14:nvContentPartPr>
              <p14:xfrm>
                <a:off x="6355669" y="4365687"/>
                <a:ext cx="110880" cy="169200"/>
              </p14:xfrm>
            </p:contentPart>
          </mc:Choice>
          <mc:Fallback>
            <p:pic>
              <p:nvPicPr>
                <p:cNvPr id="174893" name="Freihand 174892">
                  <a:extLst>
                    <a:ext uri="{FF2B5EF4-FFF2-40B4-BE49-F238E27FC236}">
                      <a16:creationId xmlns:a16="http://schemas.microsoft.com/office/drawing/2014/main" id="{21E45C5A-0A6D-7C26-01BB-C02DDC46167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347029" y="4357047"/>
                  <a:ext cx="128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74894" name="Freihand 174893">
                  <a:extLst>
                    <a:ext uri="{FF2B5EF4-FFF2-40B4-BE49-F238E27FC236}">
                      <a16:creationId xmlns:a16="http://schemas.microsoft.com/office/drawing/2014/main" id="{58A31350-85CB-8494-5E73-BA8E846146DA}"/>
                    </a:ext>
                  </a:extLst>
                </p14:cNvPr>
                <p14:cNvContentPartPr/>
                <p14:nvPr/>
              </p14:nvContentPartPr>
              <p14:xfrm>
                <a:off x="6514069" y="4333287"/>
                <a:ext cx="119520" cy="168480"/>
              </p14:xfrm>
            </p:contentPart>
          </mc:Choice>
          <mc:Fallback>
            <p:pic>
              <p:nvPicPr>
                <p:cNvPr id="174894" name="Freihand 174893">
                  <a:extLst>
                    <a:ext uri="{FF2B5EF4-FFF2-40B4-BE49-F238E27FC236}">
                      <a16:creationId xmlns:a16="http://schemas.microsoft.com/office/drawing/2014/main" id="{58A31350-85CB-8494-5E73-BA8E846146D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505429" y="4324287"/>
                  <a:ext cx="137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74895" name="Freihand 174894">
                  <a:extLst>
                    <a:ext uri="{FF2B5EF4-FFF2-40B4-BE49-F238E27FC236}">
                      <a16:creationId xmlns:a16="http://schemas.microsoft.com/office/drawing/2014/main" id="{EC0FF3BE-DE93-9718-0D9D-FA681B3A7C42}"/>
                    </a:ext>
                  </a:extLst>
                </p14:cNvPr>
                <p14:cNvContentPartPr/>
                <p14:nvPr/>
              </p14:nvContentPartPr>
              <p14:xfrm>
                <a:off x="5991349" y="6198807"/>
                <a:ext cx="78480" cy="150840"/>
              </p14:xfrm>
            </p:contentPart>
          </mc:Choice>
          <mc:Fallback>
            <p:pic>
              <p:nvPicPr>
                <p:cNvPr id="174895" name="Freihand 174894">
                  <a:extLst>
                    <a:ext uri="{FF2B5EF4-FFF2-40B4-BE49-F238E27FC236}">
                      <a16:creationId xmlns:a16="http://schemas.microsoft.com/office/drawing/2014/main" id="{EC0FF3BE-DE93-9718-0D9D-FA681B3A7C4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982349" y="6190167"/>
                  <a:ext cx="96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74896" name="Freihand 174895">
                  <a:extLst>
                    <a:ext uri="{FF2B5EF4-FFF2-40B4-BE49-F238E27FC236}">
                      <a16:creationId xmlns:a16="http://schemas.microsoft.com/office/drawing/2014/main" id="{E289C3A6-B190-34DE-5B18-D3E20378FD88}"/>
                    </a:ext>
                  </a:extLst>
                </p14:cNvPr>
                <p14:cNvContentPartPr/>
                <p14:nvPr/>
              </p14:nvContentPartPr>
              <p14:xfrm>
                <a:off x="6084949" y="6172167"/>
                <a:ext cx="39960" cy="153000"/>
              </p14:xfrm>
            </p:contentPart>
          </mc:Choice>
          <mc:Fallback>
            <p:pic>
              <p:nvPicPr>
                <p:cNvPr id="174896" name="Freihand 174895">
                  <a:extLst>
                    <a:ext uri="{FF2B5EF4-FFF2-40B4-BE49-F238E27FC236}">
                      <a16:creationId xmlns:a16="http://schemas.microsoft.com/office/drawing/2014/main" id="{E289C3A6-B190-34DE-5B18-D3E20378FD8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075949" y="6163167"/>
                  <a:ext cx="57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74897" name="Freihand 174896">
                  <a:extLst>
                    <a:ext uri="{FF2B5EF4-FFF2-40B4-BE49-F238E27FC236}">
                      <a16:creationId xmlns:a16="http://schemas.microsoft.com/office/drawing/2014/main" id="{02BA7729-9E17-F068-8D30-C5EC8AD96A44}"/>
                    </a:ext>
                  </a:extLst>
                </p14:cNvPr>
                <p14:cNvContentPartPr/>
                <p14:nvPr/>
              </p14:nvContentPartPr>
              <p14:xfrm>
                <a:off x="6038869" y="6170007"/>
                <a:ext cx="242280" cy="122760"/>
              </p14:xfrm>
            </p:contentPart>
          </mc:Choice>
          <mc:Fallback>
            <p:pic>
              <p:nvPicPr>
                <p:cNvPr id="174897" name="Freihand 174896">
                  <a:extLst>
                    <a:ext uri="{FF2B5EF4-FFF2-40B4-BE49-F238E27FC236}">
                      <a16:creationId xmlns:a16="http://schemas.microsoft.com/office/drawing/2014/main" id="{02BA7729-9E17-F068-8D30-C5EC8AD96A44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030229" y="6161367"/>
                  <a:ext cx="259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74898" name="Freihand 174897">
                  <a:extLst>
                    <a:ext uri="{FF2B5EF4-FFF2-40B4-BE49-F238E27FC236}">
                      <a16:creationId xmlns:a16="http://schemas.microsoft.com/office/drawing/2014/main" id="{2A87E58F-B38A-C781-94EE-923213C25151}"/>
                    </a:ext>
                  </a:extLst>
                </p14:cNvPr>
                <p14:cNvContentPartPr/>
                <p14:nvPr/>
              </p14:nvContentPartPr>
              <p14:xfrm>
                <a:off x="6203029" y="6156327"/>
                <a:ext cx="147960" cy="156240"/>
              </p14:xfrm>
            </p:contentPart>
          </mc:Choice>
          <mc:Fallback>
            <p:pic>
              <p:nvPicPr>
                <p:cNvPr id="174898" name="Freihand 174897">
                  <a:extLst>
                    <a:ext uri="{FF2B5EF4-FFF2-40B4-BE49-F238E27FC236}">
                      <a16:creationId xmlns:a16="http://schemas.microsoft.com/office/drawing/2014/main" id="{2A87E58F-B38A-C781-94EE-923213C2515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194029" y="6147687"/>
                  <a:ext cx="165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74900" name="Freihand 174899">
                  <a:extLst>
                    <a:ext uri="{FF2B5EF4-FFF2-40B4-BE49-F238E27FC236}">
                      <a16:creationId xmlns:a16="http://schemas.microsoft.com/office/drawing/2014/main" id="{C021CE36-44D7-5FE7-7ED6-5987BD85651B}"/>
                    </a:ext>
                  </a:extLst>
                </p14:cNvPr>
                <p14:cNvContentPartPr/>
                <p14:nvPr/>
              </p14:nvContentPartPr>
              <p14:xfrm>
                <a:off x="4064989" y="64047"/>
                <a:ext cx="180720" cy="167760"/>
              </p14:xfrm>
            </p:contentPart>
          </mc:Choice>
          <mc:Fallback>
            <p:pic>
              <p:nvPicPr>
                <p:cNvPr id="174900" name="Freihand 174899">
                  <a:extLst>
                    <a:ext uri="{FF2B5EF4-FFF2-40B4-BE49-F238E27FC236}">
                      <a16:creationId xmlns:a16="http://schemas.microsoft.com/office/drawing/2014/main" id="{C021CE36-44D7-5FE7-7ED6-5987BD85651B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055989" y="55047"/>
                  <a:ext cx="198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74901" name="Freihand 174900">
                  <a:extLst>
                    <a:ext uri="{FF2B5EF4-FFF2-40B4-BE49-F238E27FC236}">
                      <a16:creationId xmlns:a16="http://schemas.microsoft.com/office/drawing/2014/main" id="{835E403E-1ACB-F242-8F10-FBDA829A7846}"/>
                    </a:ext>
                  </a:extLst>
                </p14:cNvPr>
                <p14:cNvContentPartPr/>
                <p14:nvPr/>
              </p14:nvContentPartPr>
              <p14:xfrm>
                <a:off x="4264069" y="61527"/>
                <a:ext cx="342720" cy="141840"/>
              </p14:xfrm>
            </p:contentPart>
          </mc:Choice>
          <mc:Fallback>
            <p:pic>
              <p:nvPicPr>
                <p:cNvPr id="174901" name="Freihand 174900">
                  <a:extLst>
                    <a:ext uri="{FF2B5EF4-FFF2-40B4-BE49-F238E27FC236}">
                      <a16:creationId xmlns:a16="http://schemas.microsoft.com/office/drawing/2014/main" id="{835E403E-1ACB-F242-8F10-FBDA829A7846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255429" y="52527"/>
                  <a:ext cx="360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74902" name="Freihand 174901">
                  <a:extLst>
                    <a:ext uri="{FF2B5EF4-FFF2-40B4-BE49-F238E27FC236}">
                      <a16:creationId xmlns:a16="http://schemas.microsoft.com/office/drawing/2014/main" id="{705AA478-0FCE-0DFB-5E32-0FE685F8D495}"/>
                    </a:ext>
                  </a:extLst>
                </p14:cNvPr>
                <p14:cNvContentPartPr/>
                <p14:nvPr/>
              </p14:nvContentPartPr>
              <p14:xfrm>
                <a:off x="4294309" y="50367"/>
                <a:ext cx="156240" cy="9000"/>
              </p14:xfrm>
            </p:contentPart>
          </mc:Choice>
          <mc:Fallback>
            <p:pic>
              <p:nvPicPr>
                <p:cNvPr id="174902" name="Freihand 174901">
                  <a:extLst>
                    <a:ext uri="{FF2B5EF4-FFF2-40B4-BE49-F238E27FC236}">
                      <a16:creationId xmlns:a16="http://schemas.microsoft.com/office/drawing/2014/main" id="{705AA478-0FCE-0DFB-5E32-0FE685F8D49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285669" y="41367"/>
                  <a:ext cx="173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74903" name="Freihand 174902">
                  <a:extLst>
                    <a:ext uri="{FF2B5EF4-FFF2-40B4-BE49-F238E27FC236}">
                      <a16:creationId xmlns:a16="http://schemas.microsoft.com/office/drawing/2014/main" id="{9B8C6A50-4964-8CC7-F919-466C381CA97D}"/>
                    </a:ext>
                  </a:extLst>
                </p14:cNvPr>
                <p14:cNvContentPartPr/>
                <p14:nvPr/>
              </p14:nvContentPartPr>
              <p14:xfrm>
                <a:off x="4618669" y="27327"/>
                <a:ext cx="441000" cy="132480"/>
              </p14:xfrm>
            </p:contentPart>
          </mc:Choice>
          <mc:Fallback>
            <p:pic>
              <p:nvPicPr>
                <p:cNvPr id="174903" name="Freihand 174902">
                  <a:extLst>
                    <a:ext uri="{FF2B5EF4-FFF2-40B4-BE49-F238E27FC236}">
                      <a16:creationId xmlns:a16="http://schemas.microsoft.com/office/drawing/2014/main" id="{9B8C6A50-4964-8CC7-F919-466C381CA97D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609669" y="18327"/>
                  <a:ext cx="458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74904" name="Freihand 174903">
                  <a:extLst>
                    <a:ext uri="{FF2B5EF4-FFF2-40B4-BE49-F238E27FC236}">
                      <a16:creationId xmlns:a16="http://schemas.microsoft.com/office/drawing/2014/main" id="{0C6995AC-14AA-64E9-9961-595AA29D6E63}"/>
                    </a:ext>
                  </a:extLst>
                </p14:cNvPr>
                <p14:cNvContentPartPr/>
                <p14:nvPr/>
              </p14:nvContentPartPr>
              <p14:xfrm>
                <a:off x="5115469" y="-1833"/>
                <a:ext cx="77040" cy="180720"/>
              </p14:xfrm>
            </p:contentPart>
          </mc:Choice>
          <mc:Fallback>
            <p:pic>
              <p:nvPicPr>
                <p:cNvPr id="174904" name="Freihand 174903">
                  <a:extLst>
                    <a:ext uri="{FF2B5EF4-FFF2-40B4-BE49-F238E27FC236}">
                      <a16:creationId xmlns:a16="http://schemas.microsoft.com/office/drawing/2014/main" id="{0C6995AC-14AA-64E9-9961-595AA29D6E63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106829" y="-10833"/>
                  <a:ext cx="94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75349" name="Freihand 175348">
                  <a:extLst>
                    <a:ext uri="{FF2B5EF4-FFF2-40B4-BE49-F238E27FC236}">
                      <a16:creationId xmlns:a16="http://schemas.microsoft.com/office/drawing/2014/main" id="{C03AA4EA-6F71-A0F5-41FA-6B902B33DC19}"/>
                    </a:ext>
                  </a:extLst>
                </p14:cNvPr>
                <p14:cNvContentPartPr/>
                <p14:nvPr/>
              </p14:nvContentPartPr>
              <p14:xfrm>
                <a:off x="5145709" y="4529422"/>
                <a:ext cx="560160" cy="150840"/>
              </p14:xfrm>
            </p:contentPart>
          </mc:Choice>
          <mc:Fallback>
            <p:pic>
              <p:nvPicPr>
                <p:cNvPr id="175349" name="Freihand 175348">
                  <a:extLst>
                    <a:ext uri="{FF2B5EF4-FFF2-40B4-BE49-F238E27FC236}">
                      <a16:creationId xmlns:a16="http://schemas.microsoft.com/office/drawing/2014/main" id="{C03AA4EA-6F71-A0F5-41FA-6B902B33DC1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137069" y="4520782"/>
                  <a:ext cx="577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75350" name="Freihand 175349">
                  <a:extLst>
                    <a:ext uri="{FF2B5EF4-FFF2-40B4-BE49-F238E27FC236}">
                      <a16:creationId xmlns:a16="http://schemas.microsoft.com/office/drawing/2014/main" id="{7DB85B25-6EBE-CDD8-5685-6CF33C16973C}"/>
                    </a:ext>
                  </a:extLst>
                </p14:cNvPr>
                <p14:cNvContentPartPr/>
                <p14:nvPr/>
              </p14:nvContentPartPr>
              <p14:xfrm>
                <a:off x="4970749" y="4419982"/>
                <a:ext cx="163080" cy="200520"/>
              </p14:xfrm>
            </p:contentPart>
          </mc:Choice>
          <mc:Fallback>
            <p:pic>
              <p:nvPicPr>
                <p:cNvPr id="175350" name="Freihand 175349">
                  <a:extLst>
                    <a:ext uri="{FF2B5EF4-FFF2-40B4-BE49-F238E27FC236}">
                      <a16:creationId xmlns:a16="http://schemas.microsoft.com/office/drawing/2014/main" id="{7DB85B25-6EBE-CDD8-5685-6CF33C16973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961749" y="4410982"/>
                  <a:ext cx="180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75353" name="Freihand 175352">
                  <a:extLst>
                    <a:ext uri="{FF2B5EF4-FFF2-40B4-BE49-F238E27FC236}">
                      <a16:creationId xmlns:a16="http://schemas.microsoft.com/office/drawing/2014/main" id="{7D23478E-0740-71B0-6DCD-22BDBF4102EC}"/>
                    </a:ext>
                  </a:extLst>
                </p14:cNvPr>
                <p14:cNvContentPartPr/>
                <p14:nvPr/>
              </p14:nvContentPartPr>
              <p14:xfrm>
                <a:off x="4693189" y="4230622"/>
                <a:ext cx="43200" cy="2377080"/>
              </p14:xfrm>
            </p:contentPart>
          </mc:Choice>
          <mc:Fallback>
            <p:pic>
              <p:nvPicPr>
                <p:cNvPr id="175353" name="Freihand 175352">
                  <a:extLst>
                    <a:ext uri="{FF2B5EF4-FFF2-40B4-BE49-F238E27FC236}">
                      <a16:creationId xmlns:a16="http://schemas.microsoft.com/office/drawing/2014/main" id="{7D23478E-0740-71B0-6DCD-22BDBF4102EC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684549" y="4221622"/>
                  <a:ext cx="60840" cy="23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75355" name="Freihand 175354">
                  <a:extLst>
                    <a:ext uri="{FF2B5EF4-FFF2-40B4-BE49-F238E27FC236}">
                      <a16:creationId xmlns:a16="http://schemas.microsoft.com/office/drawing/2014/main" id="{CE4EA57A-D739-5417-A7D4-3DF3A828E34E}"/>
                    </a:ext>
                  </a:extLst>
                </p14:cNvPr>
                <p14:cNvContentPartPr/>
                <p14:nvPr/>
              </p14:nvContentPartPr>
              <p14:xfrm>
                <a:off x="4746469" y="4122262"/>
                <a:ext cx="121680" cy="217800"/>
              </p14:xfrm>
            </p:contentPart>
          </mc:Choice>
          <mc:Fallback>
            <p:pic>
              <p:nvPicPr>
                <p:cNvPr id="175355" name="Freihand 175354">
                  <a:extLst>
                    <a:ext uri="{FF2B5EF4-FFF2-40B4-BE49-F238E27FC236}">
                      <a16:creationId xmlns:a16="http://schemas.microsoft.com/office/drawing/2014/main" id="{CE4EA57A-D739-5417-A7D4-3DF3A828E34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737829" y="4113622"/>
                  <a:ext cx="139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75356" name="Freihand 175355">
                  <a:extLst>
                    <a:ext uri="{FF2B5EF4-FFF2-40B4-BE49-F238E27FC236}">
                      <a16:creationId xmlns:a16="http://schemas.microsoft.com/office/drawing/2014/main" id="{6DADCABE-46DB-F1C9-DB9C-A34BF2E2ED84}"/>
                    </a:ext>
                  </a:extLst>
                </p14:cNvPr>
                <p14:cNvContentPartPr/>
                <p14:nvPr/>
              </p14:nvContentPartPr>
              <p14:xfrm>
                <a:off x="4792909" y="4282102"/>
                <a:ext cx="100800" cy="52920"/>
              </p14:xfrm>
            </p:contentPart>
          </mc:Choice>
          <mc:Fallback>
            <p:pic>
              <p:nvPicPr>
                <p:cNvPr id="175356" name="Freihand 175355">
                  <a:extLst>
                    <a:ext uri="{FF2B5EF4-FFF2-40B4-BE49-F238E27FC236}">
                      <a16:creationId xmlns:a16="http://schemas.microsoft.com/office/drawing/2014/main" id="{6DADCABE-46DB-F1C9-DB9C-A34BF2E2ED8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783909" y="4273102"/>
                  <a:ext cx="118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75357" name="Freihand 175356">
                  <a:extLst>
                    <a:ext uri="{FF2B5EF4-FFF2-40B4-BE49-F238E27FC236}">
                      <a16:creationId xmlns:a16="http://schemas.microsoft.com/office/drawing/2014/main" id="{23AFF6A5-4012-72C4-F5C5-F52321574DE3}"/>
                    </a:ext>
                  </a:extLst>
                </p14:cNvPr>
                <p14:cNvContentPartPr/>
                <p14:nvPr/>
              </p14:nvContentPartPr>
              <p14:xfrm>
                <a:off x="4923589" y="4122982"/>
                <a:ext cx="63000" cy="186120"/>
              </p14:xfrm>
            </p:contentPart>
          </mc:Choice>
          <mc:Fallback>
            <p:pic>
              <p:nvPicPr>
                <p:cNvPr id="175357" name="Freihand 175356">
                  <a:extLst>
                    <a:ext uri="{FF2B5EF4-FFF2-40B4-BE49-F238E27FC236}">
                      <a16:creationId xmlns:a16="http://schemas.microsoft.com/office/drawing/2014/main" id="{23AFF6A5-4012-72C4-F5C5-F52321574DE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914949" y="4114342"/>
                  <a:ext cx="80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75359" name="Freihand 175358">
                  <a:extLst>
                    <a:ext uri="{FF2B5EF4-FFF2-40B4-BE49-F238E27FC236}">
                      <a16:creationId xmlns:a16="http://schemas.microsoft.com/office/drawing/2014/main" id="{6B2B825E-5ED1-4224-B4C3-52C1DAC830F5}"/>
                    </a:ext>
                  </a:extLst>
                </p14:cNvPr>
                <p14:cNvContentPartPr/>
                <p14:nvPr/>
              </p14:nvContentPartPr>
              <p14:xfrm>
                <a:off x="5035909" y="3991222"/>
                <a:ext cx="91080" cy="150840"/>
              </p14:xfrm>
            </p:contentPart>
          </mc:Choice>
          <mc:Fallback>
            <p:pic>
              <p:nvPicPr>
                <p:cNvPr id="175359" name="Freihand 175358">
                  <a:extLst>
                    <a:ext uri="{FF2B5EF4-FFF2-40B4-BE49-F238E27FC236}">
                      <a16:creationId xmlns:a16="http://schemas.microsoft.com/office/drawing/2014/main" id="{6B2B825E-5ED1-4224-B4C3-52C1DAC830F5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026909" y="3982222"/>
                  <a:ext cx="108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75360" name="Freihand 175359">
                  <a:extLst>
                    <a:ext uri="{FF2B5EF4-FFF2-40B4-BE49-F238E27FC236}">
                      <a16:creationId xmlns:a16="http://schemas.microsoft.com/office/drawing/2014/main" id="{DEC7EA68-E3E7-7CEF-084D-909E929D32CF}"/>
                    </a:ext>
                  </a:extLst>
                </p14:cNvPr>
                <p14:cNvContentPartPr/>
                <p14:nvPr/>
              </p14:nvContentPartPr>
              <p14:xfrm>
                <a:off x="5135269" y="4043062"/>
                <a:ext cx="196560" cy="242280"/>
              </p14:xfrm>
            </p:contentPart>
          </mc:Choice>
          <mc:Fallback>
            <p:pic>
              <p:nvPicPr>
                <p:cNvPr id="175360" name="Freihand 175359">
                  <a:extLst>
                    <a:ext uri="{FF2B5EF4-FFF2-40B4-BE49-F238E27FC236}">
                      <a16:creationId xmlns:a16="http://schemas.microsoft.com/office/drawing/2014/main" id="{DEC7EA68-E3E7-7CEF-084D-909E929D32C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126269" y="4034422"/>
                  <a:ext cx="214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75361" name="Freihand 175360">
                  <a:extLst>
                    <a:ext uri="{FF2B5EF4-FFF2-40B4-BE49-F238E27FC236}">
                      <a16:creationId xmlns:a16="http://schemas.microsoft.com/office/drawing/2014/main" id="{1B0DC6E1-8A9A-7DB1-E860-8D1F3F2B09C4}"/>
                    </a:ext>
                  </a:extLst>
                </p14:cNvPr>
                <p14:cNvContentPartPr/>
                <p14:nvPr/>
              </p14:nvContentPartPr>
              <p14:xfrm>
                <a:off x="4688509" y="4157542"/>
                <a:ext cx="127440" cy="278280"/>
              </p14:xfrm>
            </p:contentPart>
          </mc:Choice>
          <mc:Fallback>
            <p:pic>
              <p:nvPicPr>
                <p:cNvPr id="175361" name="Freihand 175360">
                  <a:extLst>
                    <a:ext uri="{FF2B5EF4-FFF2-40B4-BE49-F238E27FC236}">
                      <a16:creationId xmlns:a16="http://schemas.microsoft.com/office/drawing/2014/main" id="{1B0DC6E1-8A9A-7DB1-E860-8D1F3F2B09C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679509" y="4148902"/>
                  <a:ext cx="145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75362" name="Freihand 175361">
                  <a:extLst>
                    <a:ext uri="{FF2B5EF4-FFF2-40B4-BE49-F238E27FC236}">
                      <a16:creationId xmlns:a16="http://schemas.microsoft.com/office/drawing/2014/main" id="{310F03C9-BB96-01EF-843B-8C7DB381E7D7}"/>
                    </a:ext>
                  </a:extLst>
                </p14:cNvPr>
                <p14:cNvContentPartPr/>
                <p14:nvPr/>
              </p14:nvContentPartPr>
              <p14:xfrm>
                <a:off x="4789309" y="4192462"/>
                <a:ext cx="117360" cy="240840"/>
              </p14:xfrm>
            </p:contentPart>
          </mc:Choice>
          <mc:Fallback>
            <p:pic>
              <p:nvPicPr>
                <p:cNvPr id="175362" name="Freihand 175361">
                  <a:extLst>
                    <a:ext uri="{FF2B5EF4-FFF2-40B4-BE49-F238E27FC236}">
                      <a16:creationId xmlns:a16="http://schemas.microsoft.com/office/drawing/2014/main" id="{310F03C9-BB96-01EF-843B-8C7DB381E7D7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780669" y="4183822"/>
                  <a:ext cx="135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75364" name="Freihand 175363">
                  <a:extLst>
                    <a:ext uri="{FF2B5EF4-FFF2-40B4-BE49-F238E27FC236}">
                      <a16:creationId xmlns:a16="http://schemas.microsoft.com/office/drawing/2014/main" id="{1848CF18-A97E-600C-062E-87A7E3BECD75}"/>
                    </a:ext>
                  </a:extLst>
                </p14:cNvPr>
                <p14:cNvContentPartPr/>
                <p14:nvPr/>
              </p14:nvContentPartPr>
              <p14:xfrm>
                <a:off x="4630909" y="4823902"/>
                <a:ext cx="59040" cy="12240"/>
              </p14:xfrm>
            </p:contentPart>
          </mc:Choice>
          <mc:Fallback>
            <p:pic>
              <p:nvPicPr>
                <p:cNvPr id="175364" name="Freihand 175363">
                  <a:extLst>
                    <a:ext uri="{FF2B5EF4-FFF2-40B4-BE49-F238E27FC236}">
                      <a16:creationId xmlns:a16="http://schemas.microsoft.com/office/drawing/2014/main" id="{1848CF18-A97E-600C-062E-87A7E3BECD7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621909" y="4814902"/>
                  <a:ext cx="76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75365" name="Freihand 175364">
                  <a:extLst>
                    <a:ext uri="{FF2B5EF4-FFF2-40B4-BE49-F238E27FC236}">
                      <a16:creationId xmlns:a16="http://schemas.microsoft.com/office/drawing/2014/main" id="{B20DC056-AD3D-31E4-A810-97F03A947BDA}"/>
                    </a:ext>
                  </a:extLst>
                </p14:cNvPr>
                <p14:cNvContentPartPr/>
                <p14:nvPr/>
              </p14:nvContentPartPr>
              <p14:xfrm>
                <a:off x="3511309" y="4769542"/>
                <a:ext cx="888840" cy="64440"/>
              </p14:xfrm>
            </p:contentPart>
          </mc:Choice>
          <mc:Fallback>
            <p:pic>
              <p:nvPicPr>
                <p:cNvPr id="175365" name="Freihand 175364">
                  <a:extLst>
                    <a:ext uri="{FF2B5EF4-FFF2-40B4-BE49-F238E27FC236}">
                      <a16:creationId xmlns:a16="http://schemas.microsoft.com/office/drawing/2014/main" id="{B20DC056-AD3D-31E4-A810-97F03A947BDA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502309" y="4760902"/>
                  <a:ext cx="906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75366" name="Freihand 175365">
                  <a:extLst>
                    <a:ext uri="{FF2B5EF4-FFF2-40B4-BE49-F238E27FC236}">
                      <a16:creationId xmlns:a16="http://schemas.microsoft.com/office/drawing/2014/main" id="{F6351D54-07E9-3C2C-05C0-F4A5DF612384}"/>
                    </a:ext>
                  </a:extLst>
                </p14:cNvPr>
                <p14:cNvContentPartPr/>
                <p14:nvPr/>
              </p14:nvContentPartPr>
              <p14:xfrm>
                <a:off x="4539469" y="5470462"/>
                <a:ext cx="117000" cy="33480"/>
              </p14:xfrm>
            </p:contentPart>
          </mc:Choice>
          <mc:Fallback>
            <p:pic>
              <p:nvPicPr>
                <p:cNvPr id="175366" name="Freihand 175365">
                  <a:extLst>
                    <a:ext uri="{FF2B5EF4-FFF2-40B4-BE49-F238E27FC236}">
                      <a16:creationId xmlns:a16="http://schemas.microsoft.com/office/drawing/2014/main" id="{F6351D54-07E9-3C2C-05C0-F4A5DF612384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530469" y="5461462"/>
                  <a:ext cx="134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75367" name="Freihand 175366">
                  <a:extLst>
                    <a:ext uri="{FF2B5EF4-FFF2-40B4-BE49-F238E27FC236}">
                      <a16:creationId xmlns:a16="http://schemas.microsoft.com/office/drawing/2014/main" id="{8EC2901E-7042-8CC6-CB7E-2E3E5D468FAD}"/>
                    </a:ext>
                  </a:extLst>
                </p14:cNvPr>
                <p14:cNvContentPartPr/>
                <p14:nvPr/>
              </p14:nvContentPartPr>
              <p14:xfrm>
                <a:off x="3500869" y="5327902"/>
                <a:ext cx="651600" cy="82800"/>
              </p14:xfrm>
            </p:contentPart>
          </mc:Choice>
          <mc:Fallback>
            <p:pic>
              <p:nvPicPr>
                <p:cNvPr id="175367" name="Freihand 175366">
                  <a:extLst>
                    <a:ext uri="{FF2B5EF4-FFF2-40B4-BE49-F238E27FC236}">
                      <a16:creationId xmlns:a16="http://schemas.microsoft.com/office/drawing/2014/main" id="{8EC2901E-7042-8CC6-CB7E-2E3E5D468FAD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491869" y="5318902"/>
                  <a:ext cx="669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75368" name="Freihand 175367">
                  <a:extLst>
                    <a:ext uri="{FF2B5EF4-FFF2-40B4-BE49-F238E27FC236}">
                      <a16:creationId xmlns:a16="http://schemas.microsoft.com/office/drawing/2014/main" id="{7099324D-D103-5C9D-58E4-49E1A2857C8C}"/>
                    </a:ext>
                  </a:extLst>
                </p14:cNvPr>
                <p14:cNvContentPartPr/>
                <p14:nvPr/>
              </p14:nvContentPartPr>
              <p14:xfrm>
                <a:off x="2975269" y="5308102"/>
                <a:ext cx="119880" cy="235080"/>
              </p14:xfrm>
            </p:contentPart>
          </mc:Choice>
          <mc:Fallback>
            <p:pic>
              <p:nvPicPr>
                <p:cNvPr id="175368" name="Freihand 175367">
                  <a:extLst>
                    <a:ext uri="{FF2B5EF4-FFF2-40B4-BE49-F238E27FC236}">
                      <a16:creationId xmlns:a16="http://schemas.microsoft.com/office/drawing/2014/main" id="{7099324D-D103-5C9D-58E4-49E1A2857C8C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966629" y="5299462"/>
                  <a:ext cx="137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75370" name="Freihand 175369">
                  <a:extLst>
                    <a:ext uri="{FF2B5EF4-FFF2-40B4-BE49-F238E27FC236}">
                      <a16:creationId xmlns:a16="http://schemas.microsoft.com/office/drawing/2014/main" id="{5B46B55D-79F9-3F78-5C7E-0640B553CDB8}"/>
                    </a:ext>
                  </a:extLst>
                </p14:cNvPr>
                <p14:cNvContentPartPr/>
                <p14:nvPr/>
              </p14:nvContentPartPr>
              <p14:xfrm>
                <a:off x="3123229" y="5172742"/>
                <a:ext cx="72000" cy="153000"/>
              </p14:xfrm>
            </p:contentPart>
          </mc:Choice>
          <mc:Fallback>
            <p:pic>
              <p:nvPicPr>
                <p:cNvPr id="175370" name="Freihand 175369">
                  <a:extLst>
                    <a:ext uri="{FF2B5EF4-FFF2-40B4-BE49-F238E27FC236}">
                      <a16:creationId xmlns:a16="http://schemas.microsoft.com/office/drawing/2014/main" id="{5B46B55D-79F9-3F78-5C7E-0640B553CDB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114589" y="5163742"/>
                  <a:ext cx="89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75371" name="Freihand 175370">
                  <a:extLst>
                    <a:ext uri="{FF2B5EF4-FFF2-40B4-BE49-F238E27FC236}">
                      <a16:creationId xmlns:a16="http://schemas.microsoft.com/office/drawing/2014/main" id="{25B0A080-C671-F420-B0B4-42068807F80C}"/>
                    </a:ext>
                  </a:extLst>
                </p14:cNvPr>
                <p14:cNvContentPartPr/>
                <p14:nvPr/>
              </p14:nvContentPartPr>
              <p14:xfrm>
                <a:off x="3103429" y="4722742"/>
                <a:ext cx="56880" cy="199080"/>
              </p14:xfrm>
            </p:contentPart>
          </mc:Choice>
          <mc:Fallback>
            <p:pic>
              <p:nvPicPr>
                <p:cNvPr id="175371" name="Freihand 175370">
                  <a:extLst>
                    <a:ext uri="{FF2B5EF4-FFF2-40B4-BE49-F238E27FC236}">
                      <a16:creationId xmlns:a16="http://schemas.microsoft.com/office/drawing/2014/main" id="{25B0A080-C671-F420-B0B4-42068807F80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094429" y="4714102"/>
                  <a:ext cx="74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75372" name="Freihand 175371">
                  <a:extLst>
                    <a:ext uri="{FF2B5EF4-FFF2-40B4-BE49-F238E27FC236}">
                      <a16:creationId xmlns:a16="http://schemas.microsoft.com/office/drawing/2014/main" id="{067B0724-79D9-729A-78D8-5FF62B212D69}"/>
                    </a:ext>
                  </a:extLst>
                </p14:cNvPr>
                <p14:cNvContentPartPr/>
                <p14:nvPr/>
              </p14:nvContentPartPr>
              <p14:xfrm>
                <a:off x="3185509" y="4600342"/>
                <a:ext cx="121320" cy="126000"/>
              </p14:xfrm>
            </p:contentPart>
          </mc:Choice>
          <mc:Fallback>
            <p:pic>
              <p:nvPicPr>
                <p:cNvPr id="175372" name="Freihand 175371">
                  <a:extLst>
                    <a:ext uri="{FF2B5EF4-FFF2-40B4-BE49-F238E27FC236}">
                      <a16:creationId xmlns:a16="http://schemas.microsoft.com/office/drawing/2014/main" id="{067B0724-79D9-729A-78D8-5FF62B212D69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176869" y="4591342"/>
                  <a:ext cx="138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75373" name="Freihand 175372">
                  <a:extLst>
                    <a:ext uri="{FF2B5EF4-FFF2-40B4-BE49-F238E27FC236}">
                      <a16:creationId xmlns:a16="http://schemas.microsoft.com/office/drawing/2014/main" id="{49026C53-AC90-624F-6869-AD7062A9BF34}"/>
                    </a:ext>
                  </a:extLst>
                </p14:cNvPr>
                <p14:cNvContentPartPr/>
                <p14:nvPr/>
              </p14:nvContentPartPr>
              <p14:xfrm>
                <a:off x="3294949" y="4500622"/>
                <a:ext cx="31680" cy="128880"/>
              </p14:xfrm>
            </p:contentPart>
          </mc:Choice>
          <mc:Fallback>
            <p:pic>
              <p:nvPicPr>
                <p:cNvPr id="175373" name="Freihand 175372">
                  <a:extLst>
                    <a:ext uri="{FF2B5EF4-FFF2-40B4-BE49-F238E27FC236}">
                      <a16:creationId xmlns:a16="http://schemas.microsoft.com/office/drawing/2014/main" id="{49026C53-AC90-624F-6869-AD7062A9BF3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285949" y="4491982"/>
                  <a:ext cx="49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75374" name="Freihand 175373">
                  <a:extLst>
                    <a:ext uri="{FF2B5EF4-FFF2-40B4-BE49-F238E27FC236}">
                      <a16:creationId xmlns:a16="http://schemas.microsoft.com/office/drawing/2014/main" id="{ED9AA0EE-3CC3-9E03-CBC4-D7C3AC9EC02B}"/>
                    </a:ext>
                  </a:extLst>
                </p14:cNvPr>
                <p14:cNvContentPartPr/>
                <p14:nvPr/>
              </p14:nvContentPartPr>
              <p14:xfrm>
                <a:off x="2727229" y="4930822"/>
                <a:ext cx="161280" cy="421920"/>
              </p14:xfrm>
            </p:contentPart>
          </mc:Choice>
          <mc:Fallback>
            <p:pic>
              <p:nvPicPr>
                <p:cNvPr id="175374" name="Freihand 175373">
                  <a:extLst>
                    <a:ext uri="{FF2B5EF4-FFF2-40B4-BE49-F238E27FC236}">
                      <a16:creationId xmlns:a16="http://schemas.microsoft.com/office/drawing/2014/main" id="{ED9AA0EE-3CC3-9E03-CBC4-D7C3AC9EC02B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718589" y="4921822"/>
                  <a:ext cx="1789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75375" name="Freihand 175374">
                  <a:extLst>
                    <a:ext uri="{FF2B5EF4-FFF2-40B4-BE49-F238E27FC236}">
                      <a16:creationId xmlns:a16="http://schemas.microsoft.com/office/drawing/2014/main" id="{EAB8EC47-B738-FE79-B434-BD27C92A9E3D}"/>
                    </a:ext>
                  </a:extLst>
                </p14:cNvPr>
                <p14:cNvContentPartPr/>
                <p14:nvPr/>
              </p14:nvContentPartPr>
              <p14:xfrm>
                <a:off x="2752429" y="4774942"/>
                <a:ext cx="182880" cy="184680"/>
              </p14:xfrm>
            </p:contentPart>
          </mc:Choice>
          <mc:Fallback>
            <p:pic>
              <p:nvPicPr>
                <p:cNvPr id="175375" name="Freihand 175374">
                  <a:extLst>
                    <a:ext uri="{FF2B5EF4-FFF2-40B4-BE49-F238E27FC236}">
                      <a16:creationId xmlns:a16="http://schemas.microsoft.com/office/drawing/2014/main" id="{EAB8EC47-B738-FE79-B434-BD27C92A9E3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743789" y="4765942"/>
                  <a:ext cx="200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75377" name="Freihand 175376">
                  <a:extLst>
                    <a:ext uri="{FF2B5EF4-FFF2-40B4-BE49-F238E27FC236}">
                      <a16:creationId xmlns:a16="http://schemas.microsoft.com/office/drawing/2014/main" id="{F3A1A427-5BC5-6BC0-A23D-317A2CE0C5CD}"/>
                    </a:ext>
                  </a:extLst>
                </p14:cNvPr>
                <p14:cNvContentPartPr/>
                <p14:nvPr/>
              </p14:nvContentPartPr>
              <p14:xfrm>
                <a:off x="1816429" y="5068702"/>
                <a:ext cx="222840" cy="13320"/>
              </p14:xfrm>
            </p:contentPart>
          </mc:Choice>
          <mc:Fallback>
            <p:pic>
              <p:nvPicPr>
                <p:cNvPr id="175377" name="Freihand 175376">
                  <a:extLst>
                    <a:ext uri="{FF2B5EF4-FFF2-40B4-BE49-F238E27FC236}">
                      <a16:creationId xmlns:a16="http://schemas.microsoft.com/office/drawing/2014/main" id="{F3A1A427-5BC5-6BC0-A23D-317A2CE0C5CD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807789" y="5060062"/>
                  <a:ext cx="240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75378" name="Freihand 175377">
                  <a:extLst>
                    <a:ext uri="{FF2B5EF4-FFF2-40B4-BE49-F238E27FC236}">
                      <a16:creationId xmlns:a16="http://schemas.microsoft.com/office/drawing/2014/main" id="{CD0BE5AA-A74C-ECE5-373E-E2E5F2B3C8E5}"/>
                    </a:ext>
                  </a:extLst>
                </p14:cNvPr>
                <p14:cNvContentPartPr/>
                <p14:nvPr/>
              </p14:nvContentPartPr>
              <p14:xfrm>
                <a:off x="2082469" y="4962502"/>
                <a:ext cx="101880" cy="200160"/>
              </p14:xfrm>
            </p:contentPart>
          </mc:Choice>
          <mc:Fallback>
            <p:pic>
              <p:nvPicPr>
                <p:cNvPr id="175378" name="Freihand 175377">
                  <a:extLst>
                    <a:ext uri="{FF2B5EF4-FFF2-40B4-BE49-F238E27FC236}">
                      <a16:creationId xmlns:a16="http://schemas.microsoft.com/office/drawing/2014/main" id="{CD0BE5AA-A74C-ECE5-373E-E2E5F2B3C8E5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073469" y="4953862"/>
                  <a:ext cx="119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75380" name="Freihand 175379">
                  <a:extLst>
                    <a:ext uri="{FF2B5EF4-FFF2-40B4-BE49-F238E27FC236}">
                      <a16:creationId xmlns:a16="http://schemas.microsoft.com/office/drawing/2014/main" id="{983F389C-FC40-A289-4F98-8CA3D7881E0E}"/>
                    </a:ext>
                  </a:extLst>
                </p14:cNvPr>
                <p14:cNvContentPartPr/>
                <p14:nvPr/>
              </p14:nvContentPartPr>
              <p14:xfrm>
                <a:off x="287869" y="4796182"/>
                <a:ext cx="84960" cy="146160"/>
              </p14:xfrm>
            </p:contentPart>
          </mc:Choice>
          <mc:Fallback>
            <p:pic>
              <p:nvPicPr>
                <p:cNvPr id="175380" name="Freihand 175379">
                  <a:extLst>
                    <a:ext uri="{FF2B5EF4-FFF2-40B4-BE49-F238E27FC236}">
                      <a16:creationId xmlns:a16="http://schemas.microsoft.com/office/drawing/2014/main" id="{983F389C-FC40-A289-4F98-8CA3D7881E0E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79229" y="4787542"/>
                  <a:ext cx="102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75381" name="Freihand 175380">
                  <a:extLst>
                    <a:ext uri="{FF2B5EF4-FFF2-40B4-BE49-F238E27FC236}">
                      <a16:creationId xmlns:a16="http://schemas.microsoft.com/office/drawing/2014/main" id="{4833E910-5225-F4EC-ABC1-84CC7320A120}"/>
                    </a:ext>
                  </a:extLst>
                </p14:cNvPr>
                <p14:cNvContentPartPr/>
                <p14:nvPr/>
              </p14:nvContentPartPr>
              <p14:xfrm>
                <a:off x="445189" y="4846942"/>
                <a:ext cx="164880" cy="75600"/>
              </p14:xfrm>
            </p:contentPart>
          </mc:Choice>
          <mc:Fallback>
            <p:pic>
              <p:nvPicPr>
                <p:cNvPr id="175381" name="Freihand 175380">
                  <a:extLst>
                    <a:ext uri="{FF2B5EF4-FFF2-40B4-BE49-F238E27FC236}">
                      <a16:creationId xmlns:a16="http://schemas.microsoft.com/office/drawing/2014/main" id="{4833E910-5225-F4EC-ABC1-84CC7320A12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36189" y="4838302"/>
                  <a:ext cx="182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75382" name="Freihand 175381">
                  <a:extLst>
                    <a:ext uri="{FF2B5EF4-FFF2-40B4-BE49-F238E27FC236}">
                      <a16:creationId xmlns:a16="http://schemas.microsoft.com/office/drawing/2014/main" id="{B64AD40D-04EB-B193-D2CC-669C4DBD6F37}"/>
                    </a:ext>
                  </a:extLst>
                </p14:cNvPr>
                <p14:cNvContentPartPr/>
                <p14:nvPr/>
              </p14:nvContentPartPr>
              <p14:xfrm>
                <a:off x="594589" y="4716982"/>
                <a:ext cx="5400" cy="10800"/>
              </p14:xfrm>
            </p:contentPart>
          </mc:Choice>
          <mc:Fallback>
            <p:pic>
              <p:nvPicPr>
                <p:cNvPr id="175382" name="Freihand 175381">
                  <a:extLst>
                    <a:ext uri="{FF2B5EF4-FFF2-40B4-BE49-F238E27FC236}">
                      <a16:creationId xmlns:a16="http://schemas.microsoft.com/office/drawing/2014/main" id="{B64AD40D-04EB-B193-D2CC-669C4DBD6F3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85949" y="4707982"/>
                  <a:ext cx="23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75383" name="Freihand 175382">
                  <a:extLst>
                    <a:ext uri="{FF2B5EF4-FFF2-40B4-BE49-F238E27FC236}">
                      <a16:creationId xmlns:a16="http://schemas.microsoft.com/office/drawing/2014/main" id="{12E0D02C-6134-A8D8-B440-C8CBE859CC90}"/>
                    </a:ext>
                  </a:extLst>
                </p14:cNvPr>
                <p14:cNvContentPartPr/>
                <p14:nvPr/>
              </p14:nvContentPartPr>
              <p14:xfrm>
                <a:off x="775309" y="4823902"/>
                <a:ext cx="91800" cy="61200"/>
              </p14:xfrm>
            </p:contentPart>
          </mc:Choice>
          <mc:Fallback>
            <p:pic>
              <p:nvPicPr>
                <p:cNvPr id="175383" name="Freihand 175382">
                  <a:extLst>
                    <a:ext uri="{FF2B5EF4-FFF2-40B4-BE49-F238E27FC236}">
                      <a16:creationId xmlns:a16="http://schemas.microsoft.com/office/drawing/2014/main" id="{12E0D02C-6134-A8D8-B440-C8CBE859CC9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66309" y="4814902"/>
                  <a:ext cx="109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75384" name="Freihand 175383">
                  <a:extLst>
                    <a:ext uri="{FF2B5EF4-FFF2-40B4-BE49-F238E27FC236}">
                      <a16:creationId xmlns:a16="http://schemas.microsoft.com/office/drawing/2014/main" id="{A1DCBFE5-4B31-0597-C73C-3ECAF9323DA4}"/>
                    </a:ext>
                  </a:extLst>
                </p14:cNvPr>
                <p14:cNvContentPartPr/>
                <p14:nvPr/>
              </p14:nvContentPartPr>
              <p14:xfrm>
                <a:off x="881869" y="4805542"/>
                <a:ext cx="69480" cy="77040"/>
              </p14:xfrm>
            </p:contentPart>
          </mc:Choice>
          <mc:Fallback>
            <p:pic>
              <p:nvPicPr>
                <p:cNvPr id="175384" name="Freihand 175383">
                  <a:extLst>
                    <a:ext uri="{FF2B5EF4-FFF2-40B4-BE49-F238E27FC236}">
                      <a16:creationId xmlns:a16="http://schemas.microsoft.com/office/drawing/2014/main" id="{A1DCBFE5-4B31-0597-C73C-3ECAF9323DA4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73229" y="4796542"/>
                  <a:ext cx="87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75385" name="Freihand 175384">
                  <a:extLst>
                    <a:ext uri="{FF2B5EF4-FFF2-40B4-BE49-F238E27FC236}">
                      <a16:creationId xmlns:a16="http://schemas.microsoft.com/office/drawing/2014/main" id="{973F3E6B-1771-D076-AEC1-DCC66A615B9C}"/>
                    </a:ext>
                  </a:extLst>
                </p14:cNvPr>
                <p14:cNvContentPartPr/>
                <p14:nvPr/>
              </p14:nvContentPartPr>
              <p14:xfrm>
                <a:off x="1016509" y="4702582"/>
                <a:ext cx="91440" cy="135720"/>
              </p14:xfrm>
            </p:contentPart>
          </mc:Choice>
          <mc:Fallback>
            <p:pic>
              <p:nvPicPr>
                <p:cNvPr id="175385" name="Freihand 175384">
                  <a:extLst>
                    <a:ext uri="{FF2B5EF4-FFF2-40B4-BE49-F238E27FC236}">
                      <a16:creationId xmlns:a16="http://schemas.microsoft.com/office/drawing/2014/main" id="{973F3E6B-1771-D076-AEC1-DCC66A615B9C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007509" y="4693582"/>
                  <a:ext cx="109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75386" name="Freihand 175385">
                  <a:extLst>
                    <a:ext uri="{FF2B5EF4-FFF2-40B4-BE49-F238E27FC236}">
                      <a16:creationId xmlns:a16="http://schemas.microsoft.com/office/drawing/2014/main" id="{00B7E740-AF5A-E955-06BC-3EDD0F48D664}"/>
                    </a:ext>
                  </a:extLst>
                </p14:cNvPr>
                <p14:cNvContentPartPr/>
                <p14:nvPr/>
              </p14:nvContentPartPr>
              <p14:xfrm>
                <a:off x="1251229" y="4647502"/>
                <a:ext cx="224280" cy="252000"/>
              </p14:xfrm>
            </p:contentPart>
          </mc:Choice>
          <mc:Fallback>
            <p:pic>
              <p:nvPicPr>
                <p:cNvPr id="175386" name="Freihand 175385">
                  <a:extLst>
                    <a:ext uri="{FF2B5EF4-FFF2-40B4-BE49-F238E27FC236}">
                      <a16:creationId xmlns:a16="http://schemas.microsoft.com/office/drawing/2014/main" id="{00B7E740-AF5A-E955-06BC-3EDD0F48D664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242229" y="4638502"/>
                  <a:ext cx="241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75387" name="Freihand 175386">
                  <a:extLst>
                    <a:ext uri="{FF2B5EF4-FFF2-40B4-BE49-F238E27FC236}">
                      <a16:creationId xmlns:a16="http://schemas.microsoft.com/office/drawing/2014/main" id="{C3D0DAFC-78E9-CB1C-F73C-0827504986F6}"/>
                    </a:ext>
                  </a:extLst>
                </p14:cNvPr>
                <p14:cNvContentPartPr/>
                <p14:nvPr/>
              </p14:nvContentPartPr>
              <p14:xfrm>
                <a:off x="1494589" y="4693222"/>
                <a:ext cx="107640" cy="142920"/>
              </p14:xfrm>
            </p:contentPart>
          </mc:Choice>
          <mc:Fallback>
            <p:pic>
              <p:nvPicPr>
                <p:cNvPr id="175387" name="Freihand 175386">
                  <a:extLst>
                    <a:ext uri="{FF2B5EF4-FFF2-40B4-BE49-F238E27FC236}">
                      <a16:creationId xmlns:a16="http://schemas.microsoft.com/office/drawing/2014/main" id="{C3D0DAFC-78E9-CB1C-F73C-0827504986F6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485949" y="4684582"/>
                  <a:ext cx="125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75388" name="Freihand 175387">
                  <a:extLst>
                    <a:ext uri="{FF2B5EF4-FFF2-40B4-BE49-F238E27FC236}">
                      <a16:creationId xmlns:a16="http://schemas.microsoft.com/office/drawing/2014/main" id="{FFACD2D7-2190-840C-1E3F-43156710A4A5}"/>
                    </a:ext>
                  </a:extLst>
                </p14:cNvPr>
                <p14:cNvContentPartPr/>
                <p14:nvPr/>
              </p14:nvContentPartPr>
              <p14:xfrm>
                <a:off x="1611229" y="4720222"/>
                <a:ext cx="11880" cy="69120"/>
              </p14:xfrm>
            </p:contentPart>
          </mc:Choice>
          <mc:Fallback>
            <p:pic>
              <p:nvPicPr>
                <p:cNvPr id="175388" name="Freihand 175387">
                  <a:extLst>
                    <a:ext uri="{FF2B5EF4-FFF2-40B4-BE49-F238E27FC236}">
                      <a16:creationId xmlns:a16="http://schemas.microsoft.com/office/drawing/2014/main" id="{FFACD2D7-2190-840C-1E3F-43156710A4A5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602589" y="4711222"/>
                  <a:ext cx="29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75389" name="Freihand 175388">
                  <a:extLst>
                    <a:ext uri="{FF2B5EF4-FFF2-40B4-BE49-F238E27FC236}">
                      <a16:creationId xmlns:a16="http://schemas.microsoft.com/office/drawing/2014/main" id="{7FD2FE32-45F0-3661-B40E-6BB5673337B5}"/>
                    </a:ext>
                  </a:extLst>
                </p14:cNvPr>
                <p14:cNvContentPartPr/>
                <p14:nvPr/>
              </p14:nvContentPartPr>
              <p14:xfrm>
                <a:off x="1694749" y="4576222"/>
                <a:ext cx="120600" cy="223920"/>
              </p14:xfrm>
            </p:contentPart>
          </mc:Choice>
          <mc:Fallback>
            <p:pic>
              <p:nvPicPr>
                <p:cNvPr id="175389" name="Freihand 175388">
                  <a:extLst>
                    <a:ext uri="{FF2B5EF4-FFF2-40B4-BE49-F238E27FC236}">
                      <a16:creationId xmlns:a16="http://schemas.microsoft.com/office/drawing/2014/main" id="{7FD2FE32-45F0-3661-B40E-6BB5673337B5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685749" y="4567222"/>
                  <a:ext cx="138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75390" name="Freihand 175389">
                  <a:extLst>
                    <a:ext uri="{FF2B5EF4-FFF2-40B4-BE49-F238E27FC236}">
                      <a16:creationId xmlns:a16="http://schemas.microsoft.com/office/drawing/2014/main" id="{68DAA671-6CCA-D557-7B34-3B52B54602C0}"/>
                    </a:ext>
                  </a:extLst>
                </p14:cNvPr>
                <p14:cNvContentPartPr/>
                <p14:nvPr/>
              </p14:nvContentPartPr>
              <p14:xfrm>
                <a:off x="1822909" y="4671982"/>
                <a:ext cx="184320" cy="96120"/>
              </p14:xfrm>
            </p:contentPart>
          </mc:Choice>
          <mc:Fallback>
            <p:pic>
              <p:nvPicPr>
                <p:cNvPr id="175390" name="Freihand 175389">
                  <a:extLst>
                    <a:ext uri="{FF2B5EF4-FFF2-40B4-BE49-F238E27FC236}">
                      <a16:creationId xmlns:a16="http://schemas.microsoft.com/office/drawing/2014/main" id="{68DAA671-6CCA-D557-7B34-3B52B54602C0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814269" y="4663342"/>
                  <a:ext cx="201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75391" name="Freihand 175390">
                  <a:extLst>
                    <a:ext uri="{FF2B5EF4-FFF2-40B4-BE49-F238E27FC236}">
                      <a16:creationId xmlns:a16="http://schemas.microsoft.com/office/drawing/2014/main" id="{95D4B748-1CA9-7B42-384A-5E1356677E3D}"/>
                    </a:ext>
                  </a:extLst>
                </p14:cNvPr>
                <p14:cNvContentPartPr/>
                <p14:nvPr/>
              </p14:nvContentPartPr>
              <p14:xfrm>
                <a:off x="292909" y="5097142"/>
                <a:ext cx="130320" cy="232560"/>
              </p14:xfrm>
            </p:contentPart>
          </mc:Choice>
          <mc:Fallback>
            <p:pic>
              <p:nvPicPr>
                <p:cNvPr id="175391" name="Freihand 175390">
                  <a:extLst>
                    <a:ext uri="{FF2B5EF4-FFF2-40B4-BE49-F238E27FC236}">
                      <a16:creationId xmlns:a16="http://schemas.microsoft.com/office/drawing/2014/main" id="{95D4B748-1CA9-7B42-384A-5E1356677E3D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283909" y="5088502"/>
                  <a:ext cx="147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75392" name="Freihand 175391">
                  <a:extLst>
                    <a:ext uri="{FF2B5EF4-FFF2-40B4-BE49-F238E27FC236}">
                      <a16:creationId xmlns:a16="http://schemas.microsoft.com/office/drawing/2014/main" id="{C4A9ADDE-5791-731E-1C86-70677E938881}"/>
                    </a:ext>
                  </a:extLst>
                </p14:cNvPr>
                <p14:cNvContentPartPr/>
                <p14:nvPr/>
              </p14:nvContentPartPr>
              <p14:xfrm>
                <a:off x="454909" y="5141062"/>
                <a:ext cx="224640" cy="158760"/>
              </p14:xfrm>
            </p:contentPart>
          </mc:Choice>
          <mc:Fallback>
            <p:pic>
              <p:nvPicPr>
                <p:cNvPr id="175392" name="Freihand 175391">
                  <a:extLst>
                    <a:ext uri="{FF2B5EF4-FFF2-40B4-BE49-F238E27FC236}">
                      <a16:creationId xmlns:a16="http://schemas.microsoft.com/office/drawing/2014/main" id="{C4A9ADDE-5791-731E-1C86-70677E938881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46269" y="5132422"/>
                  <a:ext cx="242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75393" name="Freihand 175392">
                  <a:extLst>
                    <a:ext uri="{FF2B5EF4-FFF2-40B4-BE49-F238E27FC236}">
                      <a16:creationId xmlns:a16="http://schemas.microsoft.com/office/drawing/2014/main" id="{2694F732-848D-7B09-2214-D6060F632643}"/>
                    </a:ext>
                  </a:extLst>
                </p14:cNvPr>
                <p14:cNvContentPartPr/>
                <p14:nvPr/>
              </p14:nvContentPartPr>
              <p14:xfrm>
                <a:off x="677749" y="5066182"/>
                <a:ext cx="162000" cy="168840"/>
              </p14:xfrm>
            </p:contentPart>
          </mc:Choice>
          <mc:Fallback>
            <p:pic>
              <p:nvPicPr>
                <p:cNvPr id="175393" name="Freihand 175392">
                  <a:extLst>
                    <a:ext uri="{FF2B5EF4-FFF2-40B4-BE49-F238E27FC236}">
                      <a16:creationId xmlns:a16="http://schemas.microsoft.com/office/drawing/2014/main" id="{2694F732-848D-7B09-2214-D6060F632643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69109" y="5057542"/>
                  <a:ext cx="179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75394" name="Freihand 175393">
                  <a:extLst>
                    <a:ext uri="{FF2B5EF4-FFF2-40B4-BE49-F238E27FC236}">
                      <a16:creationId xmlns:a16="http://schemas.microsoft.com/office/drawing/2014/main" id="{229BA26A-A9B9-C02A-4DFA-79B566CECAA0}"/>
                    </a:ext>
                  </a:extLst>
                </p14:cNvPr>
                <p14:cNvContentPartPr/>
                <p14:nvPr/>
              </p14:nvContentPartPr>
              <p14:xfrm>
                <a:off x="856669" y="5106142"/>
                <a:ext cx="202680" cy="82440"/>
              </p14:xfrm>
            </p:contentPart>
          </mc:Choice>
          <mc:Fallback>
            <p:pic>
              <p:nvPicPr>
                <p:cNvPr id="175394" name="Freihand 175393">
                  <a:extLst>
                    <a:ext uri="{FF2B5EF4-FFF2-40B4-BE49-F238E27FC236}">
                      <a16:creationId xmlns:a16="http://schemas.microsoft.com/office/drawing/2014/main" id="{229BA26A-A9B9-C02A-4DFA-79B566CECAA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848029" y="5097502"/>
                  <a:ext cx="220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75395" name="Freihand 175394">
                  <a:extLst>
                    <a:ext uri="{FF2B5EF4-FFF2-40B4-BE49-F238E27FC236}">
                      <a16:creationId xmlns:a16="http://schemas.microsoft.com/office/drawing/2014/main" id="{7C58D6BA-D119-5B54-148E-2FF1954011B9}"/>
                    </a:ext>
                  </a:extLst>
                </p14:cNvPr>
                <p14:cNvContentPartPr/>
                <p14:nvPr/>
              </p14:nvContentPartPr>
              <p14:xfrm>
                <a:off x="1218829" y="4970062"/>
                <a:ext cx="370440" cy="194760"/>
              </p14:xfrm>
            </p:contentPart>
          </mc:Choice>
          <mc:Fallback>
            <p:pic>
              <p:nvPicPr>
                <p:cNvPr id="175395" name="Freihand 175394">
                  <a:extLst>
                    <a:ext uri="{FF2B5EF4-FFF2-40B4-BE49-F238E27FC236}">
                      <a16:creationId xmlns:a16="http://schemas.microsoft.com/office/drawing/2014/main" id="{7C58D6BA-D119-5B54-148E-2FF1954011B9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210189" y="4961422"/>
                  <a:ext cx="388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175396" name="Freihand 175395">
                  <a:extLst>
                    <a:ext uri="{FF2B5EF4-FFF2-40B4-BE49-F238E27FC236}">
                      <a16:creationId xmlns:a16="http://schemas.microsoft.com/office/drawing/2014/main" id="{49F22452-1BE4-832B-5D31-F9695677CE49}"/>
                    </a:ext>
                  </a:extLst>
                </p14:cNvPr>
                <p14:cNvContentPartPr/>
                <p14:nvPr/>
              </p14:nvContentPartPr>
              <p14:xfrm>
                <a:off x="445549" y="5435182"/>
                <a:ext cx="124200" cy="226080"/>
              </p14:xfrm>
            </p:contentPart>
          </mc:Choice>
          <mc:Fallback>
            <p:pic>
              <p:nvPicPr>
                <p:cNvPr id="175396" name="Freihand 175395">
                  <a:extLst>
                    <a:ext uri="{FF2B5EF4-FFF2-40B4-BE49-F238E27FC236}">
                      <a16:creationId xmlns:a16="http://schemas.microsoft.com/office/drawing/2014/main" id="{49F22452-1BE4-832B-5D31-F9695677CE49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36909" y="5426542"/>
                  <a:ext cx="141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175397" name="Freihand 175396">
                  <a:extLst>
                    <a:ext uri="{FF2B5EF4-FFF2-40B4-BE49-F238E27FC236}">
                      <a16:creationId xmlns:a16="http://schemas.microsoft.com/office/drawing/2014/main" id="{4742C4CD-5DC4-8DA6-ADBA-38DB7042E74C}"/>
                    </a:ext>
                  </a:extLst>
                </p14:cNvPr>
                <p14:cNvContentPartPr/>
                <p14:nvPr/>
              </p14:nvContentPartPr>
              <p14:xfrm>
                <a:off x="435109" y="5525902"/>
                <a:ext cx="333360" cy="51840"/>
              </p14:xfrm>
            </p:contentPart>
          </mc:Choice>
          <mc:Fallback>
            <p:pic>
              <p:nvPicPr>
                <p:cNvPr id="175397" name="Freihand 175396">
                  <a:extLst>
                    <a:ext uri="{FF2B5EF4-FFF2-40B4-BE49-F238E27FC236}">
                      <a16:creationId xmlns:a16="http://schemas.microsoft.com/office/drawing/2014/main" id="{4742C4CD-5DC4-8DA6-ADBA-38DB7042E74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26469" y="5516902"/>
                  <a:ext cx="351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175398" name="Freihand 175397">
                  <a:extLst>
                    <a:ext uri="{FF2B5EF4-FFF2-40B4-BE49-F238E27FC236}">
                      <a16:creationId xmlns:a16="http://schemas.microsoft.com/office/drawing/2014/main" id="{2D766BB5-BA75-CE6B-2EBE-E77F3C02AD63}"/>
                    </a:ext>
                  </a:extLst>
                </p14:cNvPr>
                <p14:cNvContentPartPr/>
                <p14:nvPr/>
              </p14:nvContentPartPr>
              <p14:xfrm>
                <a:off x="741469" y="5414662"/>
                <a:ext cx="155880" cy="147960"/>
              </p14:xfrm>
            </p:contentPart>
          </mc:Choice>
          <mc:Fallback>
            <p:pic>
              <p:nvPicPr>
                <p:cNvPr id="175398" name="Freihand 175397">
                  <a:extLst>
                    <a:ext uri="{FF2B5EF4-FFF2-40B4-BE49-F238E27FC236}">
                      <a16:creationId xmlns:a16="http://schemas.microsoft.com/office/drawing/2014/main" id="{2D766BB5-BA75-CE6B-2EBE-E77F3C02AD63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32469" y="5405662"/>
                  <a:ext cx="173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175399" name="Freihand 175398">
                  <a:extLst>
                    <a:ext uri="{FF2B5EF4-FFF2-40B4-BE49-F238E27FC236}">
                      <a16:creationId xmlns:a16="http://schemas.microsoft.com/office/drawing/2014/main" id="{581297D3-CEDC-559C-9156-1BB1CECCA30A}"/>
                    </a:ext>
                  </a:extLst>
                </p14:cNvPr>
                <p14:cNvContentPartPr/>
                <p14:nvPr/>
              </p14:nvContentPartPr>
              <p14:xfrm>
                <a:off x="931189" y="5446342"/>
                <a:ext cx="194040" cy="82080"/>
              </p14:xfrm>
            </p:contentPart>
          </mc:Choice>
          <mc:Fallback>
            <p:pic>
              <p:nvPicPr>
                <p:cNvPr id="175399" name="Freihand 175398">
                  <a:extLst>
                    <a:ext uri="{FF2B5EF4-FFF2-40B4-BE49-F238E27FC236}">
                      <a16:creationId xmlns:a16="http://schemas.microsoft.com/office/drawing/2014/main" id="{581297D3-CEDC-559C-9156-1BB1CECCA30A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22189" y="5437342"/>
                  <a:ext cx="211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175401" name="Freihand 175400">
                  <a:extLst>
                    <a:ext uri="{FF2B5EF4-FFF2-40B4-BE49-F238E27FC236}">
                      <a16:creationId xmlns:a16="http://schemas.microsoft.com/office/drawing/2014/main" id="{02E76425-D3F4-0F74-6DD7-411CB05F80F3}"/>
                    </a:ext>
                  </a:extLst>
                </p14:cNvPr>
                <p14:cNvContentPartPr/>
                <p14:nvPr/>
              </p14:nvContentPartPr>
              <p14:xfrm>
                <a:off x="1319629" y="5373982"/>
                <a:ext cx="179640" cy="139320"/>
              </p14:xfrm>
            </p:contentPart>
          </mc:Choice>
          <mc:Fallback>
            <p:pic>
              <p:nvPicPr>
                <p:cNvPr id="175401" name="Freihand 175400">
                  <a:extLst>
                    <a:ext uri="{FF2B5EF4-FFF2-40B4-BE49-F238E27FC236}">
                      <a16:creationId xmlns:a16="http://schemas.microsoft.com/office/drawing/2014/main" id="{02E76425-D3F4-0F74-6DD7-411CB05F80F3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310989" y="5364982"/>
                  <a:ext cx="197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175402" name="Freihand 175401">
                  <a:extLst>
                    <a:ext uri="{FF2B5EF4-FFF2-40B4-BE49-F238E27FC236}">
                      <a16:creationId xmlns:a16="http://schemas.microsoft.com/office/drawing/2014/main" id="{BFC61E2E-A4E1-649E-A0B5-2B639B8EC056}"/>
                    </a:ext>
                  </a:extLst>
                </p14:cNvPr>
                <p14:cNvContentPartPr/>
                <p14:nvPr/>
              </p14:nvContentPartPr>
              <p14:xfrm>
                <a:off x="1546789" y="5348782"/>
                <a:ext cx="159120" cy="237240"/>
              </p14:xfrm>
            </p:contentPart>
          </mc:Choice>
          <mc:Fallback>
            <p:pic>
              <p:nvPicPr>
                <p:cNvPr id="175402" name="Freihand 175401">
                  <a:extLst>
                    <a:ext uri="{FF2B5EF4-FFF2-40B4-BE49-F238E27FC236}">
                      <a16:creationId xmlns:a16="http://schemas.microsoft.com/office/drawing/2014/main" id="{BFC61E2E-A4E1-649E-A0B5-2B639B8EC056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537789" y="5340142"/>
                  <a:ext cx="176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175403" name="Freihand 175402">
                  <a:extLst>
                    <a:ext uri="{FF2B5EF4-FFF2-40B4-BE49-F238E27FC236}">
                      <a16:creationId xmlns:a16="http://schemas.microsoft.com/office/drawing/2014/main" id="{44FC35F9-C89C-D65F-F9DB-BA075C2B7785}"/>
                    </a:ext>
                  </a:extLst>
                </p14:cNvPr>
                <p14:cNvContentPartPr/>
                <p14:nvPr/>
              </p14:nvContentPartPr>
              <p14:xfrm>
                <a:off x="1708069" y="5274622"/>
                <a:ext cx="54000" cy="154440"/>
              </p14:xfrm>
            </p:contentPart>
          </mc:Choice>
          <mc:Fallback>
            <p:pic>
              <p:nvPicPr>
                <p:cNvPr id="175403" name="Freihand 175402">
                  <a:extLst>
                    <a:ext uri="{FF2B5EF4-FFF2-40B4-BE49-F238E27FC236}">
                      <a16:creationId xmlns:a16="http://schemas.microsoft.com/office/drawing/2014/main" id="{44FC35F9-C89C-D65F-F9DB-BA075C2B778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699069" y="5265982"/>
                  <a:ext cx="71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175404" name="Freihand 175403">
                  <a:extLst>
                    <a:ext uri="{FF2B5EF4-FFF2-40B4-BE49-F238E27FC236}">
                      <a16:creationId xmlns:a16="http://schemas.microsoft.com/office/drawing/2014/main" id="{229A66D0-2B65-F022-1E51-0044B0CA21ED}"/>
                    </a:ext>
                  </a:extLst>
                </p14:cNvPr>
                <p14:cNvContentPartPr/>
                <p14:nvPr/>
              </p14:nvContentPartPr>
              <p14:xfrm>
                <a:off x="1770349" y="5243662"/>
                <a:ext cx="77400" cy="156960"/>
              </p14:xfrm>
            </p:contentPart>
          </mc:Choice>
          <mc:Fallback>
            <p:pic>
              <p:nvPicPr>
                <p:cNvPr id="175404" name="Freihand 175403">
                  <a:extLst>
                    <a:ext uri="{FF2B5EF4-FFF2-40B4-BE49-F238E27FC236}">
                      <a16:creationId xmlns:a16="http://schemas.microsoft.com/office/drawing/2014/main" id="{229A66D0-2B65-F022-1E51-0044B0CA21ED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761709" y="5234662"/>
                  <a:ext cx="95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175405" name="Freihand 175404">
                  <a:extLst>
                    <a:ext uri="{FF2B5EF4-FFF2-40B4-BE49-F238E27FC236}">
                      <a16:creationId xmlns:a16="http://schemas.microsoft.com/office/drawing/2014/main" id="{B7ED9C13-DCB2-F9A8-130D-D09731CEFE9C}"/>
                    </a:ext>
                  </a:extLst>
                </p14:cNvPr>
                <p14:cNvContentPartPr/>
                <p14:nvPr/>
              </p14:nvContentPartPr>
              <p14:xfrm>
                <a:off x="1623469" y="5214862"/>
                <a:ext cx="9720" cy="15480"/>
              </p14:xfrm>
            </p:contentPart>
          </mc:Choice>
          <mc:Fallback>
            <p:pic>
              <p:nvPicPr>
                <p:cNvPr id="175405" name="Freihand 175404">
                  <a:extLst>
                    <a:ext uri="{FF2B5EF4-FFF2-40B4-BE49-F238E27FC236}">
                      <a16:creationId xmlns:a16="http://schemas.microsoft.com/office/drawing/2014/main" id="{B7ED9C13-DCB2-F9A8-130D-D09731CEFE9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614829" y="5206222"/>
                  <a:ext cx="27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175406" name="Freihand 175405">
                  <a:extLst>
                    <a:ext uri="{FF2B5EF4-FFF2-40B4-BE49-F238E27FC236}">
                      <a16:creationId xmlns:a16="http://schemas.microsoft.com/office/drawing/2014/main" id="{23ACFB47-E910-DB9D-91F0-BB4E00C0D696}"/>
                    </a:ext>
                  </a:extLst>
                </p14:cNvPr>
                <p14:cNvContentPartPr/>
                <p14:nvPr/>
              </p14:nvContentPartPr>
              <p14:xfrm>
                <a:off x="409549" y="5807062"/>
                <a:ext cx="160200" cy="195840"/>
              </p14:xfrm>
            </p:contentPart>
          </mc:Choice>
          <mc:Fallback>
            <p:pic>
              <p:nvPicPr>
                <p:cNvPr id="175406" name="Freihand 175405">
                  <a:extLst>
                    <a:ext uri="{FF2B5EF4-FFF2-40B4-BE49-F238E27FC236}">
                      <a16:creationId xmlns:a16="http://schemas.microsoft.com/office/drawing/2014/main" id="{23ACFB47-E910-DB9D-91F0-BB4E00C0D696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400909" y="5798422"/>
                  <a:ext cx="177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175407" name="Freihand 175406">
                  <a:extLst>
                    <a:ext uri="{FF2B5EF4-FFF2-40B4-BE49-F238E27FC236}">
                      <a16:creationId xmlns:a16="http://schemas.microsoft.com/office/drawing/2014/main" id="{2741CF1B-8013-FC19-8589-42F585FC55F1}"/>
                    </a:ext>
                  </a:extLst>
                </p14:cNvPr>
                <p14:cNvContentPartPr/>
                <p14:nvPr/>
              </p14:nvContentPartPr>
              <p14:xfrm>
                <a:off x="551029" y="5773222"/>
                <a:ext cx="13680" cy="15840"/>
              </p14:xfrm>
            </p:contentPart>
          </mc:Choice>
          <mc:Fallback>
            <p:pic>
              <p:nvPicPr>
                <p:cNvPr id="175407" name="Freihand 175406">
                  <a:extLst>
                    <a:ext uri="{FF2B5EF4-FFF2-40B4-BE49-F238E27FC236}">
                      <a16:creationId xmlns:a16="http://schemas.microsoft.com/office/drawing/2014/main" id="{2741CF1B-8013-FC19-8589-42F585FC55F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542029" y="5764222"/>
                  <a:ext cx="3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175408" name="Freihand 175407">
                  <a:extLst>
                    <a:ext uri="{FF2B5EF4-FFF2-40B4-BE49-F238E27FC236}">
                      <a16:creationId xmlns:a16="http://schemas.microsoft.com/office/drawing/2014/main" id="{B5AA2ACD-7548-B0BC-DA2C-E955C956E063}"/>
                    </a:ext>
                  </a:extLst>
                </p14:cNvPr>
                <p14:cNvContentPartPr/>
                <p14:nvPr/>
              </p14:nvContentPartPr>
              <p14:xfrm>
                <a:off x="660109" y="5694022"/>
                <a:ext cx="126720" cy="224280"/>
              </p14:xfrm>
            </p:contentPart>
          </mc:Choice>
          <mc:Fallback>
            <p:pic>
              <p:nvPicPr>
                <p:cNvPr id="175408" name="Freihand 175407">
                  <a:extLst>
                    <a:ext uri="{FF2B5EF4-FFF2-40B4-BE49-F238E27FC236}">
                      <a16:creationId xmlns:a16="http://schemas.microsoft.com/office/drawing/2014/main" id="{B5AA2ACD-7548-B0BC-DA2C-E955C956E063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51109" y="5685022"/>
                  <a:ext cx="144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175409" name="Freihand 175408">
                  <a:extLst>
                    <a:ext uri="{FF2B5EF4-FFF2-40B4-BE49-F238E27FC236}">
                      <a16:creationId xmlns:a16="http://schemas.microsoft.com/office/drawing/2014/main" id="{394A57CC-B8F0-5C94-50C1-8BA20C539183}"/>
                    </a:ext>
                  </a:extLst>
                </p14:cNvPr>
                <p14:cNvContentPartPr/>
                <p14:nvPr/>
              </p14:nvContentPartPr>
              <p14:xfrm>
                <a:off x="918589" y="5757382"/>
                <a:ext cx="108720" cy="257400"/>
              </p14:xfrm>
            </p:contentPart>
          </mc:Choice>
          <mc:Fallback>
            <p:pic>
              <p:nvPicPr>
                <p:cNvPr id="175409" name="Freihand 175408">
                  <a:extLst>
                    <a:ext uri="{FF2B5EF4-FFF2-40B4-BE49-F238E27FC236}">
                      <a16:creationId xmlns:a16="http://schemas.microsoft.com/office/drawing/2014/main" id="{394A57CC-B8F0-5C94-50C1-8BA20C53918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909949" y="5748742"/>
                  <a:ext cx="126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175410" name="Freihand 175409">
                  <a:extLst>
                    <a:ext uri="{FF2B5EF4-FFF2-40B4-BE49-F238E27FC236}">
                      <a16:creationId xmlns:a16="http://schemas.microsoft.com/office/drawing/2014/main" id="{4821B59F-397C-B3A5-2F44-D0F310BD36EE}"/>
                    </a:ext>
                  </a:extLst>
                </p14:cNvPr>
                <p14:cNvContentPartPr/>
                <p14:nvPr/>
              </p14:nvContentPartPr>
              <p14:xfrm>
                <a:off x="1046029" y="5734342"/>
                <a:ext cx="113400" cy="100080"/>
              </p14:xfrm>
            </p:contentPart>
          </mc:Choice>
          <mc:Fallback>
            <p:pic>
              <p:nvPicPr>
                <p:cNvPr id="175410" name="Freihand 175409">
                  <a:extLst>
                    <a:ext uri="{FF2B5EF4-FFF2-40B4-BE49-F238E27FC236}">
                      <a16:creationId xmlns:a16="http://schemas.microsoft.com/office/drawing/2014/main" id="{4821B59F-397C-B3A5-2F44-D0F310BD36EE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037389" y="5725342"/>
                  <a:ext cx="131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175411" name="Freihand 175410">
                  <a:extLst>
                    <a:ext uri="{FF2B5EF4-FFF2-40B4-BE49-F238E27FC236}">
                      <a16:creationId xmlns:a16="http://schemas.microsoft.com/office/drawing/2014/main" id="{5E92AE74-8174-2C3E-8B3B-3ABB5526E8D3}"/>
                    </a:ext>
                  </a:extLst>
                </p14:cNvPr>
                <p14:cNvContentPartPr/>
                <p14:nvPr/>
              </p14:nvContentPartPr>
              <p14:xfrm>
                <a:off x="1300189" y="5592502"/>
                <a:ext cx="126720" cy="163080"/>
              </p14:xfrm>
            </p:contentPart>
          </mc:Choice>
          <mc:Fallback>
            <p:pic>
              <p:nvPicPr>
                <p:cNvPr id="175411" name="Freihand 175410">
                  <a:extLst>
                    <a:ext uri="{FF2B5EF4-FFF2-40B4-BE49-F238E27FC236}">
                      <a16:creationId xmlns:a16="http://schemas.microsoft.com/office/drawing/2014/main" id="{5E92AE74-8174-2C3E-8B3B-3ABB5526E8D3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291189" y="5583862"/>
                  <a:ext cx="144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175412" name="Freihand 175411">
                  <a:extLst>
                    <a:ext uri="{FF2B5EF4-FFF2-40B4-BE49-F238E27FC236}">
                      <a16:creationId xmlns:a16="http://schemas.microsoft.com/office/drawing/2014/main" id="{53E02BD2-CA68-7469-B781-C3548CC78AD6}"/>
                    </a:ext>
                  </a:extLst>
                </p14:cNvPr>
                <p14:cNvContentPartPr/>
                <p14:nvPr/>
              </p14:nvContentPartPr>
              <p14:xfrm>
                <a:off x="1422229" y="5735422"/>
                <a:ext cx="72720" cy="56520"/>
              </p14:xfrm>
            </p:contentPart>
          </mc:Choice>
          <mc:Fallback>
            <p:pic>
              <p:nvPicPr>
                <p:cNvPr id="175412" name="Freihand 175411">
                  <a:extLst>
                    <a:ext uri="{FF2B5EF4-FFF2-40B4-BE49-F238E27FC236}">
                      <a16:creationId xmlns:a16="http://schemas.microsoft.com/office/drawing/2014/main" id="{53E02BD2-CA68-7469-B781-C3548CC78AD6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413589" y="5726782"/>
                  <a:ext cx="90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175413" name="Freihand 175412">
                  <a:extLst>
                    <a:ext uri="{FF2B5EF4-FFF2-40B4-BE49-F238E27FC236}">
                      <a16:creationId xmlns:a16="http://schemas.microsoft.com/office/drawing/2014/main" id="{FCE993E2-CFE6-6374-58F5-258BF2798255}"/>
                    </a:ext>
                  </a:extLst>
                </p14:cNvPr>
                <p14:cNvContentPartPr/>
                <p14:nvPr/>
              </p14:nvContentPartPr>
              <p14:xfrm>
                <a:off x="1517629" y="5632462"/>
                <a:ext cx="306000" cy="115200"/>
              </p14:xfrm>
            </p:contentPart>
          </mc:Choice>
          <mc:Fallback>
            <p:pic>
              <p:nvPicPr>
                <p:cNvPr id="175413" name="Freihand 175412">
                  <a:extLst>
                    <a:ext uri="{FF2B5EF4-FFF2-40B4-BE49-F238E27FC236}">
                      <a16:creationId xmlns:a16="http://schemas.microsoft.com/office/drawing/2014/main" id="{FCE993E2-CFE6-6374-58F5-258BF2798255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508989" y="5623822"/>
                  <a:ext cx="32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175414" name="Freihand 175413">
                  <a:extLst>
                    <a:ext uri="{FF2B5EF4-FFF2-40B4-BE49-F238E27FC236}">
                      <a16:creationId xmlns:a16="http://schemas.microsoft.com/office/drawing/2014/main" id="{ACBBC113-0B74-C1FC-2081-964817CAAE1C}"/>
                    </a:ext>
                  </a:extLst>
                </p14:cNvPr>
                <p14:cNvContentPartPr/>
                <p14:nvPr/>
              </p14:nvContentPartPr>
              <p14:xfrm>
                <a:off x="1742989" y="5539942"/>
                <a:ext cx="6480" cy="2880"/>
              </p14:xfrm>
            </p:contentPart>
          </mc:Choice>
          <mc:Fallback>
            <p:pic>
              <p:nvPicPr>
                <p:cNvPr id="175414" name="Freihand 175413">
                  <a:extLst>
                    <a:ext uri="{FF2B5EF4-FFF2-40B4-BE49-F238E27FC236}">
                      <a16:creationId xmlns:a16="http://schemas.microsoft.com/office/drawing/2014/main" id="{ACBBC113-0B74-C1FC-2081-964817CAAE1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733989" y="5530942"/>
                  <a:ext cx="24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175415" name="Freihand 175414">
                  <a:extLst>
                    <a:ext uri="{FF2B5EF4-FFF2-40B4-BE49-F238E27FC236}">
                      <a16:creationId xmlns:a16="http://schemas.microsoft.com/office/drawing/2014/main" id="{AE4CF9C2-7942-0501-8B39-AF30F0064184}"/>
                    </a:ext>
                  </a:extLst>
                </p14:cNvPr>
                <p14:cNvContentPartPr/>
                <p14:nvPr/>
              </p14:nvContentPartPr>
              <p14:xfrm>
                <a:off x="403069" y="6124222"/>
                <a:ext cx="213840" cy="172800"/>
              </p14:xfrm>
            </p:contentPart>
          </mc:Choice>
          <mc:Fallback>
            <p:pic>
              <p:nvPicPr>
                <p:cNvPr id="175415" name="Freihand 175414">
                  <a:extLst>
                    <a:ext uri="{FF2B5EF4-FFF2-40B4-BE49-F238E27FC236}">
                      <a16:creationId xmlns:a16="http://schemas.microsoft.com/office/drawing/2014/main" id="{AE4CF9C2-7942-0501-8B39-AF30F0064184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94429" y="6115582"/>
                  <a:ext cx="231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175416" name="Freihand 175415">
                  <a:extLst>
                    <a:ext uri="{FF2B5EF4-FFF2-40B4-BE49-F238E27FC236}">
                      <a16:creationId xmlns:a16="http://schemas.microsoft.com/office/drawing/2014/main" id="{025B6A45-C836-0FDA-6A7D-44FBC5D86F5B}"/>
                    </a:ext>
                  </a:extLst>
                </p14:cNvPr>
                <p14:cNvContentPartPr/>
                <p14:nvPr/>
              </p14:nvContentPartPr>
              <p14:xfrm>
                <a:off x="678469" y="6118822"/>
                <a:ext cx="160200" cy="149400"/>
              </p14:xfrm>
            </p:contentPart>
          </mc:Choice>
          <mc:Fallback>
            <p:pic>
              <p:nvPicPr>
                <p:cNvPr id="175416" name="Freihand 175415">
                  <a:extLst>
                    <a:ext uri="{FF2B5EF4-FFF2-40B4-BE49-F238E27FC236}">
                      <a16:creationId xmlns:a16="http://schemas.microsoft.com/office/drawing/2014/main" id="{025B6A45-C836-0FDA-6A7D-44FBC5D86F5B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69469" y="6110182"/>
                  <a:ext cx="177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75417" name="Freihand 175416">
                  <a:extLst>
                    <a:ext uri="{FF2B5EF4-FFF2-40B4-BE49-F238E27FC236}">
                      <a16:creationId xmlns:a16="http://schemas.microsoft.com/office/drawing/2014/main" id="{48F217CE-7B64-172B-B1B8-0602BD20D8C9}"/>
                    </a:ext>
                  </a:extLst>
                </p14:cNvPr>
                <p14:cNvContentPartPr/>
                <p14:nvPr/>
              </p14:nvContentPartPr>
              <p14:xfrm>
                <a:off x="821389" y="6035302"/>
                <a:ext cx="414720" cy="252720"/>
              </p14:xfrm>
            </p:contentPart>
          </mc:Choice>
          <mc:Fallback>
            <p:pic>
              <p:nvPicPr>
                <p:cNvPr id="175417" name="Freihand 175416">
                  <a:extLst>
                    <a:ext uri="{FF2B5EF4-FFF2-40B4-BE49-F238E27FC236}">
                      <a16:creationId xmlns:a16="http://schemas.microsoft.com/office/drawing/2014/main" id="{48F217CE-7B64-172B-B1B8-0602BD20D8C9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812389" y="6026302"/>
                  <a:ext cx="432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75418" name="Freihand 175417">
                  <a:extLst>
                    <a:ext uri="{FF2B5EF4-FFF2-40B4-BE49-F238E27FC236}">
                      <a16:creationId xmlns:a16="http://schemas.microsoft.com/office/drawing/2014/main" id="{E3BE0BCF-6C88-99AE-7B1D-AD55904F951B}"/>
                    </a:ext>
                  </a:extLst>
                </p14:cNvPr>
                <p14:cNvContentPartPr/>
                <p14:nvPr/>
              </p14:nvContentPartPr>
              <p14:xfrm>
                <a:off x="736069" y="6011182"/>
                <a:ext cx="27720" cy="1800"/>
              </p14:xfrm>
            </p:contentPart>
          </mc:Choice>
          <mc:Fallback>
            <p:pic>
              <p:nvPicPr>
                <p:cNvPr id="175418" name="Freihand 175417">
                  <a:extLst>
                    <a:ext uri="{FF2B5EF4-FFF2-40B4-BE49-F238E27FC236}">
                      <a16:creationId xmlns:a16="http://schemas.microsoft.com/office/drawing/2014/main" id="{E3BE0BCF-6C88-99AE-7B1D-AD55904F951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27429" y="6002182"/>
                  <a:ext cx="45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75420" name="Freihand 175419">
                  <a:extLst>
                    <a:ext uri="{FF2B5EF4-FFF2-40B4-BE49-F238E27FC236}">
                      <a16:creationId xmlns:a16="http://schemas.microsoft.com/office/drawing/2014/main" id="{CACC5F6B-6D8B-0AD8-1A27-5058B90CD75C}"/>
                    </a:ext>
                  </a:extLst>
                </p14:cNvPr>
                <p14:cNvContentPartPr/>
                <p14:nvPr/>
              </p14:nvContentPartPr>
              <p14:xfrm>
                <a:off x="1370029" y="5966902"/>
                <a:ext cx="340920" cy="172440"/>
              </p14:xfrm>
            </p:contentPart>
          </mc:Choice>
          <mc:Fallback>
            <p:pic>
              <p:nvPicPr>
                <p:cNvPr id="175420" name="Freihand 175419">
                  <a:extLst>
                    <a:ext uri="{FF2B5EF4-FFF2-40B4-BE49-F238E27FC236}">
                      <a16:creationId xmlns:a16="http://schemas.microsoft.com/office/drawing/2014/main" id="{CACC5F6B-6D8B-0AD8-1A27-5058B90CD75C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361389" y="5957902"/>
                  <a:ext cx="358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75421" name="Freihand 175420">
                  <a:extLst>
                    <a:ext uri="{FF2B5EF4-FFF2-40B4-BE49-F238E27FC236}">
                      <a16:creationId xmlns:a16="http://schemas.microsoft.com/office/drawing/2014/main" id="{65913347-B9A6-107E-EDF2-E9888EB6D597}"/>
                    </a:ext>
                  </a:extLst>
                </p14:cNvPr>
                <p14:cNvContentPartPr/>
                <p14:nvPr/>
              </p14:nvContentPartPr>
              <p14:xfrm>
                <a:off x="1777549" y="5779702"/>
                <a:ext cx="84600" cy="203040"/>
              </p14:xfrm>
            </p:contentPart>
          </mc:Choice>
          <mc:Fallback>
            <p:pic>
              <p:nvPicPr>
                <p:cNvPr id="175421" name="Freihand 175420">
                  <a:extLst>
                    <a:ext uri="{FF2B5EF4-FFF2-40B4-BE49-F238E27FC236}">
                      <a16:creationId xmlns:a16="http://schemas.microsoft.com/office/drawing/2014/main" id="{65913347-B9A6-107E-EDF2-E9888EB6D597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768909" y="5771062"/>
                  <a:ext cx="102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75422" name="Freihand 175421">
                  <a:extLst>
                    <a:ext uri="{FF2B5EF4-FFF2-40B4-BE49-F238E27FC236}">
                      <a16:creationId xmlns:a16="http://schemas.microsoft.com/office/drawing/2014/main" id="{62F8869D-5F9C-96D8-7BCB-11DF8C386B2C}"/>
                    </a:ext>
                  </a:extLst>
                </p14:cNvPr>
                <p14:cNvContentPartPr/>
                <p14:nvPr/>
              </p14:nvContentPartPr>
              <p14:xfrm>
                <a:off x="2016949" y="5745502"/>
                <a:ext cx="70920" cy="146160"/>
              </p14:xfrm>
            </p:contentPart>
          </mc:Choice>
          <mc:Fallback>
            <p:pic>
              <p:nvPicPr>
                <p:cNvPr id="175422" name="Freihand 175421">
                  <a:extLst>
                    <a:ext uri="{FF2B5EF4-FFF2-40B4-BE49-F238E27FC236}">
                      <a16:creationId xmlns:a16="http://schemas.microsoft.com/office/drawing/2014/main" id="{62F8869D-5F9C-96D8-7BCB-11DF8C386B2C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2007949" y="5736502"/>
                  <a:ext cx="88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75423" name="Freihand 175422">
                  <a:extLst>
                    <a:ext uri="{FF2B5EF4-FFF2-40B4-BE49-F238E27FC236}">
                      <a16:creationId xmlns:a16="http://schemas.microsoft.com/office/drawing/2014/main" id="{FA0BC131-2839-4FC5-800F-FD5637CB8E72}"/>
                    </a:ext>
                  </a:extLst>
                </p14:cNvPr>
                <p14:cNvContentPartPr/>
                <p14:nvPr/>
              </p14:nvContentPartPr>
              <p14:xfrm>
                <a:off x="2032429" y="5823622"/>
                <a:ext cx="95400" cy="39960"/>
              </p14:xfrm>
            </p:contentPart>
          </mc:Choice>
          <mc:Fallback>
            <p:pic>
              <p:nvPicPr>
                <p:cNvPr id="175423" name="Freihand 175422">
                  <a:extLst>
                    <a:ext uri="{FF2B5EF4-FFF2-40B4-BE49-F238E27FC236}">
                      <a16:creationId xmlns:a16="http://schemas.microsoft.com/office/drawing/2014/main" id="{FA0BC131-2839-4FC5-800F-FD5637CB8E72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023429" y="5814982"/>
                  <a:ext cx="113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75424" name="Freihand 175423">
                  <a:extLst>
                    <a:ext uri="{FF2B5EF4-FFF2-40B4-BE49-F238E27FC236}">
                      <a16:creationId xmlns:a16="http://schemas.microsoft.com/office/drawing/2014/main" id="{311BA19C-07E3-BEA5-B628-BF8C8EB23892}"/>
                    </a:ext>
                  </a:extLst>
                </p14:cNvPr>
                <p14:cNvContentPartPr/>
                <p14:nvPr/>
              </p14:nvContentPartPr>
              <p14:xfrm>
                <a:off x="2163829" y="5685022"/>
                <a:ext cx="87480" cy="178920"/>
              </p14:xfrm>
            </p:contentPart>
          </mc:Choice>
          <mc:Fallback>
            <p:pic>
              <p:nvPicPr>
                <p:cNvPr id="175424" name="Freihand 175423">
                  <a:extLst>
                    <a:ext uri="{FF2B5EF4-FFF2-40B4-BE49-F238E27FC236}">
                      <a16:creationId xmlns:a16="http://schemas.microsoft.com/office/drawing/2014/main" id="{311BA19C-07E3-BEA5-B628-BF8C8EB23892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155189" y="5676022"/>
                  <a:ext cx="105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75425" name="Freihand 175424">
                  <a:extLst>
                    <a:ext uri="{FF2B5EF4-FFF2-40B4-BE49-F238E27FC236}">
                      <a16:creationId xmlns:a16="http://schemas.microsoft.com/office/drawing/2014/main" id="{4DC04E58-C7CC-F3EA-860C-15688A187E10}"/>
                    </a:ext>
                  </a:extLst>
                </p14:cNvPr>
                <p14:cNvContentPartPr/>
                <p14:nvPr/>
              </p14:nvContentPartPr>
              <p14:xfrm>
                <a:off x="462469" y="6378742"/>
                <a:ext cx="339840" cy="244080"/>
              </p14:xfrm>
            </p:contentPart>
          </mc:Choice>
          <mc:Fallback>
            <p:pic>
              <p:nvPicPr>
                <p:cNvPr id="175425" name="Freihand 175424">
                  <a:extLst>
                    <a:ext uri="{FF2B5EF4-FFF2-40B4-BE49-F238E27FC236}">
                      <a16:creationId xmlns:a16="http://schemas.microsoft.com/office/drawing/2014/main" id="{4DC04E58-C7CC-F3EA-860C-15688A187E10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53469" y="6369742"/>
                  <a:ext cx="357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75427" name="Freihand 175426">
                  <a:extLst>
                    <a:ext uri="{FF2B5EF4-FFF2-40B4-BE49-F238E27FC236}">
                      <a16:creationId xmlns:a16="http://schemas.microsoft.com/office/drawing/2014/main" id="{C731BCAD-F282-52BF-2FAC-65FAE42FF360}"/>
                    </a:ext>
                  </a:extLst>
                </p14:cNvPr>
                <p14:cNvContentPartPr/>
                <p14:nvPr/>
              </p14:nvContentPartPr>
              <p14:xfrm>
                <a:off x="879709" y="6334102"/>
                <a:ext cx="163440" cy="205560"/>
              </p14:xfrm>
            </p:contentPart>
          </mc:Choice>
          <mc:Fallback>
            <p:pic>
              <p:nvPicPr>
                <p:cNvPr id="175427" name="Freihand 175426">
                  <a:extLst>
                    <a:ext uri="{FF2B5EF4-FFF2-40B4-BE49-F238E27FC236}">
                      <a16:creationId xmlns:a16="http://schemas.microsoft.com/office/drawing/2014/main" id="{C731BCAD-F282-52BF-2FAC-65FAE42FF36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70709" y="6325102"/>
                  <a:ext cx="181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75428" name="Freihand 175427">
                  <a:extLst>
                    <a:ext uri="{FF2B5EF4-FFF2-40B4-BE49-F238E27FC236}">
                      <a16:creationId xmlns:a16="http://schemas.microsoft.com/office/drawing/2014/main" id="{EDA66B9E-788B-2CB0-8940-64DAFABA2890}"/>
                    </a:ext>
                  </a:extLst>
                </p14:cNvPr>
                <p14:cNvContentPartPr/>
                <p14:nvPr/>
              </p14:nvContentPartPr>
              <p14:xfrm>
                <a:off x="1154749" y="6403222"/>
                <a:ext cx="79200" cy="93240"/>
              </p14:xfrm>
            </p:contentPart>
          </mc:Choice>
          <mc:Fallback>
            <p:pic>
              <p:nvPicPr>
                <p:cNvPr id="175428" name="Freihand 175427">
                  <a:extLst>
                    <a:ext uri="{FF2B5EF4-FFF2-40B4-BE49-F238E27FC236}">
                      <a16:creationId xmlns:a16="http://schemas.microsoft.com/office/drawing/2014/main" id="{EDA66B9E-788B-2CB0-8940-64DAFABA2890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145749" y="6394222"/>
                  <a:ext cx="96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75429" name="Freihand 175428">
                  <a:extLst>
                    <a:ext uri="{FF2B5EF4-FFF2-40B4-BE49-F238E27FC236}">
                      <a16:creationId xmlns:a16="http://schemas.microsoft.com/office/drawing/2014/main" id="{4D8CDFE2-303F-7A97-1CCF-EA6F8948888B}"/>
                    </a:ext>
                  </a:extLst>
                </p14:cNvPr>
                <p14:cNvContentPartPr/>
                <p14:nvPr/>
              </p14:nvContentPartPr>
              <p14:xfrm>
                <a:off x="1298389" y="6280822"/>
                <a:ext cx="67680" cy="117360"/>
              </p14:xfrm>
            </p:contentPart>
          </mc:Choice>
          <mc:Fallback>
            <p:pic>
              <p:nvPicPr>
                <p:cNvPr id="175429" name="Freihand 175428">
                  <a:extLst>
                    <a:ext uri="{FF2B5EF4-FFF2-40B4-BE49-F238E27FC236}">
                      <a16:creationId xmlns:a16="http://schemas.microsoft.com/office/drawing/2014/main" id="{4D8CDFE2-303F-7A97-1CCF-EA6F8948888B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289389" y="6272182"/>
                  <a:ext cx="85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75430" name="Freihand 175429">
                  <a:extLst>
                    <a:ext uri="{FF2B5EF4-FFF2-40B4-BE49-F238E27FC236}">
                      <a16:creationId xmlns:a16="http://schemas.microsoft.com/office/drawing/2014/main" id="{3505AE02-462D-05A1-3394-CCD963096991}"/>
                    </a:ext>
                  </a:extLst>
                </p14:cNvPr>
                <p14:cNvContentPartPr/>
                <p14:nvPr/>
              </p14:nvContentPartPr>
              <p14:xfrm>
                <a:off x="1402789" y="6255982"/>
                <a:ext cx="209520" cy="101520"/>
              </p14:xfrm>
            </p:contentPart>
          </mc:Choice>
          <mc:Fallback>
            <p:pic>
              <p:nvPicPr>
                <p:cNvPr id="175430" name="Freihand 175429">
                  <a:extLst>
                    <a:ext uri="{FF2B5EF4-FFF2-40B4-BE49-F238E27FC236}">
                      <a16:creationId xmlns:a16="http://schemas.microsoft.com/office/drawing/2014/main" id="{3505AE02-462D-05A1-3394-CCD96309699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393789" y="6247342"/>
                  <a:ext cx="22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75431" name="Freihand 175430">
                  <a:extLst>
                    <a:ext uri="{FF2B5EF4-FFF2-40B4-BE49-F238E27FC236}">
                      <a16:creationId xmlns:a16="http://schemas.microsoft.com/office/drawing/2014/main" id="{AA186859-1CDE-8A20-3855-89FC56AB3FBA}"/>
                    </a:ext>
                  </a:extLst>
                </p14:cNvPr>
                <p14:cNvContentPartPr/>
                <p14:nvPr/>
              </p14:nvContentPartPr>
              <p14:xfrm>
                <a:off x="1647229" y="6139342"/>
                <a:ext cx="340920" cy="145800"/>
              </p14:xfrm>
            </p:contentPart>
          </mc:Choice>
          <mc:Fallback>
            <p:pic>
              <p:nvPicPr>
                <p:cNvPr id="175431" name="Freihand 175430">
                  <a:extLst>
                    <a:ext uri="{FF2B5EF4-FFF2-40B4-BE49-F238E27FC236}">
                      <a16:creationId xmlns:a16="http://schemas.microsoft.com/office/drawing/2014/main" id="{AA186859-1CDE-8A20-3855-89FC56AB3FBA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638229" y="6130342"/>
                  <a:ext cx="358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75432" name="Freihand 175431">
                  <a:extLst>
                    <a:ext uri="{FF2B5EF4-FFF2-40B4-BE49-F238E27FC236}">
                      <a16:creationId xmlns:a16="http://schemas.microsoft.com/office/drawing/2014/main" id="{902D9FCD-0844-3427-E11C-CC0ADD4C111F}"/>
                    </a:ext>
                  </a:extLst>
                </p14:cNvPr>
                <p14:cNvContentPartPr/>
                <p14:nvPr/>
              </p14:nvContentPartPr>
              <p14:xfrm>
                <a:off x="2113789" y="5987062"/>
                <a:ext cx="295920" cy="178920"/>
              </p14:xfrm>
            </p:contentPart>
          </mc:Choice>
          <mc:Fallback>
            <p:pic>
              <p:nvPicPr>
                <p:cNvPr id="175432" name="Freihand 175431">
                  <a:extLst>
                    <a:ext uri="{FF2B5EF4-FFF2-40B4-BE49-F238E27FC236}">
                      <a16:creationId xmlns:a16="http://schemas.microsoft.com/office/drawing/2014/main" id="{902D9FCD-0844-3427-E11C-CC0ADD4C111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2105149" y="5978062"/>
                  <a:ext cx="313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75433" name="Freihand 175432">
                  <a:extLst>
                    <a:ext uri="{FF2B5EF4-FFF2-40B4-BE49-F238E27FC236}">
                      <a16:creationId xmlns:a16="http://schemas.microsoft.com/office/drawing/2014/main" id="{491E55C1-0775-1C49-2639-F5903F5FD20E}"/>
                    </a:ext>
                  </a:extLst>
                </p14:cNvPr>
                <p14:cNvContentPartPr/>
                <p14:nvPr/>
              </p14:nvContentPartPr>
              <p14:xfrm>
                <a:off x="1405669" y="6436342"/>
                <a:ext cx="333000" cy="274680"/>
              </p14:xfrm>
            </p:contentPart>
          </mc:Choice>
          <mc:Fallback>
            <p:pic>
              <p:nvPicPr>
                <p:cNvPr id="175433" name="Freihand 175432">
                  <a:extLst>
                    <a:ext uri="{FF2B5EF4-FFF2-40B4-BE49-F238E27FC236}">
                      <a16:creationId xmlns:a16="http://schemas.microsoft.com/office/drawing/2014/main" id="{491E55C1-0775-1C49-2639-F5903F5FD20E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396669" y="6427702"/>
                  <a:ext cx="350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75434" name="Freihand 175433">
                  <a:extLst>
                    <a:ext uri="{FF2B5EF4-FFF2-40B4-BE49-F238E27FC236}">
                      <a16:creationId xmlns:a16="http://schemas.microsoft.com/office/drawing/2014/main" id="{0A31D18C-F513-58BF-DCF1-974AE23DFF92}"/>
                    </a:ext>
                  </a:extLst>
                </p14:cNvPr>
                <p14:cNvContentPartPr/>
                <p14:nvPr/>
              </p14:nvContentPartPr>
              <p14:xfrm>
                <a:off x="1836229" y="6372982"/>
                <a:ext cx="324720" cy="161280"/>
              </p14:xfrm>
            </p:contentPart>
          </mc:Choice>
          <mc:Fallback>
            <p:pic>
              <p:nvPicPr>
                <p:cNvPr id="175434" name="Freihand 175433">
                  <a:extLst>
                    <a:ext uri="{FF2B5EF4-FFF2-40B4-BE49-F238E27FC236}">
                      <a16:creationId xmlns:a16="http://schemas.microsoft.com/office/drawing/2014/main" id="{0A31D18C-F513-58BF-DCF1-974AE23DFF92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827589" y="6364342"/>
                  <a:ext cx="342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75435" name="Freihand 175434">
                  <a:extLst>
                    <a:ext uri="{FF2B5EF4-FFF2-40B4-BE49-F238E27FC236}">
                      <a16:creationId xmlns:a16="http://schemas.microsoft.com/office/drawing/2014/main" id="{72EB1FBA-FF6A-18F0-E704-CDB7C87012A3}"/>
                    </a:ext>
                  </a:extLst>
                </p14:cNvPr>
                <p14:cNvContentPartPr/>
                <p14:nvPr/>
              </p14:nvContentPartPr>
              <p14:xfrm>
                <a:off x="2042149" y="6277942"/>
                <a:ext cx="6480" cy="11880"/>
              </p14:xfrm>
            </p:contentPart>
          </mc:Choice>
          <mc:Fallback>
            <p:pic>
              <p:nvPicPr>
                <p:cNvPr id="175435" name="Freihand 175434">
                  <a:extLst>
                    <a:ext uri="{FF2B5EF4-FFF2-40B4-BE49-F238E27FC236}">
                      <a16:creationId xmlns:a16="http://schemas.microsoft.com/office/drawing/2014/main" id="{72EB1FBA-FF6A-18F0-E704-CDB7C87012A3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033149" y="6268942"/>
                  <a:ext cx="2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75436" name="Freihand 175435">
                  <a:extLst>
                    <a:ext uri="{FF2B5EF4-FFF2-40B4-BE49-F238E27FC236}">
                      <a16:creationId xmlns:a16="http://schemas.microsoft.com/office/drawing/2014/main" id="{72129A78-2616-0B52-17F0-0C2108B3825E}"/>
                    </a:ext>
                  </a:extLst>
                </p14:cNvPr>
                <p14:cNvContentPartPr/>
                <p14:nvPr/>
              </p14:nvContentPartPr>
              <p14:xfrm>
                <a:off x="2298109" y="6268942"/>
                <a:ext cx="90000" cy="217080"/>
              </p14:xfrm>
            </p:contentPart>
          </mc:Choice>
          <mc:Fallback>
            <p:pic>
              <p:nvPicPr>
                <p:cNvPr id="175436" name="Freihand 175435">
                  <a:extLst>
                    <a:ext uri="{FF2B5EF4-FFF2-40B4-BE49-F238E27FC236}">
                      <a16:creationId xmlns:a16="http://schemas.microsoft.com/office/drawing/2014/main" id="{72129A78-2616-0B52-17F0-0C2108B3825E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2289109" y="6260302"/>
                  <a:ext cx="107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75437" name="Freihand 175436">
                  <a:extLst>
                    <a:ext uri="{FF2B5EF4-FFF2-40B4-BE49-F238E27FC236}">
                      <a16:creationId xmlns:a16="http://schemas.microsoft.com/office/drawing/2014/main" id="{EED72A44-AF1E-E3F8-6419-A77508E7752E}"/>
                    </a:ext>
                  </a:extLst>
                </p14:cNvPr>
                <p14:cNvContentPartPr/>
                <p14:nvPr/>
              </p14:nvContentPartPr>
              <p14:xfrm>
                <a:off x="2243389" y="6201262"/>
                <a:ext cx="161280" cy="124560"/>
              </p14:xfrm>
            </p:contentPart>
          </mc:Choice>
          <mc:Fallback>
            <p:pic>
              <p:nvPicPr>
                <p:cNvPr id="175437" name="Freihand 175436">
                  <a:extLst>
                    <a:ext uri="{FF2B5EF4-FFF2-40B4-BE49-F238E27FC236}">
                      <a16:creationId xmlns:a16="http://schemas.microsoft.com/office/drawing/2014/main" id="{EED72A44-AF1E-E3F8-6419-A77508E7752E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2234389" y="6192622"/>
                  <a:ext cx="178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75438" name="Freihand 175437">
                  <a:extLst>
                    <a:ext uri="{FF2B5EF4-FFF2-40B4-BE49-F238E27FC236}">
                      <a16:creationId xmlns:a16="http://schemas.microsoft.com/office/drawing/2014/main" id="{DED2166B-AEC4-C1B5-A213-053108B5FCCE}"/>
                    </a:ext>
                  </a:extLst>
                </p14:cNvPr>
                <p14:cNvContentPartPr/>
                <p14:nvPr/>
              </p14:nvContentPartPr>
              <p14:xfrm>
                <a:off x="2435629" y="6233662"/>
                <a:ext cx="185040" cy="153360"/>
              </p14:xfrm>
            </p:contentPart>
          </mc:Choice>
          <mc:Fallback>
            <p:pic>
              <p:nvPicPr>
                <p:cNvPr id="175438" name="Freihand 175437">
                  <a:extLst>
                    <a:ext uri="{FF2B5EF4-FFF2-40B4-BE49-F238E27FC236}">
                      <a16:creationId xmlns:a16="http://schemas.microsoft.com/office/drawing/2014/main" id="{DED2166B-AEC4-C1B5-A213-053108B5FCCE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2426989" y="6224662"/>
                  <a:ext cx="202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75439" name="Freihand 175438">
                  <a:extLst>
                    <a:ext uri="{FF2B5EF4-FFF2-40B4-BE49-F238E27FC236}">
                      <a16:creationId xmlns:a16="http://schemas.microsoft.com/office/drawing/2014/main" id="{64D9CCF8-9A9B-AF9E-9760-2135B2981DDA}"/>
                    </a:ext>
                  </a:extLst>
                </p14:cNvPr>
                <p14:cNvContentPartPr/>
                <p14:nvPr/>
              </p14:nvContentPartPr>
              <p14:xfrm>
                <a:off x="2606989" y="6161302"/>
                <a:ext cx="127800" cy="120960"/>
              </p14:xfrm>
            </p:contentPart>
          </mc:Choice>
          <mc:Fallback>
            <p:pic>
              <p:nvPicPr>
                <p:cNvPr id="175439" name="Freihand 175438">
                  <a:extLst>
                    <a:ext uri="{FF2B5EF4-FFF2-40B4-BE49-F238E27FC236}">
                      <a16:creationId xmlns:a16="http://schemas.microsoft.com/office/drawing/2014/main" id="{64D9CCF8-9A9B-AF9E-9760-2135B2981DDA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598349" y="6152302"/>
                  <a:ext cx="145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175440" name="Freihand 175439">
                  <a:extLst>
                    <a:ext uri="{FF2B5EF4-FFF2-40B4-BE49-F238E27FC236}">
                      <a16:creationId xmlns:a16="http://schemas.microsoft.com/office/drawing/2014/main" id="{DC000396-4D1E-E3D3-CE20-2C3AACB79DDE}"/>
                    </a:ext>
                  </a:extLst>
                </p14:cNvPr>
                <p14:cNvContentPartPr/>
                <p14:nvPr/>
              </p14:nvContentPartPr>
              <p14:xfrm>
                <a:off x="2717149" y="5917582"/>
                <a:ext cx="155880" cy="327600"/>
              </p14:xfrm>
            </p:contentPart>
          </mc:Choice>
          <mc:Fallback>
            <p:pic>
              <p:nvPicPr>
                <p:cNvPr id="175440" name="Freihand 175439">
                  <a:extLst>
                    <a:ext uri="{FF2B5EF4-FFF2-40B4-BE49-F238E27FC236}">
                      <a16:creationId xmlns:a16="http://schemas.microsoft.com/office/drawing/2014/main" id="{DC000396-4D1E-E3D3-CE20-2C3AACB79DDE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2708509" y="5908942"/>
                  <a:ext cx="1735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175441" name="Freihand 175440">
                  <a:extLst>
                    <a:ext uri="{FF2B5EF4-FFF2-40B4-BE49-F238E27FC236}">
                      <a16:creationId xmlns:a16="http://schemas.microsoft.com/office/drawing/2014/main" id="{713FCB98-9829-4DED-6AC6-4E300733DBD7}"/>
                    </a:ext>
                  </a:extLst>
                </p14:cNvPr>
                <p14:cNvContentPartPr/>
                <p14:nvPr/>
              </p14:nvContentPartPr>
              <p14:xfrm>
                <a:off x="2913709" y="6237982"/>
                <a:ext cx="3600" cy="9000"/>
              </p14:xfrm>
            </p:contentPart>
          </mc:Choice>
          <mc:Fallback>
            <p:pic>
              <p:nvPicPr>
                <p:cNvPr id="175441" name="Freihand 175440">
                  <a:extLst>
                    <a:ext uri="{FF2B5EF4-FFF2-40B4-BE49-F238E27FC236}">
                      <a16:creationId xmlns:a16="http://schemas.microsoft.com/office/drawing/2014/main" id="{713FCB98-9829-4DED-6AC6-4E300733DBD7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904709" y="6229342"/>
                  <a:ext cx="21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174844" name="Freihand 174843">
                  <a:extLst>
                    <a:ext uri="{FF2B5EF4-FFF2-40B4-BE49-F238E27FC236}">
                      <a16:creationId xmlns:a16="http://schemas.microsoft.com/office/drawing/2014/main" id="{BCAA94AC-C2C8-E21F-2713-099C5C55C5F3}"/>
                    </a:ext>
                  </a:extLst>
                </p14:cNvPr>
                <p14:cNvContentPartPr/>
                <p14:nvPr/>
              </p14:nvContentPartPr>
              <p14:xfrm>
                <a:off x="2712109" y="3431062"/>
                <a:ext cx="146520" cy="192960"/>
              </p14:xfrm>
            </p:contentPart>
          </mc:Choice>
          <mc:Fallback>
            <p:pic>
              <p:nvPicPr>
                <p:cNvPr id="174844" name="Freihand 174843">
                  <a:extLst>
                    <a:ext uri="{FF2B5EF4-FFF2-40B4-BE49-F238E27FC236}">
                      <a16:creationId xmlns:a16="http://schemas.microsoft.com/office/drawing/2014/main" id="{BCAA94AC-C2C8-E21F-2713-099C5C55C5F3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703469" y="3422422"/>
                  <a:ext cx="164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174845" name="Freihand 174844">
                  <a:extLst>
                    <a:ext uri="{FF2B5EF4-FFF2-40B4-BE49-F238E27FC236}">
                      <a16:creationId xmlns:a16="http://schemas.microsoft.com/office/drawing/2014/main" id="{968EDBD1-88F4-4F75-3755-54ECD6FCF3FF}"/>
                    </a:ext>
                  </a:extLst>
                </p14:cNvPr>
                <p14:cNvContentPartPr/>
                <p14:nvPr/>
              </p14:nvContentPartPr>
              <p14:xfrm>
                <a:off x="2910829" y="3288862"/>
                <a:ext cx="64080" cy="326880"/>
              </p14:xfrm>
            </p:contentPart>
          </mc:Choice>
          <mc:Fallback>
            <p:pic>
              <p:nvPicPr>
                <p:cNvPr id="174845" name="Freihand 174844">
                  <a:extLst>
                    <a:ext uri="{FF2B5EF4-FFF2-40B4-BE49-F238E27FC236}">
                      <a16:creationId xmlns:a16="http://schemas.microsoft.com/office/drawing/2014/main" id="{968EDBD1-88F4-4F75-3755-54ECD6FCF3FF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901829" y="3280222"/>
                  <a:ext cx="817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174846" name="Freihand 174845">
                  <a:extLst>
                    <a:ext uri="{FF2B5EF4-FFF2-40B4-BE49-F238E27FC236}">
                      <a16:creationId xmlns:a16="http://schemas.microsoft.com/office/drawing/2014/main" id="{05D0B44F-7C9D-D300-8D6B-6863953E6FCE}"/>
                    </a:ext>
                  </a:extLst>
                </p14:cNvPr>
                <p14:cNvContentPartPr/>
                <p14:nvPr/>
              </p14:nvContentPartPr>
              <p14:xfrm>
                <a:off x="3048349" y="3457342"/>
                <a:ext cx="30960" cy="49320"/>
              </p14:xfrm>
            </p:contentPart>
          </mc:Choice>
          <mc:Fallback>
            <p:pic>
              <p:nvPicPr>
                <p:cNvPr id="174846" name="Freihand 174845">
                  <a:extLst>
                    <a:ext uri="{FF2B5EF4-FFF2-40B4-BE49-F238E27FC236}">
                      <a16:creationId xmlns:a16="http://schemas.microsoft.com/office/drawing/2014/main" id="{05D0B44F-7C9D-D300-8D6B-6863953E6FCE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3039349" y="3448702"/>
                  <a:ext cx="48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174847" name="Freihand 174846">
                  <a:extLst>
                    <a:ext uri="{FF2B5EF4-FFF2-40B4-BE49-F238E27FC236}">
                      <a16:creationId xmlns:a16="http://schemas.microsoft.com/office/drawing/2014/main" id="{FB927777-8392-D463-72BA-72224415F37E}"/>
                    </a:ext>
                  </a:extLst>
                </p14:cNvPr>
                <p14:cNvContentPartPr/>
                <p14:nvPr/>
              </p14:nvContentPartPr>
              <p14:xfrm>
                <a:off x="3083269" y="3348262"/>
                <a:ext cx="8640" cy="23040"/>
              </p14:xfrm>
            </p:contentPart>
          </mc:Choice>
          <mc:Fallback>
            <p:pic>
              <p:nvPicPr>
                <p:cNvPr id="174847" name="Freihand 174846">
                  <a:extLst>
                    <a:ext uri="{FF2B5EF4-FFF2-40B4-BE49-F238E27FC236}">
                      <a16:creationId xmlns:a16="http://schemas.microsoft.com/office/drawing/2014/main" id="{FB927777-8392-D463-72BA-72224415F37E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3074629" y="3339262"/>
                  <a:ext cx="26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174848" name="Freihand 174847">
                  <a:extLst>
                    <a:ext uri="{FF2B5EF4-FFF2-40B4-BE49-F238E27FC236}">
                      <a16:creationId xmlns:a16="http://schemas.microsoft.com/office/drawing/2014/main" id="{F5B0E6DC-B081-C26F-564B-F555115C12FA}"/>
                    </a:ext>
                  </a:extLst>
                </p14:cNvPr>
                <p14:cNvContentPartPr/>
                <p14:nvPr/>
              </p14:nvContentPartPr>
              <p14:xfrm>
                <a:off x="3128629" y="3503062"/>
                <a:ext cx="6480" cy="21600"/>
              </p14:xfrm>
            </p:contentPart>
          </mc:Choice>
          <mc:Fallback>
            <p:pic>
              <p:nvPicPr>
                <p:cNvPr id="174848" name="Freihand 174847">
                  <a:extLst>
                    <a:ext uri="{FF2B5EF4-FFF2-40B4-BE49-F238E27FC236}">
                      <a16:creationId xmlns:a16="http://schemas.microsoft.com/office/drawing/2014/main" id="{F5B0E6DC-B081-C26F-564B-F555115C12FA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3119989" y="3494062"/>
                  <a:ext cx="24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174849" name="Freihand 174848">
                  <a:extLst>
                    <a:ext uri="{FF2B5EF4-FFF2-40B4-BE49-F238E27FC236}">
                      <a16:creationId xmlns:a16="http://schemas.microsoft.com/office/drawing/2014/main" id="{D92F2B28-B0E0-356D-2D98-94BF9E4D480B}"/>
                    </a:ext>
                  </a:extLst>
                </p14:cNvPr>
                <p14:cNvContentPartPr/>
                <p14:nvPr/>
              </p14:nvContentPartPr>
              <p14:xfrm>
                <a:off x="3202789" y="3446542"/>
                <a:ext cx="102240" cy="148680"/>
              </p14:xfrm>
            </p:contentPart>
          </mc:Choice>
          <mc:Fallback>
            <p:pic>
              <p:nvPicPr>
                <p:cNvPr id="174849" name="Freihand 174848">
                  <a:extLst>
                    <a:ext uri="{FF2B5EF4-FFF2-40B4-BE49-F238E27FC236}">
                      <a16:creationId xmlns:a16="http://schemas.microsoft.com/office/drawing/2014/main" id="{D92F2B28-B0E0-356D-2D98-94BF9E4D480B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3194149" y="3437902"/>
                  <a:ext cx="119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174850" name="Freihand 174849">
                  <a:extLst>
                    <a:ext uri="{FF2B5EF4-FFF2-40B4-BE49-F238E27FC236}">
                      <a16:creationId xmlns:a16="http://schemas.microsoft.com/office/drawing/2014/main" id="{6AE4826A-E199-A9D7-B523-65348C226786}"/>
                    </a:ext>
                  </a:extLst>
                </p14:cNvPr>
                <p14:cNvContentPartPr/>
                <p14:nvPr/>
              </p14:nvContentPartPr>
              <p14:xfrm>
                <a:off x="3303589" y="3314422"/>
                <a:ext cx="82800" cy="298440"/>
              </p14:xfrm>
            </p:contentPart>
          </mc:Choice>
          <mc:Fallback>
            <p:pic>
              <p:nvPicPr>
                <p:cNvPr id="174850" name="Freihand 174849">
                  <a:extLst>
                    <a:ext uri="{FF2B5EF4-FFF2-40B4-BE49-F238E27FC236}">
                      <a16:creationId xmlns:a16="http://schemas.microsoft.com/office/drawing/2014/main" id="{6AE4826A-E199-A9D7-B523-65348C226786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3294949" y="3305422"/>
                  <a:ext cx="100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175446" name="Freihand 175445">
                  <a:extLst>
                    <a:ext uri="{FF2B5EF4-FFF2-40B4-BE49-F238E27FC236}">
                      <a16:creationId xmlns:a16="http://schemas.microsoft.com/office/drawing/2014/main" id="{E6D8322C-6DDF-3F3E-21FE-1D69F07673CE}"/>
                    </a:ext>
                  </a:extLst>
                </p14:cNvPr>
                <p14:cNvContentPartPr/>
                <p14:nvPr/>
              </p14:nvContentPartPr>
              <p14:xfrm>
                <a:off x="2709949" y="4465702"/>
                <a:ext cx="691560" cy="1124640"/>
              </p14:xfrm>
            </p:contentPart>
          </mc:Choice>
          <mc:Fallback>
            <p:pic>
              <p:nvPicPr>
                <p:cNvPr id="175446" name="Freihand 175445">
                  <a:extLst>
                    <a:ext uri="{FF2B5EF4-FFF2-40B4-BE49-F238E27FC236}">
                      <a16:creationId xmlns:a16="http://schemas.microsoft.com/office/drawing/2014/main" id="{E6D8322C-6DDF-3F3E-21FE-1D69F07673CE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2701309" y="4456702"/>
                  <a:ext cx="709200" cy="114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460038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4819" name="Freihand 174818">
                <a:extLst>
                  <a:ext uri="{FF2B5EF4-FFF2-40B4-BE49-F238E27FC236}">
                    <a16:creationId xmlns:a16="http://schemas.microsoft.com/office/drawing/2014/main" id="{CAF30C2C-F41F-4522-3FAB-F0EB75AC3D7C}"/>
                  </a:ext>
                </a:extLst>
              </p14:cNvPr>
              <p14:cNvContentPartPr/>
              <p14:nvPr/>
            </p14:nvContentPartPr>
            <p14:xfrm>
              <a:off x="418549" y="3902662"/>
              <a:ext cx="2700360" cy="80640"/>
            </p14:xfrm>
          </p:contentPart>
        </mc:Choice>
        <mc:Fallback>
          <p:pic>
            <p:nvPicPr>
              <p:cNvPr id="174819" name="Freihand 174818">
                <a:extLst>
                  <a:ext uri="{FF2B5EF4-FFF2-40B4-BE49-F238E27FC236}">
                    <a16:creationId xmlns:a16="http://schemas.microsoft.com/office/drawing/2014/main" id="{CAF30C2C-F41F-4522-3FAB-F0EB75AC3D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909" y="3894022"/>
                <a:ext cx="2718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4820" name="Freihand 174819">
                <a:extLst>
                  <a:ext uri="{FF2B5EF4-FFF2-40B4-BE49-F238E27FC236}">
                    <a16:creationId xmlns:a16="http://schemas.microsoft.com/office/drawing/2014/main" id="{4D4D4FFC-9511-F5AD-488D-739E7BA2AE7A}"/>
                  </a:ext>
                </a:extLst>
              </p14:cNvPr>
              <p14:cNvContentPartPr/>
              <p14:nvPr/>
            </p14:nvContentPartPr>
            <p14:xfrm>
              <a:off x="611149" y="1768582"/>
              <a:ext cx="67680" cy="2602440"/>
            </p14:xfrm>
          </p:contentPart>
        </mc:Choice>
        <mc:Fallback>
          <p:pic>
            <p:nvPicPr>
              <p:cNvPr id="174820" name="Freihand 174819">
                <a:extLst>
                  <a:ext uri="{FF2B5EF4-FFF2-40B4-BE49-F238E27FC236}">
                    <a16:creationId xmlns:a16="http://schemas.microsoft.com/office/drawing/2014/main" id="{4D4D4FFC-9511-F5AD-488D-739E7BA2AE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2149" y="1759942"/>
                <a:ext cx="85320" cy="26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4821" name="Freihand 174820">
                <a:extLst>
                  <a:ext uri="{FF2B5EF4-FFF2-40B4-BE49-F238E27FC236}">
                    <a16:creationId xmlns:a16="http://schemas.microsoft.com/office/drawing/2014/main" id="{002CC404-1EF3-5135-FE78-A3449191ABDB}"/>
                  </a:ext>
                </a:extLst>
              </p14:cNvPr>
              <p14:cNvContentPartPr/>
              <p14:nvPr/>
            </p14:nvContentPartPr>
            <p14:xfrm>
              <a:off x="478309" y="1617742"/>
              <a:ext cx="322200" cy="216360"/>
            </p14:xfrm>
          </p:contentPart>
        </mc:Choice>
        <mc:Fallback>
          <p:pic>
            <p:nvPicPr>
              <p:cNvPr id="174821" name="Freihand 174820">
                <a:extLst>
                  <a:ext uri="{FF2B5EF4-FFF2-40B4-BE49-F238E27FC236}">
                    <a16:creationId xmlns:a16="http://schemas.microsoft.com/office/drawing/2014/main" id="{002CC404-1EF3-5135-FE78-A3449191AB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669" y="1609102"/>
                <a:ext cx="3398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4823" name="Freihand 174822">
                <a:extLst>
                  <a:ext uri="{FF2B5EF4-FFF2-40B4-BE49-F238E27FC236}">
                    <a16:creationId xmlns:a16="http://schemas.microsoft.com/office/drawing/2014/main" id="{17A5D21F-F783-9399-2691-2B5D2E64A698}"/>
                  </a:ext>
                </a:extLst>
              </p14:cNvPr>
              <p14:cNvContentPartPr/>
              <p14:nvPr/>
            </p14:nvContentPartPr>
            <p14:xfrm>
              <a:off x="3031789" y="3899782"/>
              <a:ext cx="120960" cy="226800"/>
            </p14:xfrm>
          </p:contentPart>
        </mc:Choice>
        <mc:Fallback>
          <p:pic>
            <p:nvPicPr>
              <p:cNvPr id="174823" name="Freihand 174822">
                <a:extLst>
                  <a:ext uri="{FF2B5EF4-FFF2-40B4-BE49-F238E27FC236}">
                    <a16:creationId xmlns:a16="http://schemas.microsoft.com/office/drawing/2014/main" id="{17A5D21F-F783-9399-2691-2B5D2E64A6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23149" y="3890782"/>
                <a:ext cx="1386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825" name="Freihand 174824">
                <a:extLst>
                  <a:ext uri="{FF2B5EF4-FFF2-40B4-BE49-F238E27FC236}">
                    <a16:creationId xmlns:a16="http://schemas.microsoft.com/office/drawing/2014/main" id="{50BFF041-DBD0-BB43-007A-6472D6A4D2AD}"/>
                  </a:ext>
                </a:extLst>
              </p14:cNvPr>
              <p14:cNvContentPartPr/>
              <p14:nvPr/>
            </p14:nvContentPartPr>
            <p14:xfrm>
              <a:off x="306589" y="1576702"/>
              <a:ext cx="82080" cy="95760"/>
            </p14:xfrm>
          </p:contentPart>
        </mc:Choice>
        <mc:Fallback>
          <p:pic>
            <p:nvPicPr>
              <p:cNvPr id="174825" name="Freihand 174824">
                <a:extLst>
                  <a:ext uri="{FF2B5EF4-FFF2-40B4-BE49-F238E27FC236}">
                    <a16:creationId xmlns:a16="http://schemas.microsoft.com/office/drawing/2014/main" id="{50BFF041-DBD0-BB43-007A-6472D6A4D2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949" y="1568062"/>
                <a:ext cx="997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826" name="Freihand 174825">
                <a:extLst>
                  <a:ext uri="{FF2B5EF4-FFF2-40B4-BE49-F238E27FC236}">
                    <a16:creationId xmlns:a16="http://schemas.microsoft.com/office/drawing/2014/main" id="{B817DD6E-AD91-F6F2-EDFC-C25156C2A9FC}"/>
                  </a:ext>
                </a:extLst>
              </p14:cNvPr>
              <p14:cNvContentPartPr/>
              <p14:nvPr/>
            </p14:nvContentPartPr>
            <p14:xfrm>
              <a:off x="337909" y="1433782"/>
              <a:ext cx="13320" cy="7200"/>
            </p14:xfrm>
          </p:contentPart>
        </mc:Choice>
        <mc:Fallback>
          <p:pic>
            <p:nvPicPr>
              <p:cNvPr id="174826" name="Freihand 174825">
                <a:extLst>
                  <a:ext uri="{FF2B5EF4-FFF2-40B4-BE49-F238E27FC236}">
                    <a16:creationId xmlns:a16="http://schemas.microsoft.com/office/drawing/2014/main" id="{B817DD6E-AD91-F6F2-EDFC-C25156C2A9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8909" y="1425142"/>
                <a:ext cx="309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836" name="Freihand 174835">
                <a:extLst>
                  <a:ext uri="{FF2B5EF4-FFF2-40B4-BE49-F238E27FC236}">
                    <a16:creationId xmlns:a16="http://schemas.microsoft.com/office/drawing/2014/main" id="{2F80B249-E25B-907D-67D6-557C0BAE9FD9}"/>
                  </a:ext>
                </a:extLst>
              </p14:cNvPr>
              <p14:cNvContentPartPr/>
              <p14:nvPr/>
            </p14:nvContentPartPr>
            <p14:xfrm>
              <a:off x="1469389" y="1655902"/>
              <a:ext cx="138240" cy="2811600"/>
            </p14:xfrm>
          </p:contentPart>
        </mc:Choice>
        <mc:Fallback>
          <p:pic>
            <p:nvPicPr>
              <p:cNvPr id="174836" name="Freihand 174835">
                <a:extLst>
                  <a:ext uri="{FF2B5EF4-FFF2-40B4-BE49-F238E27FC236}">
                    <a16:creationId xmlns:a16="http://schemas.microsoft.com/office/drawing/2014/main" id="{2F80B249-E25B-907D-67D6-557C0BAE9FD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60389" y="1646902"/>
                <a:ext cx="155880" cy="28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4837" name="Freihand 174836">
                <a:extLst>
                  <a:ext uri="{FF2B5EF4-FFF2-40B4-BE49-F238E27FC236}">
                    <a16:creationId xmlns:a16="http://schemas.microsoft.com/office/drawing/2014/main" id="{02A5BCAD-349C-E332-67AE-DE357A44387F}"/>
                  </a:ext>
                </a:extLst>
              </p14:cNvPr>
              <p14:cNvContentPartPr/>
              <p14:nvPr/>
            </p14:nvContentPartPr>
            <p14:xfrm>
              <a:off x="792229" y="1933822"/>
              <a:ext cx="1845360" cy="1681200"/>
            </p14:xfrm>
          </p:contentPart>
        </mc:Choice>
        <mc:Fallback>
          <p:pic>
            <p:nvPicPr>
              <p:cNvPr id="174837" name="Freihand 174836">
                <a:extLst>
                  <a:ext uri="{FF2B5EF4-FFF2-40B4-BE49-F238E27FC236}">
                    <a16:creationId xmlns:a16="http://schemas.microsoft.com/office/drawing/2014/main" id="{02A5BCAD-349C-E332-67AE-DE357A4438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3589" y="1925182"/>
                <a:ext cx="1863000" cy="16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4860" name="Freihand 174859">
                <a:extLst>
                  <a:ext uri="{FF2B5EF4-FFF2-40B4-BE49-F238E27FC236}">
                    <a16:creationId xmlns:a16="http://schemas.microsoft.com/office/drawing/2014/main" id="{4945060F-E010-CAEB-9E61-74E4ACFA6ACB}"/>
                  </a:ext>
                </a:extLst>
              </p14:cNvPr>
              <p14:cNvContentPartPr/>
              <p14:nvPr/>
            </p14:nvContentPartPr>
            <p14:xfrm>
              <a:off x="770629" y="2964142"/>
              <a:ext cx="163800" cy="28800"/>
            </p14:xfrm>
          </p:contentPart>
        </mc:Choice>
        <mc:Fallback>
          <p:pic>
            <p:nvPicPr>
              <p:cNvPr id="174860" name="Freihand 174859">
                <a:extLst>
                  <a:ext uri="{FF2B5EF4-FFF2-40B4-BE49-F238E27FC236}">
                    <a16:creationId xmlns:a16="http://schemas.microsoft.com/office/drawing/2014/main" id="{4945060F-E010-CAEB-9E61-74E4ACFA6AC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1989" y="2955502"/>
                <a:ext cx="181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4861" name="Freihand 174860">
                <a:extLst>
                  <a:ext uri="{FF2B5EF4-FFF2-40B4-BE49-F238E27FC236}">
                    <a16:creationId xmlns:a16="http://schemas.microsoft.com/office/drawing/2014/main" id="{AF77D087-E9EE-9D20-B8BC-7A054304130B}"/>
                  </a:ext>
                </a:extLst>
              </p14:cNvPr>
              <p14:cNvContentPartPr/>
              <p14:nvPr/>
            </p14:nvContentPartPr>
            <p14:xfrm>
              <a:off x="1216669" y="2952262"/>
              <a:ext cx="459720" cy="25200"/>
            </p14:xfrm>
          </p:contentPart>
        </mc:Choice>
        <mc:Fallback>
          <p:pic>
            <p:nvPicPr>
              <p:cNvPr id="174861" name="Freihand 174860">
                <a:extLst>
                  <a:ext uri="{FF2B5EF4-FFF2-40B4-BE49-F238E27FC236}">
                    <a16:creationId xmlns:a16="http://schemas.microsoft.com/office/drawing/2014/main" id="{AF77D087-E9EE-9D20-B8BC-7A054304130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07669" y="2943622"/>
                <a:ext cx="477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4862" name="Freihand 174861">
                <a:extLst>
                  <a:ext uri="{FF2B5EF4-FFF2-40B4-BE49-F238E27FC236}">
                    <a16:creationId xmlns:a16="http://schemas.microsoft.com/office/drawing/2014/main" id="{6D32BC6F-6135-B7D1-4A97-860720D1D4EC}"/>
                  </a:ext>
                </a:extLst>
              </p14:cNvPr>
              <p14:cNvContentPartPr/>
              <p14:nvPr/>
            </p14:nvContentPartPr>
            <p14:xfrm>
              <a:off x="1954309" y="2997262"/>
              <a:ext cx="39600" cy="1800"/>
            </p14:xfrm>
          </p:contentPart>
        </mc:Choice>
        <mc:Fallback>
          <p:pic>
            <p:nvPicPr>
              <p:cNvPr id="174862" name="Freihand 174861">
                <a:extLst>
                  <a:ext uri="{FF2B5EF4-FFF2-40B4-BE49-F238E27FC236}">
                    <a16:creationId xmlns:a16="http://schemas.microsoft.com/office/drawing/2014/main" id="{6D32BC6F-6135-B7D1-4A97-860720D1D4E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45669" y="2988622"/>
                <a:ext cx="5724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899" name="Gruppieren 174898">
            <a:extLst>
              <a:ext uri="{FF2B5EF4-FFF2-40B4-BE49-F238E27FC236}">
                <a16:creationId xmlns:a16="http://schemas.microsoft.com/office/drawing/2014/main" id="{683366EC-A153-C7C5-76C5-797C59F870D2}"/>
              </a:ext>
            </a:extLst>
          </p:cNvPr>
          <p:cNvGrpSpPr/>
          <p:nvPr/>
        </p:nvGrpSpPr>
        <p:grpSpPr>
          <a:xfrm>
            <a:off x="2483149" y="15382"/>
            <a:ext cx="4972680" cy="6837480"/>
            <a:chOff x="2483149" y="15382"/>
            <a:chExt cx="4972680" cy="68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4797" name="Freihand 174796">
                  <a:extLst>
                    <a:ext uri="{FF2B5EF4-FFF2-40B4-BE49-F238E27FC236}">
                      <a16:creationId xmlns:a16="http://schemas.microsoft.com/office/drawing/2014/main" id="{720CE44A-9E8A-A86C-CC95-7CC08B91B84E}"/>
                    </a:ext>
                  </a:extLst>
                </p14:cNvPr>
                <p14:cNvContentPartPr/>
                <p14:nvPr/>
              </p14:nvContentPartPr>
              <p14:xfrm>
                <a:off x="3421669" y="2284102"/>
                <a:ext cx="97560" cy="1773720"/>
              </p14:xfrm>
            </p:contentPart>
          </mc:Choice>
          <mc:Fallback>
            <p:pic>
              <p:nvPicPr>
                <p:cNvPr id="174797" name="Freihand 174796">
                  <a:extLst>
                    <a:ext uri="{FF2B5EF4-FFF2-40B4-BE49-F238E27FC236}">
                      <a16:creationId xmlns:a16="http://schemas.microsoft.com/office/drawing/2014/main" id="{720CE44A-9E8A-A86C-CC95-7CC08B91B8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13029" y="2275102"/>
                  <a:ext cx="115200" cy="17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4798" name="Freihand 174797">
                  <a:extLst>
                    <a:ext uri="{FF2B5EF4-FFF2-40B4-BE49-F238E27FC236}">
                      <a16:creationId xmlns:a16="http://schemas.microsoft.com/office/drawing/2014/main" id="{888697C9-1417-DA38-84B3-A1B1A9BB4349}"/>
                    </a:ext>
                  </a:extLst>
                </p14:cNvPr>
                <p14:cNvContentPartPr/>
                <p14:nvPr/>
              </p14:nvContentPartPr>
              <p14:xfrm>
                <a:off x="3318709" y="3913462"/>
                <a:ext cx="2941560" cy="42840"/>
              </p14:xfrm>
            </p:contentPart>
          </mc:Choice>
          <mc:Fallback>
            <p:pic>
              <p:nvPicPr>
                <p:cNvPr id="174798" name="Freihand 174797">
                  <a:extLst>
                    <a:ext uri="{FF2B5EF4-FFF2-40B4-BE49-F238E27FC236}">
                      <a16:creationId xmlns:a16="http://schemas.microsoft.com/office/drawing/2014/main" id="{888697C9-1417-DA38-84B3-A1B1A9BB43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09709" y="3904462"/>
                  <a:ext cx="2959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4799" name="Freihand 174798">
                  <a:extLst>
                    <a:ext uri="{FF2B5EF4-FFF2-40B4-BE49-F238E27FC236}">
                      <a16:creationId xmlns:a16="http://schemas.microsoft.com/office/drawing/2014/main" id="{4D93026B-FA49-9730-87E2-9D458150B535}"/>
                    </a:ext>
                  </a:extLst>
                </p14:cNvPr>
                <p14:cNvContentPartPr/>
                <p14:nvPr/>
              </p14:nvContentPartPr>
              <p14:xfrm>
                <a:off x="6268549" y="3847942"/>
                <a:ext cx="141480" cy="221760"/>
              </p14:xfrm>
            </p:contentPart>
          </mc:Choice>
          <mc:Fallback>
            <p:pic>
              <p:nvPicPr>
                <p:cNvPr id="174799" name="Freihand 174798">
                  <a:extLst>
                    <a:ext uri="{FF2B5EF4-FFF2-40B4-BE49-F238E27FC236}">
                      <a16:creationId xmlns:a16="http://schemas.microsoft.com/office/drawing/2014/main" id="{4D93026B-FA49-9730-87E2-9D458150B53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59909" y="3839302"/>
                  <a:ext cx="159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4801" name="Freihand 174800">
                  <a:extLst>
                    <a:ext uri="{FF2B5EF4-FFF2-40B4-BE49-F238E27FC236}">
                      <a16:creationId xmlns:a16="http://schemas.microsoft.com/office/drawing/2014/main" id="{E3B6F421-ABE5-FA87-5398-5D5082A9D719}"/>
                    </a:ext>
                  </a:extLst>
                </p14:cNvPr>
                <p14:cNvContentPartPr/>
                <p14:nvPr/>
              </p14:nvContentPartPr>
              <p14:xfrm>
                <a:off x="3343909" y="2168542"/>
                <a:ext cx="244080" cy="192960"/>
              </p14:xfrm>
            </p:contentPart>
          </mc:Choice>
          <mc:Fallback>
            <p:pic>
              <p:nvPicPr>
                <p:cNvPr id="174801" name="Freihand 174800">
                  <a:extLst>
                    <a:ext uri="{FF2B5EF4-FFF2-40B4-BE49-F238E27FC236}">
                      <a16:creationId xmlns:a16="http://schemas.microsoft.com/office/drawing/2014/main" id="{E3B6F421-ABE5-FA87-5398-5D5082A9D71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35269" y="2159542"/>
                  <a:ext cx="261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4806" name="Freihand 174805">
                  <a:extLst>
                    <a:ext uri="{FF2B5EF4-FFF2-40B4-BE49-F238E27FC236}">
                      <a16:creationId xmlns:a16="http://schemas.microsoft.com/office/drawing/2014/main" id="{97FB5D72-032F-36E6-6B08-A8ADA6D65143}"/>
                    </a:ext>
                  </a:extLst>
                </p14:cNvPr>
                <p14:cNvContentPartPr/>
                <p14:nvPr/>
              </p14:nvContentPartPr>
              <p14:xfrm>
                <a:off x="6205549" y="4179862"/>
                <a:ext cx="81720" cy="31680"/>
              </p14:xfrm>
            </p:contentPart>
          </mc:Choice>
          <mc:Fallback>
            <p:pic>
              <p:nvPicPr>
                <p:cNvPr id="174806" name="Freihand 174805">
                  <a:extLst>
                    <a:ext uri="{FF2B5EF4-FFF2-40B4-BE49-F238E27FC236}">
                      <a16:creationId xmlns:a16="http://schemas.microsoft.com/office/drawing/2014/main" id="{97FB5D72-032F-36E6-6B08-A8ADA6D651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96909" y="4170862"/>
                  <a:ext cx="99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4807" name="Freihand 174806">
                  <a:extLst>
                    <a:ext uri="{FF2B5EF4-FFF2-40B4-BE49-F238E27FC236}">
                      <a16:creationId xmlns:a16="http://schemas.microsoft.com/office/drawing/2014/main" id="{2A215358-8FD2-69DE-95FC-FBE2C9C7CEA7}"/>
                    </a:ext>
                  </a:extLst>
                </p14:cNvPr>
                <p14:cNvContentPartPr/>
                <p14:nvPr/>
              </p14:nvContentPartPr>
              <p14:xfrm>
                <a:off x="6243709" y="4166902"/>
                <a:ext cx="87120" cy="203760"/>
              </p14:xfrm>
            </p:contentPart>
          </mc:Choice>
          <mc:Fallback>
            <p:pic>
              <p:nvPicPr>
                <p:cNvPr id="174807" name="Freihand 174806">
                  <a:extLst>
                    <a:ext uri="{FF2B5EF4-FFF2-40B4-BE49-F238E27FC236}">
                      <a16:creationId xmlns:a16="http://schemas.microsoft.com/office/drawing/2014/main" id="{2A215358-8FD2-69DE-95FC-FBE2C9C7CEA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35069" y="4158262"/>
                  <a:ext cx="104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4813" name="Freihand 174812">
                  <a:extLst>
                    <a:ext uri="{FF2B5EF4-FFF2-40B4-BE49-F238E27FC236}">
                      <a16:creationId xmlns:a16="http://schemas.microsoft.com/office/drawing/2014/main" id="{8E9F1087-7725-EC5A-BFEA-70C26E9B8899}"/>
                    </a:ext>
                  </a:extLst>
                </p14:cNvPr>
                <p14:cNvContentPartPr/>
                <p14:nvPr/>
              </p14:nvContentPartPr>
              <p14:xfrm>
                <a:off x="4854109" y="2726902"/>
                <a:ext cx="4320" cy="38160"/>
              </p14:xfrm>
            </p:contentPart>
          </mc:Choice>
          <mc:Fallback>
            <p:pic>
              <p:nvPicPr>
                <p:cNvPr id="174813" name="Freihand 174812">
                  <a:extLst>
                    <a:ext uri="{FF2B5EF4-FFF2-40B4-BE49-F238E27FC236}">
                      <a16:creationId xmlns:a16="http://schemas.microsoft.com/office/drawing/2014/main" id="{8E9F1087-7725-EC5A-BFEA-70C26E9B889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45469" y="2718262"/>
                  <a:ext cx="21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4814" name="Freihand 174813">
                  <a:extLst>
                    <a:ext uri="{FF2B5EF4-FFF2-40B4-BE49-F238E27FC236}">
                      <a16:creationId xmlns:a16="http://schemas.microsoft.com/office/drawing/2014/main" id="{900BD571-66B8-017D-5440-94A288FF9F55}"/>
                    </a:ext>
                  </a:extLst>
                </p14:cNvPr>
                <p14:cNvContentPartPr/>
                <p14:nvPr/>
              </p14:nvContentPartPr>
              <p14:xfrm>
                <a:off x="4721629" y="3279502"/>
                <a:ext cx="75240" cy="645480"/>
              </p14:xfrm>
            </p:contentPart>
          </mc:Choice>
          <mc:Fallback>
            <p:pic>
              <p:nvPicPr>
                <p:cNvPr id="174814" name="Freihand 174813">
                  <a:extLst>
                    <a:ext uri="{FF2B5EF4-FFF2-40B4-BE49-F238E27FC236}">
                      <a16:creationId xmlns:a16="http://schemas.microsoft.com/office/drawing/2014/main" id="{900BD571-66B8-017D-5440-94A288FF9F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12989" y="3270862"/>
                  <a:ext cx="9288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4815" name="Freihand 174814">
                  <a:extLst>
                    <a:ext uri="{FF2B5EF4-FFF2-40B4-BE49-F238E27FC236}">
                      <a16:creationId xmlns:a16="http://schemas.microsoft.com/office/drawing/2014/main" id="{47F45616-D12F-F079-BDEB-961939A61EE9}"/>
                    </a:ext>
                  </a:extLst>
                </p14:cNvPr>
                <p14:cNvContentPartPr/>
                <p14:nvPr/>
              </p14:nvContentPartPr>
              <p14:xfrm>
                <a:off x="3549109" y="2510182"/>
                <a:ext cx="1960200" cy="1405080"/>
              </p14:xfrm>
            </p:contentPart>
          </mc:Choice>
          <mc:Fallback>
            <p:pic>
              <p:nvPicPr>
                <p:cNvPr id="174815" name="Freihand 174814">
                  <a:extLst>
                    <a:ext uri="{FF2B5EF4-FFF2-40B4-BE49-F238E27FC236}">
                      <a16:creationId xmlns:a16="http://schemas.microsoft.com/office/drawing/2014/main" id="{47F45616-D12F-F079-BDEB-961939A61EE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40469" y="2501182"/>
                  <a:ext cx="1977840" cy="14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74816" name="Freihand 174815">
                  <a:extLst>
                    <a:ext uri="{FF2B5EF4-FFF2-40B4-BE49-F238E27FC236}">
                      <a16:creationId xmlns:a16="http://schemas.microsoft.com/office/drawing/2014/main" id="{52D204DA-2EB1-D305-5AA9-5AF9BFEE7263}"/>
                    </a:ext>
                  </a:extLst>
                </p14:cNvPr>
                <p14:cNvContentPartPr/>
                <p14:nvPr/>
              </p14:nvContentPartPr>
              <p14:xfrm>
                <a:off x="5428669" y="3562822"/>
                <a:ext cx="7200" cy="140040"/>
              </p14:xfrm>
            </p:contentPart>
          </mc:Choice>
          <mc:Fallback>
            <p:pic>
              <p:nvPicPr>
                <p:cNvPr id="174816" name="Freihand 174815">
                  <a:extLst>
                    <a:ext uri="{FF2B5EF4-FFF2-40B4-BE49-F238E27FC236}">
                      <a16:creationId xmlns:a16="http://schemas.microsoft.com/office/drawing/2014/main" id="{52D204DA-2EB1-D305-5AA9-5AF9BFEE726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19669" y="3553822"/>
                  <a:ext cx="24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74817" name="Freihand 174816">
                  <a:extLst>
                    <a:ext uri="{FF2B5EF4-FFF2-40B4-BE49-F238E27FC236}">
                      <a16:creationId xmlns:a16="http://schemas.microsoft.com/office/drawing/2014/main" id="{46ADC6F2-5BC6-AC8B-5F51-169AD85CF541}"/>
                    </a:ext>
                  </a:extLst>
                </p14:cNvPr>
                <p14:cNvContentPartPr/>
                <p14:nvPr/>
              </p14:nvContentPartPr>
              <p14:xfrm>
                <a:off x="5507509" y="3532222"/>
                <a:ext cx="92160" cy="180000"/>
              </p14:xfrm>
            </p:contentPart>
          </mc:Choice>
          <mc:Fallback>
            <p:pic>
              <p:nvPicPr>
                <p:cNvPr id="174817" name="Freihand 174816">
                  <a:extLst>
                    <a:ext uri="{FF2B5EF4-FFF2-40B4-BE49-F238E27FC236}">
                      <a16:creationId xmlns:a16="http://schemas.microsoft.com/office/drawing/2014/main" id="{46ADC6F2-5BC6-AC8B-5F51-169AD85CF5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98509" y="3523582"/>
                  <a:ext cx="109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4828" name="Freihand 174827">
                  <a:extLst>
                    <a:ext uri="{FF2B5EF4-FFF2-40B4-BE49-F238E27FC236}">
                      <a16:creationId xmlns:a16="http://schemas.microsoft.com/office/drawing/2014/main" id="{55F9E1AC-F602-B337-465A-380B847FD0A6}"/>
                    </a:ext>
                  </a:extLst>
                </p14:cNvPr>
                <p14:cNvContentPartPr/>
                <p14:nvPr/>
              </p14:nvContentPartPr>
              <p14:xfrm>
                <a:off x="2718229" y="4149262"/>
                <a:ext cx="82080" cy="158040"/>
              </p14:xfrm>
            </p:contentPart>
          </mc:Choice>
          <mc:Fallback>
            <p:pic>
              <p:nvPicPr>
                <p:cNvPr id="174828" name="Freihand 174827">
                  <a:extLst>
                    <a:ext uri="{FF2B5EF4-FFF2-40B4-BE49-F238E27FC236}">
                      <a16:creationId xmlns:a16="http://schemas.microsoft.com/office/drawing/2014/main" id="{55F9E1AC-F602-B337-465A-380B847FD0A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09229" y="4140622"/>
                  <a:ext cx="99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74829" name="Freihand 174828">
                  <a:extLst>
                    <a:ext uri="{FF2B5EF4-FFF2-40B4-BE49-F238E27FC236}">
                      <a16:creationId xmlns:a16="http://schemas.microsoft.com/office/drawing/2014/main" id="{967C51C9-F556-C84B-68A4-267ADDCAB81E}"/>
                    </a:ext>
                  </a:extLst>
                </p14:cNvPr>
                <p14:cNvContentPartPr/>
                <p14:nvPr/>
              </p14:nvContentPartPr>
              <p14:xfrm>
                <a:off x="2861509" y="4241782"/>
                <a:ext cx="6480" cy="93240"/>
              </p14:xfrm>
            </p:contentPart>
          </mc:Choice>
          <mc:Fallback>
            <p:pic>
              <p:nvPicPr>
                <p:cNvPr id="174829" name="Freihand 174828">
                  <a:extLst>
                    <a:ext uri="{FF2B5EF4-FFF2-40B4-BE49-F238E27FC236}">
                      <a16:creationId xmlns:a16="http://schemas.microsoft.com/office/drawing/2014/main" id="{967C51C9-F556-C84B-68A4-267ADDCAB81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52509" y="4232782"/>
                  <a:ext cx="2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74831" name="Freihand 174830">
                  <a:extLst>
                    <a:ext uri="{FF2B5EF4-FFF2-40B4-BE49-F238E27FC236}">
                      <a16:creationId xmlns:a16="http://schemas.microsoft.com/office/drawing/2014/main" id="{0E7BCAB8-55A7-8958-931A-2005AD4BC865}"/>
                    </a:ext>
                  </a:extLst>
                </p14:cNvPr>
                <p14:cNvContentPartPr/>
                <p14:nvPr/>
              </p14:nvContentPartPr>
              <p14:xfrm>
                <a:off x="2948629" y="4122622"/>
                <a:ext cx="97560" cy="126000"/>
              </p14:xfrm>
            </p:contentPart>
          </mc:Choice>
          <mc:Fallback>
            <p:pic>
              <p:nvPicPr>
                <p:cNvPr id="174831" name="Freihand 174830">
                  <a:extLst>
                    <a:ext uri="{FF2B5EF4-FFF2-40B4-BE49-F238E27FC236}">
                      <a16:creationId xmlns:a16="http://schemas.microsoft.com/office/drawing/2014/main" id="{0E7BCAB8-55A7-8958-931A-2005AD4BC8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39989" y="4113982"/>
                  <a:ext cx="115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4832" name="Freihand 174831">
                  <a:extLst>
                    <a:ext uri="{FF2B5EF4-FFF2-40B4-BE49-F238E27FC236}">
                      <a16:creationId xmlns:a16="http://schemas.microsoft.com/office/drawing/2014/main" id="{2259ADB2-A364-D924-1C61-D031014C518F}"/>
                    </a:ext>
                  </a:extLst>
                </p14:cNvPr>
                <p14:cNvContentPartPr/>
                <p14:nvPr/>
              </p14:nvContentPartPr>
              <p14:xfrm>
                <a:off x="2937829" y="4153222"/>
                <a:ext cx="198720" cy="172800"/>
              </p14:xfrm>
            </p:contentPart>
          </mc:Choice>
          <mc:Fallback>
            <p:pic>
              <p:nvPicPr>
                <p:cNvPr id="174832" name="Freihand 174831">
                  <a:extLst>
                    <a:ext uri="{FF2B5EF4-FFF2-40B4-BE49-F238E27FC236}">
                      <a16:creationId xmlns:a16="http://schemas.microsoft.com/office/drawing/2014/main" id="{2259ADB2-A364-D924-1C61-D031014C518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28829" y="4144582"/>
                  <a:ext cx="216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74833" name="Freihand 174832">
                  <a:extLst>
                    <a:ext uri="{FF2B5EF4-FFF2-40B4-BE49-F238E27FC236}">
                      <a16:creationId xmlns:a16="http://schemas.microsoft.com/office/drawing/2014/main" id="{6FEC8184-6817-D72C-B4DE-94A0670172BA}"/>
                    </a:ext>
                  </a:extLst>
                </p14:cNvPr>
                <p14:cNvContentPartPr/>
                <p14:nvPr/>
              </p14:nvContentPartPr>
              <p14:xfrm>
                <a:off x="3059509" y="4339342"/>
                <a:ext cx="9000" cy="77400"/>
              </p14:xfrm>
            </p:contentPart>
          </mc:Choice>
          <mc:Fallback>
            <p:pic>
              <p:nvPicPr>
                <p:cNvPr id="174833" name="Freihand 174832">
                  <a:extLst>
                    <a:ext uri="{FF2B5EF4-FFF2-40B4-BE49-F238E27FC236}">
                      <a16:creationId xmlns:a16="http://schemas.microsoft.com/office/drawing/2014/main" id="{6FEC8184-6817-D72C-B4DE-94A0670172B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50869" y="4330342"/>
                  <a:ext cx="26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74834" name="Freihand 174833">
                  <a:extLst>
                    <a:ext uri="{FF2B5EF4-FFF2-40B4-BE49-F238E27FC236}">
                      <a16:creationId xmlns:a16="http://schemas.microsoft.com/office/drawing/2014/main" id="{C303FAA4-C3AD-0A45-C432-7E4E67F3C890}"/>
                    </a:ext>
                  </a:extLst>
                </p14:cNvPr>
                <p14:cNvContentPartPr/>
                <p14:nvPr/>
              </p14:nvContentPartPr>
              <p14:xfrm>
                <a:off x="3058069" y="4268782"/>
                <a:ext cx="85320" cy="107280"/>
              </p14:xfrm>
            </p:contentPart>
          </mc:Choice>
          <mc:Fallback>
            <p:pic>
              <p:nvPicPr>
                <p:cNvPr id="174834" name="Freihand 174833">
                  <a:extLst>
                    <a:ext uri="{FF2B5EF4-FFF2-40B4-BE49-F238E27FC236}">
                      <a16:creationId xmlns:a16="http://schemas.microsoft.com/office/drawing/2014/main" id="{C303FAA4-C3AD-0A45-C432-7E4E67F3C89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49069" y="4259782"/>
                  <a:ext cx="102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74844" name="Freihand 174843">
                  <a:extLst>
                    <a:ext uri="{FF2B5EF4-FFF2-40B4-BE49-F238E27FC236}">
                      <a16:creationId xmlns:a16="http://schemas.microsoft.com/office/drawing/2014/main" id="{BCAA94AC-C2C8-E21F-2713-099C5C55C5F3}"/>
                    </a:ext>
                  </a:extLst>
                </p14:cNvPr>
                <p14:cNvContentPartPr/>
                <p14:nvPr/>
              </p14:nvContentPartPr>
              <p14:xfrm>
                <a:off x="2712109" y="3431062"/>
                <a:ext cx="146520" cy="192960"/>
              </p14:xfrm>
            </p:contentPart>
          </mc:Choice>
          <mc:Fallback>
            <p:pic>
              <p:nvPicPr>
                <p:cNvPr id="174844" name="Freihand 174843">
                  <a:extLst>
                    <a:ext uri="{FF2B5EF4-FFF2-40B4-BE49-F238E27FC236}">
                      <a16:creationId xmlns:a16="http://schemas.microsoft.com/office/drawing/2014/main" id="{BCAA94AC-C2C8-E21F-2713-099C5C55C5F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03469" y="3422422"/>
                  <a:ext cx="164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4845" name="Freihand 174844">
                  <a:extLst>
                    <a:ext uri="{FF2B5EF4-FFF2-40B4-BE49-F238E27FC236}">
                      <a16:creationId xmlns:a16="http://schemas.microsoft.com/office/drawing/2014/main" id="{968EDBD1-88F4-4F75-3755-54ECD6FCF3FF}"/>
                    </a:ext>
                  </a:extLst>
                </p14:cNvPr>
                <p14:cNvContentPartPr/>
                <p14:nvPr/>
              </p14:nvContentPartPr>
              <p14:xfrm>
                <a:off x="2910829" y="3288862"/>
                <a:ext cx="64080" cy="326880"/>
              </p14:xfrm>
            </p:contentPart>
          </mc:Choice>
          <mc:Fallback>
            <p:pic>
              <p:nvPicPr>
                <p:cNvPr id="174845" name="Freihand 174844">
                  <a:extLst>
                    <a:ext uri="{FF2B5EF4-FFF2-40B4-BE49-F238E27FC236}">
                      <a16:creationId xmlns:a16="http://schemas.microsoft.com/office/drawing/2014/main" id="{968EDBD1-88F4-4F75-3755-54ECD6FCF3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01829" y="3280222"/>
                  <a:ext cx="817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4846" name="Freihand 174845">
                  <a:extLst>
                    <a:ext uri="{FF2B5EF4-FFF2-40B4-BE49-F238E27FC236}">
                      <a16:creationId xmlns:a16="http://schemas.microsoft.com/office/drawing/2014/main" id="{05D0B44F-7C9D-D300-8D6B-6863953E6FCE}"/>
                    </a:ext>
                  </a:extLst>
                </p14:cNvPr>
                <p14:cNvContentPartPr/>
                <p14:nvPr/>
              </p14:nvContentPartPr>
              <p14:xfrm>
                <a:off x="3048349" y="3457342"/>
                <a:ext cx="30960" cy="49320"/>
              </p14:xfrm>
            </p:contentPart>
          </mc:Choice>
          <mc:Fallback>
            <p:pic>
              <p:nvPicPr>
                <p:cNvPr id="174846" name="Freihand 174845">
                  <a:extLst>
                    <a:ext uri="{FF2B5EF4-FFF2-40B4-BE49-F238E27FC236}">
                      <a16:creationId xmlns:a16="http://schemas.microsoft.com/office/drawing/2014/main" id="{05D0B44F-7C9D-D300-8D6B-6863953E6F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39349" y="3448702"/>
                  <a:ext cx="48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4847" name="Freihand 174846">
                  <a:extLst>
                    <a:ext uri="{FF2B5EF4-FFF2-40B4-BE49-F238E27FC236}">
                      <a16:creationId xmlns:a16="http://schemas.microsoft.com/office/drawing/2014/main" id="{FB927777-8392-D463-72BA-72224415F37E}"/>
                    </a:ext>
                  </a:extLst>
                </p14:cNvPr>
                <p14:cNvContentPartPr/>
                <p14:nvPr/>
              </p14:nvContentPartPr>
              <p14:xfrm>
                <a:off x="3083269" y="3348262"/>
                <a:ext cx="8640" cy="23040"/>
              </p14:xfrm>
            </p:contentPart>
          </mc:Choice>
          <mc:Fallback>
            <p:pic>
              <p:nvPicPr>
                <p:cNvPr id="174847" name="Freihand 174846">
                  <a:extLst>
                    <a:ext uri="{FF2B5EF4-FFF2-40B4-BE49-F238E27FC236}">
                      <a16:creationId xmlns:a16="http://schemas.microsoft.com/office/drawing/2014/main" id="{FB927777-8392-D463-72BA-72224415F3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74629" y="3339262"/>
                  <a:ext cx="26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74848" name="Freihand 174847">
                  <a:extLst>
                    <a:ext uri="{FF2B5EF4-FFF2-40B4-BE49-F238E27FC236}">
                      <a16:creationId xmlns:a16="http://schemas.microsoft.com/office/drawing/2014/main" id="{F5B0E6DC-B081-C26F-564B-F555115C12FA}"/>
                    </a:ext>
                  </a:extLst>
                </p14:cNvPr>
                <p14:cNvContentPartPr/>
                <p14:nvPr/>
              </p14:nvContentPartPr>
              <p14:xfrm>
                <a:off x="3128629" y="3503062"/>
                <a:ext cx="6480" cy="21600"/>
              </p14:xfrm>
            </p:contentPart>
          </mc:Choice>
          <mc:Fallback>
            <p:pic>
              <p:nvPicPr>
                <p:cNvPr id="174848" name="Freihand 174847">
                  <a:extLst>
                    <a:ext uri="{FF2B5EF4-FFF2-40B4-BE49-F238E27FC236}">
                      <a16:creationId xmlns:a16="http://schemas.microsoft.com/office/drawing/2014/main" id="{F5B0E6DC-B081-C26F-564B-F555115C12F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19989" y="3494062"/>
                  <a:ext cx="24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74849" name="Freihand 174848">
                  <a:extLst>
                    <a:ext uri="{FF2B5EF4-FFF2-40B4-BE49-F238E27FC236}">
                      <a16:creationId xmlns:a16="http://schemas.microsoft.com/office/drawing/2014/main" id="{D92F2B28-B0E0-356D-2D98-94BF9E4D480B}"/>
                    </a:ext>
                  </a:extLst>
                </p14:cNvPr>
                <p14:cNvContentPartPr/>
                <p14:nvPr/>
              </p14:nvContentPartPr>
              <p14:xfrm>
                <a:off x="3202789" y="3446542"/>
                <a:ext cx="102240" cy="148680"/>
              </p14:xfrm>
            </p:contentPart>
          </mc:Choice>
          <mc:Fallback>
            <p:pic>
              <p:nvPicPr>
                <p:cNvPr id="174849" name="Freihand 174848">
                  <a:extLst>
                    <a:ext uri="{FF2B5EF4-FFF2-40B4-BE49-F238E27FC236}">
                      <a16:creationId xmlns:a16="http://schemas.microsoft.com/office/drawing/2014/main" id="{D92F2B28-B0E0-356D-2D98-94BF9E4D480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94149" y="3437902"/>
                  <a:ext cx="119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74850" name="Freihand 174849">
                  <a:extLst>
                    <a:ext uri="{FF2B5EF4-FFF2-40B4-BE49-F238E27FC236}">
                      <a16:creationId xmlns:a16="http://schemas.microsoft.com/office/drawing/2014/main" id="{6AE4826A-E199-A9D7-B523-65348C226786}"/>
                    </a:ext>
                  </a:extLst>
                </p14:cNvPr>
                <p14:cNvContentPartPr/>
                <p14:nvPr/>
              </p14:nvContentPartPr>
              <p14:xfrm>
                <a:off x="3303589" y="3314422"/>
                <a:ext cx="82800" cy="298440"/>
              </p14:xfrm>
            </p:contentPart>
          </mc:Choice>
          <mc:Fallback>
            <p:pic>
              <p:nvPicPr>
                <p:cNvPr id="174850" name="Freihand 174849">
                  <a:extLst>
                    <a:ext uri="{FF2B5EF4-FFF2-40B4-BE49-F238E27FC236}">
                      <a16:creationId xmlns:a16="http://schemas.microsoft.com/office/drawing/2014/main" id="{6AE4826A-E199-A9D7-B523-65348C22678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94949" y="3305422"/>
                  <a:ext cx="100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6CADC8E-0970-16F7-F73B-FB7CBF3C76FD}"/>
                    </a:ext>
                  </a:extLst>
                </p14:cNvPr>
                <p14:cNvContentPartPr/>
                <p14:nvPr/>
              </p14:nvContentPartPr>
              <p14:xfrm>
                <a:off x="3491869" y="133822"/>
                <a:ext cx="26640" cy="1928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6CADC8E-0970-16F7-F73B-FB7CBF3C76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83229" y="125182"/>
                  <a:ext cx="44280" cy="19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61EBAD-7394-7DA6-C47F-2B506385B106}"/>
                    </a:ext>
                  </a:extLst>
                </p14:cNvPr>
                <p14:cNvContentPartPr/>
                <p14:nvPr/>
              </p14:nvContentPartPr>
              <p14:xfrm>
                <a:off x="3333469" y="1938142"/>
                <a:ext cx="2705400" cy="73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61EBAD-7394-7DA6-C47F-2B506385B10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24829" y="1929142"/>
                  <a:ext cx="2723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59CAD3F-E6DC-1452-9293-C981B091A72B}"/>
                    </a:ext>
                  </a:extLst>
                </p14:cNvPr>
                <p14:cNvContentPartPr/>
                <p14:nvPr/>
              </p14:nvContentPartPr>
              <p14:xfrm>
                <a:off x="6053629" y="1883782"/>
                <a:ext cx="177480" cy="147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59CAD3F-E6DC-1452-9293-C981B091A7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44629" y="1874782"/>
                  <a:ext cx="195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F99511-0F78-3C27-55E5-002AFD6BE514}"/>
                    </a:ext>
                  </a:extLst>
                </p14:cNvPr>
                <p14:cNvContentPartPr/>
                <p14:nvPr/>
              </p14:nvContentPartPr>
              <p14:xfrm>
                <a:off x="3417709" y="65422"/>
                <a:ext cx="171000" cy="121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F99511-0F78-3C27-55E5-002AFD6BE51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08709" y="56422"/>
                  <a:ext cx="188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70F9646-A973-99A9-5B07-49DF0E6C9E55}"/>
                    </a:ext>
                  </a:extLst>
                </p14:cNvPr>
                <p14:cNvContentPartPr/>
                <p14:nvPr/>
              </p14:nvContentPartPr>
              <p14:xfrm>
                <a:off x="3043669" y="69742"/>
                <a:ext cx="65880" cy="82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70F9646-A973-99A9-5B07-49DF0E6C9E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34669" y="60742"/>
                  <a:ext cx="83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E70DD7-98BE-0BD1-4FE6-BF8991DBE2EC}"/>
                    </a:ext>
                  </a:extLst>
                </p14:cNvPr>
                <p14:cNvContentPartPr/>
                <p14:nvPr/>
              </p14:nvContentPartPr>
              <p14:xfrm>
                <a:off x="3081109" y="73702"/>
                <a:ext cx="48960" cy="177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E70DD7-98BE-0BD1-4FE6-BF8991DBE2E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72469" y="65062"/>
                  <a:ext cx="66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B1254C9-D78F-1240-C35E-6A54C016613A}"/>
                    </a:ext>
                  </a:extLst>
                </p14:cNvPr>
                <p14:cNvContentPartPr/>
                <p14:nvPr/>
              </p14:nvContentPartPr>
              <p14:xfrm>
                <a:off x="3161749" y="15382"/>
                <a:ext cx="152640" cy="108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B1254C9-D78F-1240-C35E-6A54C016613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53109" y="6382"/>
                  <a:ext cx="170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5178" name="Freihand 175177">
                  <a:extLst>
                    <a:ext uri="{FF2B5EF4-FFF2-40B4-BE49-F238E27FC236}">
                      <a16:creationId xmlns:a16="http://schemas.microsoft.com/office/drawing/2014/main" id="{3DB2D3BB-4F9B-E803-2815-CC2FE26A8CC6}"/>
                    </a:ext>
                  </a:extLst>
                </p14:cNvPr>
                <p14:cNvContentPartPr/>
                <p14:nvPr/>
              </p14:nvContentPartPr>
              <p14:xfrm>
                <a:off x="6016549" y="2115622"/>
                <a:ext cx="96480" cy="45720"/>
              </p14:xfrm>
            </p:contentPart>
          </mc:Choice>
          <mc:Fallback>
            <p:pic>
              <p:nvPicPr>
                <p:cNvPr id="175178" name="Freihand 175177">
                  <a:extLst>
                    <a:ext uri="{FF2B5EF4-FFF2-40B4-BE49-F238E27FC236}">
                      <a16:creationId xmlns:a16="http://schemas.microsoft.com/office/drawing/2014/main" id="{3DB2D3BB-4F9B-E803-2815-CC2FE26A8C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07909" y="2106622"/>
                  <a:ext cx="114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5206" name="Freihand 175205">
                  <a:extLst>
                    <a:ext uri="{FF2B5EF4-FFF2-40B4-BE49-F238E27FC236}">
                      <a16:creationId xmlns:a16="http://schemas.microsoft.com/office/drawing/2014/main" id="{28ADA9E5-0A0E-8351-8FCF-E9F68FD5AB10}"/>
                    </a:ext>
                  </a:extLst>
                </p14:cNvPr>
                <p14:cNvContentPartPr/>
                <p14:nvPr/>
              </p14:nvContentPartPr>
              <p14:xfrm>
                <a:off x="6072349" y="2092942"/>
                <a:ext cx="78120" cy="213840"/>
              </p14:xfrm>
            </p:contentPart>
          </mc:Choice>
          <mc:Fallback>
            <p:pic>
              <p:nvPicPr>
                <p:cNvPr id="175206" name="Freihand 175205">
                  <a:extLst>
                    <a:ext uri="{FF2B5EF4-FFF2-40B4-BE49-F238E27FC236}">
                      <a16:creationId xmlns:a16="http://schemas.microsoft.com/office/drawing/2014/main" id="{28ADA9E5-0A0E-8351-8FCF-E9F68FD5AB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63709" y="2083942"/>
                  <a:ext cx="95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5214" name="Freihand 175213">
                  <a:extLst>
                    <a:ext uri="{FF2B5EF4-FFF2-40B4-BE49-F238E27FC236}">
                      <a16:creationId xmlns:a16="http://schemas.microsoft.com/office/drawing/2014/main" id="{4819EB4C-50D4-6EB6-A588-C6FBD7F9C909}"/>
                    </a:ext>
                  </a:extLst>
                </p14:cNvPr>
                <p14:cNvContentPartPr/>
                <p14:nvPr/>
              </p14:nvContentPartPr>
              <p14:xfrm>
                <a:off x="3516709" y="263062"/>
                <a:ext cx="2394000" cy="1751760"/>
              </p14:xfrm>
            </p:contentPart>
          </mc:Choice>
          <mc:Fallback>
            <p:pic>
              <p:nvPicPr>
                <p:cNvPr id="175214" name="Freihand 175213">
                  <a:extLst>
                    <a:ext uri="{FF2B5EF4-FFF2-40B4-BE49-F238E27FC236}">
                      <a16:creationId xmlns:a16="http://schemas.microsoft.com/office/drawing/2014/main" id="{4819EB4C-50D4-6EB6-A588-C6FBD7F9C90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08069" y="254062"/>
                  <a:ext cx="2411640" cy="176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4740" name="Freihand 174739">
                  <a:extLst>
                    <a:ext uri="{FF2B5EF4-FFF2-40B4-BE49-F238E27FC236}">
                      <a16:creationId xmlns:a16="http://schemas.microsoft.com/office/drawing/2014/main" id="{5499E87A-83C4-9A31-E65A-35B0154055D8}"/>
                    </a:ext>
                  </a:extLst>
                </p14:cNvPr>
                <p14:cNvContentPartPr/>
                <p14:nvPr/>
              </p14:nvContentPartPr>
              <p14:xfrm>
                <a:off x="3992989" y="1680022"/>
                <a:ext cx="57960" cy="284400"/>
              </p14:xfrm>
            </p:contentPart>
          </mc:Choice>
          <mc:Fallback>
            <p:pic>
              <p:nvPicPr>
                <p:cNvPr id="174740" name="Freihand 174739">
                  <a:extLst>
                    <a:ext uri="{FF2B5EF4-FFF2-40B4-BE49-F238E27FC236}">
                      <a16:creationId xmlns:a16="http://schemas.microsoft.com/office/drawing/2014/main" id="{5499E87A-83C4-9A31-E65A-35B0154055D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84349" y="1671382"/>
                  <a:ext cx="75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4750" name="Freihand 174749">
                  <a:extLst>
                    <a:ext uri="{FF2B5EF4-FFF2-40B4-BE49-F238E27FC236}">
                      <a16:creationId xmlns:a16="http://schemas.microsoft.com/office/drawing/2014/main" id="{9627D981-65B7-5EE4-5E03-97D8DE66855C}"/>
                    </a:ext>
                  </a:extLst>
                </p14:cNvPr>
                <p14:cNvContentPartPr/>
                <p14:nvPr/>
              </p14:nvContentPartPr>
              <p14:xfrm>
                <a:off x="3756469" y="1821862"/>
                <a:ext cx="77040" cy="120960"/>
              </p14:xfrm>
            </p:contentPart>
          </mc:Choice>
          <mc:Fallback>
            <p:pic>
              <p:nvPicPr>
                <p:cNvPr id="174750" name="Freihand 174749">
                  <a:extLst>
                    <a:ext uri="{FF2B5EF4-FFF2-40B4-BE49-F238E27FC236}">
                      <a16:creationId xmlns:a16="http://schemas.microsoft.com/office/drawing/2014/main" id="{9627D981-65B7-5EE4-5E03-97D8DE66855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747829" y="1813222"/>
                  <a:ext cx="94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4751" name="Freihand 174750">
                  <a:extLst>
                    <a:ext uri="{FF2B5EF4-FFF2-40B4-BE49-F238E27FC236}">
                      <a16:creationId xmlns:a16="http://schemas.microsoft.com/office/drawing/2014/main" id="{DD658EE2-70C7-F500-9E39-512E4E0EDE7A}"/>
                    </a:ext>
                  </a:extLst>
                </p14:cNvPr>
                <p14:cNvContentPartPr/>
                <p14:nvPr/>
              </p14:nvContentPartPr>
              <p14:xfrm>
                <a:off x="3830989" y="1823302"/>
                <a:ext cx="54360" cy="151560"/>
              </p14:xfrm>
            </p:contentPart>
          </mc:Choice>
          <mc:Fallback>
            <p:pic>
              <p:nvPicPr>
                <p:cNvPr id="174751" name="Freihand 174750">
                  <a:extLst>
                    <a:ext uri="{FF2B5EF4-FFF2-40B4-BE49-F238E27FC236}">
                      <a16:creationId xmlns:a16="http://schemas.microsoft.com/office/drawing/2014/main" id="{DD658EE2-70C7-F500-9E39-512E4E0EDE7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22349" y="1814662"/>
                  <a:ext cx="72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74755" name="Freihand 174754">
                  <a:extLst>
                    <a:ext uri="{FF2B5EF4-FFF2-40B4-BE49-F238E27FC236}">
                      <a16:creationId xmlns:a16="http://schemas.microsoft.com/office/drawing/2014/main" id="{FBB9D62D-4ACA-C77E-8C81-31E07642E113}"/>
                    </a:ext>
                  </a:extLst>
                </p14:cNvPr>
                <p14:cNvContentPartPr/>
                <p14:nvPr/>
              </p14:nvContentPartPr>
              <p14:xfrm>
                <a:off x="3846109" y="1744462"/>
                <a:ext cx="150480" cy="98640"/>
              </p14:xfrm>
            </p:contentPart>
          </mc:Choice>
          <mc:Fallback>
            <p:pic>
              <p:nvPicPr>
                <p:cNvPr id="174755" name="Freihand 174754">
                  <a:extLst>
                    <a:ext uri="{FF2B5EF4-FFF2-40B4-BE49-F238E27FC236}">
                      <a16:creationId xmlns:a16="http://schemas.microsoft.com/office/drawing/2014/main" id="{FBB9D62D-4ACA-C77E-8C81-31E07642E11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37109" y="1735822"/>
                  <a:ext cx="168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4758" name="Freihand 174757">
                  <a:extLst>
                    <a:ext uri="{FF2B5EF4-FFF2-40B4-BE49-F238E27FC236}">
                      <a16:creationId xmlns:a16="http://schemas.microsoft.com/office/drawing/2014/main" id="{37C8EBD3-9855-DEE2-8217-FBABF858398A}"/>
                    </a:ext>
                  </a:extLst>
                </p14:cNvPr>
                <p14:cNvContentPartPr/>
                <p14:nvPr/>
              </p14:nvContentPartPr>
              <p14:xfrm>
                <a:off x="6026989" y="200782"/>
                <a:ext cx="95400" cy="98640"/>
              </p14:xfrm>
            </p:contentPart>
          </mc:Choice>
          <mc:Fallback>
            <p:pic>
              <p:nvPicPr>
                <p:cNvPr id="174758" name="Freihand 174757">
                  <a:extLst>
                    <a:ext uri="{FF2B5EF4-FFF2-40B4-BE49-F238E27FC236}">
                      <a16:creationId xmlns:a16="http://schemas.microsoft.com/office/drawing/2014/main" id="{37C8EBD3-9855-DEE2-8217-FBABF85839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18349" y="191782"/>
                  <a:ext cx="113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4763" name="Freihand 174762">
                  <a:extLst>
                    <a:ext uri="{FF2B5EF4-FFF2-40B4-BE49-F238E27FC236}">
                      <a16:creationId xmlns:a16="http://schemas.microsoft.com/office/drawing/2014/main" id="{7EEBD29D-2C44-AA61-2457-1BAB95C14652}"/>
                    </a:ext>
                  </a:extLst>
                </p14:cNvPr>
                <p14:cNvContentPartPr/>
                <p14:nvPr/>
              </p14:nvContentPartPr>
              <p14:xfrm>
                <a:off x="6266389" y="179542"/>
                <a:ext cx="81360" cy="22680"/>
              </p14:xfrm>
            </p:contentPart>
          </mc:Choice>
          <mc:Fallback>
            <p:pic>
              <p:nvPicPr>
                <p:cNvPr id="174763" name="Freihand 174762">
                  <a:extLst>
                    <a:ext uri="{FF2B5EF4-FFF2-40B4-BE49-F238E27FC236}">
                      <a16:creationId xmlns:a16="http://schemas.microsoft.com/office/drawing/2014/main" id="{7EEBD29D-2C44-AA61-2457-1BAB95C1465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57749" y="170902"/>
                  <a:ext cx="99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4770" name="Freihand 174769">
                  <a:extLst>
                    <a:ext uri="{FF2B5EF4-FFF2-40B4-BE49-F238E27FC236}">
                      <a16:creationId xmlns:a16="http://schemas.microsoft.com/office/drawing/2014/main" id="{EE99931D-DCE8-F8A2-E2A0-1CD191274648}"/>
                    </a:ext>
                  </a:extLst>
                </p14:cNvPr>
                <p14:cNvContentPartPr/>
                <p14:nvPr/>
              </p14:nvContentPartPr>
              <p14:xfrm>
                <a:off x="6264949" y="159382"/>
                <a:ext cx="283680" cy="117000"/>
              </p14:xfrm>
            </p:contentPart>
          </mc:Choice>
          <mc:Fallback>
            <p:pic>
              <p:nvPicPr>
                <p:cNvPr id="174770" name="Freihand 174769">
                  <a:extLst>
                    <a:ext uri="{FF2B5EF4-FFF2-40B4-BE49-F238E27FC236}">
                      <a16:creationId xmlns:a16="http://schemas.microsoft.com/office/drawing/2014/main" id="{EE99931D-DCE8-F8A2-E2A0-1CD19127464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55949" y="150742"/>
                  <a:ext cx="301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4789" name="Freihand 174788">
                  <a:extLst>
                    <a:ext uri="{FF2B5EF4-FFF2-40B4-BE49-F238E27FC236}">
                      <a16:creationId xmlns:a16="http://schemas.microsoft.com/office/drawing/2014/main" id="{8040E347-9718-3E45-820D-44E0374A6581}"/>
                    </a:ext>
                  </a:extLst>
                </p14:cNvPr>
                <p14:cNvContentPartPr/>
                <p14:nvPr/>
              </p14:nvContentPartPr>
              <p14:xfrm>
                <a:off x="6635029" y="99262"/>
                <a:ext cx="29880" cy="98280"/>
              </p14:xfrm>
            </p:contentPart>
          </mc:Choice>
          <mc:Fallback>
            <p:pic>
              <p:nvPicPr>
                <p:cNvPr id="174789" name="Freihand 174788">
                  <a:extLst>
                    <a:ext uri="{FF2B5EF4-FFF2-40B4-BE49-F238E27FC236}">
                      <a16:creationId xmlns:a16="http://schemas.microsoft.com/office/drawing/2014/main" id="{8040E347-9718-3E45-820D-44E0374A65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26029" y="90262"/>
                  <a:ext cx="47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4790" name="Freihand 174789">
                  <a:extLst>
                    <a:ext uri="{FF2B5EF4-FFF2-40B4-BE49-F238E27FC236}">
                      <a16:creationId xmlns:a16="http://schemas.microsoft.com/office/drawing/2014/main" id="{4DC6B62E-187E-F2B2-880A-657CEEF1C8A9}"/>
                    </a:ext>
                  </a:extLst>
                </p14:cNvPr>
                <p14:cNvContentPartPr/>
                <p14:nvPr/>
              </p14:nvContentPartPr>
              <p14:xfrm>
                <a:off x="6592909" y="69742"/>
                <a:ext cx="139320" cy="153000"/>
              </p14:xfrm>
            </p:contentPart>
          </mc:Choice>
          <mc:Fallback>
            <p:pic>
              <p:nvPicPr>
                <p:cNvPr id="174790" name="Freihand 174789">
                  <a:extLst>
                    <a:ext uri="{FF2B5EF4-FFF2-40B4-BE49-F238E27FC236}">
                      <a16:creationId xmlns:a16="http://schemas.microsoft.com/office/drawing/2014/main" id="{4DC6B62E-187E-F2B2-880A-657CEEF1C8A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84269" y="61102"/>
                  <a:ext cx="156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74792" name="Freihand 174791">
                  <a:extLst>
                    <a:ext uri="{FF2B5EF4-FFF2-40B4-BE49-F238E27FC236}">
                      <a16:creationId xmlns:a16="http://schemas.microsoft.com/office/drawing/2014/main" id="{215C1EA7-4AE7-4500-E3C2-7AB43BFF431B}"/>
                    </a:ext>
                  </a:extLst>
                </p14:cNvPr>
                <p14:cNvContentPartPr/>
                <p14:nvPr/>
              </p14:nvContentPartPr>
              <p14:xfrm>
                <a:off x="3507349" y="572302"/>
                <a:ext cx="2831760" cy="911520"/>
              </p14:xfrm>
            </p:contentPart>
          </mc:Choice>
          <mc:Fallback>
            <p:pic>
              <p:nvPicPr>
                <p:cNvPr id="174792" name="Freihand 174791">
                  <a:extLst>
                    <a:ext uri="{FF2B5EF4-FFF2-40B4-BE49-F238E27FC236}">
                      <a16:creationId xmlns:a16="http://schemas.microsoft.com/office/drawing/2014/main" id="{215C1EA7-4AE7-4500-E3C2-7AB43BFF431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98709" y="563302"/>
                  <a:ext cx="2849400" cy="9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4803" name="Freihand 174802">
                  <a:extLst>
                    <a:ext uri="{FF2B5EF4-FFF2-40B4-BE49-F238E27FC236}">
                      <a16:creationId xmlns:a16="http://schemas.microsoft.com/office/drawing/2014/main" id="{CB86CE7C-BB03-9164-9807-D3A61A21DB55}"/>
                    </a:ext>
                  </a:extLst>
                </p14:cNvPr>
                <p14:cNvContentPartPr/>
                <p14:nvPr/>
              </p14:nvContentPartPr>
              <p14:xfrm>
                <a:off x="3191269" y="2219662"/>
                <a:ext cx="62280" cy="97200"/>
              </p14:xfrm>
            </p:contentPart>
          </mc:Choice>
          <mc:Fallback>
            <p:pic>
              <p:nvPicPr>
                <p:cNvPr id="174803" name="Freihand 174802">
                  <a:extLst>
                    <a:ext uri="{FF2B5EF4-FFF2-40B4-BE49-F238E27FC236}">
                      <a16:creationId xmlns:a16="http://schemas.microsoft.com/office/drawing/2014/main" id="{CB86CE7C-BB03-9164-9807-D3A61A21DB5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82269" y="2211022"/>
                  <a:ext cx="79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4804" name="Freihand 174803">
                  <a:extLst>
                    <a:ext uri="{FF2B5EF4-FFF2-40B4-BE49-F238E27FC236}">
                      <a16:creationId xmlns:a16="http://schemas.microsoft.com/office/drawing/2014/main" id="{A6A0F023-AFFC-6304-16E4-34C84FC40292}"/>
                    </a:ext>
                  </a:extLst>
                </p14:cNvPr>
                <p14:cNvContentPartPr/>
                <p14:nvPr/>
              </p14:nvContentPartPr>
              <p14:xfrm>
                <a:off x="3182989" y="2105542"/>
                <a:ext cx="26280" cy="9720"/>
              </p14:xfrm>
            </p:contentPart>
          </mc:Choice>
          <mc:Fallback>
            <p:pic>
              <p:nvPicPr>
                <p:cNvPr id="174804" name="Freihand 174803">
                  <a:extLst>
                    <a:ext uri="{FF2B5EF4-FFF2-40B4-BE49-F238E27FC236}">
                      <a16:creationId xmlns:a16="http://schemas.microsoft.com/office/drawing/2014/main" id="{A6A0F023-AFFC-6304-16E4-34C84FC4029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73989" y="2096902"/>
                  <a:ext cx="43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4809" name="Freihand 174808">
                  <a:extLst>
                    <a:ext uri="{FF2B5EF4-FFF2-40B4-BE49-F238E27FC236}">
                      <a16:creationId xmlns:a16="http://schemas.microsoft.com/office/drawing/2014/main" id="{11D8B4C3-7814-5CC5-D457-091CAC2315E5}"/>
                    </a:ext>
                  </a:extLst>
                </p14:cNvPr>
                <p14:cNvContentPartPr/>
                <p14:nvPr/>
              </p14:nvContentPartPr>
              <p14:xfrm>
                <a:off x="4906669" y="1016902"/>
                <a:ext cx="3600" cy="73800"/>
              </p14:xfrm>
            </p:contentPart>
          </mc:Choice>
          <mc:Fallback>
            <p:pic>
              <p:nvPicPr>
                <p:cNvPr id="174809" name="Freihand 174808">
                  <a:extLst>
                    <a:ext uri="{FF2B5EF4-FFF2-40B4-BE49-F238E27FC236}">
                      <a16:creationId xmlns:a16="http://schemas.microsoft.com/office/drawing/2014/main" id="{11D8B4C3-7814-5CC5-D457-091CAC2315E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98029" y="1008262"/>
                  <a:ext cx="21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4810" name="Freihand 174809">
                  <a:extLst>
                    <a:ext uri="{FF2B5EF4-FFF2-40B4-BE49-F238E27FC236}">
                      <a16:creationId xmlns:a16="http://schemas.microsoft.com/office/drawing/2014/main" id="{A8BF9DF7-0BFB-7C72-D89A-345257ACFF38}"/>
                    </a:ext>
                  </a:extLst>
                </p14:cNvPr>
                <p14:cNvContentPartPr/>
                <p14:nvPr/>
              </p14:nvContentPartPr>
              <p14:xfrm>
                <a:off x="4908829" y="1289782"/>
                <a:ext cx="3960" cy="402840"/>
              </p14:xfrm>
            </p:contentPart>
          </mc:Choice>
          <mc:Fallback>
            <p:pic>
              <p:nvPicPr>
                <p:cNvPr id="174810" name="Freihand 174809">
                  <a:extLst>
                    <a:ext uri="{FF2B5EF4-FFF2-40B4-BE49-F238E27FC236}">
                      <a16:creationId xmlns:a16="http://schemas.microsoft.com/office/drawing/2014/main" id="{A8BF9DF7-0BFB-7C72-D89A-345257ACFF3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00189" y="1281142"/>
                  <a:ext cx="216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4812" name="Freihand 174811">
                  <a:extLst>
                    <a:ext uri="{FF2B5EF4-FFF2-40B4-BE49-F238E27FC236}">
                      <a16:creationId xmlns:a16="http://schemas.microsoft.com/office/drawing/2014/main" id="{B5F76772-4D38-22C1-3F0B-006569E9E040}"/>
                    </a:ext>
                  </a:extLst>
                </p14:cNvPr>
                <p14:cNvContentPartPr/>
                <p14:nvPr/>
              </p14:nvContentPartPr>
              <p14:xfrm>
                <a:off x="4894429" y="1946782"/>
                <a:ext cx="20520" cy="362520"/>
              </p14:xfrm>
            </p:contentPart>
          </mc:Choice>
          <mc:Fallback>
            <p:pic>
              <p:nvPicPr>
                <p:cNvPr id="174812" name="Freihand 174811">
                  <a:extLst>
                    <a:ext uri="{FF2B5EF4-FFF2-40B4-BE49-F238E27FC236}">
                      <a16:creationId xmlns:a16="http://schemas.microsoft.com/office/drawing/2014/main" id="{B5F76772-4D38-22C1-3F0B-006569E9E04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85789" y="1937782"/>
                  <a:ext cx="381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4793" name="Freihand 174792">
                  <a:extLst>
                    <a:ext uri="{FF2B5EF4-FFF2-40B4-BE49-F238E27FC236}">
                      <a16:creationId xmlns:a16="http://schemas.microsoft.com/office/drawing/2014/main" id="{516BC039-32A4-D220-2221-F157CCFB7B28}"/>
                    </a:ext>
                  </a:extLst>
                </p14:cNvPr>
                <p14:cNvContentPartPr/>
                <p14:nvPr/>
              </p14:nvContentPartPr>
              <p14:xfrm>
                <a:off x="6511189" y="523702"/>
                <a:ext cx="65880" cy="39960"/>
              </p14:xfrm>
            </p:contentPart>
          </mc:Choice>
          <mc:Fallback>
            <p:pic>
              <p:nvPicPr>
                <p:cNvPr id="174793" name="Freihand 174792">
                  <a:extLst>
                    <a:ext uri="{FF2B5EF4-FFF2-40B4-BE49-F238E27FC236}">
                      <a16:creationId xmlns:a16="http://schemas.microsoft.com/office/drawing/2014/main" id="{516BC039-32A4-D220-2221-F157CCFB7B2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502189" y="515062"/>
                  <a:ext cx="83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4794" name="Freihand 174793">
                  <a:extLst>
                    <a:ext uri="{FF2B5EF4-FFF2-40B4-BE49-F238E27FC236}">
                      <a16:creationId xmlns:a16="http://schemas.microsoft.com/office/drawing/2014/main" id="{B086631A-E51C-07AB-7514-B32553D7A546}"/>
                    </a:ext>
                  </a:extLst>
                </p14:cNvPr>
                <p14:cNvContentPartPr/>
                <p14:nvPr/>
              </p14:nvContentPartPr>
              <p14:xfrm>
                <a:off x="6557989" y="423262"/>
                <a:ext cx="164520" cy="249120"/>
              </p14:xfrm>
            </p:contentPart>
          </mc:Choice>
          <mc:Fallback>
            <p:pic>
              <p:nvPicPr>
                <p:cNvPr id="174794" name="Freihand 174793">
                  <a:extLst>
                    <a:ext uri="{FF2B5EF4-FFF2-40B4-BE49-F238E27FC236}">
                      <a16:creationId xmlns:a16="http://schemas.microsoft.com/office/drawing/2014/main" id="{B086631A-E51C-07AB-7514-B32553D7A54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49349" y="414262"/>
                  <a:ext cx="182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4795" name="Freihand 174794">
                  <a:extLst>
                    <a:ext uri="{FF2B5EF4-FFF2-40B4-BE49-F238E27FC236}">
                      <a16:creationId xmlns:a16="http://schemas.microsoft.com/office/drawing/2014/main" id="{C3E8B523-DA9E-681B-4C70-362B80D4AFCA}"/>
                    </a:ext>
                  </a:extLst>
                </p14:cNvPr>
                <p14:cNvContentPartPr/>
                <p14:nvPr/>
              </p14:nvContentPartPr>
              <p14:xfrm>
                <a:off x="6605509" y="410662"/>
                <a:ext cx="162000" cy="153720"/>
              </p14:xfrm>
            </p:contentPart>
          </mc:Choice>
          <mc:Fallback>
            <p:pic>
              <p:nvPicPr>
                <p:cNvPr id="174795" name="Freihand 174794">
                  <a:extLst>
                    <a:ext uri="{FF2B5EF4-FFF2-40B4-BE49-F238E27FC236}">
                      <a16:creationId xmlns:a16="http://schemas.microsoft.com/office/drawing/2014/main" id="{C3E8B523-DA9E-681B-4C70-362B80D4AFC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96869" y="402022"/>
                  <a:ext cx="179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4851" name="Freihand 174850">
                  <a:extLst>
                    <a:ext uri="{FF2B5EF4-FFF2-40B4-BE49-F238E27FC236}">
                      <a16:creationId xmlns:a16="http://schemas.microsoft.com/office/drawing/2014/main" id="{80540BDF-B87C-1F45-2C76-6FB4C4D8BBC5}"/>
                    </a:ext>
                  </a:extLst>
                </p14:cNvPr>
                <p14:cNvContentPartPr/>
                <p14:nvPr/>
              </p14:nvContentPartPr>
              <p14:xfrm>
                <a:off x="6842389" y="421462"/>
                <a:ext cx="109080" cy="263160"/>
              </p14:xfrm>
            </p:contentPart>
          </mc:Choice>
          <mc:Fallback>
            <p:pic>
              <p:nvPicPr>
                <p:cNvPr id="174851" name="Freihand 174850">
                  <a:extLst>
                    <a:ext uri="{FF2B5EF4-FFF2-40B4-BE49-F238E27FC236}">
                      <a16:creationId xmlns:a16="http://schemas.microsoft.com/office/drawing/2014/main" id="{80540BDF-B87C-1F45-2C76-6FB4C4D8BBC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33389" y="412462"/>
                  <a:ext cx="126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4854" name="Freihand 174853">
                  <a:extLst>
                    <a:ext uri="{FF2B5EF4-FFF2-40B4-BE49-F238E27FC236}">
                      <a16:creationId xmlns:a16="http://schemas.microsoft.com/office/drawing/2014/main" id="{52A51963-6045-2DA4-B7F6-531768B0B11D}"/>
                    </a:ext>
                  </a:extLst>
                </p14:cNvPr>
                <p14:cNvContentPartPr/>
                <p14:nvPr/>
              </p14:nvContentPartPr>
              <p14:xfrm>
                <a:off x="7041109" y="500662"/>
                <a:ext cx="15840" cy="92880"/>
              </p14:xfrm>
            </p:contentPart>
          </mc:Choice>
          <mc:Fallback>
            <p:pic>
              <p:nvPicPr>
                <p:cNvPr id="174854" name="Freihand 174853">
                  <a:extLst>
                    <a:ext uri="{FF2B5EF4-FFF2-40B4-BE49-F238E27FC236}">
                      <a16:creationId xmlns:a16="http://schemas.microsoft.com/office/drawing/2014/main" id="{52A51963-6045-2DA4-B7F6-531768B0B11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32109" y="491662"/>
                  <a:ext cx="3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4855" name="Freihand 174854">
                  <a:extLst>
                    <a:ext uri="{FF2B5EF4-FFF2-40B4-BE49-F238E27FC236}">
                      <a16:creationId xmlns:a16="http://schemas.microsoft.com/office/drawing/2014/main" id="{1F8ABB4A-83A2-10FA-F5E1-D1582E30EC85}"/>
                    </a:ext>
                  </a:extLst>
                </p14:cNvPr>
                <p14:cNvContentPartPr/>
                <p14:nvPr/>
              </p14:nvContentPartPr>
              <p14:xfrm>
                <a:off x="7055509" y="407782"/>
                <a:ext cx="6120" cy="6480"/>
              </p14:xfrm>
            </p:contentPart>
          </mc:Choice>
          <mc:Fallback>
            <p:pic>
              <p:nvPicPr>
                <p:cNvPr id="174855" name="Freihand 174854">
                  <a:extLst>
                    <a:ext uri="{FF2B5EF4-FFF2-40B4-BE49-F238E27FC236}">
                      <a16:creationId xmlns:a16="http://schemas.microsoft.com/office/drawing/2014/main" id="{1F8ABB4A-83A2-10FA-F5E1-D1582E30EC8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46509" y="398782"/>
                  <a:ext cx="2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4856" name="Freihand 174855">
                  <a:extLst>
                    <a:ext uri="{FF2B5EF4-FFF2-40B4-BE49-F238E27FC236}">
                      <a16:creationId xmlns:a16="http://schemas.microsoft.com/office/drawing/2014/main" id="{779342C6-C037-840E-9601-D3A3E592AC98}"/>
                    </a:ext>
                  </a:extLst>
                </p14:cNvPr>
                <p14:cNvContentPartPr/>
                <p14:nvPr/>
              </p14:nvContentPartPr>
              <p14:xfrm>
                <a:off x="7169269" y="548542"/>
                <a:ext cx="7920" cy="60120"/>
              </p14:xfrm>
            </p:contentPart>
          </mc:Choice>
          <mc:Fallback>
            <p:pic>
              <p:nvPicPr>
                <p:cNvPr id="174856" name="Freihand 174855">
                  <a:extLst>
                    <a:ext uri="{FF2B5EF4-FFF2-40B4-BE49-F238E27FC236}">
                      <a16:creationId xmlns:a16="http://schemas.microsoft.com/office/drawing/2014/main" id="{779342C6-C037-840E-9601-D3A3E592AC9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60629" y="539542"/>
                  <a:ext cx="25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4857" name="Freihand 174856">
                  <a:extLst>
                    <a:ext uri="{FF2B5EF4-FFF2-40B4-BE49-F238E27FC236}">
                      <a16:creationId xmlns:a16="http://schemas.microsoft.com/office/drawing/2014/main" id="{3474FB3A-DC60-C247-A679-6D8FC2975BDF}"/>
                    </a:ext>
                  </a:extLst>
                </p14:cNvPr>
                <p14:cNvContentPartPr/>
                <p14:nvPr/>
              </p14:nvContentPartPr>
              <p14:xfrm>
                <a:off x="7253509" y="488782"/>
                <a:ext cx="91800" cy="168480"/>
              </p14:xfrm>
            </p:contentPart>
          </mc:Choice>
          <mc:Fallback>
            <p:pic>
              <p:nvPicPr>
                <p:cNvPr id="174857" name="Freihand 174856">
                  <a:extLst>
                    <a:ext uri="{FF2B5EF4-FFF2-40B4-BE49-F238E27FC236}">
                      <a16:creationId xmlns:a16="http://schemas.microsoft.com/office/drawing/2014/main" id="{3474FB3A-DC60-C247-A679-6D8FC2975B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44869" y="479782"/>
                  <a:ext cx="109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4858" name="Freihand 174857">
                  <a:extLst>
                    <a:ext uri="{FF2B5EF4-FFF2-40B4-BE49-F238E27FC236}">
                      <a16:creationId xmlns:a16="http://schemas.microsoft.com/office/drawing/2014/main" id="{679D9196-5A4A-7922-4C9B-9EABDFF6AB75}"/>
                    </a:ext>
                  </a:extLst>
                </p14:cNvPr>
                <p14:cNvContentPartPr/>
                <p14:nvPr/>
              </p14:nvContentPartPr>
              <p14:xfrm>
                <a:off x="7356109" y="432982"/>
                <a:ext cx="99720" cy="264960"/>
              </p14:xfrm>
            </p:contentPart>
          </mc:Choice>
          <mc:Fallback>
            <p:pic>
              <p:nvPicPr>
                <p:cNvPr id="174858" name="Freihand 174857">
                  <a:extLst>
                    <a:ext uri="{FF2B5EF4-FFF2-40B4-BE49-F238E27FC236}">
                      <a16:creationId xmlns:a16="http://schemas.microsoft.com/office/drawing/2014/main" id="{679D9196-5A4A-7922-4C9B-9EABDFF6AB7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47469" y="423982"/>
                  <a:ext cx="117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4863" name="Freihand 174862">
                  <a:extLst>
                    <a:ext uri="{FF2B5EF4-FFF2-40B4-BE49-F238E27FC236}">
                      <a16:creationId xmlns:a16="http://schemas.microsoft.com/office/drawing/2014/main" id="{04569EFC-5312-044C-11AE-8E41E5DB061F}"/>
                    </a:ext>
                  </a:extLst>
                </p14:cNvPr>
                <p14:cNvContentPartPr/>
                <p14:nvPr/>
              </p14:nvContentPartPr>
              <p14:xfrm>
                <a:off x="2483149" y="2996902"/>
                <a:ext cx="50400" cy="9720"/>
              </p14:xfrm>
            </p:contentPart>
          </mc:Choice>
          <mc:Fallback>
            <p:pic>
              <p:nvPicPr>
                <p:cNvPr id="174863" name="Freihand 174862">
                  <a:extLst>
                    <a:ext uri="{FF2B5EF4-FFF2-40B4-BE49-F238E27FC236}">
                      <a16:creationId xmlns:a16="http://schemas.microsoft.com/office/drawing/2014/main" id="{04569EFC-5312-044C-11AE-8E41E5DB061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474509" y="2987902"/>
                  <a:ext cx="68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74864" name="Freihand 174863">
                  <a:extLst>
                    <a:ext uri="{FF2B5EF4-FFF2-40B4-BE49-F238E27FC236}">
                      <a16:creationId xmlns:a16="http://schemas.microsoft.com/office/drawing/2014/main" id="{32DD1C03-3DDC-74E0-C848-2ED8A21A387A}"/>
                    </a:ext>
                  </a:extLst>
                </p14:cNvPr>
                <p14:cNvContentPartPr/>
                <p14:nvPr/>
              </p14:nvContentPartPr>
              <p14:xfrm>
                <a:off x="2873749" y="2981782"/>
                <a:ext cx="923400" cy="59040"/>
              </p14:xfrm>
            </p:contentPart>
          </mc:Choice>
          <mc:Fallback>
            <p:pic>
              <p:nvPicPr>
                <p:cNvPr id="174864" name="Freihand 174863">
                  <a:extLst>
                    <a:ext uri="{FF2B5EF4-FFF2-40B4-BE49-F238E27FC236}">
                      <a16:creationId xmlns:a16="http://schemas.microsoft.com/office/drawing/2014/main" id="{32DD1C03-3DDC-74E0-C848-2ED8A21A387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65109" y="2973142"/>
                  <a:ext cx="941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4865" name="Freihand 174864">
                  <a:extLst>
                    <a:ext uri="{FF2B5EF4-FFF2-40B4-BE49-F238E27FC236}">
                      <a16:creationId xmlns:a16="http://schemas.microsoft.com/office/drawing/2014/main" id="{EEC67B0E-6C46-FF0D-630A-1DE4FCB0DD97}"/>
                    </a:ext>
                  </a:extLst>
                </p14:cNvPr>
                <p14:cNvContentPartPr/>
                <p14:nvPr/>
              </p14:nvContentPartPr>
              <p14:xfrm>
                <a:off x="4149949" y="3017062"/>
                <a:ext cx="988560" cy="17280"/>
              </p14:xfrm>
            </p:contentPart>
          </mc:Choice>
          <mc:Fallback>
            <p:pic>
              <p:nvPicPr>
                <p:cNvPr id="174865" name="Freihand 174864">
                  <a:extLst>
                    <a:ext uri="{FF2B5EF4-FFF2-40B4-BE49-F238E27FC236}">
                      <a16:creationId xmlns:a16="http://schemas.microsoft.com/office/drawing/2014/main" id="{EEC67B0E-6C46-FF0D-630A-1DE4FCB0DD9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40949" y="3008062"/>
                  <a:ext cx="1006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4866" name="Freihand 174865">
                  <a:extLst>
                    <a:ext uri="{FF2B5EF4-FFF2-40B4-BE49-F238E27FC236}">
                      <a16:creationId xmlns:a16="http://schemas.microsoft.com/office/drawing/2014/main" id="{DBF20B84-97BE-00BD-2608-C036D9846EDF}"/>
                    </a:ext>
                  </a:extLst>
                </p14:cNvPr>
                <p14:cNvContentPartPr/>
                <p14:nvPr/>
              </p14:nvContentPartPr>
              <p14:xfrm>
                <a:off x="5449189" y="2988982"/>
                <a:ext cx="405360" cy="25560"/>
              </p14:xfrm>
            </p:contentPart>
          </mc:Choice>
          <mc:Fallback>
            <p:pic>
              <p:nvPicPr>
                <p:cNvPr id="174866" name="Freihand 174865">
                  <a:extLst>
                    <a:ext uri="{FF2B5EF4-FFF2-40B4-BE49-F238E27FC236}">
                      <a16:creationId xmlns:a16="http://schemas.microsoft.com/office/drawing/2014/main" id="{DBF20B84-97BE-00BD-2608-C036D9846E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440189" y="2980342"/>
                  <a:ext cx="423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4867" name="Freihand 174866">
                  <a:extLst>
                    <a:ext uri="{FF2B5EF4-FFF2-40B4-BE49-F238E27FC236}">
                      <a16:creationId xmlns:a16="http://schemas.microsoft.com/office/drawing/2014/main" id="{890F4965-D0B9-579C-24B3-9A2CD0DAC40D}"/>
                    </a:ext>
                  </a:extLst>
                </p14:cNvPr>
                <p14:cNvContentPartPr/>
                <p14:nvPr/>
              </p14:nvContentPartPr>
              <p14:xfrm>
                <a:off x="3982189" y="2287702"/>
                <a:ext cx="2394360" cy="1460520"/>
              </p14:xfrm>
            </p:contentPart>
          </mc:Choice>
          <mc:Fallback>
            <p:pic>
              <p:nvPicPr>
                <p:cNvPr id="174867" name="Freihand 174866">
                  <a:extLst>
                    <a:ext uri="{FF2B5EF4-FFF2-40B4-BE49-F238E27FC236}">
                      <a16:creationId xmlns:a16="http://schemas.microsoft.com/office/drawing/2014/main" id="{890F4965-D0B9-579C-24B3-9A2CD0DAC40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73549" y="2278702"/>
                  <a:ext cx="2412000" cy="14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74870" name="Freihand 174869">
                  <a:extLst>
                    <a:ext uri="{FF2B5EF4-FFF2-40B4-BE49-F238E27FC236}">
                      <a16:creationId xmlns:a16="http://schemas.microsoft.com/office/drawing/2014/main" id="{B0D0159E-A0AE-A86B-3540-778F373D2A5E}"/>
                    </a:ext>
                  </a:extLst>
                </p14:cNvPr>
                <p14:cNvContentPartPr/>
                <p14:nvPr/>
              </p14:nvContentPartPr>
              <p14:xfrm>
                <a:off x="6508309" y="2193022"/>
                <a:ext cx="156960" cy="166680"/>
              </p14:xfrm>
            </p:contentPart>
          </mc:Choice>
          <mc:Fallback>
            <p:pic>
              <p:nvPicPr>
                <p:cNvPr id="174870" name="Freihand 174869">
                  <a:extLst>
                    <a:ext uri="{FF2B5EF4-FFF2-40B4-BE49-F238E27FC236}">
                      <a16:creationId xmlns:a16="http://schemas.microsoft.com/office/drawing/2014/main" id="{B0D0159E-A0AE-A86B-3540-778F373D2A5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99309" y="2184022"/>
                  <a:ext cx="174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74872" name="Freihand 174871">
                  <a:extLst>
                    <a:ext uri="{FF2B5EF4-FFF2-40B4-BE49-F238E27FC236}">
                      <a16:creationId xmlns:a16="http://schemas.microsoft.com/office/drawing/2014/main" id="{2EDC4090-6A96-CEDF-C42D-2272D0FE2AB7}"/>
                    </a:ext>
                  </a:extLst>
                </p14:cNvPr>
                <p14:cNvContentPartPr/>
                <p14:nvPr/>
              </p14:nvContentPartPr>
              <p14:xfrm>
                <a:off x="6711709" y="2135782"/>
                <a:ext cx="194040" cy="156960"/>
              </p14:xfrm>
            </p:contentPart>
          </mc:Choice>
          <mc:Fallback>
            <p:pic>
              <p:nvPicPr>
                <p:cNvPr id="174872" name="Freihand 174871">
                  <a:extLst>
                    <a:ext uri="{FF2B5EF4-FFF2-40B4-BE49-F238E27FC236}">
                      <a16:creationId xmlns:a16="http://schemas.microsoft.com/office/drawing/2014/main" id="{2EDC4090-6A96-CEDF-C42D-2272D0FE2AB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02709" y="2126782"/>
                  <a:ext cx="211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74874" name="Freihand 174873">
                  <a:extLst>
                    <a:ext uri="{FF2B5EF4-FFF2-40B4-BE49-F238E27FC236}">
                      <a16:creationId xmlns:a16="http://schemas.microsoft.com/office/drawing/2014/main" id="{4954472D-D1C2-EF21-39A7-C6E5C5F361B5}"/>
                    </a:ext>
                  </a:extLst>
                </p14:cNvPr>
                <p14:cNvContentPartPr/>
                <p14:nvPr/>
              </p14:nvContentPartPr>
              <p14:xfrm>
                <a:off x="3276949" y="4258702"/>
                <a:ext cx="148320" cy="2300040"/>
              </p14:xfrm>
            </p:contentPart>
          </mc:Choice>
          <mc:Fallback>
            <p:pic>
              <p:nvPicPr>
                <p:cNvPr id="174874" name="Freihand 174873">
                  <a:extLst>
                    <a:ext uri="{FF2B5EF4-FFF2-40B4-BE49-F238E27FC236}">
                      <a16:creationId xmlns:a16="http://schemas.microsoft.com/office/drawing/2014/main" id="{4954472D-D1C2-EF21-39A7-C6E5C5F361B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68309" y="4249702"/>
                  <a:ext cx="165960" cy="23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74876" name="Freihand 174875">
                  <a:extLst>
                    <a:ext uri="{FF2B5EF4-FFF2-40B4-BE49-F238E27FC236}">
                      <a16:creationId xmlns:a16="http://schemas.microsoft.com/office/drawing/2014/main" id="{E0B58989-E935-E55A-A375-A214F02ED1F9}"/>
                    </a:ext>
                  </a:extLst>
                </p14:cNvPr>
                <p14:cNvContentPartPr/>
                <p14:nvPr/>
              </p14:nvContentPartPr>
              <p14:xfrm>
                <a:off x="3121789" y="6492142"/>
                <a:ext cx="3398400" cy="65520"/>
              </p14:xfrm>
            </p:contentPart>
          </mc:Choice>
          <mc:Fallback>
            <p:pic>
              <p:nvPicPr>
                <p:cNvPr id="174876" name="Freihand 174875">
                  <a:extLst>
                    <a:ext uri="{FF2B5EF4-FFF2-40B4-BE49-F238E27FC236}">
                      <a16:creationId xmlns:a16="http://schemas.microsoft.com/office/drawing/2014/main" id="{E0B58989-E935-E55A-A375-A214F02ED1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12789" y="6483142"/>
                  <a:ext cx="3416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74877" name="Freihand 174876">
                  <a:extLst>
                    <a:ext uri="{FF2B5EF4-FFF2-40B4-BE49-F238E27FC236}">
                      <a16:creationId xmlns:a16="http://schemas.microsoft.com/office/drawing/2014/main" id="{68705AE0-DBF6-333E-3EE9-0A3038248DF3}"/>
                    </a:ext>
                  </a:extLst>
                </p14:cNvPr>
                <p14:cNvContentPartPr/>
                <p14:nvPr/>
              </p14:nvContentPartPr>
              <p14:xfrm>
                <a:off x="6550429" y="6472342"/>
                <a:ext cx="130680" cy="169920"/>
              </p14:xfrm>
            </p:contentPart>
          </mc:Choice>
          <mc:Fallback>
            <p:pic>
              <p:nvPicPr>
                <p:cNvPr id="174877" name="Freihand 174876">
                  <a:extLst>
                    <a:ext uri="{FF2B5EF4-FFF2-40B4-BE49-F238E27FC236}">
                      <a16:creationId xmlns:a16="http://schemas.microsoft.com/office/drawing/2014/main" id="{68705AE0-DBF6-333E-3EE9-0A3038248D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41789" y="6463342"/>
                  <a:ext cx="148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74879" name="Freihand 174878">
                  <a:extLst>
                    <a:ext uri="{FF2B5EF4-FFF2-40B4-BE49-F238E27FC236}">
                      <a16:creationId xmlns:a16="http://schemas.microsoft.com/office/drawing/2014/main" id="{66A06393-7889-FE4A-6026-0D6EB659E9B3}"/>
                    </a:ext>
                  </a:extLst>
                </p14:cNvPr>
                <p14:cNvContentPartPr/>
                <p14:nvPr/>
              </p14:nvContentPartPr>
              <p14:xfrm>
                <a:off x="3311149" y="4116862"/>
                <a:ext cx="191160" cy="216720"/>
              </p14:xfrm>
            </p:contentPart>
          </mc:Choice>
          <mc:Fallback>
            <p:pic>
              <p:nvPicPr>
                <p:cNvPr id="174879" name="Freihand 174878">
                  <a:extLst>
                    <a:ext uri="{FF2B5EF4-FFF2-40B4-BE49-F238E27FC236}">
                      <a16:creationId xmlns:a16="http://schemas.microsoft.com/office/drawing/2014/main" id="{66A06393-7889-FE4A-6026-0D6EB659E9B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02149" y="4108222"/>
                  <a:ext cx="208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74880" name="Freihand 174879">
                  <a:extLst>
                    <a:ext uri="{FF2B5EF4-FFF2-40B4-BE49-F238E27FC236}">
                      <a16:creationId xmlns:a16="http://schemas.microsoft.com/office/drawing/2014/main" id="{47185C5E-F7F1-44E2-6ACE-33CEDE4C1B49}"/>
                    </a:ext>
                  </a:extLst>
                </p14:cNvPr>
                <p14:cNvContentPartPr/>
                <p14:nvPr/>
              </p14:nvContentPartPr>
              <p14:xfrm>
                <a:off x="3200629" y="4197502"/>
                <a:ext cx="96120" cy="233640"/>
              </p14:xfrm>
            </p:contentPart>
          </mc:Choice>
          <mc:Fallback>
            <p:pic>
              <p:nvPicPr>
                <p:cNvPr id="174880" name="Freihand 174879">
                  <a:extLst>
                    <a:ext uri="{FF2B5EF4-FFF2-40B4-BE49-F238E27FC236}">
                      <a16:creationId xmlns:a16="http://schemas.microsoft.com/office/drawing/2014/main" id="{47185C5E-F7F1-44E2-6ACE-33CEDE4C1B4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91629" y="4188502"/>
                  <a:ext cx="113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4881" name="Freihand 174880">
                  <a:extLst>
                    <a:ext uri="{FF2B5EF4-FFF2-40B4-BE49-F238E27FC236}">
                      <a16:creationId xmlns:a16="http://schemas.microsoft.com/office/drawing/2014/main" id="{5CCE0E90-7ACD-F839-0161-2B421E9CD806}"/>
                    </a:ext>
                  </a:extLst>
                </p14:cNvPr>
                <p14:cNvContentPartPr/>
                <p14:nvPr/>
              </p14:nvContentPartPr>
              <p14:xfrm>
                <a:off x="6458629" y="6675742"/>
                <a:ext cx="124200" cy="177120"/>
              </p14:xfrm>
            </p:contentPart>
          </mc:Choice>
          <mc:Fallback>
            <p:pic>
              <p:nvPicPr>
                <p:cNvPr id="174881" name="Freihand 174880">
                  <a:extLst>
                    <a:ext uri="{FF2B5EF4-FFF2-40B4-BE49-F238E27FC236}">
                      <a16:creationId xmlns:a16="http://schemas.microsoft.com/office/drawing/2014/main" id="{5CCE0E90-7ACD-F839-0161-2B421E9CD80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49989" y="6667102"/>
                  <a:ext cx="141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4883" name="Freihand 174882">
                  <a:extLst>
                    <a:ext uri="{FF2B5EF4-FFF2-40B4-BE49-F238E27FC236}">
                      <a16:creationId xmlns:a16="http://schemas.microsoft.com/office/drawing/2014/main" id="{70774E17-A2E9-F0C7-E01E-8FB29638C108}"/>
                    </a:ext>
                  </a:extLst>
                </p14:cNvPr>
                <p14:cNvContentPartPr/>
                <p14:nvPr/>
              </p14:nvContentPartPr>
              <p14:xfrm>
                <a:off x="3490789" y="4460367"/>
                <a:ext cx="2367360" cy="2023920"/>
              </p14:xfrm>
            </p:contentPart>
          </mc:Choice>
          <mc:Fallback>
            <p:pic>
              <p:nvPicPr>
                <p:cNvPr id="174883" name="Freihand 174882">
                  <a:extLst>
                    <a:ext uri="{FF2B5EF4-FFF2-40B4-BE49-F238E27FC236}">
                      <a16:creationId xmlns:a16="http://schemas.microsoft.com/office/drawing/2014/main" id="{70774E17-A2E9-F0C7-E01E-8FB29638C10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81789" y="4451727"/>
                  <a:ext cx="2385000" cy="20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4885" name="Freihand 174884">
                  <a:extLst>
                    <a:ext uri="{FF2B5EF4-FFF2-40B4-BE49-F238E27FC236}">
                      <a16:creationId xmlns:a16="http://schemas.microsoft.com/office/drawing/2014/main" id="{76BBD735-B475-7448-FB64-54DA1B63F9DB}"/>
                    </a:ext>
                  </a:extLst>
                </p14:cNvPr>
                <p14:cNvContentPartPr/>
                <p14:nvPr/>
              </p14:nvContentPartPr>
              <p14:xfrm>
                <a:off x="4721989" y="3289287"/>
                <a:ext cx="5040" cy="90000"/>
              </p14:xfrm>
            </p:contentPart>
          </mc:Choice>
          <mc:Fallback>
            <p:pic>
              <p:nvPicPr>
                <p:cNvPr id="174885" name="Freihand 174884">
                  <a:extLst>
                    <a:ext uri="{FF2B5EF4-FFF2-40B4-BE49-F238E27FC236}">
                      <a16:creationId xmlns:a16="http://schemas.microsoft.com/office/drawing/2014/main" id="{76BBD735-B475-7448-FB64-54DA1B63F9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13349" y="3280647"/>
                  <a:ext cx="22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4886" name="Freihand 174885">
                  <a:extLst>
                    <a:ext uri="{FF2B5EF4-FFF2-40B4-BE49-F238E27FC236}">
                      <a16:creationId xmlns:a16="http://schemas.microsoft.com/office/drawing/2014/main" id="{BDB6529E-6924-080A-374C-0A8D52FC6803}"/>
                    </a:ext>
                  </a:extLst>
                </p14:cNvPr>
                <p14:cNvContentPartPr/>
                <p14:nvPr/>
              </p14:nvContentPartPr>
              <p14:xfrm>
                <a:off x="4724149" y="3479727"/>
                <a:ext cx="13320" cy="275400"/>
              </p14:xfrm>
            </p:contentPart>
          </mc:Choice>
          <mc:Fallback>
            <p:pic>
              <p:nvPicPr>
                <p:cNvPr id="174886" name="Freihand 174885">
                  <a:extLst>
                    <a:ext uri="{FF2B5EF4-FFF2-40B4-BE49-F238E27FC236}">
                      <a16:creationId xmlns:a16="http://schemas.microsoft.com/office/drawing/2014/main" id="{BDB6529E-6924-080A-374C-0A8D52FC680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15509" y="3471087"/>
                  <a:ext cx="30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4887" name="Freihand 174886">
                  <a:extLst>
                    <a:ext uri="{FF2B5EF4-FFF2-40B4-BE49-F238E27FC236}">
                      <a16:creationId xmlns:a16="http://schemas.microsoft.com/office/drawing/2014/main" id="{2F199D54-7A15-97A6-807C-72283F5D4510}"/>
                    </a:ext>
                  </a:extLst>
                </p14:cNvPr>
                <p14:cNvContentPartPr/>
                <p14:nvPr/>
              </p14:nvContentPartPr>
              <p14:xfrm>
                <a:off x="4705429" y="4004967"/>
                <a:ext cx="20520" cy="487080"/>
              </p14:xfrm>
            </p:contentPart>
          </mc:Choice>
          <mc:Fallback>
            <p:pic>
              <p:nvPicPr>
                <p:cNvPr id="174887" name="Freihand 174886">
                  <a:extLst>
                    <a:ext uri="{FF2B5EF4-FFF2-40B4-BE49-F238E27FC236}">
                      <a16:creationId xmlns:a16="http://schemas.microsoft.com/office/drawing/2014/main" id="{2F199D54-7A15-97A6-807C-72283F5D451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696789" y="3996327"/>
                  <a:ext cx="381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4888" name="Freihand 174887">
                  <a:extLst>
                    <a:ext uri="{FF2B5EF4-FFF2-40B4-BE49-F238E27FC236}">
                      <a16:creationId xmlns:a16="http://schemas.microsoft.com/office/drawing/2014/main" id="{255FA2A5-15AC-5DFF-E556-AFBCABD0FB59}"/>
                    </a:ext>
                  </a:extLst>
                </p14:cNvPr>
                <p14:cNvContentPartPr/>
                <p14:nvPr/>
              </p14:nvContentPartPr>
              <p14:xfrm>
                <a:off x="4702909" y="5445687"/>
                <a:ext cx="1800" cy="26640"/>
              </p14:xfrm>
            </p:contentPart>
          </mc:Choice>
          <mc:Fallback>
            <p:pic>
              <p:nvPicPr>
                <p:cNvPr id="174888" name="Freihand 174887">
                  <a:extLst>
                    <a:ext uri="{FF2B5EF4-FFF2-40B4-BE49-F238E27FC236}">
                      <a16:creationId xmlns:a16="http://schemas.microsoft.com/office/drawing/2014/main" id="{255FA2A5-15AC-5DFF-E556-AFBCABD0FB5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94269" y="5436687"/>
                  <a:ext cx="19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4890" name="Freihand 174889">
                  <a:extLst>
                    <a:ext uri="{FF2B5EF4-FFF2-40B4-BE49-F238E27FC236}">
                      <a16:creationId xmlns:a16="http://schemas.microsoft.com/office/drawing/2014/main" id="{A4AD38DB-20AD-8218-70A5-52C09ACAF44D}"/>
                    </a:ext>
                  </a:extLst>
                </p14:cNvPr>
                <p14:cNvContentPartPr/>
                <p14:nvPr/>
              </p14:nvContentPartPr>
              <p14:xfrm>
                <a:off x="3536869" y="4480887"/>
                <a:ext cx="2549520" cy="1812960"/>
              </p14:xfrm>
            </p:contentPart>
          </mc:Choice>
          <mc:Fallback>
            <p:pic>
              <p:nvPicPr>
                <p:cNvPr id="174890" name="Freihand 174889">
                  <a:extLst>
                    <a:ext uri="{FF2B5EF4-FFF2-40B4-BE49-F238E27FC236}">
                      <a16:creationId xmlns:a16="http://schemas.microsoft.com/office/drawing/2014/main" id="{A4AD38DB-20AD-8218-70A5-52C09ACAF44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28229" y="4471887"/>
                  <a:ext cx="2567160" cy="18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4892" name="Freihand 174891">
                  <a:extLst>
                    <a:ext uri="{FF2B5EF4-FFF2-40B4-BE49-F238E27FC236}">
                      <a16:creationId xmlns:a16="http://schemas.microsoft.com/office/drawing/2014/main" id="{19373204-7D09-B1EB-3B46-D7605BDBE1C9}"/>
                    </a:ext>
                  </a:extLst>
                </p14:cNvPr>
                <p14:cNvContentPartPr/>
                <p14:nvPr/>
              </p14:nvContentPartPr>
              <p14:xfrm>
                <a:off x="6331189" y="4367847"/>
                <a:ext cx="101880" cy="161280"/>
              </p14:xfrm>
            </p:contentPart>
          </mc:Choice>
          <mc:Fallback>
            <p:pic>
              <p:nvPicPr>
                <p:cNvPr id="174892" name="Freihand 174891">
                  <a:extLst>
                    <a:ext uri="{FF2B5EF4-FFF2-40B4-BE49-F238E27FC236}">
                      <a16:creationId xmlns:a16="http://schemas.microsoft.com/office/drawing/2014/main" id="{19373204-7D09-B1EB-3B46-D7605BDBE1C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22549" y="4359207"/>
                  <a:ext cx="119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4893" name="Freihand 174892">
                  <a:extLst>
                    <a:ext uri="{FF2B5EF4-FFF2-40B4-BE49-F238E27FC236}">
                      <a16:creationId xmlns:a16="http://schemas.microsoft.com/office/drawing/2014/main" id="{21E45C5A-0A6D-7C26-01BB-C02DDC461679}"/>
                    </a:ext>
                  </a:extLst>
                </p14:cNvPr>
                <p14:cNvContentPartPr/>
                <p14:nvPr/>
              </p14:nvContentPartPr>
              <p14:xfrm>
                <a:off x="6355669" y="4365687"/>
                <a:ext cx="110880" cy="169200"/>
              </p14:xfrm>
            </p:contentPart>
          </mc:Choice>
          <mc:Fallback>
            <p:pic>
              <p:nvPicPr>
                <p:cNvPr id="174893" name="Freihand 174892">
                  <a:extLst>
                    <a:ext uri="{FF2B5EF4-FFF2-40B4-BE49-F238E27FC236}">
                      <a16:creationId xmlns:a16="http://schemas.microsoft.com/office/drawing/2014/main" id="{21E45C5A-0A6D-7C26-01BB-C02DDC46167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47029" y="4357047"/>
                  <a:ext cx="128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4894" name="Freihand 174893">
                  <a:extLst>
                    <a:ext uri="{FF2B5EF4-FFF2-40B4-BE49-F238E27FC236}">
                      <a16:creationId xmlns:a16="http://schemas.microsoft.com/office/drawing/2014/main" id="{58A31350-85CB-8494-5E73-BA8E846146DA}"/>
                    </a:ext>
                  </a:extLst>
                </p14:cNvPr>
                <p14:cNvContentPartPr/>
                <p14:nvPr/>
              </p14:nvContentPartPr>
              <p14:xfrm>
                <a:off x="6514069" y="4333287"/>
                <a:ext cx="119520" cy="168480"/>
              </p14:xfrm>
            </p:contentPart>
          </mc:Choice>
          <mc:Fallback>
            <p:pic>
              <p:nvPicPr>
                <p:cNvPr id="174894" name="Freihand 174893">
                  <a:extLst>
                    <a:ext uri="{FF2B5EF4-FFF2-40B4-BE49-F238E27FC236}">
                      <a16:creationId xmlns:a16="http://schemas.microsoft.com/office/drawing/2014/main" id="{58A31350-85CB-8494-5E73-BA8E846146D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05429" y="4324287"/>
                  <a:ext cx="137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4895" name="Freihand 174894">
                  <a:extLst>
                    <a:ext uri="{FF2B5EF4-FFF2-40B4-BE49-F238E27FC236}">
                      <a16:creationId xmlns:a16="http://schemas.microsoft.com/office/drawing/2014/main" id="{EC0FF3BE-DE93-9718-0D9D-FA681B3A7C42}"/>
                    </a:ext>
                  </a:extLst>
                </p14:cNvPr>
                <p14:cNvContentPartPr/>
                <p14:nvPr/>
              </p14:nvContentPartPr>
              <p14:xfrm>
                <a:off x="5991349" y="6198807"/>
                <a:ext cx="78480" cy="150840"/>
              </p14:xfrm>
            </p:contentPart>
          </mc:Choice>
          <mc:Fallback>
            <p:pic>
              <p:nvPicPr>
                <p:cNvPr id="174895" name="Freihand 174894">
                  <a:extLst>
                    <a:ext uri="{FF2B5EF4-FFF2-40B4-BE49-F238E27FC236}">
                      <a16:creationId xmlns:a16="http://schemas.microsoft.com/office/drawing/2014/main" id="{EC0FF3BE-DE93-9718-0D9D-FA681B3A7C4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982349" y="6190167"/>
                  <a:ext cx="96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4896" name="Freihand 174895">
                  <a:extLst>
                    <a:ext uri="{FF2B5EF4-FFF2-40B4-BE49-F238E27FC236}">
                      <a16:creationId xmlns:a16="http://schemas.microsoft.com/office/drawing/2014/main" id="{E289C3A6-B190-34DE-5B18-D3E20378FD88}"/>
                    </a:ext>
                  </a:extLst>
                </p14:cNvPr>
                <p14:cNvContentPartPr/>
                <p14:nvPr/>
              </p14:nvContentPartPr>
              <p14:xfrm>
                <a:off x="6084949" y="6172167"/>
                <a:ext cx="39960" cy="153000"/>
              </p14:xfrm>
            </p:contentPart>
          </mc:Choice>
          <mc:Fallback>
            <p:pic>
              <p:nvPicPr>
                <p:cNvPr id="174896" name="Freihand 174895">
                  <a:extLst>
                    <a:ext uri="{FF2B5EF4-FFF2-40B4-BE49-F238E27FC236}">
                      <a16:creationId xmlns:a16="http://schemas.microsoft.com/office/drawing/2014/main" id="{E289C3A6-B190-34DE-5B18-D3E20378FD8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75949" y="6163167"/>
                  <a:ext cx="57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4897" name="Freihand 174896">
                  <a:extLst>
                    <a:ext uri="{FF2B5EF4-FFF2-40B4-BE49-F238E27FC236}">
                      <a16:creationId xmlns:a16="http://schemas.microsoft.com/office/drawing/2014/main" id="{02BA7729-9E17-F068-8D30-C5EC8AD96A44}"/>
                    </a:ext>
                  </a:extLst>
                </p14:cNvPr>
                <p14:cNvContentPartPr/>
                <p14:nvPr/>
              </p14:nvContentPartPr>
              <p14:xfrm>
                <a:off x="6038869" y="6170007"/>
                <a:ext cx="242280" cy="122760"/>
              </p14:xfrm>
            </p:contentPart>
          </mc:Choice>
          <mc:Fallback>
            <p:pic>
              <p:nvPicPr>
                <p:cNvPr id="174897" name="Freihand 174896">
                  <a:extLst>
                    <a:ext uri="{FF2B5EF4-FFF2-40B4-BE49-F238E27FC236}">
                      <a16:creationId xmlns:a16="http://schemas.microsoft.com/office/drawing/2014/main" id="{02BA7729-9E17-F068-8D30-C5EC8AD96A4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30229" y="6161367"/>
                  <a:ext cx="259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4898" name="Freihand 174897">
                  <a:extLst>
                    <a:ext uri="{FF2B5EF4-FFF2-40B4-BE49-F238E27FC236}">
                      <a16:creationId xmlns:a16="http://schemas.microsoft.com/office/drawing/2014/main" id="{2A87E58F-B38A-C781-94EE-923213C25151}"/>
                    </a:ext>
                  </a:extLst>
                </p14:cNvPr>
                <p14:cNvContentPartPr/>
                <p14:nvPr/>
              </p14:nvContentPartPr>
              <p14:xfrm>
                <a:off x="6203029" y="6156327"/>
                <a:ext cx="147960" cy="156240"/>
              </p14:xfrm>
            </p:contentPart>
          </mc:Choice>
          <mc:Fallback>
            <p:pic>
              <p:nvPicPr>
                <p:cNvPr id="174898" name="Freihand 174897">
                  <a:extLst>
                    <a:ext uri="{FF2B5EF4-FFF2-40B4-BE49-F238E27FC236}">
                      <a16:creationId xmlns:a16="http://schemas.microsoft.com/office/drawing/2014/main" id="{2A87E58F-B38A-C781-94EE-923213C2515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94029" y="6147687"/>
                  <a:ext cx="16560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10" name="Gruppieren 174909">
            <a:extLst>
              <a:ext uri="{FF2B5EF4-FFF2-40B4-BE49-F238E27FC236}">
                <a16:creationId xmlns:a16="http://schemas.microsoft.com/office/drawing/2014/main" id="{E75F6797-904D-3270-4FAA-832631C63A50}"/>
              </a:ext>
            </a:extLst>
          </p:cNvPr>
          <p:cNvGrpSpPr/>
          <p:nvPr/>
        </p:nvGrpSpPr>
        <p:grpSpPr>
          <a:xfrm>
            <a:off x="4064989" y="-1833"/>
            <a:ext cx="1127520" cy="233640"/>
            <a:chOff x="4064989" y="-1833"/>
            <a:chExt cx="112752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4900" name="Freihand 174899">
                  <a:extLst>
                    <a:ext uri="{FF2B5EF4-FFF2-40B4-BE49-F238E27FC236}">
                      <a16:creationId xmlns:a16="http://schemas.microsoft.com/office/drawing/2014/main" id="{C021CE36-44D7-5FE7-7ED6-5987BD85651B}"/>
                    </a:ext>
                  </a:extLst>
                </p14:cNvPr>
                <p14:cNvContentPartPr/>
                <p14:nvPr/>
              </p14:nvContentPartPr>
              <p14:xfrm>
                <a:off x="4064989" y="64047"/>
                <a:ext cx="180720" cy="167760"/>
              </p14:xfrm>
            </p:contentPart>
          </mc:Choice>
          <mc:Fallback>
            <p:pic>
              <p:nvPicPr>
                <p:cNvPr id="174900" name="Freihand 174899">
                  <a:extLst>
                    <a:ext uri="{FF2B5EF4-FFF2-40B4-BE49-F238E27FC236}">
                      <a16:creationId xmlns:a16="http://schemas.microsoft.com/office/drawing/2014/main" id="{C021CE36-44D7-5FE7-7ED6-5987BD85651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55989" y="55047"/>
                  <a:ext cx="198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4901" name="Freihand 174900">
                  <a:extLst>
                    <a:ext uri="{FF2B5EF4-FFF2-40B4-BE49-F238E27FC236}">
                      <a16:creationId xmlns:a16="http://schemas.microsoft.com/office/drawing/2014/main" id="{835E403E-1ACB-F242-8F10-FBDA829A7846}"/>
                    </a:ext>
                  </a:extLst>
                </p14:cNvPr>
                <p14:cNvContentPartPr/>
                <p14:nvPr/>
              </p14:nvContentPartPr>
              <p14:xfrm>
                <a:off x="4264069" y="61527"/>
                <a:ext cx="342720" cy="141840"/>
              </p14:xfrm>
            </p:contentPart>
          </mc:Choice>
          <mc:Fallback>
            <p:pic>
              <p:nvPicPr>
                <p:cNvPr id="174901" name="Freihand 174900">
                  <a:extLst>
                    <a:ext uri="{FF2B5EF4-FFF2-40B4-BE49-F238E27FC236}">
                      <a16:creationId xmlns:a16="http://schemas.microsoft.com/office/drawing/2014/main" id="{835E403E-1ACB-F242-8F10-FBDA829A784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55429" y="52527"/>
                  <a:ext cx="360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4902" name="Freihand 174901">
                  <a:extLst>
                    <a:ext uri="{FF2B5EF4-FFF2-40B4-BE49-F238E27FC236}">
                      <a16:creationId xmlns:a16="http://schemas.microsoft.com/office/drawing/2014/main" id="{705AA478-0FCE-0DFB-5E32-0FE685F8D495}"/>
                    </a:ext>
                  </a:extLst>
                </p14:cNvPr>
                <p14:cNvContentPartPr/>
                <p14:nvPr/>
              </p14:nvContentPartPr>
              <p14:xfrm>
                <a:off x="4294309" y="50367"/>
                <a:ext cx="156240" cy="9000"/>
              </p14:xfrm>
            </p:contentPart>
          </mc:Choice>
          <mc:Fallback>
            <p:pic>
              <p:nvPicPr>
                <p:cNvPr id="174902" name="Freihand 174901">
                  <a:extLst>
                    <a:ext uri="{FF2B5EF4-FFF2-40B4-BE49-F238E27FC236}">
                      <a16:creationId xmlns:a16="http://schemas.microsoft.com/office/drawing/2014/main" id="{705AA478-0FCE-0DFB-5E32-0FE685F8D49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285669" y="41367"/>
                  <a:ext cx="173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4903" name="Freihand 174902">
                  <a:extLst>
                    <a:ext uri="{FF2B5EF4-FFF2-40B4-BE49-F238E27FC236}">
                      <a16:creationId xmlns:a16="http://schemas.microsoft.com/office/drawing/2014/main" id="{9B8C6A50-4964-8CC7-F919-466C381CA97D}"/>
                    </a:ext>
                  </a:extLst>
                </p14:cNvPr>
                <p14:cNvContentPartPr/>
                <p14:nvPr/>
              </p14:nvContentPartPr>
              <p14:xfrm>
                <a:off x="4618669" y="27327"/>
                <a:ext cx="441000" cy="132480"/>
              </p14:xfrm>
            </p:contentPart>
          </mc:Choice>
          <mc:Fallback>
            <p:pic>
              <p:nvPicPr>
                <p:cNvPr id="174903" name="Freihand 174902">
                  <a:extLst>
                    <a:ext uri="{FF2B5EF4-FFF2-40B4-BE49-F238E27FC236}">
                      <a16:creationId xmlns:a16="http://schemas.microsoft.com/office/drawing/2014/main" id="{9B8C6A50-4964-8CC7-F919-466C381CA97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609669" y="18327"/>
                  <a:ext cx="458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4904" name="Freihand 174903">
                  <a:extLst>
                    <a:ext uri="{FF2B5EF4-FFF2-40B4-BE49-F238E27FC236}">
                      <a16:creationId xmlns:a16="http://schemas.microsoft.com/office/drawing/2014/main" id="{0C6995AC-14AA-64E9-9961-595AA29D6E63}"/>
                    </a:ext>
                  </a:extLst>
                </p14:cNvPr>
                <p14:cNvContentPartPr/>
                <p14:nvPr/>
              </p14:nvContentPartPr>
              <p14:xfrm>
                <a:off x="5115469" y="-1833"/>
                <a:ext cx="77040" cy="180720"/>
              </p14:xfrm>
            </p:contentPart>
          </mc:Choice>
          <mc:Fallback>
            <p:pic>
              <p:nvPicPr>
                <p:cNvPr id="174904" name="Freihand 174903">
                  <a:extLst>
                    <a:ext uri="{FF2B5EF4-FFF2-40B4-BE49-F238E27FC236}">
                      <a16:creationId xmlns:a16="http://schemas.microsoft.com/office/drawing/2014/main" id="{0C6995AC-14AA-64E9-9961-595AA29D6E6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06829" y="-10833"/>
                  <a:ext cx="9468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09" name="Gruppieren 174908">
            <a:extLst>
              <a:ext uri="{FF2B5EF4-FFF2-40B4-BE49-F238E27FC236}">
                <a16:creationId xmlns:a16="http://schemas.microsoft.com/office/drawing/2014/main" id="{18A4FDBC-D553-58BB-0AE0-873D3DBE11EB}"/>
              </a:ext>
            </a:extLst>
          </p:cNvPr>
          <p:cNvGrpSpPr/>
          <p:nvPr/>
        </p:nvGrpSpPr>
        <p:grpSpPr>
          <a:xfrm>
            <a:off x="971869" y="933807"/>
            <a:ext cx="1211760" cy="821455"/>
            <a:chOff x="971869" y="933807"/>
            <a:chExt cx="1211760" cy="82145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4839" name="Freihand 174838">
                  <a:extLst>
                    <a:ext uri="{FF2B5EF4-FFF2-40B4-BE49-F238E27FC236}">
                      <a16:creationId xmlns:a16="http://schemas.microsoft.com/office/drawing/2014/main" id="{972FF3FB-9EAA-0B76-DCFF-5C35CF299587}"/>
                    </a:ext>
                  </a:extLst>
                </p14:cNvPr>
                <p14:cNvContentPartPr/>
                <p14:nvPr/>
              </p14:nvContentPartPr>
              <p14:xfrm>
                <a:off x="1568029" y="1351702"/>
                <a:ext cx="140760" cy="147600"/>
              </p14:xfrm>
            </p:contentPart>
          </mc:Choice>
          <mc:Fallback>
            <p:pic>
              <p:nvPicPr>
                <p:cNvPr id="174839" name="Freihand 174838">
                  <a:extLst>
                    <a:ext uri="{FF2B5EF4-FFF2-40B4-BE49-F238E27FC236}">
                      <a16:creationId xmlns:a16="http://schemas.microsoft.com/office/drawing/2014/main" id="{972FF3FB-9EAA-0B76-DCFF-5C35CF29958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559029" y="1343062"/>
                  <a:ext cx="158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4840" name="Freihand 174839">
                  <a:extLst>
                    <a:ext uri="{FF2B5EF4-FFF2-40B4-BE49-F238E27FC236}">
                      <a16:creationId xmlns:a16="http://schemas.microsoft.com/office/drawing/2014/main" id="{961BF6D0-5330-4791-6482-4F080D85FB8A}"/>
                    </a:ext>
                  </a:extLst>
                </p14:cNvPr>
                <p14:cNvContentPartPr/>
                <p14:nvPr/>
              </p14:nvContentPartPr>
              <p14:xfrm>
                <a:off x="1535989" y="1407142"/>
                <a:ext cx="311040" cy="239040"/>
              </p14:xfrm>
            </p:contentPart>
          </mc:Choice>
          <mc:Fallback>
            <p:pic>
              <p:nvPicPr>
                <p:cNvPr id="174840" name="Freihand 174839">
                  <a:extLst>
                    <a:ext uri="{FF2B5EF4-FFF2-40B4-BE49-F238E27FC236}">
                      <a16:creationId xmlns:a16="http://schemas.microsoft.com/office/drawing/2014/main" id="{961BF6D0-5330-4791-6482-4F080D85FB8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26989" y="1398502"/>
                  <a:ext cx="328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4841" name="Freihand 174840">
                  <a:extLst>
                    <a:ext uri="{FF2B5EF4-FFF2-40B4-BE49-F238E27FC236}">
                      <a16:creationId xmlns:a16="http://schemas.microsoft.com/office/drawing/2014/main" id="{064306C4-E962-85A3-7752-CDDAE80AA34A}"/>
                    </a:ext>
                  </a:extLst>
                </p14:cNvPr>
                <p14:cNvContentPartPr/>
                <p14:nvPr/>
              </p14:nvContentPartPr>
              <p14:xfrm>
                <a:off x="1743709" y="1619542"/>
                <a:ext cx="6120" cy="135720"/>
              </p14:xfrm>
            </p:contentPart>
          </mc:Choice>
          <mc:Fallback>
            <p:pic>
              <p:nvPicPr>
                <p:cNvPr id="174841" name="Freihand 174840">
                  <a:extLst>
                    <a:ext uri="{FF2B5EF4-FFF2-40B4-BE49-F238E27FC236}">
                      <a16:creationId xmlns:a16="http://schemas.microsoft.com/office/drawing/2014/main" id="{064306C4-E962-85A3-7752-CDDAE80AA34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735069" y="1610902"/>
                  <a:ext cx="23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4842" name="Freihand 174841">
                  <a:extLst>
                    <a:ext uri="{FF2B5EF4-FFF2-40B4-BE49-F238E27FC236}">
                      <a16:creationId xmlns:a16="http://schemas.microsoft.com/office/drawing/2014/main" id="{F0FB6710-F4F1-DB6D-EB7A-17DE62182EBC}"/>
                    </a:ext>
                  </a:extLst>
                </p14:cNvPr>
                <p14:cNvContentPartPr/>
                <p14:nvPr/>
              </p14:nvContentPartPr>
              <p14:xfrm>
                <a:off x="1665589" y="1582822"/>
                <a:ext cx="174240" cy="82080"/>
              </p14:xfrm>
            </p:contentPart>
          </mc:Choice>
          <mc:Fallback>
            <p:pic>
              <p:nvPicPr>
                <p:cNvPr id="174842" name="Freihand 174841">
                  <a:extLst>
                    <a:ext uri="{FF2B5EF4-FFF2-40B4-BE49-F238E27FC236}">
                      <a16:creationId xmlns:a16="http://schemas.microsoft.com/office/drawing/2014/main" id="{F0FB6710-F4F1-DB6D-EB7A-17DE62182EB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656589" y="1574182"/>
                  <a:ext cx="191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4905" name="Freihand 174904">
                  <a:extLst>
                    <a:ext uri="{FF2B5EF4-FFF2-40B4-BE49-F238E27FC236}">
                      <a16:creationId xmlns:a16="http://schemas.microsoft.com/office/drawing/2014/main" id="{7BF17DAB-7C9F-8AA5-BC52-81AEF92EBF0A}"/>
                    </a:ext>
                  </a:extLst>
                </p14:cNvPr>
                <p14:cNvContentPartPr/>
                <p14:nvPr/>
              </p14:nvContentPartPr>
              <p14:xfrm>
                <a:off x="971869" y="1094007"/>
                <a:ext cx="150120" cy="186840"/>
              </p14:xfrm>
            </p:contentPart>
          </mc:Choice>
          <mc:Fallback>
            <p:pic>
              <p:nvPicPr>
                <p:cNvPr id="174905" name="Freihand 174904">
                  <a:extLst>
                    <a:ext uri="{FF2B5EF4-FFF2-40B4-BE49-F238E27FC236}">
                      <a16:creationId xmlns:a16="http://schemas.microsoft.com/office/drawing/2014/main" id="{7BF17DAB-7C9F-8AA5-BC52-81AEF92EBF0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62869" y="1085007"/>
                  <a:ext cx="167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4906" name="Freihand 174905">
                  <a:extLst>
                    <a:ext uri="{FF2B5EF4-FFF2-40B4-BE49-F238E27FC236}">
                      <a16:creationId xmlns:a16="http://schemas.microsoft.com/office/drawing/2014/main" id="{640111C8-098D-25CF-6FF5-BC97F7AA93E3}"/>
                    </a:ext>
                  </a:extLst>
                </p14:cNvPr>
                <p14:cNvContentPartPr/>
                <p14:nvPr/>
              </p14:nvContentPartPr>
              <p14:xfrm>
                <a:off x="1165909" y="982767"/>
                <a:ext cx="239400" cy="229320"/>
              </p14:xfrm>
            </p:contentPart>
          </mc:Choice>
          <mc:Fallback>
            <p:pic>
              <p:nvPicPr>
                <p:cNvPr id="174906" name="Freihand 174905">
                  <a:extLst>
                    <a:ext uri="{FF2B5EF4-FFF2-40B4-BE49-F238E27FC236}">
                      <a16:creationId xmlns:a16="http://schemas.microsoft.com/office/drawing/2014/main" id="{640111C8-098D-25CF-6FF5-BC97F7AA93E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57269" y="974127"/>
                  <a:ext cx="257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4907" name="Freihand 174906">
                  <a:extLst>
                    <a:ext uri="{FF2B5EF4-FFF2-40B4-BE49-F238E27FC236}">
                      <a16:creationId xmlns:a16="http://schemas.microsoft.com/office/drawing/2014/main" id="{61DCE95E-8984-6A2E-9E7D-24F52BAD8D9F}"/>
                    </a:ext>
                  </a:extLst>
                </p14:cNvPr>
                <p14:cNvContentPartPr/>
                <p14:nvPr/>
              </p14:nvContentPartPr>
              <p14:xfrm>
                <a:off x="1419349" y="1018767"/>
                <a:ext cx="105840" cy="161280"/>
              </p14:xfrm>
            </p:contentPart>
          </mc:Choice>
          <mc:Fallback>
            <p:pic>
              <p:nvPicPr>
                <p:cNvPr id="174907" name="Freihand 174906">
                  <a:extLst>
                    <a:ext uri="{FF2B5EF4-FFF2-40B4-BE49-F238E27FC236}">
                      <a16:creationId xmlns:a16="http://schemas.microsoft.com/office/drawing/2014/main" id="{61DCE95E-8984-6A2E-9E7D-24F52BAD8D9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10349" y="1010127"/>
                  <a:ext cx="123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4908" name="Freihand 174907">
                  <a:extLst>
                    <a:ext uri="{FF2B5EF4-FFF2-40B4-BE49-F238E27FC236}">
                      <a16:creationId xmlns:a16="http://schemas.microsoft.com/office/drawing/2014/main" id="{C32167D5-C3E5-98FA-DADF-87F4CE50514E}"/>
                    </a:ext>
                  </a:extLst>
                </p14:cNvPr>
                <p14:cNvContentPartPr/>
                <p14:nvPr/>
              </p14:nvContentPartPr>
              <p14:xfrm>
                <a:off x="1620949" y="933807"/>
                <a:ext cx="562680" cy="227520"/>
              </p14:xfrm>
            </p:contentPart>
          </mc:Choice>
          <mc:Fallback>
            <p:pic>
              <p:nvPicPr>
                <p:cNvPr id="174908" name="Freihand 174907">
                  <a:extLst>
                    <a:ext uri="{FF2B5EF4-FFF2-40B4-BE49-F238E27FC236}">
                      <a16:creationId xmlns:a16="http://schemas.microsoft.com/office/drawing/2014/main" id="{C32167D5-C3E5-98FA-DADF-87F4CE50514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612309" y="925167"/>
                  <a:ext cx="58032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0EF992E-F5C5-08AE-1594-ECD587F76328}"/>
                  </a:ext>
                </a:extLst>
              </p14:cNvPr>
              <p14:cNvContentPartPr/>
              <p14:nvPr/>
            </p14:nvContentPartPr>
            <p14:xfrm>
              <a:off x="8723749" y="1535662"/>
              <a:ext cx="29880" cy="21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0EF992E-F5C5-08AE-1594-ECD587F7632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714749" y="1526662"/>
                <a:ext cx="4752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A17A5F1-4E37-2AE8-4C20-D81A78EF2EF6}"/>
              </a:ext>
            </a:extLst>
          </p:cNvPr>
          <p:cNvGrpSpPr/>
          <p:nvPr/>
        </p:nvGrpSpPr>
        <p:grpSpPr>
          <a:xfrm>
            <a:off x="8521429" y="71902"/>
            <a:ext cx="721440" cy="217800"/>
            <a:chOff x="8521429" y="71902"/>
            <a:chExt cx="72144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E06674F-300B-0148-3332-F16FD5D6C924}"/>
                    </a:ext>
                  </a:extLst>
                </p14:cNvPr>
                <p14:cNvContentPartPr/>
                <p14:nvPr/>
              </p14:nvContentPartPr>
              <p14:xfrm>
                <a:off x="8583709" y="109342"/>
                <a:ext cx="19080" cy="180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E06674F-300B-0148-3332-F16FD5D6C92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575069" y="100702"/>
                  <a:ext cx="36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582AD10-3838-4E07-39F5-11ABF6FF53DA}"/>
                    </a:ext>
                  </a:extLst>
                </p14:cNvPr>
                <p14:cNvContentPartPr/>
                <p14:nvPr/>
              </p14:nvContentPartPr>
              <p14:xfrm>
                <a:off x="8521429" y="77302"/>
                <a:ext cx="434880" cy="165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582AD10-3838-4E07-39F5-11ABF6FF53D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12429" y="68662"/>
                  <a:ext cx="452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FFC6B5E-CA53-0E73-8FF8-1C22B713427D}"/>
                    </a:ext>
                  </a:extLst>
                </p14:cNvPr>
                <p14:cNvContentPartPr/>
                <p14:nvPr/>
              </p14:nvContentPartPr>
              <p14:xfrm>
                <a:off x="8822029" y="71902"/>
                <a:ext cx="171000" cy="200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FFC6B5E-CA53-0E73-8FF8-1C22B713427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813389" y="62902"/>
                  <a:ext cx="188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BAF319A-9C5F-91B5-49FF-A2C0D4FACD26}"/>
                    </a:ext>
                  </a:extLst>
                </p14:cNvPr>
                <p14:cNvContentPartPr/>
                <p14:nvPr/>
              </p14:nvContentPartPr>
              <p14:xfrm>
                <a:off x="9077989" y="83782"/>
                <a:ext cx="164880" cy="194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BAF319A-9C5F-91B5-49FF-A2C0D4FACD2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69349" y="74782"/>
                  <a:ext cx="18252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08AEE50-F1F5-2157-78B9-F4B362AFEFE8}"/>
                  </a:ext>
                </a:extLst>
              </p14:cNvPr>
              <p14:cNvContentPartPr/>
              <p14:nvPr/>
            </p14:nvContentPartPr>
            <p14:xfrm>
              <a:off x="1390549" y="1236142"/>
              <a:ext cx="356040" cy="3499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08AEE50-F1F5-2157-78B9-F4B362AFEFE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381549" y="1227502"/>
                <a:ext cx="3736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1366A9B-0DEA-C87E-B769-E32C2B0338B0}"/>
                  </a:ext>
                </a:extLst>
              </p14:cNvPr>
              <p14:cNvContentPartPr/>
              <p14:nvPr/>
            </p14:nvContentPartPr>
            <p14:xfrm>
              <a:off x="1853869" y="1718902"/>
              <a:ext cx="52920" cy="27032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1366A9B-0DEA-C87E-B769-E32C2B0338B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844869" y="1709902"/>
                <a:ext cx="70560" cy="27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EC9167A-9C49-FF86-0E56-CE17B8424951}"/>
                  </a:ext>
                </a:extLst>
              </p14:cNvPr>
              <p14:cNvContentPartPr/>
              <p14:nvPr/>
            </p14:nvContentPartPr>
            <p14:xfrm>
              <a:off x="4304029" y="2449342"/>
              <a:ext cx="2102400" cy="13561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EC9167A-9C49-FF86-0E56-CE17B8424951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295389" y="2440342"/>
                <a:ext cx="2120040" cy="13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84C9642-1BBE-3E75-E253-1A9D32E18420}"/>
                  </a:ext>
                </a:extLst>
              </p14:cNvPr>
              <p14:cNvContentPartPr/>
              <p14:nvPr/>
            </p14:nvContentPartPr>
            <p14:xfrm>
              <a:off x="6502549" y="2432422"/>
              <a:ext cx="158040" cy="1454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84C9642-1BBE-3E75-E253-1A9D32E18420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493909" y="2423422"/>
                <a:ext cx="175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5E462EA-77CF-551A-7BAF-D27E09768DDE}"/>
                  </a:ext>
                </a:extLst>
              </p14:cNvPr>
              <p14:cNvContentPartPr/>
              <p14:nvPr/>
            </p14:nvContentPartPr>
            <p14:xfrm>
              <a:off x="6693709" y="2424862"/>
              <a:ext cx="170280" cy="1530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5E462EA-77CF-551A-7BAF-D27E09768DD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685069" y="2416222"/>
                <a:ext cx="1879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2D7FAEE-F515-4ECA-2B9C-98636174E8F0}"/>
                  </a:ext>
                </a:extLst>
              </p14:cNvPr>
              <p14:cNvContentPartPr/>
              <p14:nvPr/>
            </p14:nvContentPartPr>
            <p14:xfrm>
              <a:off x="5878669" y="3289942"/>
              <a:ext cx="106920" cy="1915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2D7FAEE-F515-4ECA-2B9C-98636174E8F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869669" y="3281302"/>
                <a:ext cx="1245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1B3DFCA-89F5-D69E-B553-8A4CF959CD06}"/>
                  </a:ext>
                </a:extLst>
              </p14:cNvPr>
              <p14:cNvContentPartPr/>
              <p14:nvPr/>
            </p14:nvContentPartPr>
            <p14:xfrm>
              <a:off x="5961469" y="3307942"/>
              <a:ext cx="65880" cy="1566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1B3DFCA-89F5-D69E-B553-8A4CF959CD0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952829" y="3298942"/>
                <a:ext cx="835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2F254DC-B952-A885-A50F-7BFF06B6B851}"/>
                  </a:ext>
                </a:extLst>
              </p14:cNvPr>
              <p14:cNvContentPartPr/>
              <p14:nvPr/>
            </p14:nvContentPartPr>
            <p14:xfrm>
              <a:off x="5897029" y="3467422"/>
              <a:ext cx="176760" cy="266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2F254DC-B952-A885-A50F-7BFF06B6B851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888029" y="3458422"/>
                <a:ext cx="194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A18C16C-16A9-2955-5597-F90A8641E815}"/>
                  </a:ext>
                </a:extLst>
              </p14:cNvPr>
              <p14:cNvContentPartPr/>
              <p14:nvPr/>
            </p14:nvContentPartPr>
            <p14:xfrm>
              <a:off x="6132829" y="3317662"/>
              <a:ext cx="144720" cy="1814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A18C16C-16A9-2955-5597-F90A8641E815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123829" y="3309022"/>
                <a:ext cx="1623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40425DD-CB0E-A2E6-05AA-6AC1D7968ED6}"/>
                  </a:ext>
                </a:extLst>
              </p14:cNvPr>
              <p14:cNvContentPartPr/>
              <p14:nvPr/>
            </p14:nvContentPartPr>
            <p14:xfrm>
              <a:off x="6335149" y="3184102"/>
              <a:ext cx="69120" cy="2883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40425DD-CB0E-A2E6-05AA-6AC1D7968ED6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326149" y="3175102"/>
                <a:ext cx="867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169DB9AD-1F60-4A2A-D471-E745EA9BF342}"/>
                  </a:ext>
                </a:extLst>
              </p14:cNvPr>
              <p14:cNvContentPartPr/>
              <p14:nvPr/>
            </p14:nvContentPartPr>
            <p14:xfrm>
              <a:off x="6478789" y="3213622"/>
              <a:ext cx="69840" cy="1702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169DB9AD-1F60-4A2A-D471-E745EA9BF342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469789" y="3204622"/>
                <a:ext cx="874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F8BBB96-8CFE-3D90-516A-999A42989A34}"/>
                  </a:ext>
                </a:extLst>
              </p14:cNvPr>
              <p14:cNvContentPartPr/>
              <p14:nvPr/>
            </p14:nvContentPartPr>
            <p14:xfrm>
              <a:off x="6496429" y="3222622"/>
              <a:ext cx="134640" cy="1778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F8BBB96-8CFE-3D90-516A-999A42989A3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487789" y="3213982"/>
                <a:ext cx="1522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DDEA7DDF-8CF2-9AB4-ABF9-B33308A37427}"/>
                  </a:ext>
                </a:extLst>
              </p14:cNvPr>
              <p14:cNvContentPartPr/>
              <p14:nvPr/>
            </p14:nvContentPartPr>
            <p14:xfrm>
              <a:off x="6653749" y="3199222"/>
              <a:ext cx="123840" cy="1335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DDEA7DDF-8CF2-9AB4-ABF9-B33308A37427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6644749" y="3190582"/>
                <a:ext cx="1414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4843D92-70FB-1FD7-8493-EC5454DD351C}"/>
                  </a:ext>
                </a:extLst>
              </p14:cNvPr>
              <p14:cNvContentPartPr/>
              <p14:nvPr/>
            </p14:nvContentPartPr>
            <p14:xfrm>
              <a:off x="6807109" y="3123622"/>
              <a:ext cx="58320" cy="2599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4843D92-70FB-1FD7-8493-EC5454DD351C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798469" y="3114982"/>
                <a:ext cx="759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14B91DE-9011-34F6-D146-24C7BBFDE1C9}"/>
                  </a:ext>
                </a:extLst>
              </p14:cNvPr>
              <p14:cNvContentPartPr/>
              <p14:nvPr/>
            </p14:nvContentPartPr>
            <p14:xfrm>
              <a:off x="7041829" y="3155302"/>
              <a:ext cx="208800" cy="622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14B91DE-9011-34F6-D146-24C7BBFDE1C9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033189" y="3146302"/>
                <a:ext cx="2264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DCE4D58-2F0E-C82F-4EEF-1ECCC5F53B91}"/>
                  </a:ext>
                </a:extLst>
              </p14:cNvPr>
              <p14:cNvContentPartPr/>
              <p14:nvPr/>
            </p14:nvContentPartPr>
            <p14:xfrm>
              <a:off x="6988189" y="3108502"/>
              <a:ext cx="172440" cy="1688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DCE4D58-2F0E-C82F-4EEF-1ECCC5F53B91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6979189" y="3099502"/>
                <a:ext cx="190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199D35B-4300-F87F-0A0C-7567E0D02F2E}"/>
                  </a:ext>
                </a:extLst>
              </p14:cNvPr>
              <p14:cNvContentPartPr/>
              <p14:nvPr/>
            </p14:nvContentPartPr>
            <p14:xfrm>
              <a:off x="7409029" y="3068542"/>
              <a:ext cx="247320" cy="943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199D35B-4300-F87F-0A0C-7567E0D02F2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400029" y="3059902"/>
                <a:ext cx="264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72B44DF-9612-ECDD-89E0-B01FC910BF1F}"/>
                  </a:ext>
                </a:extLst>
              </p14:cNvPr>
              <p14:cNvContentPartPr/>
              <p14:nvPr/>
            </p14:nvContentPartPr>
            <p14:xfrm>
              <a:off x="7636909" y="2900782"/>
              <a:ext cx="235080" cy="1540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72B44DF-9612-ECDD-89E0-B01FC910BF1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628269" y="2892142"/>
                <a:ext cx="2527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C45545C3-E599-8088-5D79-6242BC9A0DB2}"/>
                  </a:ext>
                </a:extLst>
              </p14:cNvPr>
              <p14:cNvContentPartPr/>
              <p14:nvPr/>
            </p14:nvContentPartPr>
            <p14:xfrm>
              <a:off x="7767949" y="2861542"/>
              <a:ext cx="155520" cy="2304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C45545C3-E599-8088-5D79-6242BC9A0DB2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759309" y="2852902"/>
                <a:ext cx="173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6925796D-1BB7-41EC-99A1-99B9848777DD}"/>
                  </a:ext>
                </a:extLst>
              </p14:cNvPr>
              <p14:cNvContentPartPr/>
              <p14:nvPr/>
            </p14:nvContentPartPr>
            <p14:xfrm>
              <a:off x="7935709" y="2834902"/>
              <a:ext cx="116640" cy="1836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6925796D-1BB7-41EC-99A1-99B9848777D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927069" y="2825902"/>
                <a:ext cx="134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C391724-7FFE-80C8-0262-2DD253536AA3}"/>
                  </a:ext>
                </a:extLst>
              </p14:cNvPr>
              <p14:cNvContentPartPr/>
              <p14:nvPr/>
            </p14:nvContentPartPr>
            <p14:xfrm>
              <a:off x="8103469" y="2889262"/>
              <a:ext cx="45360" cy="280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C391724-7FFE-80C8-0262-2DD253536AA3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094469" y="2880622"/>
                <a:ext cx="63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BA61C23-7DF1-9363-4860-E339D7F3BB71}"/>
                  </a:ext>
                </a:extLst>
              </p14:cNvPr>
              <p14:cNvContentPartPr/>
              <p14:nvPr/>
            </p14:nvContentPartPr>
            <p14:xfrm>
              <a:off x="8239549" y="2776942"/>
              <a:ext cx="139320" cy="1713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BA61C23-7DF1-9363-4860-E339D7F3BB7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8230549" y="2767942"/>
                <a:ext cx="1569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81A51AA-6189-D62D-9E1B-8CDB4BB70E70}"/>
                  </a:ext>
                </a:extLst>
              </p14:cNvPr>
              <p14:cNvContentPartPr/>
              <p14:nvPr/>
            </p14:nvContentPartPr>
            <p14:xfrm>
              <a:off x="8368069" y="2720422"/>
              <a:ext cx="133920" cy="1656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81A51AA-6189-D62D-9E1B-8CDB4BB70E7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8359429" y="2711422"/>
                <a:ext cx="1515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C360E83-F313-B40A-614E-E272D2801410}"/>
                  </a:ext>
                </a:extLst>
              </p14:cNvPr>
              <p14:cNvContentPartPr/>
              <p14:nvPr/>
            </p14:nvContentPartPr>
            <p14:xfrm>
              <a:off x="8604229" y="2746342"/>
              <a:ext cx="104760" cy="435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C360E83-F313-B40A-614E-E272D2801410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595589" y="2737702"/>
                <a:ext cx="1224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72B6D2A-7753-28F8-4741-5008C9CAAAE0}"/>
                  </a:ext>
                </a:extLst>
              </p14:cNvPr>
              <p14:cNvContentPartPr/>
              <p14:nvPr/>
            </p14:nvContentPartPr>
            <p14:xfrm>
              <a:off x="8771269" y="2668222"/>
              <a:ext cx="203760" cy="1159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72B6D2A-7753-28F8-4741-5008C9CAAAE0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8762629" y="2659582"/>
                <a:ext cx="2214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05523D53-06A5-9D04-431C-71576581FD1E}"/>
                  </a:ext>
                </a:extLst>
              </p14:cNvPr>
              <p14:cNvContentPartPr/>
              <p14:nvPr/>
            </p14:nvContentPartPr>
            <p14:xfrm>
              <a:off x="8990869" y="2629342"/>
              <a:ext cx="39600" cy="1144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05523D53-06A5-9D04-431C-71576581FD1E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8981869" y="2620702"/>
                <a:ext cx="572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25F3812-53F3-08BA-B692-F3D6B19FEC13}"/>
                  </a:ext>
                </a:extLst>
              </p14:cNvPr>
              <p14:cNvContentPartPr/>
              <p14:nvPr/>
            </p14:nvContentPartPr>
            <p14:xfrm>
              <a:off x="9055309" y="2507662"/>
              <a:ext cx="134640" cy="1771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25F3812-53F3-08BA-B692-F3D6B19FEC13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046309" y="2498662"/>
                <a:ext cx="152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74720" name="Freihand 174719">
                <a:extLst>
                  <a:ext uri="{FF2B5EF4-FFF2-40B4-BE49-F238E27FC236}">
                    <a16:creationId xmlns:a16="http://schemas.microsoft.com/office/drawing/2014/main" id="{B62DD381-CF49-ED2A-51EF-E2FADB96383F}"/>
                  </a:ext>
                </a:extLst>
              </p14:cNvPr>
              <p14:cNvContentPartPr/>
              <p14:nvPr/>
            </p14:nvContentPartPr>
            <p14:xfrm>
              <a:off x="9214789" y="2406862"/>
              <a:ext cx="271080" cy="230760"/>
            </p14:xfrm>
          </p:contentPart>
        </mc:Choice>
        <mc:Fallback>
          <p:pic>
            <p:nvPicPr>
              <p:cNvPr id="174720" name="Freihand 174719">
                <a:extLst>
                  <a:ext uri="{FF2B5EF4-FFF2-40B4-BE49-F238E27FC236}">
                    <a16:creationId xmlns:a16="http://schemas.microsoft.com/office/drawing/2014/main" id="{B62DD381-CF49-ED2A-51EF-E2FADB96383F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206149" y="2398222"/>
                <a:ext cx="2887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74745" name="Freihand 174744">
                <a:extLst>
                  <a:ext uri="{FF2B5EF4-FFF2-40B4-BE49-F238E27FC236}">
                    <a16:creationId xmlns:a16="http://schemas.microsoft.com/office/drawing/2014/main" id="{80273814-B70D-2051-A715-FC54C62EFF68}"/>
                  </a:ext>
                </a:extLst>
              </p14:cNvPr>
              <p14:cNvContentPartPr/>
              <p14:nvPr/>
            </p14:nvContentPartPr>
            <p14:xfrm>
              <a:off x="3581149" y="4267702"/>
              <a:ext cx="2389320" cy="2144160"/>
            </p14:xfrm>
          </p:contentPart>
        </mc:Choice>
        <mc:Fallback>
          <p:pic>
            <p:nvPicPr>
              <p:cNvPr id="174745" name="Freihand 174744">
                <a:extLst>
                  <a:ext uri="{FF2B5EF4-FFF2-40B4-BE49-F238E27FC236}">
                    <a16:creationId xmlns:a16="http://schemas.microsoft.com/office/drawing/2014/main" id="{80273814-B70D-2051-A715-FC54C62EFF68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572509" y="4258702"/>
                <a:ext cx="2406960" cy="21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74747" name="Freihand 174746">
                <a:extLst>
                  <a:ext uri="{FF2B5EF4-FFF2-40B4-BE49-F238E27FC236}">
                    <a16:creationId xmlns:a16="http://schemas.microsoft.com/office/drawing/2014/main" id="{E9FE2A80-2DA9-0DC7-A141-41D64F5EFD1F}"/>
                  </a:ext>
                </a:extLst>
              </p14:cNvPr>
              <p14:cNvContentPartPr/>
              <p14:nvPr/>
            </p14:nvContentPartPr>
            <p14:xfrm>
              <a:off x="5827909" y="5928742"/>
              <a:ext cx="19080" cy="219960"/>
            </p14:xfrm>
          </p:contentPart>
        </mc:Choice>
        <mc:Fallback>
          <p:pic>
            <p:nvPicPr>
              <p:cNvPr id="174747" name="Freihand 174746">
                <a:extLst>
                  <a:ext uri="{FF2B5EF4-FFF2-40B4-BE49-F238E27FC236}">
                    <a16:creationId xmlns:a16="http://schemas.microsoft.com/office/drawing/2014/main" id="{E9FE2A80-2DA9-0DC7-A141-41D64F5EFD1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818909" y="5920102"/>
                <a:ext cx="367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74748" name="Freihand 174747">
                <a:extLst>
                  <a:ext uri="{FF2B5EF4-FFF2-40B4-BE49-F238E27FC236}">
                    <a16:creationId xmlns:a16="http://schemas.microsoft.com/office/drawing/2014/main" id="{BB4EB073-F214-98A1-8E53-159F97E7C844}"/>
                  </a:ext>
                </a:extLst>
              </p14:cNvPr>
              <p14:cNvContentPartPr/>
              <p14:nvPr/>
            </p14:nvContentPartPr>
            <p14:xfrm>
              <a:off x="5847349" y="5911822"/>
              <a:ext cx="75600" cy="166320"/>
            </p14:xfrm>
          </p:contentPart>
        </mc:Choice>
        <mc:Fallback>
          <p:pic>
            <p:nvPicPr>
              <p:cNvPr id="174748" name="Freihand 174747">
                <a:extLst>
                  <a:ext uri="{FF2B5EF4-FFF2-40B4-BE49-F238E27FC236}">
                    <a16:creationId xmlns:a16="http://schemas.microsoft.com/office/drawing/2014/main" id="{BB4EB073-F214-98A1-8E53-159F97E7C844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5838709" y="5903182"/>
                <a:ext cx="932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74749" name="Freihand 174748">
                <a:extLst>
                  <a:ext uri="{FF2B5EF4-FFF2-40B4-BE49-F238E27FC236}">
                    <a16:creationId xmlns:a16="http://schemas.microsoft.com/office/drawing/2014/main" id="{206D6AD3-9A7C-2107-4D6F-3EED7C628C93}"/>
                  </a:ext>
                </a:extLst>
              </p14:cNvPr>
              <p14:cNvContentPartPr/>
              <p14:nvPr/>
            </p14:nvContentPartPr>
            <p14:xfrm>
              <a:off x="5842309" y="6018742"/>
              <a:ext cx="33840" cy="47880"/>
            </p14:xfrm>
          </p:contentPart>
        </mc:Choice>
        <mc:Fallback>
          <p:pic>
            <p:nvPicPr>
              <p:cNvPr id="174749" name="Freihand 174748">
                <a:extLst>
                  <a:ext uri="{FF2B5EF4-FFF2-40B4-BE49-F238E27FC236}">
                    <a16:creationId xmlns:a16="http://schemas.microsoft.com/office/drawing/2014/main" id="{206D6AD3-9A7C-2107-4D6F-3EED7C628C93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5833669" y="6009742"/>
                <a:ext cx="514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74752" name="Freihand 174751">
                <a:extLst>
                  <a:ext uri="{FF2B5EF4-FFF2-40B4-BE49-F238E27FC236}">
                    <a16:creationId xmlns:a16="http://schemas.microsoft.com/office/drawing/2014/main" id="{AE6527AE-4079-CCE0-5B2C-C3E76055D374}"/>
                  </a:ext>
                </a:extLst>
              </p14:cNvPr>
              <p14:cNvContentPartPr/>
              <p14:nvPr/>
            </p14:nvContentPartPr>
            <p14:xfrm>
              <a:off x="5933749" y="5904262"/>
              <a:ext cx="37440" cy="87120"/>
            </p14:xfrm>
          </p:contentPart>
        </mc:Choice>
        <mc:Fallback>
          <p:pic>
            <p:nvPicPr>
              <p:cNvPr id="174752" name="Freihand 174751">
                <a:extLst>
                  <a:ext uri="{FF2B5EF4-FFF2-40B4-BE49-F238E27FC236}">
                    <a16:creationId xmlns:a16="http://schemas.microsoft.com/office/drawing/2014/main" id="{AE6527AE-4079-CCE0-5B2C-C3E76055D374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924749" y="5895262"/>
                <a:ext cx="550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74753" name="Freihand 174752">
                <a:extLst>
                  <a:ext uri="{FF2B5EF4-FFF2-40B4-BE49-F238E27FC236}">
                    <a16:creationId xmlns:a16="http://schemas.microsoft.com/office/drawing/2014/main" id="{FA71A80C-24D7-B8B5-0353-E30272E9EFEF}"/>
                  </a:ext>
                </a:extLst>
              </p14:cNvPr>
              <p14:cNvContentPartPr/>
              <p14:nvPr/>
            </p14:nvContentPartPr>
            <p14:xfrm>
              <a:off x="5878309" y="5890222"/>
              <a:ext cx="160200" cy="153720"/>
            </p14:xfrm>
          </p:contentPart>
        </mc:Choice>
        <mc:Fallback>
          <p:pic>
            <p:nvPicPr>
              <p:cNvPr id="174753" name="Freihand 174752">
                <a:extLst>
                  <a:ext uri="{FF2B5EF4-FFF2-40B4-BE49-F238E27FC236}">
                    <a16:creationId xmlns:a16="http://schemas.microsoft.com/office/drawing/2014/main" id="{FA71A80C-24D7-B8B5-0353-E30272E9EFEF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5869669" y="5881582"/>
                <a:ext cx="1778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74754" name="Freihand 174753">
                <a:extLst>
                  <a:ext uri="{FF2B5EF4-FFF2-40B4-BE49-F238E27FC236}">
                    <a16:creationId xmlns:a16="http://schemas.microsoft.com/office/drawing/2014/main" id="{B87BB87F-1DEE-FC0A-DE8F-F2594D86E7B3}"/>
                  </a:ext>
                </a:extLst>
              </p14:cNvPr>
              <p14:cNvContentPartPr/>
              <p14:nvPr/>
            </p14:nvContentPartPr>
            <p14:xfrm>
              <a:off x="5990269" y="5712382"/>
              <a:ext cx="57240" cy="100800"/>
            </p14:xfrm>
          </p:contentPart>
        </mc:Choice>
        <mc:Fallback>
          <p:pic>
            <p:nvPicPr>
              <p:cNvPr id="174754" name="Freihand 174753">
                <a:extLst>
                  <a:ext uri="{FF2B5EF4-FFF2-40B4-BE49-F238E27FC236}">
                    <a16:creationId xmlns:a16="http://schemas.microsoft.com/office/drawing/2014/main" id="{B87BB87F-1DEE-FC0A-DE8F-F2594D86E7B3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981629" y="5703382"/>
                <a:ext cx="748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74757" name="Freihand 174756">
                <a:extLst>
                  <a:ext uri="{FF2B5EF4-FFF2-40B4-BE49-F238E27FC236}">
                    <a16:creationId xmlns:a16="http://schemas.microsoft.com/office/drawing/2014/main" id="{100A2D76-5D8F-E8B9-2347-3868355A5E4C}"/>
                  </a:ext>
                </a:extLst>
              </p14:cNvPr>
              <p14:cNvContentPartPr/>
              <p14:nvPr/>
            </p14:nvContentPartPr>
            <p14:xfrm>
              <a:off x="6186829" y="4207222"/>
              <a:ext cx="560520" cy="473040"/>
            </p14:xfrm>
          </p:contentPart>
        </mc:Choice>
        <mc:Fallback>
          <p:pic>
            <p:nvPicPr>
              <p:cNvPr id="174757" name="Freihand 174756">
                <a:extLst>
                  <a:ext uri="{FF2B5EF4-FFF2-40B4-BE49-F238E27FC236}">
                    <a16:creationId xmlns:a16="http://schemas.microsoft.com/office/drawing/2014/main" id="{100A2D76-5D8F-E8B9-2347-3868355A5E4C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177829" y="4198222"/>
                <a:ext cx="5781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74759" name="Freihand 174758">
                <a:extLst>
                  <a:ext uri="{FF2B5EF4-FFF2-40B4-BE49-F238E27FC236}">
                    <a16:creationId xmlns:a16="http://schemas.microsoft.com/office/drawing/2014/main" id="{2FEB4585-4AAE-6877-83A4-B19764C9823C}"/>
                  </a:ext>
                </a:extLst>
              </p14:cNvPr>
              <p14:cNvContentPartPr/>
              <p14:nvPr/>
            </p14:nvContentPartPr>
            <p14:xfrm>
              <a:off x="4681309" y="5441662"/>
              <a:ext cx="68760" cy="60120"/>
            </p14:xfrm>
          </p:contentPart>
        </mc:Choice>
        <mc:Fallback>
          <p:pic>
            <p:nvPicPr>
              <p:cNvPr id="174759" name="Freihand 174758">
                <a:extLst>
                  <a:ext uri="{FF2B5EF4-FFF2-40B4-BE49-F238E27FC236}">
                    <a16:creationId xmlns:a16="http://schemas.microsoft.com/office/drawing/2014/main" id="{2FEB4585-4AAE-6877-83A4-B19764C9823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672669" y="5432662"/>
                <a:ext cx="864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74760" name="Freihand 174759">
                <a:extLst>
                  <a:ext uri="{FF2B5EF4-FFF2-40B4-BE49-F238E27FC236}">
                    <a16:creationId xmlns:a16="http://schemas.microsoft.com/office/drawing/2014/main" id="{A30253F6-D484-C52F-63CC-FC816FE89C26}"/>
                  </a:ext>
                </a:extLst>
              </p14:cNvPr>
              <p14:cNvContentPartPr/>
              <p14:nvPr/>
            </p14:nvContentPartPr>
            <p14:xfrm>
              <a:off x="1581349" y="1505782"/>
              <a:ext cx="327240" cy="336960"/>
            </p14:xfrm>
          </p:contentPart>
        </mc:Choice>
        <mc:Fallback>
          <p:pic>
            <p:nvPicPr>
              <p:cNvPr id="174760" name="Freihand 174759">
                <a:extLst>
                  <a:ext uri="{FF2B5EF4-FFF2-40B4-BE49-F238E27FC236}">
                    <a16:creationId xmlns:a16="http://schemas.microsoft.com/office/drawing/2014/main" id="{A30253F6-D484-C52F-63CC-FC816FE89C26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572349" y="1496782"/>
                <a:ext cx="344880" cy="35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768" name="Gruppieren 174767">
            <a:extLst>
              <a:ext uri="{FF2B5EF4-FFF2-40B4-BE49-F238E27FC236}">
                <a16:creationId xmlns:a16="http://schemas.microsoft.com/office/drawing/2014/main" id="{C4229763-3A69-E474-CC67-2C3FA306680D}"/>
              </a:ext>
            </a:extLst>
          </p:cNvPr>
          <p:cNvGrpSpPr/>
          <p:nvPr/>
        </p:nvGrpSpPr>
        <p:grpSpPr>
          <a:xfrm>
            <a:off x="1712029" y="1267102"/>
            <a:ext cx="407160" cy="3073680"/>
            <a:chOff x="1712029" y="1267102"/>
            <a:chExt cx="407160" cy="30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4761" name="Freihand 174760">
                  <a:extLst>
                    <a:ext uri="{FF2B5EF4-FFF2-40B4-BE49-F238E27FC236}">
                      <a16:creationId xmlns:a16="http://schemas.microsoft.com/office/drawing/2014/main" id="{B3CAE578-31C8-233B-37BF-47BE58F7536D}"/>
                    </a:ext>
                  </a:extLst>
                </p14:cNvPr>
                <p14:cNvContentPartPr/>
                <p14:nvPr/>
              </p14:nvContentPartPr>
              <p14:xfrm>
                <a:off x="1760629" y="2040382"/>
                <a:ext cx="86760" cy="6840"/>
              </p14:xfrm>
            </p:contentPart>
          </mc:Choice>
          <mc:Fallback>
            <p:pic>
              <p:nvPicPr>
                <p:cNvPr id="174761" name="Freihand 174760">
                  <a:extLst>
                    <a:ext uri="{FF2B5EF4-FFF2-40B4-BE49-F238E27FC236}">
                      <a16:creationId xmlns:a16="http://schemas.microsoft.com/office/drawing/2014/main" id="{B3CAE578-31C8-233B-37BF-47BE58F7536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751629" y="2031382"/>
                  <a:ext cx="104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4762" name="Freihand 174761">
                  <a:extLst>
                    <a:ext uri="{FF2B5EF4-FFF2-40B4-BE49-F238E27FC236}">
                      <a16:creationId xmlns:a16="http://schemas.microsoft.com/office/drawing/2014/main" id="{99C33B4E-6AE4-9EAE-772F-FAD1F4A0B6D8}"/>
                    </a:ext>
                  </a:extLst>
                </p14:cNvPr>
                <p14:cNvContentPartPr/>
                <p14:nvPr/>
              </p14:nvContentPartPr>
              <p14:xfrm>
                <a:off x="1718869" y="1976302"/>
                <a:ext cx="75960" cy="151200"/>
              </p14:xfrm>
            </p:contentPart>
          </mc:Choice>
          <mc:Fallback>
            <p:pic>
              <p:nvPicPr>
                <p:cNvPr id="174762" name="Freihand 174761">
                  <a:extLst>
                    <a:ext uri="{FF2B5EF4-FFF2-40B4-BE49-F238E27FC236}">
                      <a16:creationId xmlns:a16="http://schemas.microsoft.com/office/drawing/2014/main" id="{99C33B4E-6AE4-9EAE-772F-FAD1F4A0B6D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709869" y="1967302"/>
                  <a:ext cx="93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4765" name="Freihand 174764">
                  <a:extLst>
                    <a:ext uri="{FF2B5EF4-FFF2-40B4-BE49-F238E27FC236}">
                      <a16:creationId xmlns:a16="http://schemas.microsoft.com/office/drawing/2014/main" id="{E789BB45-CB99-0BD5-8460-CBB0F64F7622}"/>
                    </a:ext>
                  </a:extLst>
                </p14:cNvPr>
                <p14:cNvContentPartPr/>
                <p14:nvPr/>
              </p14:nvContentPartPr>
              <p14:xfrm>
                <a:off x="1712029" y="1566982"/>
                <a:ext cx="53640" cy="2773800"/>
              </p14:xfrm>
            </p:contentPart>
          </mc:Choice>
          <mc:Fallback>
            <p:pic>
              <p:nvPicPr>
                <p:cNvPr id="174765" name="Freihand 174764">
                  <a:extLst>
                    <a:ext uri="{FF2B5EF4-FFF2-40B4-BE49-F238E27FC236}">
                      <a16:creationId xmlns:a16="http://schemas.microsoft.com/office/drawing/2014/main" id="{E789BB45-CB99-0BD5-8460-CBB0F64F762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703389" y="1558342"/>
                  <a:ext cx="71280" cy="27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4767" name="Freihand 174766">
                  <a:extLst>
                    <a:ext uri="{FF2B5EF4-FFF2-40B4-BE49-F238E27FC236}">
                      <a16:creationId xmlns:a16="http://schemas.microsoft.com/office/drawing/2014/main" id="{C5990E49-3D04-3B81-71A3-31822B8C21AD}"/>
                    </a:ext>
                  </a:extLst>
                </p14:cNvPr>
                <p14:cNvContentPartPr/>
                <p14:nvPr/>
              </p14:nvContentPartPr>
              <p14:xfrm>
                <a:off x="1760989" y="1267102"/>
                <a:ext cx="358200" cy="366120"/>
              </p14:xfrm>
            </p:contentPart>
          </mc:Choice>
          <mc:Fallback>
            <p:pic>
              <p:nvPicPr>
                <p:cNvPr id="174767" name="Freihand 174766">
                  <a:extLst>
                    <a:ext uri="{FF2B5EF4-FFF2-40B4-BE49-F238E27FC236}">
                      <a16:creationId xmlns:a16="http://schemas.microsoft.com/office/drawing/2014/main" id="{C5990E49-3D04-3B81-71A3-31822B8C21A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752349" y="1258462"/>
                  <a:ext cx="37584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781" name="Gruppieren 174780">
            <a:extLst>
              <a:ext uri="{FF2B5EF4-FFF2-40B4-BE49-F238E27FC236}">
                <a16:creationId xmlns:a16="http://schemas.microsoft.com/office/drawing/2014/main" id="{8B712B6B-8111-60B0-F594-289E48639D5F}"/>
              </a:ext>
            </a:extLst>
          </p:cNvPr>
          <p:cNvGrpSpPr/>
          <p:nvPr/>
        </p:nvGrpSpPr>
        <p:grpSpPr>
          <a:xfrm>
            <a:off x="2182189" y="869302"/>
            <a:ext cx="552960" cy="594720"/>
            <a:chOff x="2182189" y="869302"/>
            <a:chExt cx="552960" cy="5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4769" name="Freihand 174768">
                  <a:extLst>
                    <a:ext uri="{FF2B5EF4-FFF2-40B4-BE49-F238E27FC236}">
                      <a16:creationId xmlns:a16="http://schemas.microsoft.com/office/drawing/2014/main" id="{7918CD9F-EB2B-B830-1B27-C55E8342A646}"/>
                    </a:ext>
                  </a:extLst>
                </p14:cNvPr>
                <p14:cNvContentPartPr/>
                <p14:nvPr/>
              </p14:nvContentPartPr>
              <p14:xfrm>
                <a:off x="2182189" y="1037422"/>
                <a:ext cx="105480" cy="185040"/>
              </p14:xfrm>
            </p:contentPart>
          </mc:Choice>
          <mc:Fallback>
            <p:pic>
              <p:nvPicPr>
                <p:cNvPr id="174769" name="Freihand 174768">
                  <a:extLst>
                    <a:ext uri="{FF2B5EF4-FFF2-40B4-BE49-F238E27FC236}">
                      <a16:creationId xmlns:a16="http://schemas.microsoft.com/office/drawing/2014/main" id="{7918CD9F-EB2B-B830-1B27-C55E8342A64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173549" y="1028782"/>
                  <a:ext cx="123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4771" name="Freihand 174770">
                  <a:extLst>
                    <a:ext uri="{FF2B5EF4-FFF2-40B4-BE49-F238E27FC236}">
                      <a16:creationId xmlns:a16="http://schemas.microsoft.com/office/drawing/2014/main" id="{AFB81803-6EF1-1F78-0C18-F47E8B5F1661}"/>
                    </a:ext>
                  </a:extLst>
                </p14:cNvPr>
                <p14:cNvContentPartPr/>
                <p14:nvPr/>
              </p14:nvContentPartPr>
              <p14:xfrm>
                <a:off x="2345989" y="1029862"/>
                <a:ext cx="50400" cy="117000"/>
              </p14:xfrm>
            </p:contentPart>
          </mc:Choice>
          <mc:Fallback>
            <p:pic>
              <p:nvPicPr>
                <p:cNvPr id="174771" name="Freihand 174770">
                  <a:extLst>
                    <a:ext uri="{FF2B5EF4-FFF2-40B4-BE49-F238E27FC236}">
                      <a16:creationId xmlns:a16="http://schemas.microsoft.com/office/drawing/2014/main" id="{AFB81803-6EF1-1F78-0C18-F47E8B5F166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337349" y="1021222"/>
                  <a:ext cx="68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4772" name="Freihand 174771">
                  <a:extLst>
                    <a:ext uri="{FF2B5EF4-FFF2-40B4-BE49-F238E27FC236}">
                      <a16:creationId xmlns:a16="http://schemas.microsoft.com/office/drawing/2014/main" id="{ADA07EF1-C9C9-BF78-8799-BDCAC94D3114}"/>
                    </a:ext>
                  </a:extLst>
                </p14:cNvPr>
                <p14:cNvContentPartPr/>
                <p14:nvPr/>
              </p14:nvContentPartPr>
              <p14:xfrm>
                <a:off x="2343829" y="917902"/>
                <a:ext cx="136080" cy="185040"/>
              </p14:xfrm>
            </p:contentPart>
          </mc:Choice>
          <mc:Fallback>
            <p:pic>
              <p:nvPicPr>
                <p:cNvPr id="174772" name="Freihand 174771">
                  <a:extLst>
                    <a:ext uri="{FF2B5EF4-FFF2-40B4-BE49-F238E27FC236}">
                      <a16:creationId xmlns:a16="http://schemas.microsoft.com/office/drawing/2014/main" id="{ADA07EF1-C9C9-BF78-8799-BDCAC94D311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35189" y="909262"/>
                  <a:ext cx="153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4773" name="Freihand 174772">
                  <a:extLst>
                    <a:ext uri="{FF2B5EF4-FFF2-40B4-BE49-F238E27FC236}">
                      <a16:creationId xmlns:a16="http://schemas.microsoft.com/office/drawing/2014/main" id="{FB6AEC1F-B80F-2237-87A2-671385699561}"/>
                    </a:ext>
                  </a:extLst>
                </p14:cNvPr>
                <p14:cNvContentPartPr/>
                <p14:nvPr/>
              </p14:nvContentPartPr>
              <p14:xfrm>
                <a:off x="2448229" y="934102"/>
                <a:ext cx="87840" cy="93960"/>
              </p14:xfrm>
            </p:contentPart>
          </mc:Choice>
          <mc:Fallback>
            <p:pic>
              <p:nvPicPr>
                <p:cNvPr id="174773" name="Freihand 174772">
                  <a:extLst>
                    <a:ext uri="{FF2B5EF4-FFF2-40B4-BE49-F238E27FC236}">
                      <a16:creationId xmlns:a16="http://schemas.microsoft.com/office/drawing/2014/main" id="{FB6AEC1F-B80F-2237-87A2-67138569956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439229" y="925102"/>
                  <a:ext cx="105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4774" name="Freihand 174773">
                  <a:extLst>
                    <a:ext uri="{FF2B5EF4-FFF2-40B4-BE49-F238E27FC236}">
                      <a16:creationId xmlns:a16="http://schemas.microsoft.com/office/drawing/2014/main" id="{041C868F-B398-0530-DEB0-9DE7129AB070}"/>
                    </a:ext>
                  </a:extLst>
                </p14:cNvPr>
                <p14:cNvContentPartPr/>
                <p14:nvPr/>
              </p14:nvContentPartPr>
              <p14:xfrm>
                <a:off x="2444629" y="935542"/>
                <a:ext cx="110520" cy="190080"/>
              </p14:xfrm>
            </p:contentPart>
          </mc:Choice>
          <mc:Fallback>
            <p:pic>
              <p:nvPicPr>
                <p:cNvPr id="174774" name="Freihand 174773">
                  <a:extLst>
                    <a:ext uri="{FF2B5EF4-FFF2-40B4-BE49-F238E27FC236}">
                      <a16:creationId xmlns:a16="http://schemas.microsoft.com/office/drawing/2014/main" id="{041C868F-B398-0530-DEB0-9DE7129AB07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35989" y="926902"/>
                  <a:ext cx="128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74775" name="Freihand 174774">
                  <a:extLst>
                    <a:ext uri="{FF2B5EF4-FFF2-40B4-BE49-F238E27FC236}">
                      <a16:creationId xmlns:a16="http://schemas.microsoft.com/office/drawing/2014/main" id="{FF5E8CC5-8D03-E14E-DA78-0D0B14740248}"/>
                    </a:ext>
                  </a:extLst>
                </p14:cNvPr>
                <p14:cNvContentPartPr/>
                <p14:nvPr/>
              </p14:nvContentPartPr>
              <p14:xfrm>
                <a:off x="2456509" y="989542"/>
                <a:ext cx="102960" cy="99360"/>
              </p14:xfrm>
            </p:contentPart>
          </mc:Choice>
          <mc:Fallback>
            <p:pic>
              <p:nvPicPr>
                <p:cNvPr id="174775" name="Freihand 174774">
                  <a:extLst>
                    <a:ext uri="{FF2B5EF4-FFF2-40B4-BE49-F238E27FC236}">
                      <a16:creationId xmlns:a16="http://schemas.microsoft.com/office/drawing/2014/main" id="{FF5E8CC5-8D03-E14E-DA78-0D0B1474024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447509" y="980902"/>
                  <a:ext cx="120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74776" name="Freihand 174775">
                  <a:extLst>
                    <a:ext uri="{FF2B5EF4-FFF2-40B4-BE49-F238E27FC236}">
                      <a16:creationId xmlns:a16="http://schemas.microsoft.com/office/drawing/2014/main" id="{D1C30B19-F56F-A1AC-3495-073534902C99}"/>
                    </a:ext>
                  </a:extLst>
                </p14:cNvPr>
                <p14:cNvContentPartPr/>
                <p14:nvPr/>
              </p14:nvContentPartPr>
              <p14:xfrm>
                <a:off x="2554069" y="869302"/>
                <a:ext cx="114480" cy="111600"/>
              </p14:xfrm>
            </p:contentPart>
          </mc:Choice>
          <mc:Fallback>
            <p:pic>
              <p:nvPicPr>
                <p:cNvPr id="174776" name="Freihand 174775">
                  <a:extLst>
                    <a:ext uri="{FF2B5EF4-FFF2-40B4-BE49-F238E27FC236}">
                      <a16:creationId xmlns:a16="http://schemas.microsoft.com/office/drawing/2014/main" id="{D1C30B19-F56F-A1AC-3495-073534902C9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545069" y="860302"/>
                  <a:ext cx="132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4777" name="Freihand 174776">
                  <a:extLst>
                    <a:ext uri="{FF2B5EF4-FFF2-40B4-BE49-F238E27FC236}">
                      <a16:creationId xmlns:a16="http://schemas.microsoft.com/office/drawing/2014/main" id="{86AF0C7C-8A65-E1E8-31E8-658F8A2848CF}"/>
                    </a:ext>
                  </a:extLst>
                </p14:cNvPr>
                <p14:cNvContentPartPr/>
                <p14:nvPr/>
              </p14:nvContentPartPr>
              <p14:xfrm>
                <a:off x="2223589" y="970102"/>
                <a:ext cx="511560" cy="370080"/>
              </p14:xfrm>
            </p:contentPart>
          </mc:Choice>
          <mc:Fallback>
            <p:pic>
              <p:nvPicPr>
                <p:cNvPr id="174777" name="Freihand 174776">
                  <a:extLst>
                    <a:ext uri="{FF2B5EF4-FFF2-40B4-BE49-F238E27FC236}">
                      <a16:creationId xmlns:a16="http://schemas.microsoft.com/office/drawing/2014/main" id="{86AF0C7C-8A65-E1E8-31E8-658F8A2848C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214589" y="961102"/>
                  <a:ext cx="5292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4778" name="Freihand 174777">
                  <a:extLst>
                    <a:ext uri="{FF2B5EF4-FFF2-40B4-BE49-F238E27FC236}">
                      <a16:creationId xmlns:a16="http://schemas.microsoft.com/office/drawing/2014/main" id="{F4987C84-940F-B2F7-4C83-0C46A3443D9F}"/>
                    </a:ext>
                  </a:extLst>
                </p14:cNvPr>
                <p14:cNvContentPartPr/>
                <p14:nvPr/>
              </p14:nvContentPartPr>
              <p14:xfrm>
                <a:off x="2461189" y="1307422"/>
                <a:ext cx="69120" cy="156600"/>
              </p14:xfrm>
            </p:contentPart>
          </mc:Choice>
          <mc:Fallback>
            <p:pic>
              <p:nvPicPr>
                <p:cNvPr id="174778" name="Freihand 174777">
                  <a:extLst>
                    <a:ext uri="{FF2B5EF4-FFF2-40B4-BE49-F238E27FC236}">
                      <a16:creationId xmlns:a16="http://schemas.microsoft.com/office/drawing/2014/main" id="{F4987C84-940F-B2F7-4C83-0C46A3443D9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452189" y="1298782"/>
                  <a:ext cx="86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4779" name="Freihand 174778">
                  <a:extLst>
                    <a:ext uri="{FF2B5EF4-FFF2-40B4-BE49-F238E27FC236}">
                      <a16:creationId xmlns:a16="http://schemas.microsoft.com/office/drawing/2014/main" id="{2495EAE9-AD7C-F53C-77BE-C8F1D3D1A053}"/>
                    </a:ext>
                  </a:extLst>
                </p14:cNvPr>
                <p14:cNvContentPartPr/>
                <p14:nvPr/>
              </p14:nvContentPartPr>
              <p14:xfrm>
                <a:off x="2404309" y="1245502"/>
                <a:ext cx="141480" cy="117000"/>
              </p14:xfrm>
            </p:contentPart>
          </mc:Choice>
          <mc:Fallback>
            <p:pic>
              <p:nvPicPr>
                <p:cNvPr id="174779" name="Freihand 174778">
                  <a:extLst>
                    <a:ext uri="{FF2B5EF4-FFF2-40B4-BE49-F238E27FC236}">
                      <a16:creationId xmlns:a16="http://schemas.microsoft.com/office/drawing/2014/main" id="{2495EAE9-AD7C-F53C-77BE-C8F1D3D1A05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395669" y="1236502"/>
                  <a:ext cx="159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74780" name="Freihand 174779">
                  <a:extLst>
                    <a:ext uri="{FF2B5EF4-FFF2-40B4-BE49-F238E27FC236}">
                      <a16:creationId xmlns:a16="http://schemas.microsoft.com/office/drawing/2014/main" id="{8E318C49-0A00-9B7E-DE15-BF61C6D1599E}"/>
                    </a:ext>
                  </a:extLst>
                </p14:cNvPr>
                <p14:cNvContentPartPr/>
                <p14:nvPr/>
              </p14:nvContentPartPr>
              <p14:xfrm>
                <a:off x="2570989" y="1177102"/>
                <a:ext cx="48240" cy="87120"/>
              </p14:xfrm>
            </p:contentPart>
          </mc:Choice>
          <mc:Fallback>
            <p:pic>
              <p:nvPicPr>
                <p:cNvPr id="174780" name="Freihand 174779">
                  <a:extLst>
                    <a:ext uri="{FF2B5EF4-FFF2-40B4-BE49-F238E27FC236}">
                      <a16:creationId xmlns:a16="http://schemas.microsoft.com/office/drawing/2014/main" id="{8E318C49-0A00-9B7E-DE15-BF61C6D1599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561989" y="1168102"/>
                  <a:ext cx="658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175" name="Gruppieren 175174">
            <a:extLst>
              <a:ext uri="{FF2B5EF4-FFF2-40B4-BE49-F238E27FC236}">
                <a16:creationId xmlns:a16="http://schemas.microsoft.com/office/drawing/2014/main" id="{5A7C7A28-45F6-B9D4-CF88-24F89E737D74}"/>
              </a:ext>
            </a:extLst>
          </p:cNvPr>
          <p:cNvGrpSpPr/>
          <p:nvPr/>
        </p:nvGrpSpPr>
        <p:grpSpPr>
          <a:xfrm>
            <a:off x="4174069" y="2054062"/>
            <a:ext cx="2334960" cy="1720440"/>
            <a:chOff x="4174069" y="2054062"/>
            <a:chExt cx="2334960" cy="172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74782" name="Freihand 174781">
                  <a:extLst>
                    <a:ext uri="{FF2B5EF4-FFF2-40B4-BE49-F238E27FC236}">
                      <a16:creationId xmlns:a16="http://schemas.microsoft.com/office/drawing/2014/main" id="{DF8D4907-1947-D18F-9827-B3563F7F91BD}"/>
                    </a:ext>
                  </a:extLst>
                </p14:cNvPr>
                <p14:cNvContentPartPr/>
                <p14:nvPr/>
              </p14:nvContentPartPr>
              <p14:xfrm>
                <a:off x="6139669" y="2540782"/>
                <a:ext cx="157680" cy="19800"/>
              </p14:xfrm>
            </p:contentPart>
          </mc:Choice>
          <mc:Fallback>
            <p:pic>
              <p:nvPicPr>
                <p:cNvPr id="174782" name="Freihand 174781">
                  <a:extLst>
                    <a:ext uri="{FF2B5EF4-FFF2-40B4-BE49-F238E27FC236}">
                      <a16:creationId xmlns:a16="http://schemas.microsoft.com/office/drawing/2014/main" id="{DF8D4907-1947-D18F-9827-B3563F7F91B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131029" y="2531782"/>
                  <a:ext cx="175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74783" name="Freihand 174782">
                  <a:extLst>
                    <a:ext uri="{FF2B5EF4-FFF2-40B4-BE49-F238E27FC236}">
                      <a16:creationId xmlns:a16="http://schemas.microsoft.com/office/drawing/2014/main" id="{2E0CA246-E082-EDDB-84A2-DEDD8524CCFA}"/>
                    </a:ext>
                  </a:extLst>
                </p14:cNvPr>
                <p14:cNvContentPartPr/>
                <p14:nvPr/>
              </p14:nvContentPartPr>
              <p14:xfrm>
                <a:off x="6087469" y="2508382"/>
                <a:ext cx="87840" cy="69840"/>
              </p14:xfrm>
            </p:contentPart>
          </mc:Choice>
          <mc:Fallback>
            <p:pic>
              <p:nvPicPr>
                <p:cNvPr id="174783" name="Freihand 174782">
                  <a:extLst>
                    <a:ext uri="{FF2B5EF4-FFF2-40B4-BE49-F238E27FC236}">
                      <a16:creationId xmlns:a16="http://schemas.microsoft.com/office/drawing/2014/main" id="{2E0CA246-E082-EDDB-84A2-DEDD8524CCF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078829" y="2499742"/>
                  <a:ext cx="105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75169" name="Freihand 175168">
                  <a:extLst>
                    <a:ext uri="{FF2B5EF4-FFF2-40B4-BE49-F238E27FC236}">
                      <a16:creationId xmlns:a16="http://schemas.microsoft.com/office/drawing/2014/main" id="{E8765F64-59EE-1891-9850-59FA71361370}"/>
                    </a:ext>
                  </a:extLst>
                </p14:cNvPr>
                <p14:cNvContentPartPr/>
                <p14:nvPr/>
              </p14:nvContentPartPr>
              <p14:xfrm>
                <a:off x="4174069" y="2358622"/>
                <a:ext cx="2235240" cy="1415880"/>
              </p14:xfrm>
            </p:contentPart>
          </mc:Choice>
          <mc:Fallback>
            <p:pic>
              <p:nvPicPr>
                <p:cNvPr id="175169" name="Freihand 175168">
                  <a:extLst>
                    <a:ext uri="{FF2B5EF4-FFF2-40B4-BE49-F238E27FC236}">
                      <a16:creationId xmlns:a16="http://schemas.microsoft.com/office/drawing/2014/main" id="{E8765F64-59EE-1891-9850-59FA7136137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65069" y="2349622"/>
                  <a:ext cx="2252880" cy="14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75171" name="Freihand 175170">
                  <a:extLst>
                    <a:ext uri="{FF2B5EF4-FFF2-40B4-BE49-F238E27FC236}">
                      <a16:creationId xmlns:a16="http://schemas.microsoft.com/office/drawing/2014/main" id="{AED46EFE-1B7D-3020-28CB-F04CFA68CAEE}"/>
                    </a:ext>
                  </a:extLst>
                </p14:cNvPr>
                <p14:cNvContentPartPr/>
                <p14:nvPr/>
              </p14:nvContentPartPr>
              <p14:xfrm>
                <a:off x="6388069" y="2054062"/>
                <a:ext cx="120960" cy="247320"/>
              </p14:xfrm>
            </p:contentPart>
          </mc:Choice>
          <mc:Fallback>
            <p:pic>
              <p:nvPicPr>
                <p:cNvPr id="175171" name="Freihand 175170">
                  <a:extLst>
                    <a:ext uri="{FF2B5EF4-FFF2-40B4-BE49-F238E27FC236}">
                      <a16:creationId xmlns:a16="http://schemas.microsoft.com/office/drawing/2014/main" id="{AED46EFE-1B7D-3020-28CB-F04CFA68CAE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379069" y="2045422"/>
                  <a:ext cx="138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75172" name="Freihand 175171">
                  <a:extLst>
                    <a:ext uri="{FF2B5EF4-FFF2-40B4-BE49-F238E27FC236}">
                      <a16:creationId xmlns:a16="http://schemas.microsoft.com/office/drawing/2014/main" id="{70A27F71-240A-AE9D-0375-F895AEB59731}"/>
                    </a:ext>
                  </a:extLst>
                </p14:cNvPr>
                <p14:cNvContentPartPr/>
                <p14:nvPr/>
              </p14:nvContentPartPr>
              <p14:xfrm>
                <a:off x="6365029" y="2345662"/>
                <a:ext cx="97560" cy="77760"/>
              </p14:xfrm>
            </p:contentPart>
          </mc:Choice>
          <mc:Fallback>
            <p:pic>
              <p:nvPicPr>
                <p:cNvPr id="175172" name="Freihand 175171">
                  <a:extLst>
                    <a:ext uri="{FF2B5EF4-FFF2-40B4-BE49-F238E27FC236}">
                      <a16:creationId xmlns:a16="http://schemas.microsoft.com/office/drawing/2014/main" id="{70A27F71-240A-AE9D-0375-F895AEB5973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356029" y="2336662"/>
                  <a:ext cx="115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75173" name="Freihand 175172">
                  <a:extLst>
                    <a:ext uri="{FF2B5EF4-FFF2-40B4-BE49-F238E27FC236}">
                      <a16:creationId xmlns:a16="http://schemas.microsoft.com/office/drawing/2014/main" id="{59F4F3EA-992B-1F1D-DA4E-5858BF30C687}"/>
                    </a:ext>
                  </a:extLst>
                </p14:cNvPr>
                <p14:cNvContentPartPr/>
                <p14:nvPr/>
              </p14:nvContentPartPr>
              <p14:xfrm>
                <a:off x="6393469" y="2111302"/>
                <a:ext cx="85680" cy="226440"/>
              </p14:xfrm>
            </p:contentPart>
          </mc:Choice>
          <mc:Fallback>
            <p:pic>
              <p:nvPicPr>
                <p:cNvPr id="175173" name="Freihand 175172">
                  <a:extLst>
                    <a:ext uri="{FF2B5EF4-FFF2-40B4-BE49-F238E27FC236}">
                      <a16:creationId xmlns:a16="http://schemas.microsoft.com/office/drawing/2014/main" id="{59F4F3EA-992B-1F1D-DA4E-5858BF30C68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84829" y="2102662"/>
                  <a:ext cx="103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5174" name="Freihand 175173">
                  <a:extLst>
                    <a:ext uri="{FF2B5EF4-FFF2-40B4-BE49-F238E27FC236}">
                      <a16:creationId xmlns:a16="http://schemas.microsoft.com/office/drawing/2014/main" id="{B3663262-F2CC-75E8-EEA0-C888BB2BAE15}"/>
                    </a:ext>
                  </a:extLst>
                </p14:cNvPr>
                <p14:cNvContentPartPr/>
                <p14:nvPr/>
              </p14:nvContentPartPr>
              <p14:xfrm>
                <a:off x="6339829" y="2212102"/>
                <a:ext cx="155880" cy="167760"/>
              </p14:xfrm>
            </p:contentPart>
          </mc:Choice>
          <mc:Fallback>
            <p:pic>
              <p:nvPicPr>
                <p:cNvPr id="175174" name="Freihand 175173">
                  <a:extLst>
                    <a:ext uri="{FF2B5EF4-FFF2-40B4-BE49-F238E27FC236}">
                      <a16:creationId xmlns:a16="http://schemas.microsoft.com/office/drawing/2014/main" id="{B3663262-F2CC-75E8-EEA0-C888BB2BAE1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331189" y="2203102"/>
                  <a:ext cx="1735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180" name="Gruppieren 175179">
            <a:extLst>
              <a:ext uri="{FF2B5EF4-FFF2-40B4-BE49-F238E27FC236}">
                <a16:creationId xmlns:a16="http://schemas.microsoft.com/office/drawing/2014/main" id="{60255F32-E97C-744E-A77B-9912BFA2F995}"/>
              </a:ext>
            </a:extLst>
          </p:cNvPr>
          <p:cNvGrpSpPr/>
          <p:nvPr/>
        </p:nvGrpSpPr>
        <p:grpSpPr>
          <a:xfrm>
            <a:off x="6512269" y="1593262"/>
            <a:ext cx="452520" cy="396360"/>
            <a:chOff x="6512269" y="1593262"/>
            <a:chExt cx="45252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5176" name="Freihand 175175">
                  <a:extLst>
                    <a:ext uri="{FF2B5EF4-FFF2-40B4-BE49-F238E27FC236}">
                      <a16:creationId xmlns:a16="http://schemas.microsoft.com/office/drawing/2014/main" id="{0AB61772-3215-951E-9B36-96E1843D0B24}"/>
                    </a:ext>
                  </a:extLst>
                </p14:cNvPr>
                <p14:cNvContentPartPr/>
                <p14:nvPr/>
              </p14:nvContentPartPr>
              <p14:xfrm>
                <a:off x="6512269" y="1835542"/>
                <a:ext cx="134280" cy="154080"/>
              </p14:xfrm>
            </p:contentPart>
          </mc:Choice>
          <mc:Fallback>
            <p:pic>
              <p:nvPicPr>
                <p:cNvPr id="175176" name="Freihand 175175">
                  <a:extLst>
                    <a:ext uri="{FF2B5EF4-FFF2-40B4-BE49-F238E27FC236}">
                      <a16:creationId xmlns:a16="http://schemas.microsoft.com/office/drawing/2014/main" id="{0AB61772-3215-951E-9B36-96E1843D0B2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503269" y="1826542"/>
                  <a:ext cx="151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5177" name="Freihand 175176">
                  <a:extLst>
                    <a:ext uri="{FF2B5EF4-FFF2-40B4-BE49-F238E27FC236}">
                      <a16:creationId xmlns:a16="http://schemas.microsoft.com/office/drawing/2014/main" id="{2F57EB62-8AFB-0F10-8973-15A42DD5D9AD}"/>
                    </a:ext>
                  </a:extLst>
                </p14:cNvPr>
                <p14:cNvContentPartPr/>
                <p14:nvPr/>
              </p14:nvContentPartPr>
              <p14:xfrm>
                <a:off x="6677869" y="1717822"/>
                <a:ext cx="129600" cy="162360"/>
              </p14:xfrm>
            </p:contentPart>
          </mc:Choice>
          <mc:Fallback>
            <p:pic>
              <p:nvPicPr>
                <p:cNvPr id="175177" name="Freihand 175176">
                  <a:extLst>
                    <a:ext uri="{FF2B5EF4-FFF2-40B4-BE49-F238E27FC236}">
                      <a16:creationId xmlns:a16="http://schemas.microsoft.com/office/drawing/2014/main" id="{2F57EB62-8AFB-0F10-8973-15A42DD5D9A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669229" y="1709182"/>
                  <a:ext cx="147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5179" name="Freihand 175178">
                  <a:extLst>
                    <a:ext uri="{FF2B5EF4-FFF2-40B4-BE49-F238E27FC236}">
                      <a16:creationId xmlns:a16="http://schemas.microsoft.com/office/drawing/2014/main" id="{83BFE69E-BBED-26D6-CE1B-187313BCEA79}"/>
                    </a:ext>
                  </a:extLst>
                </p14:cNvPr>
                <p14:cNvContentPartPr/>
                <p14:nvPr/>
              </p14:nvContentPartPr>
              <p14:xfrm>
                <a:off x="6910429" y="1593262"/>
                <a:ext cx="54360" cy="86400"/>
              </p14:xfrm>
            </p:contentPart>
          </mc:Choice>
          <mc:Fallback>
            <p:pic>
              <p:nvPicPr>
                <p:cNvPr id="175179" name="Freihand 175178">
                  <a:extLst>
                    <a:ext uri="{FF2B5EF4-FFF2-40B4-BE49-F238E27FC236}">
                      <a16:creationId xmlns:a16="http://schemas.microsoft.com/office/drawing/2014/main" id="{83BFE69E-BBED-26D6-CE1B-187313BCEA7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901789" y="1584622"/>
                  <a:ext cx="7200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175181" name="Freihand 175180">
                <a:extLst>
                  <a:ext uri="{FF2B5EF4-FFF2-40B4-BE49-F238E27FC236}">
                    <a16:creationId xmlns:a16="http://schemas.microsoft.com/office/drawing/2014/main" id="{FE03D89B-B4C7-8BAE-5026-FD261C2DD70C}"/>
                  </a:ext>
                </a:extLst>
              </p14:cNvPr>
              <p14:cNvContentPartPr/>
              <p14:nvPr/>
            </p14:nvContentPartPr>
            <p14:xfrm>
              <a:off x="6957949" y="2296702"/>
              <a:ext cx="24120" cy="95760"/>
            </p14:xfrm>
          </p:contentPart>
        </mc:Choice>
        <mc:Fallback>
          <p:pic>
            <p:nvPicPr>
              <p:cNvPr id="175181" name="Freihand 175180">
                <a:extLst>
                  <a:ext uri="{FF2B5EF4-FFF2-40B4-BE49-F238E27FC236}">
                    <a16:creationId xmlns:a16="http://schemas.microsoft.com/office/drawing/2014/main" id="{FE03D89B-B4C7-8BAE-5026-FD261C2DD70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948949" y="2287702"/>
                <a:ext cx="4176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187" name="Gruppieren 175186">
            <a:extLst>
              <a:ext uri="{FF2B5EF4-FFF2-40B4-BE49-F238E27FC236}">
                <a16:creationId xmlns:a16="http://schemas.microsoft.com/office/drawing/2014/main" id="{17992E4A-E6A3-FE94-3D47-DFFDB96DD70E}"/>
              </a:ext>
            </a:extLst>
          </p:cNvPr>
          <p:cNvGrpSpPr/>
          <p:nvPr/>
        </p:nvGrpSpPr>
        <p:grpSpPr>
          <a:xfrm>
            <a:off x="1858549" y="3002662"/>
            <a:ext cx="3734280" cy="2511720"/>
            <a:chOff x="1858549" y="3002662"/>
            <a:chExt cx="3734280" cy="251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0F8F974-CC98-9CA0-5C39-E6D8AF1FC788}"/>
                    </a:ext>
                  </a:extLst>
                </p14:cNvPr>
                <p14:cNvContentPartPr/>
                <p14:nvPr/>
              </p14:nvContentPartPr>
              <p14:xfrm>
                <a:off x="3175429" y="3401182"/>
                <a:ext cx="167400" cy="258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0F8F974-CC98-9CA0-5C39-E6D8AF1FC78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166429" y="3392182"/>
                  <a:ext cx="185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9215C62-E14C-E6D6-EE82-7B113B003669}"/>
                    </a:ext>
                  </a:extLst>
                </p14:cNvPr>
                <p14:cNvContentPartPr/>
                <p14:nvPr/>
              </p14:nvContentPartPr>
              <p14:xfrm>
                <a:off x="1883029" y="3154222"/>
                <a:ext cx="23400" cy="50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9215C62-E14C-E6D6-EE82-7B113B00366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874029" y="3145222"/>
                  <a:ext cx="41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CECAA0E-21ED-572D-C104-7C273084AF33}"/>
                    </a:ext>
                  </a:extLst>
                </p14:cNvPr>
                <p14:cNvContentPartPr/>
                <p14:nvPr/>
              </p14:nvContentPartPr>
              <p14:xfrm>
                <a:off x="5074789" y="3002662"/>
                <a:ext cx="64440" cy="46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CECAA0E-21ED-572D-C104-7C273084AF3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065789" y="2993662"/>
                  <a:ext cx="82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FA3188-5F39-5E38-2CF6-FC76AB3E9650}"/>
                    </a:ext>
                  </a:extLst>
                </p14:cNvPr>
                <p14:cNvContentPartPr/>
                <p14:nvPr/>
              </p14:nvContentPartPr>
              <p14:xfrm>
                <a:off x="1858549" y="3192382"/>
                <a:ext cx="103680" cy="36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FA3188-5F39-5E38-2CF6-FC76AB3E965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49549" y="3183382"/>
                  <a:ext cx="121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15E8DF4-F310-DB1D-524E-DDBADD494096}"/>
                    </a:ext>
                  </a:extLst>
                </p14:cNvPr>
                <p14:cNvContentPartPr/>
                <p14:nvPr/>
              </p14:nvContentPartPr>
              <p14:xfrm>
                <a:off x="2113429" y="3184462"/>
                <a:ext cx="20520" cy="3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15E8DF4-F310-DB1D-524E-DDBADD49409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04429" y="3175822"/>
                  <a:ext cx="38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6608CBE-BA80-DE78-982E-BFEC3C241C3D}"/>
                    </a:ext>
                  </a:extLst>
                </p14:cNvPr>
                <p14:cNvContentPartPr/>
                <p14:nvPr/>
              </p14:nvContentPartPr>
              <p14:xfrm>
                <a:off x="2236549" y="3153502"/>
                <a:ext cx="856440" cy="72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6608CBE-BA80-DE78-982E-BFEC3C241C3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27909" y="3144862"/>
                  <a:ext cx="874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72B568D-FA50-9F2F-5E81-8AA410BA0C75}"/>
                    </a:ext>
                  </a:extLst>
                </p14:cNvPr>
                <p14:cNvContentPartPr/>
                <p14:nvPr/>
              </p14:nvContentPartPr>
              <p14:xfrm>
                <a:off x="3277309" y="3171142"/>
                <a:ext cx="106560" cy="12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72B568D-FA50-9F2F-5E81-8AA410BA0C7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268669" y="3162502"/>
                  <a:ext cx="124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D3F216E-9473-94A1-D143-668E202B229E}"/>
                    </a:ext>
                  </a:extLst>
                </p14:cNvPr>
                <p14:cNvContentPartPr/>
                <p14:nvPr/>
              </p14:nvContentPartPr>
              <p14:xfrm>
                <a:off x="3575749" y="3175822"/>
                <a:ext cx="593280" cy="38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D3F216E-9473-94A1-D143-668E202B229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566749" y="3167182"/>
                  <a:ext cx="610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0080901-9181-7643-56C1-0240A86EC967}"/>
                    </a:ext>
                  </a:extLst>
                </p14:cNvPr>
                <p14:cNvContentPartPr/>
                <p14:nvPr/>
              </p14:nvContentPartPr>
              <p14:xfrm>
                <a:off x="4265509" y="3192742"/>
                <a:ext cx="697680" cy="42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0080901-9181-7643-56C1-0240A86EC96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256509" y="3183742"/>
                  <a:ext cx="715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6EAE08D-9614-2919-5411-DC15442713CC}"/>
                    </a:ext>
                  </a:extLst>
                </p14:cNvPr>
                <p14:cNvContentPartPr/>
                <p14:nvPr/>
              </p14:nvContentPartPr>
              <p14:xfrm>
                <a:off x="5003149" y="3216142"/>
                <a:ext cx="111240" cy="19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6EAE08D-9614-2919-5411-DC15442713C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94509" y="3207142"/>
                  <a:ext cx="128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433726D-871B-2853-8AB9-378C59F6A8ED}"/>
                    </a:ext>
                  </a:extLst>
                </p14:cNvPr>
                <p14:cNvContentPartPr/>
                <p14:nvPr/>
              </p14:nvContentPartPr>
              <p14:xfrm>
                <a:off x="5092789" y="3207502"/>
                <a:ext cx="67320" cy="57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433726D-871B-2853-8AB9-378C59F6A8E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084149" y="3198862"/>
                  <a:ext cx="84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B053952-1540-112B-A708-554A74AF25C7}"/>
                    </a:ext>
                  </a:extLst>
                </p14:cNvPr>
                <p14:cNvContentPartPr/>
                <p14:nvPr/>
              </p14:nvContentPartPr>
              <p14:xfrm>
                <a:off x="4693189" y="3267262"/>
                <a:ext cx="31680" cy="728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B053952-1540-112B-A708-554A74AF25C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684549" y="3258262"/>
                  <a:ext cx="4932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68D0728-4770-267D-1C5B-397EF41991E4}"/>
                    </a:ext>
                  </a:extLst>
                </p14:cNvPr>
                <p14:cNvContentPartPr/>
                <p14:nvPr/>
              </p14:nvContentPartPr>
              <p14:xfrm>
                <a:off x="4898389" y="3373102"/>
                <a:ext cx="27000" cy="531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68D0728-4770-267D-1C5B-397EF41991E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889389" y="3364102"/>
                  <a:ext cx="4464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A0C09F6-8468-B4CC-8E38-61370D2AB7B3}"/>
                    </a:ext>
                  </a:extLst>
                </p14:cNvPr>
                <p14:cNvContentPartPr/>
                <p14:nvPr/>
              </p14:nvContentPartPr>
              <p14:xfrm>
                <a:off x="4769869" y="3458422"/>
                <a:ext cx="822960" cy="396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A0C09F6-8468-B4CC-8E38-61370D2AB7B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760869" y="3449782"/>
                  <a:ext cx="8406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74722" name="Freihand 174721">
                  <a:extLst>
                    <a:ext uri="{FF2B5EF4-FFF2-40B4-BE49-F238E27FC236}">
                      <a16:creationId xmlns:a16="http://schemas.microsoft.com/office/drawing/2014/main" id="{D83E6F18-A460-918E-2D52-F7184007C23A}"/>
                    </a:ext>
                  </a:extLst>
                </p14:cNvPr>
                <p14:cNvContentPartPr/>
                <p14:nvPr/>
              </p14:nvContentPartPr>
              <p14:xfrm>
                <a:off x="4907389" y="3431422"/>
                <a:ext cx="33840" cy="527760"/>
              </p14:xfrm>
            </p:contentPart>
          </mc:Choice>
          <mc:Fallback>
            <p:pic>
              <p:nvPicPr>
                <p:cNvPr id="174722" name="Freihand 174721">
                  <a:extLst>
                    <a:ext uri="{FF2B5EF4-FFF2-40B4-BE49-F238E27FC236}">
                      <a16:creationId xmlns:a16="http://schemas.microsoft.com/office/drawing/2014/main" id="{D83E6F18-A460-918E-2D52-F7184007C23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898749" y="3422422"/>
                  <a:ext cx="514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74723" name="Freihand 174722">
                  <a:extLst>
                    <a:ext uri="{FF2B5EF4-FFF2-40B4-BE49-F238E27FC236}">
                      <a16:creationId xmlns:a16="http://schemas.microsoft.com/office/drawing/2014/main" id="{4327508D-10C3-83EC-E5A1-0967AD92EB78}"/>
                    </a:ext>
                  </a:extLst>
                </p14:cNvPr>
                <p14:cNvContentPartPr/>
                <p14:nvPr/>
              </p14:nvContentPartPr>
              <p14:xfrm>
                <a:off x="4682389" y="3839662"/>
                <a:ext cx="44280" cy="174960"/>
              </p14:xfrm>
            </p:contentPart>
          </mc:Choice>
          <mc:Fallback>
            <p:pic>
              <p:nvPicPr>
                <p:cNvPr id="174723" name="Freihand 174722">
                  <a:extLst>
                    <a:ext uri="{FF2B5EF4-FFF2-40B4-BE49-F238E27FC236}">
                      <a16:creationId xmlns:a16="http://schemas.microsoft.com/office/drawing/2014/main" id="{4327508D-10C3-83EC-E5A1-0967AD92EB7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673749" y="3830662"/>
                  <a:ext cx="61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74724" name="Freihand 174723">
                  <a:extLst>
                    <a:ext uri="{FF2B5EF4-FFF2-40B4-BE49-F238E27FC236}">
                      <a16:creationId xmlns:a16="http://schemas.microsoft.com/office/drawing/2014/main" id="{A26CFF29-7AC5-6145-5DAE-3932F61CEAC1}"/>
                    </a:ext>
                  </a:extLst>
                </p14:cNvPr>
                <p14:cNvContentPartPr/>
                <p14:nvPr/>
              </p14:nvContentPartPr>
              <p14:xfrm>
                <a:off x="4870669" y="3856942"/>
                <a:ext cx="50760" cy="156240"/>
              </p14:xfrm>
            </p:contentPart>
          </mc:Choice>
          <mc:Fallback>
            <p:pic>
              <p:nvPicPr>
                <p:cNvPr id="174724" name="Freihand 174723">
                  <a:extLst>
                    <a:ext uri="{FF2B5EF4-FFF2-40B4-BE49-F238E27FC236}">
                      <a16:creationId xmlns:a16="http://schemas.microsoft.com/office/drawing/2014/main" id="{A26CFF29-7AC5-6145-5DAE-3932F61CEAC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862029" y="3847942"/>
                  <a:ext cx="68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74725" name="Freihand 174724">
                  <a:extLst>
                    <a:ext uri="{FF2B5EF4-FFF2-40B4-BE49-F238E27FC236}">
                      <a16:creationId xmlns:a16="http://schemas.microsoft.com/office/drawing/2014/main" id="{ADCB228A-D54E-4396-D73B-D2181C8811C8}"/>
                    </a:ext>
                  </a:extLst>
                </p14:cNvPr>
                <p14:cNvContentPartPr/>
                <p14:nvPr/>
              </p14:nvContentPartPr>
              <p14:xfrm>
                <a:off x="4693909" y="3828862"/>
                <a:ext cx="53280" cy="213840"/>
              </p14:xfrm>
            </p:contentPart>
          </mc:Choice>
          <mc:Fallback>
            <p:pic>
              <p:nvPicPr>
                <p:cNvPr id="174725" name="Freihand 174724">
                  <a:extLst>
                    <a:ext uri="{FF2B5EF4-FFF2-40B4-BE49-F238E27FC236}">
                      <a16:creationId xmlns:a16="http://schemas.microsoft.com/office/drawing/2014/main" id="{ADCB228A-D54E-4396-D73B-D2181C8811C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684909" y="3819862"/>
                  <a:ext cx="70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74726" name="Freihand 174725">
                  <a:extLst>
                    <a:ext uri="{FF2B5EF4-FFF2-40B4-BE49-F238E27FC236}">
                      <a16:creationId xmlns:a16="http://schemas.microsoft.com/office/drawing/2014/main" id="{F87EDB64-4121-3B04-87CB-7D188D412D5A}"/>
                    </a:ext>
                  </a:extLst>
                </p14:cNvPr>
                <p14:cNvContentPartPr/>
                <p14:nvPr/>
              </p14:nvContentPartPr>
              <p14:xfrm>
                <a:off x="4870309" y="3887902"/>
                <a:ext cx="32400" cy="161640"/>
              </p14:xfrm>
            </p:contentPart>
          </mc:Choice>
          <mc:Fallback>
            <p:pic>
              <p:nvPicPr>
                <p:cNvPr id="174726" name="Freihand 174725">
                  <a:extLst>
                    <a:ext uri="{FF2B5EF4-FFF2-40B4-BE49-F238E27FC236}">
                      <a16:creationId xmlns:a16="http://schemas.microsoft.com/office/drawing/2014/main" id="{F87EDB64-4121-3B04-87CB-7D188D412D5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861669" y="3878902"/>
                  <a:ext cx="50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74728" name="Freihand 174727">
                  <a:extLst>
                    <a:ext uri="{FF2B5EF4-FFF2-40B4-BE49-F238E27FC236}">
                      <a16:creationId xmlns:a16="http://schemas.microsoft.com/office/drawing/2014/main" id="{B350F9F3-A6AF-7C85-30AB-124551329652}"/>
                    </a:ext>
                  </a:extLst>
                </p14:cNvPr>
                <p14:cNvContentPartPr/>
                <p14:nvPr/>
              </p14:nvContentPartPr>
              <p14:xfrm>
                <a:off x="4882189" y="3968902"/>
                <a:ext cx="19080" cy="112680"/>
              </p14:xfrm>
            </p:contentPart>
          </mc:Choice>
          <mc:Fallback>
            <p:pic>
              <p:nvPicPr>
                <p:cNvPr id="174728" name="Freihand 174727">
                  <a:extLst>
                    <a:ext uri="{FF2B5EF4-FFF2-40B4-BE49-F238E27FC236}">
                      <a16:creationId xmlns:a16="http://schemas.microsoft.com/office/drawing/2014/main" id="{B350F9F3-A6AF-7C85-30AB-12455132965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873189" y="3959902"/>
                  <a:ext cx="36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74729" name="Freihand 174728">
                  <a:extLst>
                    <a:ext uri="{FF2B5EF4-FFF2-40B4-BE49-F238E27FC236}">
                      <a16:creationId xmlns:a16="http://schemas.microsoft.com/office/drawing/2014/main" id="{A87318F8-3B8A-1FF6-FC71-C699AB3B981A}"/>
                    </a:ext>
                  </a:extLst>
                </p14:cNvPr>
                <p14:cNvContentPartPr/>
                <p14:nvPr/>
              </p14:nvContentPartPr>
              <p14:xfrm>
                <a:off x="4909549" y="4164022"/>
                <a:ext cx="1440" cy="42840"/>
              </p14:xfrm>
            </p:contentPart>
          </mc:Choice>
          <mc:Fallback>
            <p:pic>
              <p:nvPicPr>
                <p:cNvPr id="174729" name="Freihand 174728">
                  <a:extLst>
                    <a:ext uri="{FF2B5EF4-FFF2-40B4-BE49-F238E27FC236}">
                      <a16:creationId xmlns:a16="http://schemas.microsoft.com/office/drawing/2014/main" id="{A87318F8-3B8A-1FF6-FC71-C699AB3B981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900549" y="4155022"/>
                  <a:ext cx="19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74730" name="Freihand 174729">
                  <a:extLst>
                    <a:ext uri="{FF2B5EF4-FFF2-40B4-BE49-F238E27FC236}">
                      <a16:creationId xmlns:a16="http://schemas.microsoft.com/office/drawing/2014/main" id="{480E3539-97E6-1C3E-C2E5-7EAB16FC5BFC}"/>
                    </a:ext>
                  </a:extLst>
                </p14:cNvPr>
                <p14:cNvContentPartPr/>
                <p14:nvPr/>
              </p14:nvContentPartPr>
              <p14:xfrm>
                <a:off x="4907749" y="4320262"/>
                <a:ext cx="6120" cy="196560"/>
              </p14:xfrm>
            </p:contentPart>
          </mc:Choice>
          <mc:Fallback>
            <p:pic>
              <p:nvPicPr>
                <p:cNvPr id="174730" name="Freihand 174729">
                  <a:extLst>
                    <a:ext uri="{FF2B5EF4-FFF2-40B4-BE49-F238E27FC236}">
                      <a16:creationId xmlns:a16="http://schemas.microsoft.com/office/drawing/2014/main" id="{480E3539-97E6-1C3E-C2E5-7EAB16FC5BF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899109" y="4311262"/>
                  <a:ext cx="23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74732" name="Freihand 174731">
                  <a:extLst>
                    <a:ext uri="{FF2B5EF4-FFF2-40B4-BE49-F238E27FC236}">
                      <a16:creationId xmlns:a16="http://schemas.microsoft.com/office/drawing/2014/main" id="{B0B6008B-A5AF-29D7-F5BA-EA0AE8E64B8C}"/>
                    </a:ext>
                  </a:extLst>
                </p14:cNvPr>
                <p14:cNvContentPartPr/>
                <p14:nvPr/>
              </p14:nvContentPartPr>
              <p14:xfrm>
                <a:off x="4715869" y="4023622"/>
                <a:ext cx="2880" cy="45360"/>
              </p14:xfrm>
            </p:contentPart>
          </mc:Choice>
          <mc:Fallback>
            <p:pic>
              <p:nvPicPr>
                <p:cNvPr id="174732" name="Freihand 174731">
                  <a:extLst>
                    <a:ext uri="{FF2B5EF4-FFF2-40B4-BE49-F238E27FC236}">
                      <a16:creationId xmlns:a16="http://schemas.microsoft.com/office/drawing/2014/main" id="{B0B6008B-A5AF-29D7-F5BA-EA0AE8E64B8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707229" y="4014622"/>
                  <a:ext cx="20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74733" name="Freihand 174732">
                  <a:extLst>
                    <a:ext uri="{FF2B5EF4-FFF2-40B4-BE49-F238E27FC236}">
                      <a16:creationId xmlns:a16="http://schemas.microsoft.com/office/drawing/2014/main" id="{52E51102-3357-E378-A696-49FD18036598}"/>
                    </a:ext>
                  </a:extLst>
                </p14:cNvPr>
                <p14:cNvContentPartPr/>
                <p14:nvPr/>
              </p14:nvContentPartPr>
              <p14:xfrm>
                <a:off x="4709389" y="4129462"/>
                <a:ext cx="12960" cy="162720"/>
              </p14:xfrm>
            </p:contentPart>
          </mc:Choice>
          <mc:Fallback>
            <p:pic>
              <p:nvPicPr>
                <p:cNvPr id="174733" name="Freihand 174732">
                  <a:extLst>
                    <a:ext uri="{FF2B5EF4-FFF2-40B4-BE49-F238E27FC236}">
                      <a16:creationId xmlns:a16="http://schemas.microsoft.com/office/drawing/2014/main" id="{52E51102-3357-E378-A696-49FD1803659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700389" y="4120462"/>
                  <a:ext cx="30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74734" name="Freihand 174733">
                  <a:extLst>
                    <a:ext uri="{FF2B5EF4-FFF2-40B4-BE49-F238E27FC236}">
                      <a16:creationId xmlns:a16="http://schemas.microsoft.com/office/drawing/2014/main" id="{9A9B5819-B837-C4E9-7AEC-15685AEFD904}"/>
                    </a:ext>
                  </a:extLst>
                </p14:cNvPr>
                <p14:cNvContentPartPr/>
                <p14:nvPr/>
              </p14:nvContentPartPr>
              <p14:xfrm>
                <a:off x="4652509" y="3968182"/>
                <a:ext cx="21600" cy="22680"/>
              </p14:xfrm>
            </p:contentPart>
          </mc:Choice>
          <mc:Fallback>
            <p:pic>
              <p:nvPicPr>
                <p:cNvPr id="174734" name="Freihand 174733">
                  <a:extLst>
                    <a:ext uri="{FF2B5EF4-FFF2-40B4-BE49-F238E27FC236}">
                      <a16:creationId xmlns:a16="http://schemas.microsoft.com/office/drawing/2014/main" id="{9A9B5819-B837-C4E9-7AEC-15685AEFD90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43509" y="3959542"/>
                  <a:ext cx="39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74735" name="Freihand 174734">
                  <a:extLst>
                    <a:ext uri="{FF2B5EF4-FFF2-40B4-BE49-F238E27FC236}">
                      <a16:creationId xmlns:a16="http://schemas.microsoft.com/office/drawing/2014/main" id="{3EE864FF-5DC3-9357-A618-B1AB1B61D93E}"/>
                    </a:ext>
                  </a:extLst>
                </p14:cNvPr>
                <p14:cNvContentPartPr/>
                <p14:nvPr/>
              </p14:nvContentPartPr>
              <p14:xfrm>
                <a:off x="4679869" y="3975022"/>
                <a:ext cx="30960" cy="1517760"/>
              </p14:xfrm>
            </p:contentPart>
          </mc:Choice>
          <mc:Fallback>
            <p:pic>
              <p:nvPicPr>
                <p:cNvPr id="174735" name="Freihand 174734">
                  <a:extLst>
                    <a:ext uri="{FF2B5EF4-FFF2-40B4-BE49-F238E27FC236}">
                      <a16:creationId xmlns:a16="http://schemas.microsoft.com/office/drawing/2014/main" id="{3EE864FF-5DC3-9357-A618-B1AB1B61D93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671229" y="3966382"/>
                  <a:ext cx="48600" cy="15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74738" name="Freihand 174737">
                  <a:extLst>
                    <a:ext uri="{FF2B5EF4-FFF2-40B4-BE49-F238E27FC236}">
                      <a16:creationId xmlns:a16="http://schemas.microsoft.com/office/drawing/2014/main" id="{F9B9C540-A4C3-F282-D454-6958CD18DA63}"/>
                    </a:ext>
                  </a:extLst>
                </p14:cNvPr>
                <p14:cNvContentPartPr/>
                <p14:nvPr/>
              </p14:nvContentPartPr>
              <p14:xfrm>
                <a:off x="4891189" y="3933262"/>
                <a:ext cx="12240" cy="142200"/>
              </p14:xfrm>
            </p:contentPart>
          </mc:Choice>
          <mc:Fallback>
            <p:pic>
              <p:nvPicPr>
                <p:cNvPr id="174738" name="Freihand 174737">
                  <a:extLst>
                    <a:ext uri="{FF2B5EF4-FFF2-40B4-BE49-F238E27FC236}">
                      <a16:creationId xmlns:a16="http://schemas.microsoft.com/office/drawing/2014/main" id="{F9B9C540-A4C3-F282-D454-6958CD18DA6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882549" y="3924262"/>
                  <a:ext cx="29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74739" name="Freihand 174738">
                  <a:extLst>
                    <a:ext uri="{FF2B5EF4-FFF2-40B4-BE49-F238E27FC236}">
                      <a16:creationId xmlns:a16="http://schemas.microsoft.com/office/drawing/2014/main" id="{C6B72FF1-771B-CC3F-27E8-FE642BAEF935}"/>
                    </a:ext>
                  </a:extLst>
                </p14:cNvPr>
                <p14:cNvContentPartPr/>
                <p14:nvPr/>
              </p14:nvContentPartPr>
              <p14:xfrm>
                <a:off x="4919269" y="4689622"/>
                <a:ext cx="5400" cy="90000"/>
              </p14:xfrm>
            </p:contentPart>
          </mc:Choice>
          <mc:Fallback>
            <p:pic>
              <p:nvPicPr>
                <p:cNvPr id="174739" name="Freihand 174738">
                  <a:extLst>
                    <a:ext uri="{FF2B5EF4-FFF2-40B4-BE49-F238E27FC236}">
                      <a16:creationId xmlns:a16="http://schemas.microsoft.com/office/drawing/2014/main" id="{C6B72FF1-771B-CC3F-27E8-FE642BAEF93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910269" y="4680982"/>
                  <a:ext cx="23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74737" name="Freihand 174736">
                  <a:extLst>
                    <a:ext uri="{FF2B5EF4-FFF2-40B4-BE49-F238E27FC236}">
                      <a16:creationId xmlns:a16="http://schemas.microsoft.com/office/drawing/2014/main" id="{D60C22FE-CEA1-DB26-28EB-E85778C552EE}"/>
                    </a:ext>
                  </a:extLst>
                </p14:cNvPr>
                <p14:cNvContentPartPr/>
                <p14:nvPr/>
              </p14:nvContentPartPr>
              <p14:xfrm>
                <a:off x="4692109" y="5434102"/>
                <a:ext cx="17640" cy="80280"/>
              </p14:xfrm>
            </p:contentPart>
          </mc:Choice>
          <mc:Fallback>
            <p:pic>
              <p:nvPicPr>
                <p:cNvPr id="174737" name="Freihand 174736">
                  <a:extLst>
                    <a:ext uri="{FF2B5EF4-FFF2-40B4-BE49-F238E27FC236}">
                      <a16:creationId xmlns:a16="http://schemas.microsoft.com/office/drawing/2014/main" id="{D60C22FE-CEA1-DB26-28EB-E85778C552E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683469" y="5425462"/>
                  <a:ext cx="35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74741" name="Freihand 174740">
                  <a:extLst>
                    <a:ext uri="{FF2B5EF4-FFF2-40B4-BE49-F238E27FC236}">
                      <a16:creationId xmlns:a16="http://schemas.microsoft.com/office/drawing/2014/main" id="{E4C4E482-7642-FAA0-400B-F5D68A4A2B46}"/>
                    </a:ext>
                  </a:extLst>
                </p14:cNvPr>
                <p14:cNvContentPartPr/>
                <p14:nvPr/>
              </p14:nvContentPartPr>
              <p14:xfrm>
                <a:off x="4919269" y="5141782"/>
                <a:ext cx="5040" cy="74520"/>
              </p14:xfrm>
            </p:contentPart>
          </mc:Choice>
          <mc:Fallback>
            <p:pic>
              <p:nvPicPr>
                <p:cNvPr id="174741" name="Freihand 174740">
                  <a:extLst>
                    <a:ext uri="{FF2B5EF4-FFF2-40B4-BE49-F238E27FC236}">
                      <a16:creationId xmlns:a16="http://schemas.microsoft.com/office/drawing/2014/main" id="{E4C4E482-7642-FAA0-400B-F5D68A4A2B4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910269" y="5132782"/>
                  <a:ext cx="22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74742" name="Freihand 174741">
                  <a:extLst>
                    <a:ext uri="{FF2B5EF4-FFF2-40B4-BE49-F238E27FC236}">
                      <a16:creationId xmlns:a16="http://schemas.microsoft.com/office/drawing/2014/main" id="{2D82D5CA-E6DF-8527-CB95-7358F35A4642}"/>
                    </a:ext>
                  </a:extLst>
                </p14:cNvPr>
                <p14:cNvContentPartPr/>
                <p14:nvPr/>
              </p14:nvContentPartPr>
              <p14:xfrm>
                <a:off x="4909549" y="5290102"/>
                <a:ext cx="5040" cy="189360"/>
              </p14:xfrm>
            </p:contentPart>
          </mc:Choice>
          <mc:Fallback>
            <p:pic>
              <p:nvPicPr>
                <p:cNvPr id="174742" name="Freihand 174741">
                  <a:extLst>
                    <a:ext uri="{FF2B5EF4-FFF2-40B4-BE49-F238E27FC236}">
                      <a16:creationId xmlns:a16="http://schemas.microsoft.com/office/drawing/2014/main" id="{2D82D5CA-E6DF-8527-CB95-7358F35A464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900549" y="5281462"/>
                  <a:ext cx="22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75182" name="Freihand 175181">
                  <a:extLst>
                    <a:ext uri="{FF2B5EF4-FFF2-40B4-BE49-F238E27FC236}">
                      <a16:creationId xmlns:a16="http://schemas.microsoft.com/office/drawing/2014/main" id="{F11E1FDB-15E1-9D90-5453-D8A2FC81488E}"/>
                    </a:ext>
                  </a:extLst>
                </p14:cNvPr>
                <p14:cNvContentPartPr/>
                <p14:nvPr/>
              </p14:nvContentPartPr>
              <p14:xfrm>
                <a:off x="4788229" y="3325942"/>
                <a:ext cx="19080" cy="138600"/>
              </p14:xfrm>
            </p:contentPart>
          </mc:Choice>
          <mc:Fallback>
            <p:pic>
              <p:nvPicPr>
                <p:cNvPr id="175182" name="Freihand 175181">
                  <a:extLst>
                    <a:ext uri="{FF2B5EF4-FFF2-40B4-BE49-F238E27FC236}">
                      <a16:creationId xmlns:a16="http://schemas.microsoft.com/office/drawing/2014/main" id="{F11E1FDB-15E1-9D90-5453-D8A2FC81488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779229" y="3317302"/>
                  <a:ext cx="36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75183" name="Freihand 175182">
                  <a:extLst>
                    <a:ext uri="{FF2B5EF4-FFF2-40B4-BE49-F238E27FC236}">
                      <a16:creationId xmlns:a16="http://schemas.microsoft.com/office/drawing/2014/main" id="{3A6A079A-07EE-0BD2-9BC8-EA8F6532A101}"/>
                    </a:ext>
                  </a:extLst>
                </p14:cNvPr>
                <p14:cNvContentPartPr/>
                <p14:nvPr/>
              </p14:nvContentPartPr>
              <p14:xfrm>
                <a:off x="4813069" y="3483982"/>
                <a:ext cx="21960" cy="454320"/>
              </p14:xfrm>
            </p:contentPart>
          </mc:Choice>
          <mc:Fallback>
            <p:pic>
              <p:nvPicPr>
                <p:cNvPr id="175183" name="Freihand 175182">
                  <a:extLst>
                    <a:ext uri="{FF2B5EF4-FFF2-40B4-BE49-F238E27FC236}">
                      <a16:creationId xmlns:a16="http://schemas.microsoft.com/office/drawing/2014/main" id="{3A6A079A-07EE-0BD2-9BC8-EA8F6532A10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804069" y="3474982"/>
                  <a:ext cx="396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75184" name="Freihand 175183">
                  <a:extLst>
                    <a:ext uri="{FF2B5EF4-FFF2-40B4-BE49-F238E27FC236}">
                      <a16:creationId xmlns:a16="http://schemas.microsoft.com/office/drawing/2014/main" id="{EEF743B7-1F90-25BB-5040-4228C6D27EDE}"/>
                    </a:ext>
                  </a:extLst>
                </p14:cNvPr>
                <p14:cNvContentPartPr/>
                <p14:nvPr/>
              </p14:nvContentPartPr>
              <p14:xfrm>
                <a:off x="4800109" y="3958102"/>
                <a:ext cx="21600" cy="242280"/>
              </p14:xfrm>
            </p:contentPart>
          </mc:Choice>
          <mc:Fallback>
            <p:pic>
              <p:nvPicPr>
                <p:cNvPr id="175184" name="Freihand 175183">
                  <a:extLst>
                    <a:ext uri="{FF2B5EF4-FFF2-40B4-BE49-F238E27FC236}">
                      <a16:creationId xmlns:a16="http://schemas.microsoft.com/office/drawing/2014/main" id="{EEF743B7-1F90-25BB-5040-4228C6D27ED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791109" y="3949102"/>
                  <a:ext cx="39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75185" name="Freihand 175184">
                  <a:extLst>
                    <a:ext uri="{FF2B5EF4-FFF2-40B4-BE49-F238E27FC236}">
                      <a16:creationId xmlns:a16="http://schemas.microsoft.com/office/drawing/2014/main" id="{F59783A5-3B87-7D28-E99D-79315C47888E}"/>
                    </a:ext>
                  </a:extLst>
                </p14:cNvPr>
                <p14:cNvContentPartPr/>
                <p14:nvPr/>
              </p14:nvContentPartPr>
              <p14:xfrm>
                <a:off x="4784629" y="4268062"/>
                <a:ext cx="10080" cy="168840"/>
              </p14:xfrm>
            </p:contentPart>
          </mc:Choice>
          <mc:Fallback>
            <p:pic>
              <p:nvPicPr>
                <p:cNvPr id="175185" name="Freihand 175184">
                  <a:extLst>
                    <a:ext uri="{FF2B5EF4-FFF2-40B4-BE49-F238E27FC236}">
                      <a16:creationId xmlns:a16="http://schemas.microsoft.com/office/drawing/2014/main" id="{F59783A5-3B87-7D28-E99D-79315C47888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775629" y="4259422"/>
                  <a:ext cx="27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75186" name="Freihand 175185">
                  <a:extLst>
                    <a:ext uri="{FF2B5EF4-FFF2-40B4-BE49-F238E27FC236}">
                      <a16:creationId xmlns:a16="http://schemas.microsoft.com/office/drawing/2014/main" id="{00A4002C-3CE2-729F-C340-A8DF0D6B7004}"/>
                    </a:ext>
                  </a:extLst>
                </p14:cNvPr>
                <p14:cNvContentPartPr/>
                <p14:nvPr/>
              </p14:nvContentPartPr>
              <p14:xfrm>
                <a:off x="4792909" y="4462102"/>
                <a:ext cx="8280" cy="88920"/>
              </p14:xfrm>
            </p:contentPart>
          </mc:Choice>
          <mc:Fallback>
            <p:pic>
              <p:nvPicPr>
                <p:cNvPr id="175186" name="Freihand 175185">
                  <a:extLst>
                    <a:ext uri="{FF2B5EF4-FFF2-40B4-BE49-F238E27FC236}">
                      <a16:creationId xmlns:a16="http://schemas.microsoft.com/office/drawing/2014/main" id="{00A4002C-3CE2-729F-C340-A8DF0D6B700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783909" y="4453102"/>
                  <a:ext cx="259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194" name="Gruppieren 175193">
            <a:extLst>
              <a:ext uri="{FF2B5EF4-FFF2-40B4-BE49-F238E27FC236}">
                <a16:creationId xmlns:a16="http://schemas.microsoft.com/office/drawing/2014/main" id="{0E92D49A-90B1-A8BA-133B-DD13EBD2EB42}"/>
              </a:ext>
            </a:extLst>
          </p:cNvPr>
          <p:cNvGrpSpPr/>
          <p:nvPr/>
        </p:nvGrpSpPr>
        <p:grpSpPr>
          <a:xfrm>
            <a:off x="4788589" y="3323422"/>
            <a:ext cx="33120" cy="728640"/>
            <a:chOff x="4788589" y="3323422"/>
            <a:chExt cx="33120" cy="72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75188" name="Freihand 175187">
                  <a:extLst>
                    <a:ext uri="{FF2B5EF4-FFF2-40B4-BE49-F238E27FC236}">
                      <a16:creationId xmlns:a16="http://schemas.microsoft.com/office/drawing/2014/main" id="{65F5E904-4D4D-25A0-B68C-63B51781923B}"/>
                    </a:ext>
                  </a:extLst>
                </p14:cNvPr>
                <p14:cNvContentPartPr/>
                <p14:nvPr/>
              </p14:nvContentPartPr>
              <p14:xfrm>
                <a:off x="4790749" y="3323422"/>
                <a:ext cx="30960" cy="460440"/>
              </p14:xfrm>
            </p:contentPart>
          </mc:Choice>
          <mc:Fallback>
            <p:pic>
              <p:nvPicPr>
                <p:cNvPr id="175188" name="Freihand 175187">
                  <a:extLst>
                    <a:ext uri="{FF2B5EF4-FFF2-40B4-BE49-F238E27FC236}">
                      <a16:creationId xmlns:a16="http://schemas.microsoft.com/office/drawing/2014/main" id="{65F5E904-4D4D-25A0-B68C-63B51781923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781749" y="3314422"/>
                  <a:ext cx="486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75189" name="Freihand 175188">
                  <a:extLst>
                    <a:ext uri="{FF2B5EF4-FFF2-40B4-BE49-F238E27FC236}">
                      <a16:creationId xmlns:a16="http://schemas.microsoft.com/office/drawing/2014/main" id="{43BEAA47-AD78-1E11-A370-4AA43DD4B05D}"/>
                    </a:ext>
                  </a:extLst>
                </p14:cNvPr>
                <p14:cNvContentPartPr/>
                <p14:nvPr/>
              </p14:nvContentPartPr>
              <p14:xfrm>
                <a:off x="4788589" y="3815542"/>
                <a:ext cx="16200" cy="236520"/>
              </p14:xfrm>
            </p:contentPart>
          </mc:Choice>
          <mc:Fallback>
            <p:pic>
              <p:nvPicPr>
                <p:cNvPr id="175189" name="Freihand 175188">
                  <a:extLst>
                    <a:ext uri="{FF2B5EF4-FFF2-40B4-BE49-F238E27FC236}">
                      <a16:creationId xmlns:a16="http://schemas.microsoft.com/office/drawing/2014/main" id="{43BEAA47-AD78-1E11-A370-4AA43DD4B05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779949" y="3806902"/>
                  <a:ext cx="3384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175190" name="Freihand 175189">
                <a:extLst>
                  <a:ext uri="{FF2B5EF4-FFF2-40B4-BE49-F238E27FC236}">
                    <a16:creationId xmlns:a16="http://schemas.microsoft.com/office/drawing/2014/main" id="{C0D0A8F5-0705-8A5B-60CF-0B1E25C4CDC7}"/>
                  </a:ext>
                </a:extLst>
              </p14:cNvPr>
              <p14:cNvContentPartPr/>
              <p14:nvPr/>
            </p14:nvContentPartPr>
            <p14:xfrm>
              <a:off x="4782109" y="4376422"/>
              <a:ext cx="360" cy="16920"/>
            </p14:xfrm>
          </p:contentPart>
        </mc:Choice>
        <mc:Fallback>
          <p:pic>
            <p:nvPicPr>
              <p:cNvPr id="175190" name="Freihand 175189">
                <a:extLst>
                  <a:ext uri="{FF2B5EF4-FFF2-40B4-BE49-F238E27FC236}">
                    <a16:creationId xmlns:a16="http://schemas.microsoft.com/office/drawing/2014/main" id="{C0D0A8F5-0705-8A5B-60CF-0B1E25C4CDC7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4773109" y="4367782"/>
                <a:ext cx="180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175191" name="Freihand 175190">
                <a:extLst>
                  <a:ext uri="{FF2B5EF4-FFF2-40B4-BE49-F238E27FC236}">
                    <a16:creationId xmlns:a16="http://schemas.microsoft.com/office/drawing/2014/main" id="{CA07275C-4B38-794C-1148-8175DE968585}"/>
                  </a:ext>
                </a:extLst>
              </p14:cNvPr>
              <p14:cNvContentPartPr/>
              <p14:nvPr/>
            </p14:nvContentPartPr>
            <p14:xfrm>
              <a:off x="4790389" y="4540942"/>
              <a:ext cx="7200" cy="142920"/>
            </p14:xfrm>
          </p:contentPart>
        </mc:Choice>
        <mc:Fallback>
          <p:pic>
            <p:nvPicPr>
              <p:cNvPr id="175191" name="Freihand 175190">
                <a:extLst>
                  <a:ext uri="{FF2B5EF4-FFF2-40B4-BE49-F238E27FC236}">
                    <a16:creationId xmlns:a16="http://schemas.microsoft.com/office/drawing/2014/main" id="{CA07275C-4B38-794C-1148-8175DE968585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4781389" y="4532302"/>
                <a:ext cx="24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175192" name="Freihand 175191">
                <a:extLst>
                  <a:ext uri="{FF2B5EF4-FFF2-40B4-BE49-F238E27FC236}">
                    <a16:creationId xmlns:a16="http://schemas.microsoft.com/office/drawing/2014/main" id="{D3BA63B0-B54A-1D98-9E28-000FDD177129}"/>
                  </a:ext>
                </a:extLst>
              </p14:cNvPr>
              <p14:cNvContentPartPr/>
              <p14:nvPr/>
            </p14:nvContentPartPr>
            <p14:xfrm>
              <a:off x="4803349" y="4695382"/>
              <a:ext cx="23040" cy="760680"/>
            </p14:xfrm>
          </p:contentPart>
        </mc:Choice>
        <mc:Fallback>
          <p:pic>
            <p:nvPicPr>
              <p:cNvPr id="175192" name="Freihand 175191">
                <a:extLst>
                  <a:ext uri="{FF2B5EF4-FFF2-40B4-BE49-F238E27FC236}">
                    <a16:creationId xmlns:a16="http://schemas.microsoft.com/office/drawing/2014/main" id="{D3BA63B0-B54A-1D98-9E28-000FDD177129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794349" y="4686382"/>
                <a:ext cx="40680" cy="7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175195" name="Freihand 175194">
                <a:extLst>
                  <a:ext uri="{FF2B5EF4-FFF2-40B4-BE49-F238E27FC236}">
                    <a16:creationId xmlns:a16="http://schemas.microsoft.com/office/drawing/2014/main" id="{F8FC6E17-D2C3-1CA3-11AC-E1E1FE1C1BB8}"/>
                  </a:ext>
                </a:extLst>
              </p14:cNvPr>
              <p14:cNvContentPartPr/>
              <p14:nvPr/>
            </p14:nvContentPartPr>
            <p14:xfrm>
              <a:off x="3537589" y="4339342"/>
              <a:ext cx="2450880" cy="2169000"/>
            </p14:xfrm>
          </p:contentPart>
        </mc:Choice>
        <mc:Fallback>
          <p:pic>
            <p:nvPicPr>
              <p:cNvPr id="175195" name="Freihand 175194">
                <a:extLst>
                  <a:ext uri="{FF2B5EF4-FFF2-40B4-BE49-F238E27FC236}">
                    <a16:creationId xmlns:a16="http://schemas.microsoft.com/office/drawing/2014/main" id="{F8FC6E17-D2C3-1CA3-11AC-E1E1FE1C1BB8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3528589" y="4330342"/>
                <a:ext cx="2468520" cy="21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175197" name="Freihand 175196">
                <a:extLst>
                  <a:ext uri="{FF2B5EF4-FFF2-40B4-BE49-F238E27FC236}">
                    <a16:creationId xmlns:a16="http://schemas.microsoft.com/office/drawing/2014/main" id="{CFF98857-1FA6-F274-BFF3-B1677500E68F}"/>
                  </a:ext>
                </a:extLst>
              </p14:cNvPr>
              <p14:cNvContentPartPr/>
              <p14:nvPr/>
            </p14:nvContentPartPr>
            <p14:xfrm>
              <a:off x="6066949" y="6396382"/>
              <a:ext cx="48600" cy="126000"/>
            </p14:xfrm>
          </p:contentPart>
        </mc:Choice>
        <mc:Fallback>
          <p:pic>
            <p:nvPicPr>
              <p:cNvPr id="175197" name="Freihand 175196">
                <a:extLst>
                  <a:ext uri="{FF2B5EF4-FFF2-40B4-BE49-F238E27FC236}">
                    <a16:creationId xmlns:a16="http://schemas.microsoft.com/office/drawing/2014/main" id="{CFF98857-1FA6-F274-BFF3-B1677500E68F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058309" y="6387742"/>
                <a:ext cx="662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175198" name="Freihand 175197">
                <a:extLst>
                  <a:ext uri="{FF2B5EF4-FFF2-40B4-BE49-F238E27FC236}">
                    <a16:creationId xmlns:a16="http://schemas.microsoft.com/office/drawing/2014/main" id="{98C36B96-B1D3-FCAD-3E28-F020B6A6BA26}"/>
                  </a:ext>
                </a:extLst>
              </p14:cNvPr>
              <p14:cNvContentPartPr/>
              <p14:nvPr/>
            </p14:nvContentPartPr>
            <p14:xfrm>
              <a:off x="6133189" y="6418702"/>
              <a:ext cx="51120" cy="115200"/>
            </p14:xfrm>
          </p:contentPart>
        </mc:Choice>
        <mc:Fallback>
          <p:pic>
            <p:nvPicPr>
              <p:cNvPr id="175198" name="Freihand 175197">
                <a:extLst>
                  <a:ext uri="{FF2B5EF4-FFF2-40B4-BE49-F238E27FC236}">
                    <a16:creationId xmlns:a16="http://schemas.microsoft.com/office/drawing/2014/main" id="{98C36B96-B1D3-FCAD-3E28-F020B6A6BA26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124549" y="6409702"/>
                <a:ext cx="687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175199" name="Freihand 175198">
                <a:extLst>
                  <a:ext uri="{FF2B5EF4-FFF2-40B4-BE49-F238E27FC236}">
                    <a16:creationId xmlns:a16="http://schemas.microsoft.com/office/drawing/2014/main" id="{67CE88B6-B2AE-83F7-F1FF-7DC0DDA73E9E}"/>
                  </a:ext>
                </a:extLst>
              </p14:cNvPr>
              <p14:cNvContentPartPr/>
              <p14:nvPr/>
            </p14:nvContentPartPr>
            <p14:xfrm>
              <a:off x="6080629" y="6481702"/>
              <a:ext cx="62280" cy="28080"/>
            </p14:xfrm>
          </p:contentPart>
        </mc:Choice>
        <mc:Fallback>
          <p:pic>
            <p:nvPicPr>
              <p:cNvPr id="175199" name="Freihand 175198">
                <a:extLst>
                  <a:ext uri="{FF2B5EF4-FFF2-40B4-BE49-F238E27FC236}">
                    <a16:creationId xmlns:a16="http://schemas.microsoft.com/office/drawing/2014/main" id="{67CE88B6-B2AE-83F7-F1FF-7DC0DDA73E9E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071989" y="6472702"/>
                <a:ext cx="79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175200" name="Freihand 175199">
                <a:extLst>
                  <a:ext uri="{FF2B5EF4-FFF2-40B4-BE49-F238E27FC236}">
                    <a16:creationId xmlns:a16="http://schemas.microsoft.com/office/drawing/2014/main" id="{1B974824-1D33-8430-940D-03FA7022ADD3}"/>
                  </a:ext>
                </a:extLst>
              </p14:cNvPr>
              <p14:cNvContentPartPr/>
              <p14:nvPr/>
            </p14:nvContentPartPr>
            <p14:xfrm>
              <a:off x="6264229" y="6416182"/>
              <a:ext cx="6480" cy="56520"/>
            </p14:xfrm>
          </p:contentPart>
        </mc:Choice>
        <mc:Fallback>
          <p:pic>
            <p:nvPicPr>
              <p:cNvPr id="175200" name="Freihand 175199">
                <a:extLst>
                  <a:ext uri="{FF2B5EF4-FFF2-40B4-BE49-F238E27FC236}">
                    <a16:creationId xmlns:a16="http://schemas.microsoft.com/office/drawing/2014/main" id="{1B974824-1D33-8430-940D-03FA7022ADD3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255589" y="6407182"/>
                <a:ext cx="241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175201" name="Freihand 175200">
                <a:extLst>
                  <a:ext uri="{FF2B5EF4-FFF2-40B4-BE49-F238E27FC236}">
                    <a16:creationId xmlns:a16="http://schemas.microsoft.com/office/drawing/2014/main" id="{1E63CDD2-552E-7C15-BA3F-2266A005CD46}"/>
                  </a:ext>
                </a:extLst>
              </p14:cNvPr>
              <p14:cNvContentPartPr/>
              <p14:nvPr/>
            </p14:nvContentPartPr>
            <p14:xfrm>
              <a:off x="6200869" y="6400342"/>
              <a:ext cx="137520" cy="102240"/>
            </p14:xfrm>
          </p:contentPart>
        </mc:Choice>
        <mc:Fallback>
          <p:pic>
            <p:nvPicPr>
              <p:cNvPr id="175201" name="Freihand 175200">
                <a:extLst>
                  <a:ext uri="{FF2B5EF4-FFF2-40B4-BE49-F238E27FC236}">
                    <a16:creationId xmlns:a16="http://schemas.microsoft.com/office/drawing/2014/main" id="{1E63CDD2-552E-7C15-BA3F-2266A005CD46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192229" y="6391342"/>
                <a:ext cx="1551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175202" name="Freihand 175201">
                <a:extLst>
                  <a:ext uri="{FF2B5EF4-FFF2-40B4-BE49-F238E27FC236}">
                    <a16:creationId xmlns:a16="http://schemas.microsoft.com/office/drawing/2014/main" id="{19CEA92A-F45E-B0BD-71E8-606E025AD59A}"/>
                  </a:ext>
                </a:extLst>
              </p14:cNvPr>
              <p14:cNvContentPartPr/>
              <p14:nvPr/>
            </p14:nvContentPartPr>
            <p14:xfrm>
              <a:off x="6358909" y="6326182"/>
              <a:ext cx="31680" cy="79920"/>
            </p14:xfrm>
          </p:contentPart>
        </mc:Choice>
        <mc:Fallback>
          <p:pic>
            <p:nvPicPr>
              <p:cNvPr id="175202" name="Freihand 175201">
                <a:extLst>
                  <a:ext uri="{FF2B5EF4-FFF2-40B4-BE49-F238E27FC236}">
                    <a16:creationId xmlns:a16="http://schemas.microsoft.com/office/drawing/2014/main" id="{19CEA92A-F45E-B0BD-71E8-606E025AD59A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349909" y="6317542"/>
                <a:ext cx="493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175203" name="Freihand 175202">
                <a:extLst>
                  <a:ext uri="{FF2B5EF4-FFF2-40B4-BE49-F238E27FC236}">
                    <a16:creationId xmlns:a16="http://schemas.microsoft.com/office/drawing/2014/main" id="{7C8AC8A4-CE5C-32BE-B7FB-9F7C5C7D77C5}"/>
                  </a:ext>
                </a:extLst>
              </p14:cNvPr>
              <p14:cNvContentPartPr/>
              <p14:nvPr/>
            </p14:nvContentPartPr>
            <p14:xfrm>
              <a:off x="6392389" y="6311782"/>
              <a:ext cx="10080" cy="100800"/>
            </p14:xfrm>
          </p:contentPart>
        </mc:Choice>
        <mc:Fallback>
          <p:pic>
            <p:nvPicPr>
              <p:cNvPr id="175203" name="Freihand 175202">
                <a:extLst>
                  <a:ext uri="{FF2B5EF4-FFF2-40B4-BE49-F238E27FC236}">
                    <a16:creationId xmlns:a16="http://schemas.microsoft.com/office/drawing/2014/main" id="{7C8AC8A4-CE5C-32BE-B7FB-9F7C5C7D77C5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6383389" y="6303142"/>
                <a:ext cx="277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175205" name="Freihand 175204">
                <a:extLst>
                  <a:ext uri="{FF2B5EF4-FFF2-40B4-BE49-F238E27FC236}">
                    <a16:creationId xmlns:a16="http://schemas.microsoft.com/office/drawing/2014/main" id="{88824EB1-E090-C8BB-FC70-0F4A97F20CE7}"/>
                  </a:ext>
                </a:extLst>
              </p14:cNvPr>
              <p14:cNvContentPartPr/>
              <p14:nvPr/>
            </p14:nvContentPartPr>
            <p14:xfrm>
              <a:off x="4665469" y="5479822"/>
              <a:ext cx="46440" cy="1009440"/>
            </p14:xfrm>
          </p:contentPart>
        </mc:Choice>
        <mc:Fallback>
          <p:pic>
            <p:nvPicPr>
              <p:cNvPr id="175205" name="Freihand 175204">
                <a:extLst>
                  <a:ext uri="{FF2B5EF4-FFF2-40B4-BE49-F238E27FC236}">
                    <a16:creationId xmlns:a16="http://schemas.microsoft.com/office/drawing/2014/main" id="{88824EB1-E090-C8BB-FC70-0F4A97F20CE7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4656469" y="5471182"/>
                <a:ext cx="64080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175207" name="Freihand 175206">
                <a:extLst>
                  <a:ext uri="{FF2B5EF4-FFF2-40B4-BE49-F238E27FC236}">
                    <a16:creationId xmlns:a16="http://schemas.microsoft.com/office/drawing/2014/main" id="{EDE8BCFA-1B8D-4E29-8B5B-4B92563F165F}"/>
                  </a:ext>
                </a:extLst>
              </p14:cNvPr>
              <p14:cNvContentPartPr/>
              <p14:nvPr/>
            </p14:nvContentPartPr>
            <p14:xfrm>
              <a:off x="4822069" y="5457502"/>
              <a:ext cx="13680" cy="138600"/>
            </p14:xfrm>
          </p:contentPart>
        </mc:Choice>
        <mc:Fallback>
          <p:pic>
            <p:nvPicPr>
              <p:cNvPr id="175207" name="Freihand 175206">
                <a:extLst>
                  <a:ext uri="{FF2B5EF4-FFF2-40B4-BE49-F238E27FC236}">
                    <a16:creationId xmlns:a16="http://schemas.microsoft.com/office/drawing/2014/main" id="{EDE8BCFA-1B8D-4E29-8B5B-4B92563F165F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813429" y="5448502"/>
                <a:ext cx="313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175208" name="Freihand 175207">
                <a:extLst>
                  <a:ext uri="{FF2B5EF4-FFF2-40B4-BE49-F238E27FC236}">
                    <a16:creationId xmlns:a16="http://schemas.microsoft.com/office/drawing/2014/main" id="{F7291F51-84C7-F0A8-BE2E-CDFFBDE7496C}"/>
                  </a:ext>
                </a:extLst>
              </p14:cNvPr>
              <p14:cNvContentPartPr/>
              <p14:nvPr/>
            </p14:nvContentPartPr>
            <p14:xfrm>
              <a:off x="4828909" y="5826142"/>
              <a:ext cx="4320" cy="141840"/>
            </p14:xfrm>
          </p:contentPart>
        </mc:Choice>
        <mc:Fallback>
          <p:pic>
            <p:nvPicPr>
              <p:cNvPr id="175208" name="Freihand 175207">
                <a:extLst>
                  <a:ext uri="{FF2B5EF4-FFF2-40B4-BE49-F238E27FC236}">
                    <a16:creationId xmlns:a16="http://schemas.microsoft.com/office/drawing/2014/main" id="{F7291F51-84C7-F0A8-BE2E-CDFFBDE7496C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820269" y="5817502"/>
                <a:ext cx="219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175209" name="Freihand 175208">
                <a:extLst>
                  <a:ext uri="{FF2B5EF4-FFF2-40B4-BE49-F238E27FC236}">
                    <a16:creationId xmlns:a16="http://schemas.microsoft.com/office/drawing/2014/main" id="{DB6DCB64-7BE5-A180-6084-A7F80332C98B}"/>
                  </a:ext>
                </a:extLst>
              </p14:cNvPr>
              <p14:cNvContentPartPr/>
              <p14:nvPr/>
            </p14:nvContentPartPr>
            <p14:xfrm>
              <a:off x="4804069" y="6165262"/>
              <a:ext cx="28080" cy="314280"/>
            </p14:xfrm>
          </p:contentPart>
        </mc:Choice>
        <mc:Fallback>
          <p:pic>
            <p:nvPicPr>
              <p:cNvPr id="175209" name="Freihand 175208">
                <a:extLst>
                  <a:ext uri="{FF2B5EF4-FFF2-40B4-BE49-F238E27FC236}">
                    <a16:creationId xmlns:a16="http://schemas.microsoft.com/office/drawing/2014/main" id="{DB6DCB64-7BE5-A180-6084-A7F80332C98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4795429" y="6156622"/>
                <a:ext cx="457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175210" name="Freihand 175209">
                <a:extLst>
                  <a:ext uri="{FF2B5EF4-FFF2-40B4-BE49-F238E27FC236}">
                    <a16:creationId xmlns:a16="http://schemas.microsoft.com/office/drawing/2014/main" id="{29818F23-1DF2-3B19-5396-4044CC850645}"/>
                  </a:ext>
                </a:extLst>
              </p14:cNvPr>
              <p14:cNvContentPartPr/>
              <p14:nvPr/>
            </p14:nvContentPartPr>
            <p14:xfrm>
              <a:off x="4722349" y="5523022"/>
              <a:ext cx="1044360" cy="906120"/>
            </p14:xfrm>
          </p:contentPart>
        </mc:Choice>
        <mc:Fallback>
          <p:pic>
            <p:nvPicPr>
              <p:cNvPr id="175210" name="Freihand 175209">
                <a:extLst>
                  <a:ext uri="{FF2B5EF4-FFF2-40B4-BE49-F238E27FC236}">
                    <a16:creationId xmlns:a16="http://schemas.microsoft.com/office/drawing/2014/main" id="{29818F23-1DF2-3B19-5396-4044CC850645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713709" y="5514022"/>
                <a:ext cx="106200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175211" name="Freihand 175210">
                <a:extLst>
                  <a:ext uri="{FF2B5EF4-FFF2-40B4-BE49-F238E27FC236}">
                    <a16:creationId xmlns:a16="http://schemas.microsoft.com/office/drawing/2014/main" id="{720FE7A3-AD98-469A-E63D-C2FEEB4FF40F}"/>
                  </a:ext>
                </a:extLst>
              </p14:cNvPr>
              <p14:cNvContentPartPr/>
              <p14:nvPr/>
            </p14:nvContentPartPr>
            <p14:xfrm>
              <a:off x="5925109" y="5214142"/>
              <a:ext cx="87480" cy="199440"/>
            </p14:xfrm>
          </p:contentPart>
        </mc:Choice>
        <mc:Fallback>
          <p:pic>
            <p:nvPicPr>
              <p:cNvPr id="175211" name="Freihand 175210">
                <a:extLst>
                  <a:ext uri="{FF2B5EF4-FFF2-40B4-BE49-F238E27FC236}">
                    <a16:creationId xmlns:a16="http://schemas.microsoft.com/office/drawing/2014/main" id="{720FE7A3-AD98-469A-E63D-C2FEEB4FF40F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5916469" y="5205502"/>
                <a:ext cx="1051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175212" name="Freihand 175211">
                <a:extLst>
                  <a:ext uri="{FF2B5EF4-FFF2-40B4-BE49-F238E27FC236}">
                    <a16:creationId xmlns:a16="http://schemas.microsoft.com/office/drawing/2014/main" id="{77C99343-8E44-AED1-F051-F7D6719115E3}"/>
                  </a:ext>
                </a:extLst>
              </p14:cNvPr>
              <p14:cNvContentPartPr/>
              <p14:nvPr/>
            </p14:nvContentPartPr>
            <p14:xfrm>
              <a:off x="5996749" y="5207302"/>
              <a:ext cx="76680" cy="159840"/>
            </p14:xfrm>
          </p:contentPart>
        </mc:Choice>
        <mc:Fallback>
          <p:pic>
            <p:nvPicPr>
              <p:cNvPr id="175212" name="Freihand 175211">
                <a:extLst>
                  <a:ext uri="{FF2B5EF4-FFF2-40B4-BE49-F238E27FC236}">
                    <a16:creationId xmlns:a16="http://schemas.microsoft.com/office/drawing/2014/main" id="{77C99343-8E44-AED1-F051-F7D6719115E3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5987749" y="5198302"/>
                <a:ext cx="943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175213" name="Freihand 175212">
                <a:extLst>
                  <a:ext uri="{FF2B5EF4-FFF2-40B4-BE49-F238E27FC236}">
                    <a16:creationId xmlns:a16="http://schemas.microsoft.com/office/drawing/2014/main" id="{9B74DD91-57DF-FD4E-0D50-1E7AA266E7C1}"/>
                  </a:ext>
                </a:extLst>
              </p14:cNvPr>
              <p14:cNvContentPartPr/>
              <p14:nvPr/>
            </p14:nvContentPartPr>
            <p14:xfrm>
              <a:off x="5916829" y="5351662"/>
              <a:ext cx="179640" cy="88560"/>
            </p14:xfrm>
          </p:contentPart>
        </mc:Choice>
        <mc:Fallback>
          <p:pic>
            <p:nvPicPr>
              <p:cNvPr id="175213" name="Freihand 175212">
                <a:extLst>
                  <a:ext uri="{FF2B5EF4-FFF2-40B4-BE49-F238E27FC236}">
                    <a16:creationId xmlns:a16="http://schemas.microsoft.com/office/drawing/2014/main" id="{9B74DD91-57DF-FD4E-0D50-1E7AA266E7C1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908189" y="5342662"/>
                <a:ext cx="197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175215" name="Freihand 175214">
                <a:extLst>
                  <a:ext uri="{FF2B5EF4-FFF2-40B4-BE49-F238E27FC236}">
                    <a16:creationId xmlns:a16="http://schemas.microsoft.com/office/drawing/2014/main" id="{E819803A-D682-C716-2105-C4592772A498}"/>
                  </a:ext>
                </a:extLst>
              </p14:cNvPr>
              <p14:cNvContentPartPr/>
              <p14:nvPr/>
            </p14:nvContentPartPr>
            <p14:xfrm>
              <a:off x="6118429" y="5150062"/>
              <a:ext cx="141840" cy="173160"/>
            </p14:xfrm>
          </p:contentPart>
        </mc:Choice>
        <mc:Fallback>
          <p:pic>
            <p:nvPicPr>
              <p:cNvPr id="175215" name="Freihand 175214">
                <a:extLst>
                  <a:ext uri="{FF2B5EF4-FFF2-40B4-BE49-F238E27FC236}">
                    <a16:creationId xmlns:a16="http://schemas.microsoft.com/office/drawing/2014/main" id="{E819803A-D682-C716-2105-C4592772A498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6109429" y="5141422"/>
                <a:ext cx="1594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175216" name="Freihand 175215">
                <a:extLst>
                  <a:ext uri="{FF2B5EF4-FFF2-40B4-BE49-F238E27FC236}">
                    <a16:creationId xmlns:a16="http://schemas.microsoft.com/office/drawing/2014/main" id="{18F5A608-D0D3-993A-6F4B-F0FD3CBCF26A}"/>
                  </a:ext>
                </a:extLst>
              </p14:cNvPr>
              <p14:cNvContentPartPr/>
              <p14:nvPr/>
            </p14:nvContentPartPr>
            <p14:xfrm>
              <a:off x="6303829" y="4992382"/>
              <a:ext cx="115920" cy="303480"/>
            </p14:xfrm>
          </p:contentPart>
        </mc:Choice>
        <mc:Fallback>
          <p:pic>
            <p:nvPicPr>
              <p:cNvPr id="175216" name="Freihand 175215">
                <a:extLst>
                  <a:ext uri="{FF2B5EF4-FFF2-40B4-BE49-F238E27FC236}">
                    <a16:creationId xmlns:a16="http://schemas.microsoft.com/office/drawing/2014/main" id="{18F5A608-D0D3-993A-6F4B-F0FD3CBCF26A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6295189" y="4983742"/>
                <a:ext cx="1335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175217" name="Freihand 175216">
                <a:extLst>
                  <a:ext uri="{FF2B5EF4-FFF2-40B4-BE49-F238E27FC236}">
                    <a16:creationId xmlns:a16="http://schemas.microsoft.com/office/drawing/2014/main" id="{9B571123-A29C-0C58-E715-4DCDCD4B4558}"/>
                  </a:ext>
                </a:extLst>
              </p14:cNvPr>
              <p14:cNvContentPartPr/>
              <p14:nvPr/>
            </p14:nvContentPartPr>
            <p14:xfrm>
              <a:off x="6468709" y="4997422"/>
              <a:ext cx="16560" cy="122400"/>
            </p14:xfrm>
          </p:contentPart>
        </mc:Choice>
        <mc:Fallback>
          <p:pic>
            <p:nvPicPr>
              <p:cNvPr id="175217" name="Freihand 175216">
                <a:extLst>
                  <a:ext uri="{FF2B5EF4-FFF2-40B4-BE49-F238E27FC236}">
                    <a16:creationId xmlns:a16="http://schemas.microsoft.com/office/drawing/2014/main" id="{9B571123-A29C-0C58-E715-4DCDCD4B4558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6460069" y="4988782"/>
                <a:ext cx="34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175218" name="Freihand 175217">
                <a:extLst>
                  <a:ext uri="{FF2B5EF4-FFF2-40B4-BE49-F238E27FC236}">
                    <a16:creationId xmlns:a16="http://schemas.microsoft.com/office/drawing/2014/main" id="{6F46E87C-7821-B0D8-C029-4CAD51E0B72A}"/>
                  </a:ext>
                </a:extLst>
              </p14:cNvPr>
              <p14:cNvContentPartPr/>
              <p14:nvPr/>
            </p14:nvContentPartPr>
            <p14:xfrm>
              <a:off x="6474469" y="4999222"/>
              <a:ext cx="80280" cy="163440"/>
            </p14:xfrm>
          </p:contentPart>
        </mc:Choice>
        <mc:Fallback>
          <p:pic>
            <p:nvPicPr>
              <p:cNvPr id="175218" name="Freihand 175217">
                <a:extLst>
                  <a:ext uri="{FF2B5EF4-FFF2-40B4-BE49-F238E27FC236}">
                    <a16:creationId xmlns:a16="http://schemas.microsoft.com/office/drawing/2014/main" id="{6F46E87C-7821-B0D8-C029-4CAD51E0B72A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465469" y="4990222"/>
                <a:ext cx="97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175219" name="Freihand 175218">
                <a:extLst>
                  <a:ext uri="{FF2B5EF4-FFF2-40B4-BE49-F238E27FC236}">
                    <a16:creationId xmlns:a16="http://schemas.microsoft.com/office/drawing/2014/main" id="{6621F175-0622-99B2-A24C-E607F02BCEAE}"/>
                  </a:ext>
                </a:extLst>
              </p14:cNvPr>
              <p14:cNvContentPartPr/>
              <p14:nvPr/>
            </p14:nvContentPartPr>
            <p14:xfrm>
              <a:off x="6562669" y="4924342"/>
              <a:ext cx="144720" cy="151560"/>
            </p14:xfrm>
          </p:contentPart>
        </mc:Choice>
        <mc:Fallback>
          <p:pic>
            <p:nvPicPr>
              <p:cNvPr id="175219" name="Freihand 175218">
                <a:extLst>
                  <a:ext uri="{FF2B5EF4-FFF2-40B4-BE49-F238E27FC236}">
                    <a16:creationId xmlns:a16="http://schemas.microsoft.com/office/drawing/2014/main" id="{6621F175-0622-99B2-A24C-E607F02BCEAE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6554029" y="4915702"/>
                <a:ext cx="1623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175220" name="Freihand 175219">
                <a:extLst>
                  <a:ext uri="{FF2B5EF4-FFF2-40B4-BE49-F238E27FC236}">
                    <a16:creationId xmlns:a16="http://schemas.microsoft.com/office/drawing/2014/main" id="{58F85CE2-4183-B605-BF75-E3AD6F755952}"/>
                  </a:ext>
                </a:extLst>
              </p14:cNvPr>
              <p14:cNvContentPartPr/>
              <p14:nvPr/>
            </p14:nvContentPartPr>
            <p14:xfrm>
              <a:off x="6709189" y="4824982"/>
              <a:ext cx="57600" cy="253800"/>
            </p14:xfrm>
          </p:contentPart>
        </mc:Choice>
        <mc:Fallback>
          <p:pic>
            <p:nvPicPr>
              <p:cNvPr id="175220" name="Freihand 175219">
                <a:extLst>
                  <a:ext uri="{FF2B5EF4-FFF2-40B4-BE49-F238E27FC236}">
                    <a16:creationId xmlns:a16="http://schemas.microsoft.com/office/drawing/2014/main" id="{58F85CE2-4183-B605-BF75-E3AD6F755952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6700189" y="4815982"/>
                <a:ext cx="752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175221" name="Freihand 175220">
                <a:extLst>
                  <a:ext uri="{FF2B5EF4-FFF2-40B4-BE49-F238E27FC236}">
                    <a16:creationId xmlns:a16="http://schemas.microsoft.com/office/drawing/2014/main" id="{982FC99F-4E6D-CDEB-718C-645C1D83E84B}"/>
                  </a:ext>
                </a:extLst>
              </p14:cNvPr>
              <p14:cNvContentPartPr/>
              <p14:nvPr/>
            </p14:nvContentPartPr>
            <p14:xfrm>
              <a:off x="6931669" y="4716982"/>
              <a:ext cx="273600" cy="165240"/>
            </p14:xfrm>
          </p:contentPart>
        </mc:Choice>
        <mc:Fallback>
          <p:pic>
            <p:nvPicPr>
              <p:cNvPr id="175221" name="Freihand 175220">
                <a:extLst>
                  <a:ext uri="{FF2B5EF4-FFF2-40B4-BE49-F238E27FC236}">
                    <a16:creationId xmlns:a16="http://schemas.microsoft.com/office/drawing/2014/main" id="{982FC99F-4E6D-CDEB-718C-645C1D83E84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6922669" y="4708342"/>
                <a:ext cx="2912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175222" name="Freihand 175221">
                <a:extLst>
                  <a:ext uri="{FF2B5EF4-FFF2-40B4-BE49-F238E27FC236}">
                    <a16:creationId xmlns:a16="http://schemas.microsoft.com/office/drawing/2014/main" id="{2B157234-BB45-307E-A52B-1B7AA77202E4}"/>
                  </a:ext>
                </a:extLst>
              </p14:cNvPr>
              <p14:cNvContentPartPr/>
              <p14:nvPr/>
            </p14:nvContentPartPr>
            <p14:xfrm>
              <a:off x="7009069" y="4572982"/>
              <a:ext cx="10080" cy="9000"/>
            </p14:xfrm>
          </p:contentPart>
        </mc:Choice>
        <mc:Fallback>
          <p:pic>
            <p:nvPicPr>
              <p:cNvPr id="175222" name="Freihand 175221">
                <a:extLst>
                  <a:ext uri="{FF2B5EF4-FFF2-40B4-BE49-F238E27FC236}">
                    <a16:creationId xmlns:a16="http://schemas.microsoft.com/office/drawing/2014/main" id="{2B157234-BB45-307E-A52B-1B7AA77202E4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7000069" y="4564342"/>
                <a:ext cx="277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787" name="Gruppieren 174786">
            <a:extLst>
              <a:ext uri="{FF2B5EF4-FFF2-40B4-BE49-F238E27FC236}">
                <a16:creationId xmlns:a16="http://schemas.microsoft.com/office/drawing/2014/main" id="{AF987463-9A1B-DBF8-3D13-F24FDFDC6364}"/>
              </a:ext>
            </a:extLst>
          </p:cNvPr>
          <p:cNvGrpSpPr/>
          <p:nvPr/>
        </p:nvGrpSpPr>
        <p:grpSpPr>
          <a:xfrm>
            <a:off x="7412989" y="3527902"/>
            <a:ext cx="1575720" cy="1142640"/>
            <a:chOff x="7412989" y="3527902"/>
            <a:chExt cx="1575720" cy="11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75223" name="Freihand 175222">
                  <a:extLst>
                    <a:ext uri="{FF2B5EF4-FFF2-40B4-BE49-F238E27FC236}">
                      <a16:creationId xmlns:a16="http://schemas.microsoft.com/office/drawing/2014/main" id="{FAC74338-A36A-A615-1941-7F2E7B435EEE}"/>
                    </a:ext>
                  </a:extLst>
                </p14:cNvPr>
                <p14:cNvContentPartPr/>
                <p14:nvPr/>
              </p14:nvContentPartPr>
              <p14:xfrm>
                <a:off x="7412989" y="4486942"/>
                <a:ext cx="94320" cy="183600"/>
              </p14:xfrm>
            </p:contentPart>
          </mc:Choice>
          <mc:Fallback>
            <p:pic>
              <p:nvPicPr>
                <p:cNvPr id="175223" name="Freihand 175222">
                  <a:extLst>
                    <a:ext uri="{FF2B5EF4-FFF2-40B4-BE49-F238E27FC236}">
                      <a16:creationId xmlns:a16="http://schemas.microsoft.com/office/drawing/2014/main" id="{FAC74338-A36A-A615-1941-7F2E7B435EE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403989" y="4477942"/>
                  <a:ext cx="111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75225" name="Freihand 175224">
                  <a:extLst>
                    <a:ext uri="{FF2B5EF4-FFF2-40B4-BE49-F238E27FC236}">
                      <a16:creationId xmlns:a16="http://schemas.microsoft.com/office/drawing/2014/main" id="{4EAE5CF6-5EE0-E904-67CA-073DFE274BE3}"/>
                    </a:ext>
                  </a:extLst>
                </p14:cNvPr>
                <p14:cNvContentPartPr/>
                <p14:nvPr/>
              </p14:nvContentPartPr>
              <p14:xfrm>
                <a:off x="7488949" y="4364902"/>
                <a:ext cx="139320" cy="204840"/>
              </p14:xfrm>
            </p:contentPart>
          </mc:Choice>
          <mc:Fallback>
            <p:pic>
              <p:nvPicPr>
                <p:cNvPr id="175225" name="Freihand 175224">
                  <a:extLst>
                    <a:ext uri="{FF2B5EF4-FFF2-40B4-BE49-F238E27FC236}">
                      <a16:creationId xmlns:a16="http://schemas.microsoft.com/office/drawing/2014/main" id="{4EAE5CF6-5EE0-E904-67CA-073DFE274BE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479949" y="4355902"/>
                  <a:ext cx="156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75226" name="Freihand 175225">
                  <a:extLst>
                    <a:ext uri="{FF2B5EF4-FFF2-40B4-BE49-F238E27FC236}">
                      <a16:creationId xmlns:a16="http://schemas.microsoft.com/office/drawing/2014/main" id="{D03872DD-31FE-B6DD-1590-7EA10A2033DE}"/>
                    </a:ext>
                  </a:extLst>
                </p14:cNvPr>
                <p14:cNvContentPartPr/>
                <p14:nvPr/>
              </p14:nvContentPartPr>
              <p14:xfrm>
                <a:off x="7690189" y="4326742"/>
                <a:ext cx="80280" cy="77760"/>
              </p14:xfrm>
            </p:contentPart>
          </mc:Choice>
          <mc:Fallback>
            <p:pic>
              <p:nvPicPr>
                <p:cNvPr id="175226" name="Freihand 175225">
                  <a:extLst>
                    <a:ext uri="{FF2B5EF4-FFF2-40B4-BE49-F238E27FC236}">
                      <a16:creationId xmlns:a16="http://schemas.microsoft.com/office/drawing/2014/main" id="{D03872DD-31FE-B6DD-1590-7EA10A2033D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681189" y="4318102"/>
                  <a:ext cx="97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75227" name="Freihand 175226">
                  <a:extLst>
                    <a:ext uri="{FF2B5EF4-FFF2-40B4-BE49-F238E27FC236}">
                      <a16:creationId xmlns:a16="http://schemas.microsoft.com/office/drawing/2014/main" id="{71142260-BBA0-5158-FBD8-75F8DE9A4568}"/>
                    </a:ext>
                  </a:extLst>
                </p14:cNvPr>
                <p14:cNvContentPartPr/>
                <p14:nvPr/>
              </p14:nvContentPartPr>
              <p14:xfrm>
                <a:off x="7864789" y="4165462"/>
                <a:ext cx="84240" cy="196920"/>
              </p14:xfrm>
            </p:contentPart>
          </mc:Choice>
          <mc:Fallback>
            <p:pic>
              <p:nvPicPr>
                <p:cNvPr id="175227" name="Freihand 175226">
                  <a:extLst>
                    <a:ext uri="{FF2B5EF4-FFF2-40B4-BE49-F238E27FC236}">
                      <a16:creationId xmlns:a16="http://schemas.microsoft.com/office/drawing/2014/main" id="{71142260-BBA0-5158-FBD8-75F8DE9A456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856149" y="4156462"/>
                  <a:ext cx="101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75228" name="Freihand 175227">
                  <a:extLst>
                    <a:ext uri="{FF2B5EF4-FFF2-40B4-BE49-F238E27FC236}">
                      <a16:creationId xmlns:a16="http://schemas.microsoft.com/office/drawing/2014/main" id="{36126209-DC37-248C-CB55-CA9F4AEDC653}"/>
                    </a:ext>
                  </a:extLst>
                </p14:cNvPr>
                <p14:cNvContentPartPr/>
                <p14:nvPr/>
              </p14:nvContentPartPr>
              <p14:xfrm>
                <a:off x="7976029" y="4075102"/>
                <a:ext cx="87120" cy="181080"/>
              </p14:xfrm>
            </p:contentPart>
          </mc:Choice>
          <mc:Fallback>
            <p:pic>
              <p:nvPicPr>
                <p:cNvPr id="175228" name="Freihand 175227">
                  <a:extLst>
                    <a:ext uri="{FF2B5EF4-FFF2-40B4-BE49-F238E27FC236}">
                      <a16:creationId xmlns:a16="http://schemas.microsoft.com/office/drawing/2014/main" id="{36126209-DC37-248C-CB55-CA9F4AEDC65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967029" y="4066462"/>
                  <a:ext cx="104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75229" name="Freihand 175228">
                  <a:extLst>
                    <a:ext uri="{FF2B5EF4-FFF2-40B4-BE49-F238E27FC236}">
                      <a16:creationId xmlns:a16="http://schemas.microsoft.com/office/drawing/2014/main" id="{92A7A063-01DE-A5A8-F6AD-CD90310161F1}"/>
                    </a:ext>
                  </a:extLst>
                </p14:cNvPr>
                <p14:cNvContentPartPr/>
                <p14:nvPr/>
              </p14:nvContentPartPr>
              <p14:xfrm>
                <a:off x="7907269" y="4042702"/>
                <a:ext cx="208440" cy="204480"/>
              </p14:xfrm>
            </p:contentPart>
          </mc:Choice>
          <mc:Fallback>
            <p:pic>
              <p:nvPicPr>
                <p:cNvPr id="175229" name="Freihand 175228">
                  <a:extLst>
                    <a:ext uri="{FF2B5EF4-FFF2-40B4-BE49-F238E27FC236}">
                      <a16:creationId xmlns:a16="http://schemas.microsoft.com/office/drawing/2014/main" id="{92A7A063-01DE-A5A8-F6AD-CD90310161F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898629" y="4033702"/>
                  <a:ext cx="226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75230" name="Freihand 175229">
                  <a:extLst>
                    <a:ext uri="{FF2B5EF4-FFF2-40B4-BE49-F238E27FC236}">
                      <a16:creationId xmlns:a16="http://schemas.microsoft.com/office/drawing/2014/main" id="{35FD04CB-581E-FB26-EF66-96CEE22760EE}"/>
                    </a:ext>
                  </a:extLst>
                </p14:cNvPr>
                <p14:cNvContentPartPr/>
                <p14:nvPr/>
              </p14:nvContentPartPr>
              <p14:xfrm>
                <a:off x="8181949" y="4023622"/>
                <a:ext cx="52920" cy="72720"/>
              </p14:xfrm>
            </p:contentPart>
          </mc:Choice>
          <mc:Fallback>
            <p:pic>
              <p:nvPicPr>
                <p:cNvPr id="175230" name="Freihand 175229">
                  <a:extLst>
                    <a:ext uri="{FF2B5EF4-FFF2-40B4-BE49-F238E27FC236}">
                      <a16:creationId xmlns:a16="http://schemas.microsoft.com/office/drawing/2014/main" id="{35FD04CB-581E-FB26-EF66-96CEE22760E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172949" y="4014622"/>
                  <a:ext cx="70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75231" name="Freihand 175230">
                  <a:extLst>
                    <a:ext uri="{FF2B5EF4-FFF2-40B4-BE49-F238E27FC236}">
                      <a16:creationId xmlns:a16="http://schemas.microsoft.com/office/drawing/2014/main" id="{652EFF03-D0B6-8400-FF7F-CEE3BD8A6503}"/>
                    </a:ext>
                  </a:extLst>
                </p14:cNvPr>
                <p14:cNvContentPartPr/>
                <p14:nvPr/>
              </p14:nvContentPartPr>
              <p14:xfrm>
                <a:off x="8309749" y="3906262"/>
                <a:ext cx="195480" cy="119520"/>
              </p14:xfrm>
            </p:contentPart>
          </mc:Choice>
          <mc:Fallback>
            <p:pic>
              <p:nvPicPr>
                <p:cNvPr id="175231" name="Freihand 175230">
                  <a:extLst>
                    <a:ext uri="{FF2B5EF4-FFF2-40B4-BE49-F238E27FC236}">
                      <a16:creationId xmlns:a16="http://schemas.microsoft.com/office/drawing/2014/main" id="{652EFF03-D0B6-8400-FF7F-CEE3BD8A650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301109" y="3897622"/>
                  <a:ext cx="213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74784" name="Freihand 174783">
                  <a:extLst>
                    <a:ext uri="{FF2B5EF4-FFF2-40B4-BE49-F238E27FC236}">
                      <a16:creationId xmlns:a16="http://schemas.microsoft.com/office/drawing/2014/main" id="{E0B9D057-BD15-6823-971C-A1AF74D0FD72}"/>
                    </a:ext>
                  </a:extLst>
                </p14:cNvPr>
                <p14:cNvContentPartPr/>
                <p14:nvPr/>
              </p14:nvContentPartPr>
              <p14:xfrm>
                <a:off x="8513509" y="3836062"/>
                <a:ext cx="48960" cy="111960"/>
              </p14:xfrm>
            </p:contentPart>
          </mc:Choice>
          <mc:Fallback>
            <p:pic>
              <p:nvPicPr>
                <p:cNvPr id="174784" name="Freihand 174783">
                  <a:extLst>
                    <a:ext uri="{FF2B5EF4-FFF2-40B4-BE49-F238E27FC236}">
                      <a16:creationId xmlns:a16="http://schemas.microsoft.com/office/drawing/2014/main" id="{E0B9D057-BD15-6823-971C-A1AF74D0FD7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504869" y="3827422"/>
                  <a:ext cx="66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74785" name="Freihand 174784">
                  <a:extLst>
                    <a:ext uri="{FF2B5EF4-FFF2-40B4-BE49-F238E27FC236}">
                      <a16:creationId xmlns:a16="http://schemas.microsoft.com/office/drawing/2014/main" id="{C520DD8E-4B7E-E191-B730-88908C4C5BC9}"/>
                    </a:ext>
                  </a:extLst>
                </p14:cNvPr>
                <p14:cNvContentPartPr/>
                <p14:nvPr/>
              </p14:nvContentPartPr>
              <p14:xfrm>
                <a:off x="8585149" y="3687742"/>
                <a:ext cx="128520" cy="216000"/>
              </p14:xfrm>
            </p:contentPart>
          </mc:Choice>
          <mc:Fallback>
            <p:pic>
              <p:nvPicPr>
                <p:cNvPr id="174785" name="Freihand 174784">
                  <a:extLst>
                    <a:ext uri="{FF2B5EF4-FFF2-40B4-BE49-F238E27FC236}">
                      <a16:creationId xmlns:a16="http://schemas.microsoft.com/office/drawing/2014/main" id="{C520DD8E-4B7E-E191-B730-88908C4C5BC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576149" y="3679102"/>
                  <a:ext cx="14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74786" name="Freihand 174785">
                  <a:extLst>
                    <a:ext uri="{FF2B5EF4-FFF2-40B4-BE49-F238E27FC236}">
                      <a16:creationId xmlns:a16="http://schemas.microsoft.com/office/drawing/2014/main" id="{EBFAAD44-74A2-DA54-27BE-BA4E42B1A317}"/>
                    </a:ext>
                  </a:extLst>
                </p14:cNvPr>
                <p14:cNvContentPartPr/>
                <p14:nvPr/>
              </p14:nvContentPartPr>
              <p14:xfrm>
                <a:off x="8708269" y="3527902"/>
                <a:ext cx="280440" cy="308880"/>
              </p14:xfrm>
            </p:contentPart>
          </mc:Choice>
          <mc:Fallback>
            <p:pic>
              <p:nvPicPr>
                <p:cNvPr id="174786" name="Freihand 174785">
                  <a:extLst>
                    <a:ext uri="{FF2B5EF4-FFF2-40B4-BE49-F238E27FC236}">
                      <a16:creationId xmlns:a16="http://schemas.microsoft.com/office/drawing/2014/main" id="{EBFAAD44-74A2-DA54-27BE-BA4E42B1A31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699269" y="3518902"/>
                  <a:ext cx="29808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47" name="Gruppieren 174946">
            <a:extLst>
              <a:ext uri="{FF2B5EF4-FFF2-40B4-BE49-F238E27FC236}">
                <a16:creationId xmlns:a16="http://schemas.microsoft.com/office/drawing/2014/main" id="{5C661515-F8E2-F363-111D-D1EA1AC7C4A4}"/>
              </a:ext>
            </a:extLst>
          </p:cNvPr>
          <p:cNvGrpSpPr/>
          <p:nvPr/>
        </p:nvGrpSpPr>
        <p:grpSpPr>
          <a:xfrm>
            <a:off x="9159709" y="2541502"/>
            <a:ext cx="2337120" cy="1356480"/>
            <a:chOff x="9159709" y="2541502"/>
            <a:chExt cx="2337120" cy="13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74788" name="Freihand 174787">
                  <a:extLst>
                    <a:ext uri="{FF2B5EF4-FFF2-40B4-BE49-F238E27FC236}">
                      <a16:creationId xmlns:a16="http://schemas.microsoft.com/office/drawing/2014/main" id="{88C640FB-F3D6-90DA-6C09-1BBCD70B2101}"/>
                    </a:ext>
                  </a:extLst>
                </p14:cNvPr>
                <p14:cNvContentPartPr/>
                <p14:nvPr/>
              </p14:nvContentPartPr>
              <p14:xfrm>
                <a:off x="9159709" y="3411622"/>
                <a:ext cx="103320" cy="200880"/>
              </p14:xfrm>
            </p:contentPart>
          </mc:Choice>
          <mc:Fallback>
            <p:pic>
              <p:nvPicPr>
                <p:cNvPr id="174788" name="Freihand 174787">
                  <a:extLst>
                    <a:ext uri="{FF2B5EF4-FFF2-40B4-BE49-F238E27FC236}">
                      <a16:creationId xmlns:a16="http://schemas.microsoft.com/office/drawing/2014/main" id="{88C640FB-F3D6-90DA-6C09-1BBCD70B210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150709" y="3402622"/>
                  <a:ext cx="120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74791" name="Freihand 174790">
                  <a:extLst>
                    <a:ext uri="{FF2B5EF4-FFF2-40B4-BE49-F238E27FC236}">
                      <a16:creationId xmlns:a16="http://schemas.microsoft.com/office/drawing/2014/main" id="{CE73004C-997A-9AB9-8324-05BA51D29DAD}"/>
                    </a:ext>
                  </a:extLst>
                </p14:cNvPr>
                <p14:cNvContentPartPr/>
                <p14:nvPr/>
              </p14:nvContentPartPr>
              <p14:xfrm>
                <a:off x="9304069" y="3393622"/>
                <a:ext cx="174240" cy="114480"/>
              </p14:xfrm>
            </p:contentPart>
          </mc:Choice>
          <mc:Fallback>
            <p:pic>
              <p:nvPicPr>
                <p:cNvPr id="174791" name="Freihand 174790">
                  <a:extLst>
                    <a:ext uri="{FF2B5EF4-FFF2-40B4-BE49-F238E27FC236}">
                      <a16:creationId xmlns:a16="http://schemas.microsoft.com/office/drawing/2014/main" id="{CE73004C-997A-9AB9-8324-05BA51D29DA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295429" y="3384622"/>
                  <a:ext cx="191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74796" name="Freihand 174795">
                  <a:extLst>
                    <a:ext uri="{FF2B5EF4-FFF2-40B4-BE49-F238E27FC236}">
                      <a16:creationId xmlns:a16="http://schemas.microsoft.com/office/drawing/2014/main" id="{A5568E95-96DA-21D1-68B3-FDF4CA19D829}"/>
                    </a:ext>
                  </a:extLst>
                </p14:cNvPr>
                <p14:cNvContentPartPr/>
                <p14:nvPr/>
              </p14:nvContentPartPr>
              <p14:xfrm>
                <a:off x="9401629" y="3253222"/>
                <a:ext cx="13320" cy="14760"/>
              </p14:xfrm>
            </p:contentPart>
          </mc:Choice>
          <mc:Fallback>
            <p:pic>
              <p:nvPicPr>
                <p:cNvPr id="174796" name="Freihand 174795">
                  <a:extLst>
                    <a:ext uri="{FF2B5EF4-FFF2-40B4-BE49-F238E27FC236}">
                      <a16:creationId xmlns:a16="http://schemas.microsoft.com/office/drawing/2014/main" id="{A5568E95-96DA-21D1-68B3-FDF4CA19D82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392629" y="3244222"/>
                  <a:ext cx="30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74802" name="Freihand 174801">
                  <a:extLst>
                    <a:ext uri="{FF2B5EF4-FFF2-40B4-BE49-F238E27FC236}">
                      <a16:creationId xmlns:a16="http://schemas.microsoft.com/office/drawing/2014/main" id="{59CB4A4B-6531-4216-C344-7BE3DED025EE}"/>
                    </a:ext>
                  </a:extLst>
                </p14:cNvPr>
                <p14:cNvContentPartPr/>
                <p14:nvPr/>
              </p14:nvContentPartPr>
              <p14:xfrm>
                <a:off x="9546349" y="3135502"/>
                <a:ext cx="186120" cy="300600"/>
              </p14:xfrm>
            </p:contentPart>
          </mc:Choice>
          <mc:Fallback>
            <p:pic>
              <p:nvPicPr>
                <p:cNvPr id="174802" name="Freihand 174801">
                  <a:extLst>
                    <a:ext uri="{FF2B5EF4-FFF2-40B4-BE49-F238E27FC236}">
                      <a16:creationId xmlns:a16="http://schemas.microsoft.com/office/drawing/2014/main" id="{59CB4A4B-6531-4216-C344-7BE3DED025E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537709" y="3126862"/>
                  <a:ext cx="2037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74805" name="Freihand 174804">
                  <a:extLst>
                    <a:ext uri="{FF2B5EF4-FFF2-40B4-BE49-F238E27FC236}">
                      <a16:creationId xmlns:a16="http://schemas.microsoft.com/office/drawing/2014/main" id="{81FD08CF-6C07-1577-49B9-F22F21056619}"/>
                    </a:ext>
                  </a:extLst>
                </p14:cNvPr>
                <p14:cNvContentPartPr/>
                <p14:nvPr/>
              </p14:nvContentPartPr>
              <p14:xfrm>
                <a:off x="9651829" y="3068902"/>
                <a:ext cx="189360" cy="237960"/>
              </p14:xfrm>
            </p:contentPart>
          </mc:Choice>
          <mc:Fallback>
            <p:pic>
              <p:nvPicPr>
                <p:cNvPr id="174805" name="Freihand 174804">
                  <a:extLst>
                    <a:ext uri="{FF2B5EF4-FFF2-40B4-BE49-F238E27FC236}">
                      <a16:creationId xmlns:a16="http://schemas.microsoft.com/office/drawing/2014/main" id="{81FD08CF-6C07-1577-49B9-F22F2105661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643189" y="3060262"/>
                  <a:ext cx="207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74808" name="Freihand 174807">
                  <a:extLst>
                    <a:ext uri="{FF2B5EF4-FFF2-40B4-BE49-F238E27FC236}">
                      <a16:creationId xmlns:a16="http://schemas.microsoft.com/office/drawing/2014/main" id="{6BA9C55E-4616-19E0-2122-E28139F27F6F}"/>
                    </a:ext>
                  </a:extLst>
                </p14:cNvPr>
                <p14:cNvContentPartPr/>
                <p14:nvPr/>
              </p14:nvContentPartPr>
              <p14:xfrm>
                <a:off x="9806989" y="3086902"/>
                <a:ext cx="107640" cy="141120"/>
              </p14:xfrm>
            </p:contentPart>
          </mc:Choice>
          <mc:Fallback>
            <p:pic>
              <p:nvPicPr>
                <p:cNvPr id="174808" name="Freihand 174807">
                  <a:extLst>
                    <a:ext uri="{FF2B5EF4-FFF2-40B4-BE49-F238E27FC236}">
                      <a16:creationId xmlns:a16="http://schemas.microsoft.com/office/drawing/2014/main" id="{6BA9C55E-4616-19E0-2122-E28139F27F6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798349" y="3078262"/>
                  <a:ext cx="12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74811" name="Freihand 174810">
                  <a:extLst>
                    <a:ext uri="{FF2B5EF4-FFF2-40B4-BE49-F238E27FC236}">
                      <a16:creationId xmlns:a16="http://schemas.microsoft.com/office/drawing/2014/main" id="{E140FD6E-6A25-0FDC-C82A-AA971781C06D}"/>
                    </a:ext>
                  </a:extLst>
                </p14:cNvPr>
                <p14:cNvContentPartPr/>
                <p14:nvPr/>
              </p14:nvContentPartPr>
              <p14:xfrm>
                <a:off x="9924709" y="3048742"/>
                <a:ext cx="12600" cy="79920"/>
              </p14:xfrm>
            </p:contentPart>
          </mc:Choice>
          <mc:Fallback>
            <p:pic>
              <p:nvPicPr>
                <p:cNvPr id="174811" name="Freihand 174810">
                  <a:extLst>
                    <a:ext uri="{FF2B5EF4-FFF2-40B4-BE49-F238E27FC236}">
                      <a16:creationId xmlns:a16="http://schemas.microsoft.com/office/drawing/2014/main" id="{E140FD6E-6A25-0FDC-C82A-AA971781C06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916069" y="3040102"/>
                  <a:ext cx="30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74818" name="Freihand 174817">
                  <a:extLst>
                    <a:ext uri="{FF2B5EF4-FFF2-40B4-BE49-F238E27FC236}">
                      <a16:creationId xmlns:a16="http://schemas.microsoft.com/office/drawing/2014/main" id="{50857EE7-2B87-49D5-D523-3550469100C7}"/>
                    </a:ext>
                  </a:extLst>
                </p14:cNvPr>
                <p14:cNvContentPartPr/>
                <p14:nvPr/>
              </p14:nvContentPartPr>
              <p14:xfrm>
                <a:off x="9927589" y="2901862"/>
                <a:ext cx="120600" cy="221400"/>
              </p14:xfrm>
            </p:contentPart>
          </mc:Choice>
          <mc:Fallback>
            <p:pic>
              <p:nvPicPr>
                <p:cNvPr id="174818" name="Freihand 174817">
                  <a:extLst>
                    <a:ext uri="{FF2B5EF4-FFF2-40B4-BE49-F238E27FC236}">
                      <a16:creationId xmlns:a16="http://schemas.microsoft.com/office/drawing/2014/main" id="{50857EE7-2B87-49D5-D523-3550469100C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918589" y="2892862"/>
                  <a:ext cx="138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74822" name="Freihand 174821">
                  <a:extLst>
                    <a:ext uri="{FF2B5EF4-FFF2-40B4-BE49-F238E27FC236}">
                      <a16:creationId xmlns:a16="http://schemas.microsoft.com/office/drawing/2014/main" id="{0B178052-1DFA-8B05-11D5-D606990B3856}"/>
                    </a:ext>
                  </a:extLst>
                </p14:cNvPr>
                <p14:cNvContentPartPr/>
                <p14:nvPr/>
              </p14:nvContentPartPr>
              <p14:xfrm>
                <a:off x="10003189" y="2852902"/>
                <a:ext cx="75600" cy="223560"/>
              </p14:xfrm>
            </p:contentPart>
          </mc:Choice>
          <mc:Fallback>
            <p:pic>
              <p:nvPicPr>
                <p:cNvPr id="174822" name="Freihand 174821">
                  <a:extLst>
                    <a:ext uri="{FF2B5EF4-FFF2-40B4-BE49-F238E27FC236}">
                      <a16:creationId xmlns:a16="http://schemas.microsoft.com/office/drawing/2014/main" id="{0B178052-1DFA-8B05-11D5-D606990B385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994549" y="2843902"/>
                  <a:ext cx="93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74824" name="Freihand 174823">
                  <a:extLst>
                    <a:ext uri="{FF2B5EF4-FFF2-40B4-BE49-F238E27FC236}">
                      <a16:creationId xmlns:a16="http://schemas.microsoft.com/office/drawing/2014/main" id="{CF0D2000-A48B-C38D-95EC-64462736B155}"/>
                    </a:ext>
                  </a:extLst>
                </p14:cNvPr>
                <p14:cNvContentPartPr/>
                <p14:nvPr/>
              </p14:nvContentPartPr>
              <p14:xfrm>
                <a:off x="9831469" y="2816542"/>
                <a:ext cx="469800" cy="199800"/>
              </p14:xfrm>
            </p:contentPart>
          </mc:Choice>
          <mc:Fallback>
            <p:pic>
              <p:nvPicPr>
                <p:cNvPr id="174824" name="Freihand 174823">
                  <a:extLst>
                    <a:ext uri="{FF2B5EF4-FFF2-40B4-BE49-F238E27FC236}">
                      <a16:creationId xmlns:a16="http://schemas.microsoft.com/office/drawing/2014/main" id="{CF0D2000-A48B-C38D-95EC-64462736B15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822469" y="2807902"/>
                  <a:ext cx="487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74827" name="Freihand 174826">
                  <a:extLst>
                    <a:ext uri="{FF2B5EF4-FFF2-40B4-BE49-F238E27FC236}">
                      <a16:creationId xmlns:a16="http://schemas.microsoft.com/office/drawing/2014/main" id="{278C336F-2849-2242-637F-B02423BD8EB4}"/>
                    </a:ext>
                  </a:extLst>
                </p14:cNvPr>
                <p14:cNvContentPartPr/>
                <p14:nvPr/>
              </p14:nvContentPartPr>
              <p14:xfrm>
                <a:off x="10365349" y="2684062"/>
                <a:ext cx="160560" cy="231120"/>
              </p14:xfrm>
            </p:contentPart>
          </mc:Choice>
          <mc:Fallback>
            <p:pic>
              <p:nvPicPr>
                <p:cNvPr id="174827" name="Freihand 174826">
                  <a:extLst>
                    <a:ext uri="{FF2B5EF4-FFF2-40B4-BE49-F238E27FC236}">
                      <a16:creationId xmlns:a16="http://schemas.microsoft.com/office/drawing/2014/main" id="{278C336F-2849-2242-637F-B02423BD8EB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356709" y="2675062"/>
                  <a:ext cx="178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74830" name="Freihand 174829">
                  <a:extLst>
                    <a:ext uri="{FF2B5EF4-FFF2-40B4-BE49-F238E27FC236}">
                      <a16:creationId xmlns:a16="http://schemas.microsoft.com/office/drawing/2014/main" id="{AB131A2E-165D-DA49-78FB-B61AAF8D4CA8}"/>
                    </a:ext>
                  </a:extLst>
                </p14:cNvPr>
                <p14:cNvContentPartPr/>
                <p14:nvPr/>
              </p14:nvContentPartPr>
              <p14:xfrm>
                <a:off x="10382629" y="2675782"/>
                <a:ext cx="324000" cy="127080"/>
              </p14:xfrm>
            </p:contentPart>
          </mc:Choice>
          <mc:Fallback>
            <p:pic>
              <p:nvPicPr>
                <p:cNvPr id="174830" name="Freihand 174829">
                  <a:extLst>
                    <a:ext uri="{FF2B5EF4-FFF2-40B4-BE49-F238E27FC236}">
                      <a16:creationId xmlns:a16="http://schemas.microsoft.com/office/drawing/2014/main" id="{AB131A2E-165D-DA49-78FB-B61AAF8D4CA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373629" y="2667142"/>
                  <a:ext cx="341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74835" name="Freihand 174834">
                  <a:extLst>
                    <a:ext uri="{FF2B5EF4-FFF2-40B4-BE49-F238E27FC236}">
                      <a16:creationId xmlns:a16="http://schemas.microsoft.com/office/drawing/2014/main" id="{744734DE-6692-E06B-AAC1-8B8B731578DA}"/>
                    </a:ext>
                  </a:extLst>
                </p14:cNvPr>
                <p14:cNvContentPartPr/>
                <p14:nvPr/>
              </p14:nvContentPartPr>
              <p14:xfrm>
                <a:off x="10649389" y="2555182"/>
                <a:ext cx="216720" cy="146520"/>
              </p14:xfrm>
            </p:contentPart>
          </mc:Choice>
          <mc:Fallback>
            <p:pic>
              <p:nvPicPr>
                <p:cNvPr id="174835" name="Freihand 174834">
                  <a:extLst>
                    <a:ext uri="{FF2B5EF4-FFF2-40B4-BE49-F238E27FC236}">
                      <a16:creationId xmlns:a16="http://schemas.microsoft.com/office/drawing/2014/main" id="{744734DE-6692-E06B-AAC1-8B8B731578D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640389" y="2546182"/>
                  <a:ext cx="234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74838" name="Freihand 174837">
                  <a:extLst>
                    <a:ext uri="{FF2B5EF4-FFF2-40B4-BE49-F238E27FC236}">
                      <a16:creationId xmlns:a16="http://schemas.microsoft.com/office/drawing/2014/main" id="{451FD215-94E9-D1DF-8473-0985320A47BF}"/>
                    </a:ext>
                  </a:extLst>
                </p14:cNvPr>
                <p14:cNvContentPartPr/>
                <p14:nvPr/>
              </p14:nvContentPartPr>
              <p14:xfrm>
                <a:off x="10894909" y="2541502"/>
                <a:ext cx="197280" cy="56880"/>
              </p14:xfrm>
            </p:contentPart>
          </mc:Choice>
          <mc:Fallback>
            <p:pic>
              <p:nvPicPr>
                <p:cNvPr id="174838" name="Freihand 174837">
                  <a:extLst>
                    <a:ext uri="{FF2B5EF4-FFF2-40B4-BE49-F238E27FC236}">
                      <a16:creationId xmlns:a16="http://schemas.microsoft.com/office/drawing/2014/main" id="{451FD215-94E9-D1DF-8473-0985320A47B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886269" y="2532862"/>
                  <a:ext cx="214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74843" name="Freihand 174842">
                  <a:extLst>
                    <a:ext uri="{FF2B5EF4-FFF2-40B4-BE49-F238E27FC236}">
                      <a16:creationId xmlns:a16="http://schemas.microsoft.com/office/drawing/2014/main" id="{22B74656-B2EF-141A-C8BC-5424E04A863C}"/>
                    </a:ext>
                  </a:extLst>
                </p14:cNvPr>
                <p14:cNvContentPartPr/>
                <p14:nvPr/>
              </p14:nvContentPartPr>
              <p14:xfrm>
                <a:off x="9672349" y="3523582"/>
                <a:ext cx="223920" cy="113400"/>
              </p14:xfrm>
            </p:contentPart>
          </mc:Choice>
          <mc:Fallback>
            <p:pic>
              <p:nvPicPr>
                <p:cNvPr id="174843" name="Freihand 174842">
                  <a:extLst>
                    <a:ext uri="{FF2B5EF4-FFF2-40B4-BE49-F238E27FC236}">
                      <a16:creationId xmlns:a16="http://schemas.microsoft.com/office/drawing/2014/main" id="{22B74656-B2EF-141A-C8BC-5424E04A863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663349" y="3514582"/>
                  <a:ext cx="241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74852" name="Freihand 174851">
                  <a:extLst>
                    <a:ext uri="{FF2B5EF4-FFF2-40B4-BE49-F238E27FC236}">
                      <a16:creationId xmlns:a16="http://schemas.microsoft.com/office/drawing/2014/main" id="{A0B4C2FB-D25E-6974-881D-217868933AE1}"/>
                    </a:ext>
                  </a:extLst>
                </p14:cNvPr>
                <p14:cNvContentPartPr/>
                <p14:nvPr/>
              </p14:nvContentPartPr>
              <p14:xfrm>
                <a:off x="9922189" y="3316222"/>
                <a:ext cx="148680" cy="217440"/>
              </p14:xfrm>
            </p:contentPart>
          </mc:Choice>
          <mc:Fallback>
            <p:pic>
              <p:nvPicPr>
                <p:cNvPr id="174852" name="Freihand 174851">
                  <a:extLst>
                    <a:ext uri="{FF2B5EF4-FFF2-40B4-BE49-F238E27FC236}">
                      <a16:creationId xmlns:a16="http://schemas.microsoft.com/office/drawing/2014/main" id="{A0B4C2FB-D25E-6974-881D-217868933AE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913189" y="3307222"/>
                  <a:ext cx="166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74859" name="Freihand 174858">
                  <a:extLst>
                    <a:ext uri="{FF2B5EF4-FFF2-40B4-BE49-F238E27FC236}">
                      <a16:creationId xmlns:a16="http://schemas.microsoft.com/office/drawing/2014/main" id="{F673CCA2-8F0D-EDBD-E3DA-C9289B27C466}"/>
                    </a:ext>
                  </a:extLst>
                </p14:cNvPr>
                <p14:cNvContentPartPr/>
                <p14:nvPr/>
              </p14:nvContentPartPr>
              <p14:xfrm>
                <a:off x="10168069" y="3203542"/>
                <a:ext cx="255960" cy="214920"/>
              </p14:xfrm>
            </p:contentPart>
          </mc:Choice>
          <mc:Fallback>
            <p:pic>
              <p:nvPicPr>
                <p:cNvPr id="174859" name="Freihand 174858">
                  <a:extLst>
                    <a:ext uri="{FF2B5EF4-FFF2-40B4-BE49-F238E27FC236}">
                      <a16:creationId xmlns:a16="http://schemas.microsoft.com/office/drawing/2014/main" id="{F673CCA2-8F0D-EDBD-E3DA-C9289B27C46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159429" y="3194902"/>
                  <a:ext cx="273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74868" name="Freihand 174867">
                  <a:extLst>
                    <a:ext uri="{FF2B5EF4-FFF2-40B4-BE49-F238E27FC236}">
                      <a16:creationId xmlns:a16="http://schemas.microsoft.com/office/drawing/2014/main" id="{FA4FB1EF-AD0A-5D27-CF19-854B10620A31}"/>
                    </a:ext>
                  </a:extLst>
                </p14:cNvPr>
                <p14:cNvContentPartPr/>
                <p14:nvPr/>
              </p14:nvContentPartPr>
              <p14:xfrm>
                <a:off x="10385509" y="3105622"/>
                <a:ext cx="14760" cy="36360"/>
              </p14:xfrm>
            </p:contentPart>
          </mc:Choice>
          <mc:Fallback>
            <p:pic>
              <p:nvPicPr>
                <p:cNvPr id="174868" name="Freihand 174867">
                  <a:extLst>
                    <a:ext uri="{FF2B5EF4-FFF2-40B4-BE49-F238E27FC236}">
                      <a16:creationId xmlns:a16="http://schemas.microsoft.com/office/drawing/2014/main" id="{FA4FB1EF-AD0A-5D27-CF19-854B10620A3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376869" y="3096982"/>
                  <a:ext cx="32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74869" name="Freihand 174868">
                  <a:extLst>
                    <a:ext uri="{FF2B5EF4-FFF2-40B4-BE49-F238E27FC236}">
                      <a16:creationId xmlns:a16="http://schemas.microsoft.com/office/drawing/2014/main" id="{358BFFAB-CEA4-D1A1-AAF1-7B6075387E87}"/>
                    </a:ext>
                  </a:extLst>
                </p14:cNvPr>
                <p14:cNvContentPartPr/>
                <p14:nvPr/>
              </p14:nvContentPartPr>
              <p14:xfrm>
                <a:off x="10473349" y="3039742"/>
                <a:ext cx="44640" cy="212040"/>
              </p14:xfrm>
            </p:contentPart>
          </mc:Choice>
          <mc:Fallback>
            <p:pic>
              <p:nvPicPr>
                <p:cNvPr id="174869" name="Freihand 174868">
                  <a:extLst>
                    <a:ext uri="{FF2B5EF4-FFF2-40B4-BE49-F238E27FC236}">
                      <a16:creationId xmlns:a16="http://schemas.microsoft.com/office/drawing/2014/main" id="{358BFFAB-CEA4-D1A1-AAF1-7B6075387E8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464349" y="3030742"/>
                  <a:ext cx="62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74871" name="Freihand 174870">
                  <a:extLst>
                    <a:ext uri="{FF2B5EF4-FFF2-40B4-BE49-F238E27FC236}">
                      <a16:creationId xmlns:a16="http://schemas.microsoft.com/office/drawing/2014/main" id="{56782713-8D4A-B186-5ACB-1819E55CF99E}"/>
                    </a:ext>
                  </a:extLst>
                </p14:cNvPr>
                <p14:cNvContentPartPr/>
                <p14:nvPr/>
              </p14:nvContentPartPr>
              <p14:xfrm>
                <a:off x="10574869" y="2966662"/>
                <a:ext cx="412200" cy="225360"/>
              </p14:xfrm>
            </p:contentPart>
          </mc:Choice>
          <mc:Fallback>
            <p:pic>
              <p:nvPicPr>
                <p:cNvPr id="174871" name="Freihand 174870">
                  <a:extLst>
                    <a:ext uri="{FF2B5EF4-FFF2-40B4-BE49-F238E27FC236}">
                      <a16:creationId xmlns:a16="http://schemas.microsoft.com/office/drawing/2014/main" id="{56782713-8D4A-B186-5ACB-1819E55CF99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565869" y="2958022"/>
                  <a:ext cx="429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74873" name="Freihand 174872">
                  <a:extLst>
                    <a:ext uri="{FF2B5EF4-FFF2-40B4-BE49-F238E27FC236}">
                      <a16:creationId xmlns:a16="http://schemas.microsoft.com/office/drawing/2014/main" id="{986102AF-E505-D157-32FA-0398F18120CF}"/>
                    </a:ext>
                  </a:extLst>
                </p14:cNvPr>
                <p14:cNvContentPartPr/>
                <p14:nvPr/>
              </p14:nvContentPartPr>
              <p14:xfrm>
                <a:off x="10930189" y="2872702"/>
                <a:ext cx="165960" cy="165240"/>
              </p14:xfrm>
            </p:contentPart>
          </mc:Choice>
          <mc:Fallback>
            <p:pic>
              <p:nvPicPr>
                <p:cNvPr id="174873" name="Freihand 174872">
                  <a:extLst>
                    <a:ext uri="{FF2B5EF4-FFF2-40B4-BE49-F238E27FC236}">
                      <a16:creationId xmlns:a16="http://schemas.microsoft.com/office/drawing/2014/main" id="{986102AF-E505-D157-32FA-0398F18120C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921189" y="2864062"/>
                  <a:ext cx="183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74875" name="Freihand 174874">
                  <a:extLst>
                    <a:ext uri="{FF2B5EF4-FFF2-40B4-BE49-F238E27FC236}">
                      <a16:creationId xmlns:a16="http://schemas.microsoft.com/office/drawing/2014/main" id="{B5A984DC-E5FD-44B6-C80A-B4FE4916E86A}"/>
                    </a:ext>
                  </a:extLst>
                </p14:cNvPr>
                <p14:cNvContentPartPr/>
                <p14:nvPr/>
              </p14:nvContentPartPr>
              <p14:xfrm>
                <a:off x="11098669" y="2868382"/>
                <a:ext cx="75240" cy="147600"/>
              </p14:xfrm>
            </p:contentPart>
          </mc:Choice>
          <mc:Fallback>
            <p:pic>
              <p:nvPicPr>
                <p:cNvPr id="174875" name="Freihand 174874">
                  <a:extLst>
                    <a:ext uri="{FF2B5EF4-FFF2-40B4-BE49-F238E27FC236}">
                      <a16:creationId xmlns:a16="http://schemas.microsoft.com/office/drawing/2014/main" id="{B5A984DC-E5FD-44B6-C80A-B4FE4916E86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089669" y="2859742"/>
                  <a:ext cx="92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74878" name="Freihand 174877">
                  <a:extLst>
                    <a:ext uri="{FF2B5EF4-FFF2-40B4-BE49-F238E27FC236}">
                      <a16:creationId xmlns:a16="http://schemas.microsoft.com/office/drawing/2014/main" id="{3C0D494D-D089-991D-8CED-B61A35C14D3E}"/>
                    </a:ext>
                  </a:extLst>
                </p14:cNvPr>
                <p14:cNvContentPartPr/>
                <p14:nvPr/>
              </p14:nvContentPartPr>
              <p14:xfrm>
                <a:off x="10136749" y="3560302"/>
                <a:ext cx="337320" cy="334080"/>
              </p14:xfrm>
            </p:contentPart>
          </mc:Choice>
          <mc:Fallback>
            <p:pic>
              <p:nvPicPr>
                <p:cNvPr id="174878" name="Freihand 174877">
                  <a:extLst>
                    <a:ext uri="{FF2B5EF4-FFF2-40B4-BE49-F238E27FC236}">
                      <a16:creationId xmlns:a16="http://schemas.microsoft.com/office/drawing/2014/main" id="{3C0D494D-D089-991D-8CED-B61A35C14D3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128109" y="3551662"/>
                  <a:ext cx="3549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74882" name="Freihand 174881">
                  <a:extLst>
                    <a:ext uri="{FF2B5EF4-FFF2-40B4-BE49-F238E27FC236}">
                      <a16:creationId xmlns:a16="http://schemas.microsoft.com/office/drawing/2014/main" id="{4F0C93E8-71E8-DA43-5CB7-C017B081B37E}"/>
                    </a:ext>
                  </a:extLst>
                </p14:cNvPr>
                <p14:cNvContentPartPr/>
                <p14:nvPr/>
              </p14:nvContentPartPr>
              <p14:xfrm>
                <a:off x="10430869" y="3554902"/>
                <a:ext cx="149400" cy="151560"/>
              </p14:xfrm>
            </p:contentPart>
          </mc:Choice>
          <mc:Fallback>
            <p:pic>
              <p:nvPicPr>
                <p:cNvPr id="174882" name="Freihand 174881">
                  <a:extLst>
                    <a:ext uri="{FF2B5EF4-FFF2-40B4-BE49-F238E27FC236}">
                      <a16:creationId xmlns:a16="http://schemas.microsoft.com/office/drawing/2014/main" id="{4F0C93E8-71E8-DA43-5CB7-C017B081B37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422229" y="3546262"/>
                  <a:ext cx="167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74884" name="Freihand 174883">
                  <a:extLst>
                    <a:ext uri="{FF2B5EF4-FFF2-40B4-BE49-F238E27FC236}">
                      <a16:creationId xmlns:a16="http://schemas.microsoft.com/office/drawing/2014/main" id="{A13FC2C9-8304-AF74-51A4-430C561AA6B4}"/>
                    </a:ext>
                  </a:extLst>
                </p14:cNvPr>
                <p14:cNvContentPartPr/>
                <p14:nvPr/>
              </p14:nvContentPartPr>
              <p14:xfrm>
                <a:off x="10604749" y="3418822"/>
                <a:ext cx="50040" cy="201600"/>
              </p14:xfrm>
            </p:contentPart>
          </mc:Choice>
          <mc:Fallback>
            <p:pic>
              <p:nvPicPr>
                <p:cNvPr id="174884" name="Freihand 174883">
                  <a:extLst>
                    <a:ext uri="{FF2B5EF4-FFF2-40B4-BE49-F238E27FC236}">
                      <a16:creationId xmlns:a16="http://schemas.microsoft.com/office/drawing/2014/main" id="{A13FC2C9-8304-AF74-51A4-430C561AA6B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596109" y="3409822"/>
                  <a:ext cx="67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74889" name="Freihand 174888">
                  <a:extLst>
                    <a:ext uri="{FF2B5EF4-FFF2-40B4-BE49-F238E27FC236}">
                      <a16:creationId xmlns:a16="http://schemas.microsoft.com/office/drawing/2014/main" id="{B8E10DB4-CB08-401A-A77C-684E2EED383E}"/>
                    </a:ext>
                  </a:extLst>
                </p14:cNvPr>
                <p14:cNvContentPartPr/>
                <p14:nvPr/>
              </p14:nvContentPartPr>
              <p14:xfrm>
                <a:off x="10676749" y="3398662"/>
                <a:ext cx="136800" cy="175320"/>
              </p14:xfrm>
            </p:contentPart>
          </mc:Choice>
          <mc:Fallback>
            <p:pic>
              <p:nvPicPr>
                <p:cNvPr id="174889" name="Freihand 174888">
                  <a:extLst>
                    <a:ext uri="{FF2B5EF4-FFF2-40B4-BE49-F238E27FC236}">
                      <a16:creationId xmlns:a16="http://schemas.microsoft.com/office/drawing/2014/main" id="{B8E10DB4-CB08-401A-A77C-684E2EED383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667749" y="3390022"/>
                  <a:ext cx="154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74891" name="Freihand 174890">
                  <a:extLst>
                    <a:ext uri="{FF2B5EF4-FFF2-40B4-BE49-F238E27FC236}">
                      <a16:creationId xmlns:a16="http://schemas.microsoft.com/office/drawing/2014/main" id="{7911D0DC-4754-B82D-F00D-F94DC94712FD}"/>
                    </a:ext>
                  </a:extLst>
                </p14:cNvPr>
                <p14:cNvContentPartPr/>
                <p14:nvPr/>
              </p14:nvContentPartPr>
              <p14:xfrm>
                <a:off x="10794109" y="3321982"/>
                <a:ext cx="288360" cy="206640"/>
              </p14:xfrm>
            </p:contentPart>
          </mc:Choice>
          <mc:Fallback>
            <p:pic>
              <p:nvPicPr>
                <p:cNvPr id="174891" name="Freihand 174890">
                  <a:extLst>
                    <a:ext uri="{FF2B5EF4-FFF2-40B4-BE49-F238E27FC236}">
                      <a16:creationId xmlns:a16="http://schemas.microsoft.com/office/drawing/2014/main" id="{7911D0DC-4754-B82D-F00D-F94DC94712F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785469" y="3312982"/>
                  <a:ext cx="306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74920" name="Freihand 174919">
                  <a:extLst>
                    <a:ext uri="{FF2B5EF4-FFF2-40B4-BE49-F238E27FC236}">
                      <a16:creationId xmlns:a16="http://schemas.microsoft.com/office/drawing/2014/main" id="{CB6927A2-CFFB-C790-2734-4D5865C6044D}"/>
                    </a:ext>
                  </a:extLst>
                </p14:cNvPr>
                <p14:cNvContentPartPr/>
                <p14:nvPr/>
              </p14:nvContentPartPr>
              <p14:xfrm>
                <a:off x="10751269" y="3709342"/>
                <a:ext cx="35280" cy="188640"/>
              </p14:xfrm>
            </p:contentPart>
          </mc:Choice>
          <mc:Fallback>
            <p:pic>
              <p:nvPicPr>
                <p:cNvPr id="174920" name="Freihand 174919">
                  <a:extLst>
                    <a:ext uri="{FF2B5EF4-FFF2-40B4-BE49-F238E27FC236}">
                      <a16:creationId xmlns:a16="http://schemas.microsoft.com/office/drawing/2014/main" id="{CB6927A2-CFFB-C790-2734-4D5865C6044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742629" y="3700342"/>
                  <a:ext cx="52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74941" name="Freihand 174940">
                  <a:extLst>
                    <a:ext uri="{FF2B5EF4-FFF2-40B4-BE49-F238E27FC236}">
                      <a16:creationId xmlns:a16="http://schemas.microsoft.com/office/drawing/2014/main" id="{3E5F3A0D-9B2A-14A6-1264-F6CEE8B83701}"/>
                    </a:ext>
                  </a:extLst>
                </p14:cNvPr>
                <p14:cNvContentPartPr/>
                <p14:nvPr/>
              </p14:nvContentPartPr>
              <p14:xfrm>
                <a:off x="10623469" y="3663622"/>
                <a:ext cx="178200" cy="111600"/>
              </p14:xfrm>
            </p:contentPart>
          </mc:Choice>
          <mc:Fallback>
            <p:pic>
              <p:nvPicPr>
                <p:cNvPr id="174941" name="Freihand 174940">
                  <a:extLst>
                    <a:ext uri="{FF2B5EF4-FFF2-40B4-BE49-F238E27FC236}">
                      <a16:creationId xmlns:a16="http://schemas.microsoft.com/office/drawing/2014/main" id="{3E5F3A0D-9B2A-14A6-1264-F6CEE8B8370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614829" y="3654622"/>
                  <a:ext cx="195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74943" name="Freihand 174942">
                  <a:extLst>
                    <a:ext uri="{FF2B5EF4-FFF2-40B4-BE49-F238E27FC236}">
                      <a16:creationId xmlns:a16="http://schemas.microsoft.com/office/drawing/2014/main" id="{CD4D465F-8AC1-777F-74AB-5F096C265F31}"/>
                    </a:ext>
                  </a:extLst>
                </p14:cNvPr>
                <p14:cNvContentPartPr/>
                <p14:nvPr/>
              </p14:nvContentPartPr>
              <p14:xfrm>
                <a:off x="10854949" y="3682342"/>
                <a:ext cx="237600" cy="161280"/>
              </p14:xfrm>
            </p:contentPart>
          </mc:Choice>
          <mc:Fallback>
            <p:pic>
              <p:nvPicPr>
                <p:cNvPr id="174943" name="Freihand 174942">
                  <a:extLst>
                    <a:ext uri="{FF2B5EF4-FFF2-40B4-BE49-F238E27FC236}">
                      <a16:creationId xmlns:a16="http://schemas.microsoft.com/office/drawing/2014/main" id="{CD4D465F-8AC1-777F-74AB-5F096C265F3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846309" y="3673702"/>
                  <a:ext cx="255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74944" name="Freihand 174943">
                  <a:extLst>
                    <a:ext uri="{FF2B5EF4-FFF2-40B4-BE49-F238E27FC236}">
                      <a16:creationId xmlns:a16="http://schemas.microsoft.com/office/drawing/2014/main" id="{B4F5D781-394A-F450-CE57-B53456CE2550}"/>
                    </a:ext>
                  </a:extLst>
                </p14:cNvPr>
                <p14:cNvContentPartPr/>
                <p14:nvPr/>
              </p14:nvContentPartPr>
              <p14:xfrm>
                <a:off x="11058349" y="3555982"/>
                <a:ext cx="62640" cy="37080"/>
              </p14:xfrm>
            </p:contentPart>
          </mc:Choice>
          <mc:Fallback>
            <p:pic>
              <p:nvPicPr>
                <p:cNvPr id="174944" name="Freihand 174943">
                  <a:extLst>
                    <a:ext uri="{FF2B5EF4-FFF2-40B4-BE49-F238E27FC236}">
                      <a16:creationId xmlns:a16="http://schemas.microsoft.com/office/drawing/2014/main" id="{B4F5D781-394A-F450-CE57-B53456CE255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049709" y="3547342"/>
                  <a:ext cx="80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74945" name="Freihand 174944">
                  <a:extLst>
                    <a:ext uri="{FF2B5EF4-FFF2-40B4-BE49-F238E27FC236}">
                      <a16:creationId xmlns:a16="http://schemas.microsoft.com/office/drawing/2014/main" id="{E7011CAF-6FA9-464F-A365-B4B01A687DC0}"/>
                    </a:ext>
                  </a:extLst>
                </p14:cNvPr>
                <p14:cNvContentPartPr/>
                <p14:nvPr/>
              </p14:nvContentPartPr>
              <p14:xfrm>
                <a:off x="11122429" y="3589102"/>
                <a:ext cx="108720" cy="142200"/>
              </p14:xfrm>
            </p:contentPart>
          </mc:Choice>
          <mc:Fallback>
            <p:pic>
              <p:nvPicPr>
                <p:cNvPr id="174945" name="Freihand 174944">
                  <a:extLst>
                    <a:ext uri="{FF2B5EF4-FFF2-40B4-BE49-F238E27FC236}">
                      <a16:creationId xmlns:a16="http://schemas.microsoft.com/office/drawing/2014/main" id="{E7011CAF-6FA9-464F-A365-B4B01A687DC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113429" y="3580102"/>
                  <a:ext cx="126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74946" name="Freihand 174945">
                  <a:extLst>
                    <a:ext uri="{FF2B5EF4-FFF2-40B4-BE49-F238E27FC236}">
                      <a16:creationId xmlns:a16="http://schemas.microsoft.com/office/drawing/2014/main" id="{499A0863-2DA8-529B-2F83-C65F90BD2D5A}"/>
                    </a:ext>
                  </a:extLst>
                </p14:cNvPr>
                <p14:cNvContentPartPr/>
                <p14:nvPr/>
              </p14:nvContentPartPr>
              <p14:xfrm>
                <a:off x="11241949" y="3527542"/>
                <a:ext cx="254880" cy="115920"/>
              </p14:xfrm>
            </p:contentPart>
          </mc:Choice>
          <mc:Fallback>
            <p:pic>
              <p:nvPicPr>
                <p:cNvPr id="174946" name="Freihand 174945">
                  <a:extLst>
                    <a:ext uri="{FF2B5EF4-FFF2-40B4-BE49-F238E27FC236}">
                      <a16:creationId xmlns:a16="http://schemas.microsoft.com/office/drawing/2014/main" id="{499A0863-2DA8-529B-2F83-C65F90BD2D5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233309" y="3518902"/>
                  <a:ext cx="2725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64" name="Gruppieren 174963">
            <a:extLst>
              <a:ext uri="{FF2B5EF4-FFF2-40B4-BE49-F238E27FC236}">
                <a16:creationId xmlns:a16="http://schemas.microsoft.com/office/drawing/2014/main" id="{734510AA-EBC5-725B-9EC4-B0F929B7087F}"/>
              </a:ext>
            </a:extLst>
          </p:cNvPr>
          <p:cNvGrpSpPr/>
          <p:nvPr/>
        </p:nvGrpSpPr>
        <p:grpSpPr>
          <a:xfrm>
            <a:off x="9614749" y="899542"/>
            <a:ext cx="2101680" cy="1565640"/>
            <a:chOff x="9614749" y="899542"/>
            <a:chExt cx="2101680" cy="15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74948" name="Freihand 174947">
                  <a:extLst>
                    <a:ext uri="{FF2B5EF4-FFF2-40B4-BE49-F238E27FC236}">
                      <a16:creationId xmlns:a16="http://schemas.microsoft.com/office/drawing/2014/main" id="{B32F0426-AD64-5F08-B594-37239A5035C3}"/>
                    </a:ext>
                  </a:extLst>
                </p14:cNvPr>
                <p14:cNvContentPartPr/>
                <p14:nvPr/>
              </p14:nvContentPartPr>
              <p14:xfrm>
                <a:off x="9678109" y="2126422"/>
                <a:ext cx="240840" cy="249840"/>
              </p14:xfrm>
            </p:contentPart>
          </mc:Choice>
          <mc:Fallback>
            <p:pic>
              <p:nvPicPr>
                <p:cNvPr id="174948" name="Freihand 174947">
                  <a:extLst>
                    <a:ext uri="{FF2B5EF4-FFF2-40B4-BE49-F238E27FC236}">
                      <a16:creationId xmlns:a16="http://schemas.microsoft.com/office/drawing/2014/main" id="{B32F0426-AD64-5F08-B594-37239A5035C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669109" y="2117422"/>
                  <a:ext cx="258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74949" name="Freihand 174948">
                  <a:extLst>
                    <a:ext uri="{FF2B5EF4-FFF2-40B4-BE49-F238E27FC236}">
                      <a16:creationId xmlns:a16="http://schemas.microsoft.com/office/drawing/2014/main" id="{E780DFEF-8BDA-9BD2-59EF-DB1F05C3240E}"/>
                    </a:ext>
                  </a:extLst>
                </p14:cNvPr>
                <p14:cNvContentPartPr/>
                <p14:nvPr/>
              </p14:nvContentPartPr>
              <p14:xfrm>
                <a:off x="9614749" y="2149462"/>
                <a:ext cx="172800" cy="315720"/>
              </p14:xfrm>
            </p:contentPart>
          </mc:Choice>
          <mc:Fallback>
            <p:pic>
              <p:nvPicPr>
                <p:cNvPr id="174949" name="Freihand 174948">
                  <a:extLst>
                    <a:ext uri="{FF2B5EF4-FFF2-40B4-BE49-F238E27FC236}">
                      <a16:creationId xmlns:a16="http://schemas.microsoft.com/office/drawing/2014/main" id="{E780DFEF-8BDA-9BD2-59EF-DB1F05C3240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605749" y="2140822"/>
                  <a:ext cx="1904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74951" name="Freihand 174950">
                  <a:extLst>
                    <a:ext uri="{FF2B5EF4-FFF2-40B4-BE49-F238E27FC236}">
                      <a16:creationId xmlns:a16="http://schemas.microsoft.com/office/drawing/2014/main" id="{3E201244-09FA-9A03-6E96-3D88E77836BE}"/>
                    </a:ext>
                  </a:extLst>
                </p14:cNvPr>
                <p14:cNvContentPartPr/>
                <p14:nvPr/>
              </p14:nvContentPartPr>
              <p14:xfrm>
                <a:off x="9969709" y="1856422"/>
                <a:ext cx="121680" cy="200520"/>
              </p14:xfrm>
            </p:contentPart>
          </mc:Choice>
          <mc:Fallback>
            <p:pic>
              <p:nvPicPr>
                <p:cNvPr id="174951" name="Freihand 174950">
                  <a:extLst>
                    <a:ext uri="{FF2B5EF4-FFF2-40B4-BE49-F238E27FC236}">
                      <a16:creationId xmlns:a16="http://schemas.microsoft.com/office/drawing/2014/main" id="{3E201244-09FA-9A03-6E96-3D88E77836B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961069" y="1847782"/>
                  <a:ext cx="139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74952" name="Freihand 174951">
                  <a:extLst>
                    <a:ext uri="{FF2B5EF4-FFF2-40B4-BE49-F238E27FC236}">
                      <a16:creationId xmlns:a16="http://schemas.microsoft.com/office/drawing/2014/main" id="{130F669E-4570-6954-611B-F89A37E3FC80}"/>
                    </a:ext>
                  </a:extLst>
                </p14:cNvPr>
                <p14:cNvContentPartPr/>
                <p14:nvPr/>
              </p14:nvContentPartPr>
              <p14:xfrm>
                <a:off x="10133869" y="1807102"/>
                <a:ext cx="162000" cy="169560"/>
              </p14:xfrm>
            </p:contentPart>
          </mc:Choice>
          <mc:Fallback>
            <p:pic>
              <p:nvPicPr>
                <p:cNvPr id="174952" name="Freihand 174951">
                  <a:extLst>
                    <a:ext uri="{FF2B5EF4-FFF2-40B4-BE49-F238E27FC236}">
                      <a16:creationId xmlns:a16="http://schemas.microsoft.com/office/drawing/2014/main" id="{130F669E-4570-6954-611B-F89A37E3FC8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125229" y="1798462"/>
                  <a:ext cx="179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74953" name="Freihand 174952">
                  <a:extLst>
                    <a:ext uri="{FF2B5EF4-FFF2-40B4-BE49-F238E27FC236}">
                      <a16:creationId xmlns:a16="http://schemas.microsoft.com/office/drawing/2014/main" id="{26D5886D-9538-9BB5-51D5-59C622A81464}"/>
                    </a:ext>
                  </a:extLst>
                </p14:cNvPr>
                <p14:cNvContentPartPr/>
                <p14:nvPr/>
              </p14:nvContentPartPr>
              <p14:xfrm>
                <a:off x="10182109" y="1680022"/>
                <a:ext cx="5040" cy="23040"/>
              </p14:xfrm>
            </p:contentPart>
          </mc:Choice>
          <mc:Fallback>
            <p:pic>
              <p:nvPicPr>
                <p:cNvPr id="174953" name="Freihand 174952">
                  <a:extLst>
                    <a:ext uri="{FF2B5EF4-FFF2-40B4-BE49-F238E27FC236}">
                      <a16:creationId xmlns:a16="http://schemas.microsoft.com/office/drawing/2014/main" id="{26D5886D-9538-9BB5-51D5-59C622A8146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173469" y="1671382"/>
                  <a:ext cx="22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74954" name="Freihand 174953">
                  <a:extLst>
                    <a:ext uri="{FF2B5EF4-FFF2-40B4-BE49-F238E27FC236}">
                      <a16:creationId xmlns:a16="http://schemas.microsoft.com/office/drawing/2014/main" id="{24F78567-4E0E-9392-546D-D6C57B9FBBE2}"/>
                    </a:ext>
                  </a:extLst>
                </p14:cNvPr>
                <p14:cNvContentPartPr/>
                <p14:nvPr/>
              </p14:nvContentPartPr>
              <p14:xfrm>
                <a:off x="10421149" y="1447462"/>
                <a:ext cx="194760" cy="414360"/>
              </p14:xfrm>
            </p:contentPart>
          </mc:Choice>
          <mc:Fallback>
            <p:pic>
              <p:nvPicPr>
                <p:cNvPr id="174954" name="Freihand 174953">
                  <a:extLst>
                    <a:ext uri="{FF2B5EF4-FFF2-40B4-BE49-F238E27FC236}">
                      <a16:creationId xmlns:a16="http://schemas.microsoft.com/office/drawing/2014/main" id="{24F78567-4E0E-9392-546D-D6C57B9FBBE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412509" y="1438822"/>
                  <a:ext cx="2124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74955" name="Freihand 174954">
                  <a:extLst>
                    <a:ext uri="{FF2B5EF4-FFF2-40B4-BE49-F238E27FC236}">
                      <a16:creationId xmlns:a16="http://schemas.microsoft.com/office/drawing/2014/main" id="{AD049A57-5FAA-FA6F-4EE0-72324C281F43}"/>
                    </a:ext>
                  </a:extLst>
                </p14:cNvPr>
                <p14:cNvContentPartPr/>
                <p14:nvPr/>
              </p14:nvContentPartPr>
              <p14:xfrm>
                <a:off x="10623469" y="1430182"/>
                <a:ext cx="108360" cy="167400"/>
              </p14:xfrm>
            </p:contentPart>
          </mc:Choice>
          <mc:Fallback>
            <p:pic>
              <p:nvPicPr>
                <p:cNvPr id="174955" name="Freihand 174954">
                  <a:extLst>
                    <a:ext uri="{FF2B5EF4-FFF2-40B4-BE49-F238E27FC236}">
                      <a16:creationId xmlns:a16="http://schemas.microsoft.com/office/drawing/2014/main" id="{AD049A57-5FAA-FA6F-4EE0-72324C281F4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614829" y="1421542"/>
                  <a:ext cx="126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74956" name="Freihand 174955">
                  <a:extLst>
                    <a:ext uri="{FF2B5EF4-FFF2-40B4-BE49-F238E27FC236}">
                      <a16:creationId xmlns:a16="http://schemas.microsoft.com/office/drawing/2014/main" id="{63C4E994-21F6-2191-47F9-337E5B6AFDD9}"/>
                    </a:ext>
                  </a:extLst>
                </p14:cNvPr>
                <p14:cNvContentPartPr/>
                <p14:nvPr/>
              </p14:nvContentPartPr>
              <p14:xfrm>
                <a:off x="10676029" y="1289062"/>
                <a:ext cx="116280" cy="235440"/>
              </p14:xfrm>
            </p:contentPart>
          </mc:Choice>
          <mc:Fallback>
            <p:pic>
              <p:nvPicPr>
                <p:cNvPr id="174956" name="Freihand 174955">
                  <a:extLst>
                    <a:ext uri="{FF2B5EF4-FFF2-40B4-BE49-F238E27FC236}">
                      <a16:creationId xmlns:a16="http://schemas.microsoft.com/office/drawing/2014/main" id="{63C4E994-21F6-2191-47F9-337E5B6AFDD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667389" y="1280062"/>
                  <a:ext cx="133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74957" name="Freihand 174956">
                  <a:extLst>
                    <a:ext uri="{FF2B5EF4-FFF2-40B4-BE49-F238E27FC236}">
                      <a16:creationId xmlns:a16="http://schemas.microsoft.com/office/drawing/2014/main" id="{406B9EC8-47FF-F6C1-4F3C-1015C5964801}"/>
                    </a:ext>
                  </a:extLst>
                </p14:cNvPr>
                <p14:cNvContentPartPr/>
                <p14:nvPr/>
              </p14:nvContentPartPr>
              <p14:xfrm>
                <a:off x="10810309" y="1304902"/>
                <a:ext cx="189000" cy="108720"/>
              </p14:xfrm>
            </p:contentPart>
          </mc:Choice>
          <mc:Fallback>
            <p:pic>
              <p:nvPicPr>
                <p:cNvPr id="174957" name="Freihand 174956">
                  <a:extLst>
                    <a:ext uri="{FF2B5EF4-FFF2-40B4-BE49-F238E27FC236}">
                      <a16:creationId xmlns:a16="http://schemas.microsoft.com/office/drawing/2014/main" id="{406B9EC8-47FF-F6C1-4F3C-1015C596480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801669" y="1296262"/>
                  <a:ext cx="206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74958" name="Freihand 174957">
                  <a:extLst>
                    <a:ext uri="{FF2B5EF4-FFF2-40B4-BE49-F238E27FC236}">
                      <a16:creationId xmlns:a16="http://schemas.microsoft.com/office/drawing/2014/main" id="{09230D86-7E55-2ED6-0369-0B0F49363238}"/>
                    </a:ext>
                  </a:extLst>
                </p14:cNvPr>
                <p14:cNvContentPartPr/>
                <p14:nvPr/>
              </p14:nvContentPartPr>
              <p14:xfrm>
                <a:off x="11082109" y="1149742"/>
                <a:ext cx="46440" cy="173160"/>
              </p14:xfrm>
            </p:contentPart>
          </mc:Choice>
          <mc:Fallback>
            <p:pic>
              <p:nvPicPr>
                <p:cNvPr id="174958" name="Freihand 174957">
                  <a:extLst>
                    <a:ext uri="{FF2B5EF4-FFF2-40B4-BE49-F238E27FC236}">
                      <a16:creationId xmlns:a16="http://schemas.microsoft.com/office/drawing/2014/main" id="{09230D86-7E55-2ED6-0369-0B0F4936323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073469" y="1140742"/>
                  <a:ext cx="64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74959" name="Freihand 174958">
                  <a:extLst>
                    <a:ext uri="{FF2B5EF4-FFF2-40B4-BE49-F238E27FC236}">
                      <a16:creationId xmlns:a16="http://schemas.microsoft.com/office/drawing/2014/main" id="{13C35E1B-11B1-3B73-C829-7E5F8A888A5B}"/>
                    </a:ext>
                  </a:extLst>
                </p14:cNvPr>
                <p14:cNvContentPartPr/>
                <p14:nvPr/>
              </p14:nvContentPartPr>
              <p14:xfrm>
                <a:off x="10995709" y="1070542"/>
                <a:ext cx="138240" cy="176760"/>
              </p14:xfrm>
            </p:contentPart>
          </mc:Choice>
          <mc:Fallback>
            <p:pic>
              <p:nvPicPr>
                <p:cNvPr id="174959" name="Freihand 174958">
                  <a:extLst>
                    <a:ext uri="{FF2B5EF4-FFF2-40B4-BE49-F238E27FC236}">
                      <a16:creationId xmlns:a16="http://schemas.microsoft.com/office/drawing/2014/main" id="{13C35E1B-11B1-3B73-C829-7E5F8A888A5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987069" y="1061542"/>
                  <a:ext cx="155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74960" name="Freihand 174959">
                  <a:extLst>
                    <a:ext uri="{FF2B5EF4-FFF2-40B4-BE49-F238E27FC236}">
                      <a16:creationId xmlns:a16="http://schemas.microsoft.com/office/drawing/2014/main" id="{9A268D68-2B1A-6EEE-A892-F38D2DE3668A}"/>
                    </a:ext>
                  </a:extLst>
                </p14:cNvPr>
                <p14:cNvContentPartPr/>
                <p14:nvPr/>
              </p14:nvContentPartPr>
              <p14:xfrm>
                <a:off x="11189029" y="1010062"/>
                <a:ext cx="202680" cy="210960"/>
              </p14:xfrm>
            </p:contentPart>
          </mc:Choice>
          <mc:Fallback>
            <p:pic>
              <p:nvPicPr>
                <p:cNvPr id="174960" name="Freihand 174959">
                  <a:extLst>
                    <a:ext uri="{FF2B5EF4-FFF2-40B4-BE49-F238E27FC236}">
                      <a16:creationId xmlns:a16="http://schemas.microsoft.com/office/drawing/2014/main" id="{9A268D68-2B1A-6EEE-A892-F38D2DE3668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1180029" y="1001062"/>
                  <a:ext cx="220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74961" name="Freihand 174960">
                  <a:extLst>
                    <a:ext uri="{FF2B5EF4-FFF2-40B4-BE49-F238E27FC236}">
                      <a16:creationId xmlns:a16="http://schemas.microsoft.com/office/drawing/2014/main" id="{E422DC41-CD08-BE1F-94A0-3C21CAB84A57}"/>
                    </a:ext>
                  </a:extLst>
                </p14:cNvPr>
                <p14:cNvContentPartPr/>
                <p14:nvPr/>
              </p14:nvContentPartPr>
              <p14:xfrm>
                <a:off x="11326189" y="899542"/>
                <a:ext cx="88200" cy="50040"/>
              </p14:xfrm>
            </p:contentPart>
          </mc:Choice>
          <mc:Fallback>
            <p:pic>
              <p:nvPicPr>
                <p:cNvPr id="174961" name="Freihand 174960">
                  <a:extLst>
                    <a:ext uri="{FF2B5EF4-FFF2-40B4-BE49-F238E27FC236}">
                      <a16:creationId xmlns:a16="http://schemas.microsoft.com/office/drawing/2014/main" id="{E422DC41-CD08-BE1F-94A0-3C21CAB84A5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1317549" y="890542"/>
                  <a:ext cx="105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74962" name="Freihand 174961">
                  <a:extLst>
                    <a:ext uri="{FF2B5EF4-FFF2-40B4-BE49-F238E27FC236}">
                      <a16:creationId xmlns:a16="http://schemas.microsoft.com/office/drawing/2014/main" id="{5ADFAEF0-ADC8-0004-D195-F26FA7054D4C}"/>
                    </a:ext>
                  </a:extLst>
                </p14:cNvPr>
                <p14:cNvContentPartPr/>
                <p14:nvPr/>
              </p14:nvContentPartPr>
              <p14:xfrm>
                <a:off x="11411149" y="946342"/>
                <a:ext cx="58680" cy="194760"/>
              </p14:xfrm>
            </p:contentPart>
          </mc:Choice>
          <mc:Fallback>
            <p:pic>
              <p:nvPicPr>
                <p:cNvPr id="174962" name="Freihand 174961">
                  <a:extLst>
                    <a:ext uri="{FF2B5EF4-FFF2-40B4-BE49-F238E27FC236}">
                      <a16:creationId xmlns:a16="http://schemas.microsoft.com/office/drawing/2014/main" id="{5ADFAEF0-ADC8-0004-D195-F26FA7054D4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1402509" y="937342"/>
                  <a:ext cx="76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74963" name="Freihand 174962">
                  <a:extLst>
                    <a:ext uri="{FF2B5EF4-FFF2-40B4-BE49-F238E27FC236}">
                      <a16:creationId xmlns:a16="http://schemas.microsoft.com/office/drawing/2014/main" id="{0C68547D-5EC7-9108-9CDD-E42652C68440}"/>
                    </a:ext>
                  </a:extLst>
                </p14:cNvPr>
                <p14:cNvContentPartPr/>
                <p14:nvPr/>
              </p14:nvContentPartPr>
              <p14:xfrm>
                <a:off x="11479549" y="935902"/>
                <a:ext cx="236880" cy="126360"/>
              </p14:xfrm>
            </p:contentPart>
          </mc:Choice>
          <mc:Fallback>
            <p:pic>
              <p:nvPicPr>
                <p:cNvPr id="174963" name="Freihand 174962">
                  <a:extLst>
                    <a:ext uri="{FF2B5EF4-FFF2-40B4-BE49-F238E27FC236}">
                      <a16:creationId xmlns:a16="http://schemas.microsoft.com/office/drawing/2014/main" id="{0C68547D-5EC7-9108-9CDD-E42652C6844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1470909" y="926902"/>
                  <a:ext cx="25452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967" name="Gruppieren 174966">
            <a:extLst>
              <a:ext uri="{FF2B5EF4-FFF2-40B4-BE49-F238E27FC236}">
                <a16:creationId xmlns:a16="http://schemas.microsoft.com/office/drawing/2014/main" id="{1D157AA4-8945-4367-958F-1E5F6C6D2754}"/>
              </a:ext>
            </a:extLst>
          </p:cNvPr>
          <p:cNvGrpSpPr/>
          <p:nvPr/>
        </p:nvGrpSpPr>
        <p:grpSpPr>
          <a:xfrm>
            <a:off x="5154349" y="4377502"/>
            <a:ext cx="402480" cy="407880"/>
            <a:chOff x="5154349" y="4377502"/>
            <a:chExt cx="40248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74965" name="Freihand 174964">
                  <a:extLst>
                    <a:ext uri="{FF2B5EF4-FFF2-40B4-BE49-F238E27FC236}">
                      <a16:creationId xmlns:a16="http://schemas.microsoft.com/office/drawing/2014/main" id="{8132885B-ACFE-B004-E186-397FB8097D72}"/>
                    </a:ext>
                  </a:extLst>
                </p14:cNvPr>
                <p14:cNvContentPartPr/>
                <p14:nvPr/>
              </p14:nvContentPartPr>
              <p14:xfrm>
                <a:off x="5215909" y="4455622"/>
                <a:ext cx="340920" cy="329760"/>
              </p14:xfrm>
            </p:contentPart>
          </mc:Choice>
          <mc:Fallback>
            <p:pic>
              <p:nvPicPr>
                <p:cNvPr id="174965" name="Freihand 174964">
                  <a:extLst>
                    <a:ext uri="{FF2B5EF4-FFF2-40B4-BE49-F238E27FC236}">
                      <a16:creationId xmlns:a16="http://schemas.microsoft.com/office/drawing/2014/main" id="{8132885B-ACFE-B004-E186-397FB8097D7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207269" y="4446982"/>
                  <a:ext cx="3585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74966" name="Freihand 174965">
                  <a:extLst>
                    <a:ext uri="{FF2B5EF4-FFF2-40B4-BE49-F238E27FC236}">
                      <a16:creationId xmlns:a16="http://schemas.microsoft.com/office/drawing/2014/main" id="{45CE074E-C694-5636-E1ED-6DC77F06DB18}"/>
                    </a:ext>
                  </a:extLst>
                </p14:cNvPr>
                <p14:cNvContentPartPr/>
                <p14:nvPr/>
              </p14:nvContentPartPr>
              <p14:xfrm>
                <a:off x="5154349" y="4377502"/>
                <a:ext cx="168120" cy="167760"/>
              </p14:xfrm>
            </p:contentPart>
          </mc:Choice>
          <mc:Fallback>
            <p:pic>
              <p:nvPicPr>
                <p:cNvPr id="174966" name="Freihand 174965">
                  <a:extLst>
                    <a:ext uri="{FF2B5EF4-FFF2-40B4-BE49-F238E27FC236}">
                      <a16:creationId xmlns:a16="http://schemas.microsoft.com/office/drawing/2014/main" id="{45CE074E-C694-5636-E1ED-6DC77F06DB1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145349" y="4368502"/>
                  <a:ext cx="18576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174968" name="Freihand 174967">
                <a:extLst>
                  <a:ext uri="{FF2B5EF4-FFF2-40B4-BE49-F238E27FC236}">
                    <a16:creationId xmlns:a16="http://schemas.microsoft.com/office/drawing/2014/main" id="{9BEACA24-C6CD-4CEC-CA98-B14E0A95202A}"/>
                  </a:ext>
                </a:extLst>
              </p14:cNvPr>
              <p14:cNvContentPartPr/>
              <p14:nvPr/>
            </p14:nvContentPartPr>
            <p14:xfrm>
              <a:off x="4654669" y="4427902"/>
              <a:ext cx="50400" cy="2015280"/>
            </p14:xfrm>
          </p:contentPart>
        </mc:Choice>
        <mc:Fallback>
          <p:pic>
            <p:nvPicPr>
              <p:cNvPr id="174968" name="Freihand 174967">
                <a:extLst>
                  <a:ext uri="{FF2B5EF4-FFF2-40B4-BE49-F238E27FC236}">
                    <a16:creationId xmlns:a16="http://schemas.microsoft.com/office/drawing/2014/main" id="{9BEACA24-C6CD-4CEC-CA98-B14E0A95202A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4645669" y="4419262"/>
                <a:ext cx="68040" cy="20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174969" name="Freihand 174968">
                <a:extLst>
                  <a:ext uri="{FF2B5EF4-FFF2-40B4-BE49-F238E27FC236}">
                    <a16:creationId xmlns:a16="http://schemas.microsoft.com/office/drawing/2014/main" id="{63C88971-C067-FC33-5762-257464E66D09}"/>
                  </a:ext>
                </a:extLst>
              </p14:cNvPr>
              <p14:cNvContentPartPr/>
              <p14:nvPr/>
            </p14:nvContentPartPr>
            <p14:xfrm>
              <a:off x="4447669" y="4477222"/>
              <a:ext cx="113040" cy="157680"/>
            </p14:xfrm>
          </p:contentPart>
        </mc:Choice>
        <mc:Fallback>
          <p:pic>
            <p:nvPicPr>
              <p:cNvPr id="174969" name="Freihand 174968">
                <a:extLst>
                  <a:ext uri="{FF2B5EF4-FFF2-40B4-BE49-F238E27FC236}">
                    <a16:creationId xmlns:a16="http://schemas.microsoft.com/office/drawing/2014/main" id="{63C88971-C067-FC33-5762-257464E66D09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438669" y="4468582"/>
                <a:ext cx="1306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174970" name="Freihand 174969">
                <a:extLst>
                  <a:ext uri="{FF2B5EF4-FFF2-40B4-BE49-F238E27FC236}">
                    <a16:creationId xmlns:a16="http://schemas.microsoft.com/office/drawing/2014/main" id="{6DFAA8EA-053C-1D17-8C9E-B84E266F0A11}"/>
                  </a:ext>
                </a:extLst>
              </p14:cNvPr>
              <p14:cNvContentPartPr/>
              <p14:nvPr/>
            </p14:nvContentPartPr>
            <p14:xfrm>
              <a:off x="4489429" y="4566142"/>
              <a:ext cx="97920" cy="101520"/>
            </p14:xfrm>
          </p:contentPart>
        </mc:Choice>
        <mc:Fallback>
          <p:pic>
            <p:nvPicPr>
              <p:cNvPr id="174970" name="Freihand 174969">
                <a:extLst>
                  <a:ext uri="{FF2B5EF4-FFF2-40B4-BE49-F238E27FC236}">
                    <a16:creationId xmlns:a16="http://schemas.microsoft.com/office/drawing/2014/main" id="{6DFAA8EA-053C-1D17-8C9E-B84E266F0A11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480429" y="4557502"/>
                <a:ext cx="1155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174971" name="Freihand 174970">
                <a:extLst>
                  <a:ext uri="{FF2B5EF4-FFF2-40B4-BE49-F238E27FC236}">
                    <a16:creationId xmlns:a16="http://schemas.microsoft.com/office/drawing/2014/main" id="{102E7390-2352-79B2-426E-A1EA0469BBEC}"/>
                  </a:ext>
                </a:extLst>
              </p14:cNvPr>
              <p14:cNvContentPartPr/>
              <p14:nvPr/>
            </p14:nvContentPartPr>
            <p14:xfrm>
              <a:off x="4057789" y="4195342"/>
              <a:ext cx="122760" cy="203040"/>
            </p14:xfrm>
          </p:contentPart>
        </mc:Choice>
        <mc:Fallback>
          <p:pic>
            <p:nvPicPr>
              <p:cNvPr id="174971" name="Freihand 174970">
                <a:extLst>
                  <a:ext uri="{FF2B5EF4-FFF2-40B4-BE49-F238E27FC236}">
                    <a16:creationId xmlns:a16="http://schemas.microsoft.com/office/drawing/2014/main" id="{102E7390-2352-79B2-426E-A1EA0469BBEC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4048789" y="4186342"/>
                <a:ext cx="1404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174972" name="Freihand 174971">
                <a:extLst>
                  <a:ext uri="{FF2B5EF4-FFF2-40B4-BE49-F238E27FC236}">
                    <a16:creationId xmlns:a16="http://schemas.microsoft.com/office/drawing/2014/main" id="{7D31BF54-6B06-11A8-2297-5F969BE781ED}"/>
                  </a:ext>
                </a:extLst>
              </p14:cNvPr>
              <p14:cNvContentPartPr/>
              <p14:nvPr/>
            </p14:nvContentPartPr>
            <p14:xfrm>
              <a:off x="4162549" y="4164742"/>
              <a:ext cx="86760" cy="179280"/>
            </p14:xfrm>
          </p:contentPart>
        </mc:Choice>
        <mc:Fallback>
          <p:pic>
            <p:nvPicPr>
              <p:cNvPr id="174972" name="Freihand 174971">
                <a:extLst>
                  <a:ext uri="{FF2B5EF4-FFF2-40B4-BE49-F238E27FC236}">
                    <a16:creationId xmlns:a16="http://schemas.microsoft.com/office/drawing/2014/main" id="{7D31BF54-6B06-11A8-2297-5F969BE781ED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4153909" y="4156102"/>
                <a:ext cx="1044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174973" name="Freihand 174972">
                <a:extLst>
                  <a:ext uri="{FF2B5EF4-FFF2-40B4-BE49-F238E27FC236}">
                    <a16:creationId xmlns:a16="http://schemas.microsoft.com/office/drawing/2014/main" id="{93147373-AB27-FE3A-DF20-F0349898EE28}"/>
                  </a:ext>
                </a:extLst>
              </p14:cNvPr>
              <p14:cNvContentPartPr/>
              <p14:nvPr/>
            </p14:nvContentPartPr>
            <p14:xfrm>
              <a:off x="4224109" y="4032262"/>
              <a:ext cx="69480" cy="144720"/>
            </p14:xfrm>
          </p:contentPart>
        </mc:Choice>
        <mc:Fallback>
          <p:pic>
            <p:nvPicPr>
              <p:cNvPr id="174973" name="Freihand 174972">
                <a:extLst>
                  <a:ext uri="{FF2B5EF4-FFF2-40B4-BE49-F238E27FC236}">
                    <a16:creationId xmlns:a16="http://schemas.microsoft.com/office/drawing/2014/main" id="{93147373-AB27-FE3A-DF20-F0349898EE28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4215109" y="4023622"/>
                <a:ext cx="871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174974" name="Freihand 174973">
                <a:extLst>
                  <a:ext uri="{FF2B5EF4-FFF2-40B4-BE49-F238E27FC236}">
                    <a16:creationId xmlns:a16="http://schemas.microsoft.com/office/drawing/2014/main" id="{D8527477-DC2E-D0DF-3C15-5005D0FFCA7F}"/>
                  </a:ext>
                </a:extLst>
              </p14:cNvPr>
              <p14:cNvContentPartPr/>
              <p14:nvPr/>
            </p14:nvContentPartPr>
            <p14:xfrm>
              <a:off x="4300069" y="4043062"/>
              <a:ext cx="207720" cy="178200"/>
            </p14:xfrm>
          </p:contentPart>
        </mc:Choice>
        <mc:Fallback>
          <p:pic>
            <p:nvPicPr>
              <p:cNvPr id="174974" name="Freihand 174973">
                <a:extLst>
                  <a:ext uri="{FF2B5EF4-FFF2-40B4-BE49-F238E27FC236}">
                    <a16:creationId xmlns:a16="http://schemas.microsoft.com/office/drawing/2014/main" id="{D8527477-DC2E-D0DF-3C15-5005D0FFCA7F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4291429" y="4034422"/>
                <a:ext cx="2253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175246" name="Freihand 175245">
                <a:extLst>
                  <a:ext uri="{FF2B5EF4-FFF2-40B4-BE49-F238E27FC236}">
                    <a16:creationId xmlns:a16="http://schemas.microsoft.com/office/drawing/2014/main" id="{076A73D6-9C35-8C6F-A72B-A6FD31EA0D88}"/>
                  </a:ext>
                </a:extLst>
              </p14:cNvPr>
              <p14:cNvContentPartPr/>
              <p14:nvPr/>
            </p14:nvContentPartPr>
            <p14:xfrm>
              <a:off x="326029" y="4591702"/>
              <a:ext cx="105840" cy="262080"/>
            </p14:xfrm>
          </p:contentPart>
        </mc:Choice>
        <mc:Fallback>
          <p:pic>
            <p:nvPicPr>
              <p:cNvPr id="175246" name="Freihand 175245">
                <a:extLst>
                  <a:ext uri="{FF2B5EF4-FFF2-40B4-BE49-F238E27FC236}">
                    <a16:creationId xmlns:a16="http://schemas.microsoft.com/office/drawing/2014/main" id="{076A73D6-9C35-8C6F-A72B-A6FD31EA0D88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317389" y="4582702"/>
                <a:ext cx="1234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175247" name="Freihand 175246">
                <a:extLst>
                  <a:ext uri="{FF2B5EF4-FFF2-40B4-BE49-F238E27FC236}">
                    <a16:creationId xmlns:a16="http://schemas.microsoft.com/office/drawing/2014/main" id="{A41F0FC6-CA5D-C251-350A-2F35D4E8C451}"/>
                  </a:ext>
                </a:extLst>
              </p14:cNvPr>
              <p14:cNvContentPartPr/>
              <p14:nvPr/>
            </p14:nvContentPartPr>
            <p14:xfrm>
              <a:off x="464629" y="4731022"/>
              <a:ext cx="269280" cy="229680"/>
            </p14:xfrm>
          </p:contentPart>
        </mc:Choice>
        <mc:Fallback>
          <p:pic>
            <p:nvPicPr>
              <p:cNvPr id="175247" name="Freihand 175246">
                <a:extLst>
                  <a:ext uri="{FF2B5EF4-FFF2-40B4-BE49-F238E27FC236}">
                    <a16:creationId xmlns:a16="http://schemas.microsoft.com/office/drawing/2014/main" id="{A41F0FC6-CA5D-C251-350A-2F35D4E8C451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455989" y="4722022"/>
                <a:ext cx="2869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175248" name="Freihand 175247">
                <a:extLst>
                  <a:ext uri="{FF2B5EF4-FFF2-40B4-BE49-F238E27FC236}">
                    <a16:creationId xmlns:a16="http://schemas.microsoft.com/office/drawing/2014/main" id="{BE77DEB3-F234-64A1-6755-B9101EEB06B7}"/>
                  </a:ext>
                </a:extLst>
              </p14:cNvPr>
              <p14:cNvContentPartPr/>
              <p14:nvPr/>
            </p14:nvContentPartPr>
            <p14:xfrm>
              <a:off x="810949" y="4566142"/>
              <a:ext cx="220320" cy="299520"/>
            </p14:xfrm>
          </p:contentPart>
        </mc:Choice>
        <mc:Fallback>
          <p:pic>
            <p:nvPicPr>
              <p:cNvPr id="175248" name="Freihand 175247">
                <a:extLst>
                  <a:ext uri="{FF2B5EF4-FFF2-40B4-BE49-F238E27FC236}">
                    <a16:creationId xmlns:a16="http://schemas.microsoft.com/office/drawing/2014/main" id="{BE77DEB3-F234-64A1-6755-B9101EEB06B7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802309" y="4557502"/>
                <a:ext cx="23796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175249" name="Freihand 175248">
                <a:extLst>
                  <a:ext uri="{FF2B5EF4-FFF2-40B4-BE49-F238E27FC236}">
                    <a16:creationId xmlns:a16="http://schemas.microsoft.com/office/drawing/2014/main" id="{B5C68BD5-AF42-AADC-355B-9E22646D8B58}"/>
                  </a:ext>
                </a:extLst>
              </p14:cNvPr>
              <p14:cNvContentPartPr/>
              <p14:nvPr/>
            </p14:nvContentPartPr>
            <p14:xfrm>
              <a:off x="1052869" y="4612582"/>
              <a:ext cx="61200" cy="155160"/>
            </p14:xfrm>
          </p:contentPart>
        </mc:Choice>
        <mc:Fallback>
          <p:pic>
            <p:nvPicPr>
              <p:cNvPr id="175249" name="Freihand 175248">
                <a:extLst>
                  <a:ext uri="{FF2B5EF4-FFF2-40B4-BE49-F238E27FC236}">
                    <a16:creationId xmlns:a16="http://schemas.microsoft.com/office/drawing/2014/main" id="{B5C68BD5-AF42-AADC-355B-9E22646D8B58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044229" y="4603942"/>
                <a:ext cx="78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175250" name="Freihand 175249">
                <a:extLst>
                  <a:ext uri="{FF2B5EF4-FFF2-40B4-BE49-F238E27FC236}">
                    <a16:creationId xmlns:a16="http://schemas.microsoft.com/office/drawing/2014/main" id="{9EF7EF06-C4F1-ED1B-36A0-4860A55A39D7}"/>
                  </a:ext>
                </a:extLst>
              </p14:cNvPr>
              <p14:cNvContentPartPr/>
              <p14:nvPr/>
            </p14:nvContentPartPr>
            <p14:xfrm>
              <a:off x="1186789" y="4525462"/>
              <a:ext cx="160560" cy="193680"/>
            </p14:xfrm>
          </p:contentPart>
        </mc:Choice>
        <mc:Fallback>
          <p:pic>
            <p:nvPicPr>
              <p:cNvPr id="175250" name="Freihand 175249">
                <a:extLst>
                  <a:ext uri="{FF2B5EF4-FFF2-40B4-BE49-F238E27FC236}">
                    <a16:creationId xmlns:a16="http://schemas.microsoft.com/office/drawing/2014/main" id="{9EF7EF06-C4F1-ED1B-36A0-4860A55A39D7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178149" y="4516822"/>
                <a:ext cx="1782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175251" name="Freihand 175250">
                <a:extLst>
                  <a:ext uri="{FF2B5EF4-FFF2-40B4-BE49-F238E27FC236}">
                    <a16:creationId xmlns:a16="http://schemas.microsoft.com/office/drawing/2014/main" id="{02E70512-7B6B-2ED2-B37F-73DADCFFE7D6}"/>
                  </a:ext>
                </a:extLst>
              </p14:cNvPr>
              <p14:cNvContentPartPr/>
              <p14:nvPr/>
            </p14:nvContentPartPr>
            <p14:xfrm>
              <a:off x="1346989" y="4603582"/>
              <a:ext cx="95760" cy="259200"/>
            </p14:xfrm>
          </p:contentPart>
        </mc:Choice>
        <mc:Fallback>
          <p:pic>
            <p:nvPicPr>
              <p:cNvPr id="175251" name="Freihand 175250">
                <a:extLst>
                  <a:ext uri="{FF2B5EF4-FFF2-40B4-BE49-F238E27FC236}">
                    <a16:creationId xmlns:a16="http://schemas.microsoft.com/office/drawing/2014/main" id="{02E70512-7B6B-2ED2-B37F-73DADCFFE7D6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338349" y="4594582"/>
                <a:ext cx="1134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175252" name="Freihand 175251">
                <a:extLst>
                  <a:ext uri="{FF2B5EF4-FFF2-40B4-BE49-F238E27FC236}">
                    <a16:creationId xmlns:a16="http://schemas.microsoft.com/office/drawing/2014/main" id="{37BCA2BF-4050-F214-B692-04D7A3A9FCDA}"/>
                  </a:ext>
                </a:extLst>
              </p14:cNvPr>
              <p14:cNvContentPartPr/>
              <p14:nvPr/>
            </p14:nvContentPartPr>
            <p14:xfrm>
              <a:off x="1705549" y="4517902"/>
              <a:ext cx="50760" cy="153720"/>
            </p14:xfrm>
          </p:contentPart>
        </mc:Choice>
        <mc:Fallback>
          <p:pic>
            <p:nvPicPr>
              <p:cNvPr id="175252" name="Freihand 175251">
                <a:extLst>
                  <a:ext uri="{FF2B5EF4-FFF2-40B4-BE49-F238E27FC236}">
                    <a16:creationId xmlns:a16="http://schemas.microsoft.com/office/drawing/2014/main" id="{37BCA2BF-4050-F214-B692-04D7A3A9FCDA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1696549" y="4508902"/>
                <a:ext cx="68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175253" name="Freihand 175252">
                <a:extLst>
                  <a:ext uri="{FF2B5EF4-FFF2-40B4-BE49-F238E27FC236}">
                    <a16:creationId xmlns:a16="http://schemas.microsoft.com/office/drawing/2014/main" id="{DB87AF4A-E5AA-EA84-CEC9-A8608A1BAC31}"/>
                  </a:ext>
                </a:extLst>
              </p14:cNvPr>
              <p14:cNvContentPartPr/>
              <p14:nvPr/>
            </p14:nvContentPartPr>
            <p14:xfrm>
              <a:off x="1763149" y="4600342"/>
              <a:ext cx="79200" cy="63720"/>
            </p14:xfrm>
          </p:contentPart>
        </mc:Choice>
        <mc:Fallback>
          <p:pic>
            <p:nvPicPr>
              <p:cNvPr id="175253" name="Freihand 175252">
                <a:extLst>
                  <a:ext uri="{FF2B5EF4-FFF2-40B4-BE49-F238E27FC236}">
                    <a16:creationId xmlns:a16="http://schemas.microsoft.com/office/drawing/2014/main" id="{DB87AF4A-E5AA-EA84-CEC9-A8608A1BAC31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754149" y="4591342"/>
                <a:ext cx="96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175254" name="Freihand 175253">
                <a:extLst>
                  <a:ext uri="{FF2B5EF4-FFF2-40B4-BE49-F238E27FC236}">
                    <a16:creationId xmlns:a16="http://schemas.microsoft.com/office/drawing/2014/main" id="{DE68941F-2158-9810-8E7A-963526899096}"/>
                  </a:ext>
                </a:extLst>
              </p14:cNvPr>
              <p14:cNvContentPartPr/>
              <p14:nvPr/>
            </p14:nvContentPartPr>
            <p14:xfrm>
              <a:off x="1870429" y="4592782"/>
              <a:ext cx="97920" cy="90360"/>
            </p14:xfrm>
          </p:contentPart>
        </mc:Choice>
        <mc:Fallback>
          <p:pic>
            <p:nvPicPr>
              <p:cNvPr id="175254" name="Freihand 175253">
                <a:extLst>
                  <a:ext uri="{FF2B5EF4-FFF2-40B4-BE49-F238E27FC236}">
                    <a16:creationId xmlns:a16="http://schemas.microsoft.com/office/drawing/2014/main" id="{DE68941F-2158-9810-8E7A-963526899096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861429" y="4583782"/>
                <a:ext cx="115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175255" name="Freihand 175254">
                <a:extLst>
                  <a:ext uri="{FF2B5EF4-FFF2-40B4-BE49-F238E27FC236}">
                    <a16:creationId xmlns:a16="http://schemas.microsoft.com/office/drawing/2014/main" id="{D8E5C90F-04D3-42AC-0410-A6AE8FD528F2}"/>
                  </a:ext>
                </a:extLst>
              </p14:cNvPr>
              <p14:cNvContentPartPr/>
              <p14:nvPr/>
            </p14:nvContentPartPr>
            <p14:xfrm>
              <a:off x="1964749" y="4482982"/>
              <a:ext cx="43560" cy="168840"/>
            </p14:xfrm>
          </p:contentPart>
        </mc:Choice>
        <mc:Fallback>
          <p:pic>
            <p:nvPicPr>
              <p:cNvPr id="175255" name="Freihand 175254">
                <a:extLst>
                  <a:ext uri="{FF2B5EF4-FFF2-40B4-BE49-F238E27FC236}">
                    <a16:creationId xmlns:a16="http://schemas.microsoft.com/office/drawing/2014/main" id="{D8E5C90F-04D3-42AC-0410-A6AE8FD528F2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956109" y="4474342"/>
                <a:ext cx="612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175256" name="Freihand 175255">
                <a:extLst>
                  <a:ext uri="{FF2B5EF4-FFF2-40B4-BE49-F238E27FC236}">
                    <a16:creationId xmlns:a16="http://schemas.microsoft.com/office/drawing/2014/main" id="{B6A394EE-2EC9-5CED-C3F9-B6271F549FD9}"/>
                  </a:ext>
                </a:extLst>
              </p14:cNvPr>
              <p14:cNvContentPartPr/>
              <p14:nvPr/>
            </p14:nvContentPartPr>
            <p14:xfrm>
              <a:off x="1793749" y="4457422"/>
              <a:ext cx="108720" cy="13320"/>
            </p14:xfrm>
          </p:contentPart>
        </mc:Choice>
        <mc:Fallback>
          <p:pic>
            <p:nvPicPr>
              <p:cNvPr id="175256" name="Freihand 175255">
                <a:extLst>
                  <a:ext uri="{FF2B5EF4-FFF2-40B4-BE49-F238E27FC236}">
                    <a16:creationId xmlns:a16="http://schemas.microsoft.com/office/drawing/2014/main" id="{B6A394EE-2EC9-5CED-C3F9-B6271F549FD9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1785109" y="4448782"/>
                <a:ext cx="1263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175257" name="Freihand 175256">
                <a:extLst>
                  <a:ext uri="{FF2B5EF4-FFF2-40B4-BE49-F238E27FC236}">
                    <a16:creationId xmlns:a16="http://schemas.microsoft.com/office/drawing/2014/main" id="{FA90A673-07CB-FBD6-3DBD-783CCEE426C7}"/>
                  </a:ext>
                </a:extLst>
              </p14:cNvPr>
              <p14:cNvContentPartPr/>
              <p14:nvPr/>
            </p14:nvContentPartPr>
            <p14:xfrm>
              <a:off x="2207389" y="4438342"/>
              <a:ext cx="63720" cy="188640"/>
            </p14:xfrm>
          </p:contentPart>
        </mc:Choice>
        <mc:Fallback>
          <p:pic>
            <p:nvPicPr>
              <p:cNvPr id="175257" name="Freihand 175256">
                <a:extLst>
                  <a:ext uri="{FF2B5EF4-FFF2-40B4-BE49-F238E27FC236}">
                    <a16:creationId xmlns:a16="http://schemas.microsoft.com/office/drawing/2014/main" id="{FA90A673-07CB-FBD6-3DBD-783CCEE426C7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2198749" y="4429342"/>
                <a:ext cx="813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175258" name="Freihand 175257">
                <a:extLst>
                  <a:ext uri="{FF2B5EF4-FFF2-40B4-BE49-F238E27FC236}">
                    <a16:creationId xmlns:a16="http://schemas.microsoft.com/office/drawing/2014/main" id="{AFC6772D-D997-53C6-FE59-B47D099052CE}"/>
                  </a:ext>
                </a:extLst>
              </p14:cNvPr>
              <p14:cNvContentPartPr/>
              <p14:nvPr/>
            </p14:nvContentPartPr>
            <p14:xfrm>
              <a:off x="2268589" y="4456342"/>
              <a:ext cx="77400" cy="155520"/>
            </p14:xfrm>
          </p:contentPart>
        </mc:Choice>
        <mc:Fallback>
          <p:pic>
            <p:nvPicPr>
              <p:cNvPr id="175258" name="Freihand 175257">
                <a:extLst>
                  <a:ext uri="{FF2B5EF4-FFF2-40B4-BE49-F238E27FC236}">
                    <a16:creationId xmlns:a16="http://schemas.microsoft.com/office/drawing/2014/main" id="{AFC6772D-D997-53C6-FE59-B47D099052CE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2259949" y="4447702"/>
                <a:ext cx="950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175259" name="Freihand 175258">
                <a:extLst>
                  <a:ext uri="{FF2B5EF4-FFF2-40B4-BE49-F238E27FC236}">
                    <a16:creationId xmlns:a16="http://schemas.microsoft.com/office/drawing/2014/main" id="{EA8D3FAC-6B4F-7B4E-2733-D907CA8B48F4}"/>
                  </a:ext>
                </a:extLst>
              </p14:cNvPr>
              <p14:cNvContentPartPr/>
              <p14:nvPr/>
            </p14:nvContentPartPr>
            <p14:xfrm>
              <a:off x="2199469" y="4623022"/>
              <a:ext cx="140040" cy="37080"/>
            </p14:xfrm>
          </p:contentPart>
        </mc:Choice>
        <mc:Fallback>
          <p:pic>
            <p:nvPicPr>
              <p:cNvPr id="175259" name="Freihand 175258">
                <a:extLst>
                  <a:ext uri="{FF2B5EF4-FFF2-40B4-BE49-F238E27FC236}">
                    <a16:creationId xmlns:a16="http://schemas.microsoft.com/office/drawing/2014/main" id="{EA8D3FAC-6B4F-7B4E-2733-D907CA8B48F4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2190469" y="4614382"/>
                <a:ext cx="157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175260" name="Freihand 175259">
                <a:extLst>
                  <a:ext uri="{FF2B5EF4-FFF2-40B4-BE49-F238E27FC236}">
                    <a16:creationId xmlns:a16="http://schemas.microsoft.com/office/drawing/2014/main" id="{697A931A-4DFF-8579-78D7-D2408BF1654C}"/>
                  </a:ext>
                </a:extLst>
              </p14:cNvPr>
              <p14:cNvContentPartPr/>
              <p14:nvPr/>
            </p14:nvContentPartPr>
            <p14:xfrm>
              <a:off x="2419789" y="4449502"/>
              <a:ext cx="110160" cy="170640"/>
            </p14:xfrm>
          </p:contentPart>
        </mc:Choice>
        <mc:Fallback>
          <p:pic>
            <p:nvPicPr>
              <p:cNvPr id="175260" name="Freihand 175259">
                <a:extLst>
                  <a:ext uri="{FF2B5EF4-FFF2-40B4-BE49-F238E27FC236}">
                    <a16:creationId xmlns:a16="http://schemas.microsoft.com/office/drawing/2014/main" id="{697A931A-4DFF-8579-78D7-D2408BF1654C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2411149" y="4440862"/>
                <a:ext cx="1278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175263" name="Freihand 175262">
                <a:extLst>
                  <a:ext uri="{FF2B5EF4-FFF2-40B4-BE49-F238E27FC236}">
                    <a16:creationId xmlns:a16="http://schemas.microsoft.com/office/drawing/2014/main" id="{A1793564-390B-7E52-76F3-5AA05FD16490}"/>
                  </a:ext>
                </a:extLst>
              </p14:cNvPr>
              <p14:cNvContentPartPr/>
              <p14:nvPr/>
            </p14:nvContentPartPr>
            <p14:xfrm>
              <a:off x="350509" y="4988422"/>
              <a:ext cx="79920" cy="212400"/>
            </p14:xfrm>
          </p:contentPart>
        </mc:Choice>
        <mc:Fallback>
          <p:pic>
            <p:nvPicPr>
              <p:cNvPr id="175263" name="Freihand 175262">
                <a:extLst>
                  <a:ext uri="{FF2B5EF4-FFF2-40B4-BE49-F238E27FC236}">
                    <a16:creationId xmlns:a16="http://schemas.microsoft.com/office/drawing/2014/main" id="{A1793564-390B-7E52-76F3-5AA05FD16490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341509" y="4979422"/>
                <a:ext cx="975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175264" name="Freihand 175263">
                <a:extLst>
                  <a:ext uri="{FF2B5EF4-FFF2-40B4-BE49-F238E27FC236}">
                    <a16:creationId xmlns:a16="http://schemas.microsoft.com/office/drawing/2014/main" id="{50AD8913-B023-4CFF-82EC-15A13D2AAE7C}"/>
                  </a:ext>
                </a:extLst>
              </p14:cNvPr>
              <p14:cNvContentPartPr/>
              <p14:nvPr/>
            </p14:nvContentPartPr>
            <p14:xfrm>
              <a:off x="408469" y="5086342"/>
              <a:ext cx="69480" cy="86040"/>
            </p14:xfrm>
          </p:contentPart>
        </mc:Choice>
        <mc:Fallback>
          <p:pic>
            <p:nvPicPr>
              <p:cNvPr id="175264" name="Freihand 175263">
                <a:extLst>
                  <a:ext uri="{FF2B5EF4-FFF2-40B4-BE49-F238E27FC236}">
                    <a16:creationId xmlns:a16="http://schemas.microsoft.com/office/drawing/2014/main" id="{50AD8913-B023-4CFF-82EC-15A13D2AAE7C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399829" y="5077702"/>
                <a:ext cx="871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175265" name="Freihand 175264">
                <a:extLst>
                  <a:ext uri="{FF2B5EF4-FFF2-40B4-BE49-F238E27FC236}">
                    <a16:creationId xmlns:a16="http://schemas.microsoft.com/office/drawing/2014/main" id="{5BF3D4B0-8F1C-A915-99C1-BCBFFC7440CD}"/>
                  </a:ext>
                </a:extLst>
              </p14:cNvPr>
              <p14:cNvContentPartPr/>
              <p14:nvPr/>
            </p14:nvContentPartPr>
            <p14:xfrm>
              <a:off x="525829" y="5056462"/>
              <a:ext cx="327240" cy="88920"/>
            </p14:xfrm>
          </p:contentPart>
        </mc:Choice>
        <mc:Fallback>
          <p:pic>
            <p:nvPicPr>
              <p:cNvPr id="175265" name="Freihand 175264">
                <a:extLst>
                  <a:ext uri="{FF2B5EF4-FFF2-40B4-BE49-F238E27FC236}">
                    <a16:creationId xmlns:a16="http://schemas.microsoft.com/office/drawing/2014/main" id="{5BF3D4B0-8F1C-A915-99C1-BCBFFC7440CD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517189" y="5047822"/>
                <a:ext cx="3448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175266" name="Freihand 175265">
                <a:extLst>
                  <a:ext uri="{FF2B5EF4-FFF2-40B4-BE49-F238E27FC236}">
                    <a16:creationId xmlns:a16="http://schemas.microsoft.com/office/drawing/2014/main" id="{51F589F6-CA87-8A8F-D705-753EAF31D12B}"/>
                  </a:ext>
                </a:extLst>
              </p14:cNvPr>
              <p14:cNvContentPartPr/>
              <p14:nvPr/>
            </p14:nvContentPartPr>
            <p14:xfrm>
              <a:off x="764149" y="4977622"/>
              <a:ext cx="211320" cy="120960"/>
            </p14:xfrm>
          </p:contentPart>
        </mc:Choice>
        <mc:Fallback>
          <p:pic>
            <p:nvPicPr>
              <p:cNvPr id="175266" name="Freihand 175265">
                <a:extLst>
                  <a:ext uri="{FF2B5EF4-FFF2-40B4-BE49-F238E27FC236}">
                    <a16:creationId xmlns:a16="http://schemas.microsoft.com/office/drawing/2014/main" id="{51F589F6-CA87-8A8F-D705-753EAF31D12B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755149" y="4968622"/>
                <a:ext cx="228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175267" name="Freihand 175266">
                <a:extLst>
                  <a:ext uri="{FF2B5EF4-FFF2-40B4-BE49-F238E27FC236}">
                    <a16:creationId xmlns:a16="http://schemas.microsoft.com/office/drawing/2014/main" id="{3B5ED295-A86E-E7F5-4797-5D59B175A8B3}"/>
                  </a:ext>
                </a:extLst>
              </p14:cNvPr>
              <p14:cNvContentPartPr/>
              <p14:nvPr/>
            </p14:nvContentPartPr>
            <p14:xfrm>
              <a:off x="1164469" y="4918222"/>
              <a:ext cx="207360" cy="141120"/>
            </p14:xfrm>
          </p:contentPart>
        </mc:Choice>
        <mc:Fallback>
          <p:pic>
            <p:nvPicPr>
              <p:cNvPr id="175267" name="Freihand 175266">
                <a:extLst>
                  <a:ext uri="{FF2B5EF4-FFF2-40B4-BE49-F238E27FC236}">
                    <a16:creationId xmlns:a16="http://schemas.microsoft.com/office/drawing/2014/main" id="{3B5ED295-A86E-E7F5-4797-5D59B175A8B3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1155829" y="4909222"/>
                <a:ext cx="225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175268" name="Freihand 175267">
                <a:extLst>
                  <a:ext uri="{FF2B5EF4-FFF2-40B4-BE49-F238E27FC236}">
                    <a16:creationId xmlns:a16="http://schemas.microsoft.com/office/drawing/2014/main" id="{607E0575-D9C0-0C82-1326-C6DBA2CCF0E6}"/>
                  </a:ext>
                </a:extLst>
              </p14:cNvPr>
              <p14:cNvContentPartPr/>
              <p14:nvPr/>
            </p14:nvContentPartPr>
            <p14:xfrm>
              <a:off x="1381549" y="4963942"/>
              <a:ext cx="160200" cy="111960"/>
            </p14:xfrm>
          </p:contentPart>
        </mc:Choice>
        <mc:Fallback>
          <p:pic>
            <p:nvPicPr>
              <p:cNvPr id="175268" name="Freihand 175267">
                <a:extLst>
                  <a:ext uri="{FF2B5EF4-FFF2-40B4-BE49-F238E27FC236}">
                    <a16:creationId xmlns:a16="http://schemas.microsoft.com/office/drawing/2014/main" id="{607E0575-D9C0-0C82-1326-C6DBA2CCF0E6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1372909" y="4954942"/>
                <a:ext cx="1778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175269" name="Freihand 175268">
                <a:extLst>
                  <a:ext uri="{FF2B5EF4-FFF2-40B4-BE49-F238E27FC236}">
                    <a16:creationId xmlns:a16="http://schemas.microsoft.com/office/drawing/2014/main" id="{586D578C-DC8F-FDFD-AEEC-6BE19E42DE57}"/>
                  </a:ext>
                </a:extLst>
              </p14:cNvPr>
              <p14:cNvContentPartPr/>
              <p14:nvPr/>
            </p14:nvContentPartPr>
            <p14:xfrm>
              <a:off x="1535269" y="4875742"/>
              <a:ext cx="135000" cy="170280"/>
            </p14:xfrm>
          </p:contentPart>
        </mc:Choice>
        <mc:Fallback>
          <p:pic>
            <p:nvPicPr>
              <p:cNvPr id="175269" name="Freihand 175268">
                <a:extLst>
                  <a:ext uri="{FF2B5EF4-FFF2-40B4-BE49-F238E27FC236}">
                    <a16:creationId xmlns:a16="http://schemas.microsoft.com/office/drawing/2014/main" id="{586D578C-DC8F-FDFD-AEEC-6BE19E42DE57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1526629" y="4867102"/>
                <a:ext cx="1526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175270" name="Freihand 175269">
                <a:extLst>
                  <a:ext uri="{FF2B5EF4-FFF2-40B4-BE49-F238E27FC236}">
                    <a16:creationId xmlns:a16="http://schemas.microsoft.com/office/drawing/2014/main" id="{0C508107-BF86-3DB4-994B-4E801E960FA5}"/>
                  </a:ext>
                </a:extLst>
              </p14:cNvPr>
              <p14:cNvContentPartPr/>
              <p14:nvPr/>
            </p14:nvContentPartPr>
            <p14:xfrm>
              <a:off x="1611589" y="5010382"/>
              <a:ext cx="59040" cy="39960"/>
            </p14:xfrm>
          </p:contentPart>
        </mc:Choice>
        <mc:Fallback>
          <p:pic>
            <p:nvPicPr>
              <p:cNvPr id="175270" name="Freihand 175269">
                <a:extLst>
                  <a:ext uri="{FF2B5EF4-FFF2-40B4-BE49-F238E27FC236}">
                    <a16:creationId xmlns:a16="http://schemas.microsoft.com/office/drawing/2014/main" id="{0C508107-BF86-3DB4-994B-4E801E960FA5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602949" y="5001742"/>
                <a:ext cx="766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175271" name="Freihand 175270">
                <a:extLst>
                  <a:ext uri="{FF2B5EF4-FFF2-40B4-BE49-F238E27FC236}">
                    <a16:creationId xmlns:a16="http://schemas.microsoft.com/office/drawing/2014/main" id="{65DD0D1D-4409-F06E-909F-A7B6C8ABD5DA}"/>
                  </a:ext>
                </a:extLst>
              </p14:cNvPr>
              <p14:cNvContentPartPr/>
              <p14:nvPr/>
            </p14:nvContentPartPr>
            <p14:xfrm>
              <a:off x="1745869" y="4958902"/>
              <a:ext cx="352440" cy="163440"/>
            </p14:xfrm>
          </p:contentPart>
        </mc:Choice>
        <mc:Fallback>
          <p:pic>
            <p:nvPicPr>
              <p:cNvPr id="175271" name="Freihand 175270">
                <a:extLst>
                  <a:ext uri="{FF2B5EF4-FFF2-40B4-BE49-F238E27FC236}">
                    <a16:creationId xmlns:a16="http://schemas.microsoft.com/office/drawing/2014/main" id="{65DD0D1D-4409-F06E-909F-A7B6C8ABD5DA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736869" y="4949902"/>
                <a:ext cx="370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175273" name="Freihand 175272">
                <a:extLst>
                  <a:ext uri="{FF2B5EF4-FFF2-40B4-BE49-F238E27FC236}">
                    <a16:creationId xmlns:a16="http://schemas.microsoft.com/office/drawing/2014/main" id="{C0839D93-D263-B650-9FFF-5F07B939D3E7}"/>
                  </a:ext>
                </a:extLst>
              </p14:cNvPr>
              <p14:cNvContentPartPr/>
              <p14:nvPr/>
            </p14:nvContentPartPr>
            <p14:xfrm>
              <a:off x="2181109" y="4846582"/>
              <a:ext cx="345240" cy="317880"/>
            </p14:xfrm>
          </p:contentPart>
        </mc:Choice>
        <mc:Fallback>
          <p:pic>
            <p:nvPicPr>
              <p:cNvPr id="175273" name="Freihand 175272">
                <a:extLst>
                  <a:ext uri="{FF2B5EF4-FFF2-40B4-BE49-F238E27FC236}">
                    <a16:creationId xmlns:a16="http://schemas.microsoft.com/office/drawing/2014/main" id="{C0839D93-D263-B650-9FFF-5F07B939D3E7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2172469" y="4837582"/>
                <a:ext cx="36288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301" name="Gruppieren 175300">
            <a:extLst>
              <a:ext uri="{FF2B5EF4-FFF2-40B4-BE49-F238E27FC236}">
                <a16:creationId xmlns:a16="http://schemas.microsoft.com/office/drawing/2014/main" id="{802186FF-12E2-AC29-D497-5EF690B247C1}"/>
              </a:ext>
            </a:extLst>
          </p:cNvPr>
          <p:cNvGrpSpPr/>
          <p:nvPr/>
        </p:nvGrpSpPr>
        <p:grpSpPr>
          <a:xfrm>
            <a:off x="347629" y="5314582"/>
            <a:ext cx="1823400" cy="1113120"/>
            <a:chOff x="347629" y="5314582"/>
            <a:chExt cx="1823400" cy="11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75274" name="Freihand 175273">
                  <a:extLst>
                    <a:ext uri="{FF2B5EF4-FFF2-40B4-BE49-F238E27FC236}">
                      <a16:creationId xmlns:a16="http://schemas.microsoft.com/office/drawing/2014/main" id="{84D6EAC4-BDDC-6403-8212-B6EBD5E2DD96}"/>
                    </a:ext>
                  </a:extLst>
                </p14:cNvPr>
                <p14:cNvContentPartPr/>
                <p14:nvPr/>
              </p14:nvContentPartPr>
              <p14:xfrm>
                <a:off x="347629" y="5404582"/>
                <a:ext cx="141120" cy="99360"/>
              </p14:xfrm>
            </p:contentPart>
          </mc:Choice>
          <mc:Fallback>
            <p:pic>
              <p:nvPicPr>
                <p:cNvPr id="175274" name="Freihand 175273">
                  <a:extLst>
                    <a:ext uri="{FF2B5EF4-FFF2-40B4-BE49-F238E27FC236}">
                      <a16:creationId xmlns:a16="http://schemas.microsoft.com/office/drawing/2014/main" id="{84D6EAC4-BDDC-6403-8212-B6EBD5E2DD9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38629" y="5395942"/>
                  <a:ext cx="158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75275" name="Freihand 175274">
                  <a:extLst>
                    <a:ext uri="{FF2B5EF4-FFF2-40B4-BE49-F238E27FC236}">
                      <a16:creationId xmlns:a16="http://schemas.microsoft.com/office/drawing/2014/main" id="{706BE3E4-A6C8-93C8-2834-46E9A73EEFCE}"/>
                    </a:ext>
                  </a:extLst>
                </p14:cNvPr>
                <p14:cNvContentPartPr/>
                <p14:nvPr/>
              </p14:nvContentPartPr>
              <p14:xfrm>
                <a:off x="484789" y="5388382"/>
                <a:ext cx="27360" cy="219600"/>
              </p14:xfrm>
            </p:contentPart>
          </mc:Choice>
          <mc:Fallback>
            <p:pic>
              <p:nvPicPr>
                <p:cNvPr id="175275" name="Freihand 175274">
                  <a:extLst>
                    <a:ext uri="{FF2B5EF4-FFF2-40B4-BE49-F238E27FC236}">
                      <a16:creationId xmlns:a16="http://schemas.microsoft.com/office/drawing/2014/main" id="{706BE3E4-A6C8-93C8-2834-46E9A73EEFC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76149" y="5379382"/>
                  <a:ext cx="45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75276" name="Freihand 175275">
                  <a:extLst>
                    <a:ext uri="{FF2B5EF4-FFF2-40B4-BE49-F238E27FC236}">
                      <a16:creationId xmlns:a16="http://schemas.microsoft.com/office/drawing/2014/main" id="{BCC31211-D418-BF13-F981-64116C99A07D}"/>
                    </a:ext>
                  </a:extLst>
                </p14:cNvPr>
                <p14:cNvContentPartPr/>
                <p14:nvPr/>
              </p14:nvContentPartPr>
              <p14:xfrm>
                <a:off x="735349" y="5444542"/>
                <a:ext cx="209160" cy="93600"/>
              </p14:xfrm>
            </p:contentPart>
          </mc:Choice>
          <mc:Fallback>
            <p:pic>
              <p:nvPicPr>
                <p:cNvPr id="175276" name="Freihand 175275">
                  <a:extLst>
                    <a:ext uri="{FF2B5EF4-FFF2-40B4-BE49-F238E27FC236}">
                      <a16:creationId xmlns:a16="http://schemas.microsoft.com/office/drawing/2014/main" id="{BCC31211-D418-BF13-F981-64116C99A07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26709" y="5435902"/>
                  <a:ext cx="226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75277" name="Freihand 175276">
                  <a:extLst>
                    <a:ext uri="{FF2B5EF4-FFF2-40B4-BE49-F238E27FC236}">
                      <a16:creationId xmlns:a16="http://schemas.microsoft.com/office/drawing/2014/main" id="{ED49176F-501C-FDD0-32CC-CDED5CC010DA}"/>
                    </a:ext>
                  </a:extLst>
                </p14:cNvPr>
                <p14:cNvContentPartPr/>
                <p14:nvPr/>
              </p14:nvContentPartPr>
              <p14:xfrm>
                <a:off x="989869" y="5402062"/>
                <a:ext cx="48240" cy="138240"/>
              </p14:xfrm>
            </p:contentPart>
          </mc:Choice>
          <mc:Fallback>
            <p:pic>
              <p:nvPicPr>
                <p:cNvPr id="175277" name="Freihand 175276">
                  <a:extLst>
                    <a:ext uri="{FF2B5EF4-FFF2-40B4-BE49-F238E27FC236}">
                      <a16:creationId xmlns:a16="http://schemas.microsoft.com/office/drawing/2014/main" id="{ED49176F-501C-FDD0-32CC-CDED5CC010D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81229" y="5393422"/>
                  <a:ext cx="65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75278" name="Freihand 175277">
                  <a:extLst>
                    <a:ext uri="{FF2B5EF4-FFF2-40B4-BE49-F238E27FC236}">
                      <a16:creationId xmlns:a16="http://schemas.microsoft.com/office/drawing/2014/main" id="{45FE5150-3763-967A-DFB3-A8D3F48261DE}"/>
                    </a:ext>
                  </a:extLst>
                </p14:cNvPr>
                <p14:cNvContentPartPr/>
                <p14:nvPr/>
              </p14:nvContentPartPr>
              <p14:xfrm>
                <a:off x="1193269" y="5471902"/>
                <a:ext cx="33480" cy="137160"/>
              </p14:xfrm>
            </p:contentPart>
          </mc:Choice>
          <mc:Fallback>
            <p:pic>
              <p:nvPicPr>
                <p:cNvPr id="175278" name="Freihand 175277">
                  <a:extLst>
                    <a:ext uri="{FF2B5EF4-FFF2-40B4-BE49-F238E27FC236}">
                      <a16:creationId xmlns:a16="http://schemas.microsoft.com/office/drawing/2014/main" id="{45FE5150-3763-967A-DFB3-A8D3F48261D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84629" y="5462902"/>
                  <a:ext cx="51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75279" name="Freihand 175278">
                  <a:extLst>
                    <a:ext uri="{FF2B5EF4-FFF2-40B4-BE49-F238E27FC236}">
                      <a16:creationId xmlns:a16="http://schemas.microsoft.com/office/drawing/2014/main" id="{17CE48E1-7D62-D677-C661-6B0CC7DB1EF8}"/>
                    </a:ext>
                  </a:extLst>
                </p14:cNvPr>
                <p14:cNvContentPartPr/>
                <p14:nvPr/>
              </p14:nvContentPartPr>
              <p14:xfrm>
                <a:off x="1308469" y="5363902"/>
                <a:ext cx="100440" cy="154800"/>
              </p14:xfrm>
            </p:contentPart>
          </mc:Choice>
          <mc:Fallback>
            <p:pic>
              <p:nvPicPr>
                <p:cNvPr id="175279" name="Freihand 175278">
                  <a:extLst>
                    <a:ext uri="{FF2B5EF4-FFF2-40B4-BE49-F238E27FC236}">
                      <a16:creationId xmlns:a16="http://schemas.microsoft.com/office/drawing/2014/main" id="{17CE48E1-7D62-D677-C661-6B0CC7DB1EF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299469" y="5355262"/>
                  <a:ext cx="118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75280" name="Freihand 175279">
                  <a:extLst>
                    <a:ext uri="{FF2B5EF4-FFF2-40B4-BE49-F238E27FC236}">
                      <a16:creationId xmlns:a16="http://schemas.microsoft.com/office/drawing/2014/main" id="{099D26CF-BDAF-21CE-281E-A19F03A38280}"/>
                    </a:ext>
                  </a:extLst>
                </p14:cNvPr>
                <p14:cNvContentPartPr/>
                <p14:nvPr/>
              </p14:nvContentPartPr>
              <p14:xfrm>
                <a:off x="1499989" y="5395582"/>
                <a:ext cx="256320" cy="87840"/>
              </p14:xfrm>
            </p:contentPart>
          </mc:Choice>
          <mc:Fallback>
            <p:pic>
              <p:nvPicPr>
                <p:cNvPr id="175280" name="Freihand 175279">
                  <a:extLst>
                    <a:ext uri="{FF2B5EF4-FFF2-40B4-BE49-F238E27FC236}">
                      <a16:creationId xmlns:a16="http://schemas.microsoft.com/office/drawing/2014/main" id="{099D26CF-BDAF-21CE-281E-A19F03A38280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491349" y="5386582"/>
                  <a:ext cx="273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75281" name="Freihand 175280">
                  <a:extLst>
                    <a:ext uri="{FF2B5EF4-FFF2-40B4-BE49-F238E27FC236}">
                      <a16:creationId xmlns:a16="http://schemas.microsoft.com/office/drawing/2014/main" id="{0A3A7035-99F1-1BDC-98AA-0CF7D8748552}"/>
                    </a:ext>
                  </a:extLst>
                </p14:cNvPr>
                <p14:cNvContentPartPr/>
                <p14:nvPr/>
              </p14:nvContentPartPr>
              <p14:xfrm>
                <a:off x="1770349" y="5314582"/>
                <a:ext cx="230400" cy="127800"/>
              </p14:xfrm>
            </p:contentPart>
          </mc:Choice>
          <mc:Fallback>
            <p:pic>
              <p:nvPicPr>
                <p:cNvPr id="175281" name="Freihand 175280">
                  <a:extLst>
                    <a:ext uri="{FF2B5EF4-FFF2-40B4-BE49-F238E27FC236}">
                      <a16:creationId xmlns:a16="http://schemas.microsoft.com/office/drawing/2014/main" id="{0A3A7035-99F1-1BDC-98AA-0CF7D874855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761349" y="5305582"/>
                  <a:ext cx="248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75285" name="Freihand 175284">
                  <a:extLst>
                    <a:ext uri="{FF2B5EF4-FFF2-40B4-BE49-F238E27FC236}">
                      <a16:creationId xmlns:a16="http://schemas.microsoft.com/office/drawing/2014/main" id="{AC6B52D4-A5E7-24D1-8F38-7A6BC5F087AB}"/>
                    </a:ext>
                  </a:extLst>
                </p14:cNvPr>
                <p14:cNvContentPartPr/>
                <p14:nvPr/>
              </p14:nvContentPartPr>
              <p14:xfrm>
                <a:off x="2041069" y="5328262"/>
                <a:ext cx="129960" cy="73800"/>
              </p14:xfrm>
            </p:contentPart>
          </mc:Choice>
          <mc:Fallback>
            <p:pic>
              <p:nvPicPr>
                <p:cNvPr id="175285" name="Freihand 175284">
                  <a:extLst>
                    <a:ext uri="{FF2B5EF4-FFF2-40B4-BE49-F238E27FC236}">
                      <a16:creationId xmlns:a16="http://schemas.microsoft.com/office/drawing/2014/main" id="{AC6B52D4-A5E7-24D1-8F38-7A6BC5F087A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032069" y="5319622"/>
                  <a:ext cx="147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75287" name="Freihand 175286">
                  <a:extLst>
                    <a:ext uri="{FF2B5EF4-FFF2-40B4-BE49-F238E27FC236}">
                      <a16:creationId xmlns:a16="http://schemas.microsoft.com/office/drawing/2014/main" id="{CF31BFA1-8932-D848-4FCB-F1834C62D68A}"/>
                    </a:ext>
                  </a:extLst>
                </p14:cNvPr>
                <p14:cNvContentPartPr/>
                <p14:nvPr/>
              </p14:nvContentPartPr>
              <p14:xfrm>
                <a:off x="404869" y="5842702"/>
                <a:ext cx="187920" cy="143640"/>
              </p14:xfrm>
            </p:contentPart>
          </mc:Choice>
          <mc:Fallback>
            <p:pic>
              <p:nvPicPr>
                <p:cNvPr id="175287" name="Freihand 175286">
                  <a:extLst>
                    <a:ext uri="{FF2B5EF4-FFF2-40B4-BE49-F238E27FC236}">
                      <a16:creationId xmlns:a16="http://schemas.microsoft.com/office/drawing/2014/main" id="{CF31BFA1-8932-D848-4FCB-F1834C62D68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96229" y="5834062"/>
                  <a:ext cx="205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75288" name="Freihand 175287">
                  <a:extLst>
                    <a:ext uri="{FF2B5EF4-FFF2-40B4-BE49-F238E27FC236}">
                      <a16:creationId xmlns:a16="http://schemas.microsoft.com/office/drawing/2014/main" id="{28F78A5D-6C1C-A0D4-6357-46ACFE797C1F}"/>
                    </a:ext>
                  </a:extLst>
                </p14:cNvPr>
                <p14:cNvContentPartPr/>
                <p14:nvPr/>
              </p14:nvContentPartPr>
              <p14:xfrm>
                <a:off x="619069" y="5790142"/>
                <a:ext cx="131760" cy="145440"/>
              </p14:xfrm>
            </p:contentPart>
          </mc:Choice>
          <mc:Fallback>
            <p:pic>
              <p:nvPicPr>
                <p:cNvPr id="175288" name="Freihand 175287">
                  <a:extLst>
                    <a:ext uri="{FF2B5EF4-FFF2-40B4-BE49-F238E27FC236}">
                      <a16:creationId xmlns:a16="http://schemas.microsoft.com/office/drawing/2014/main" id="{28F78A5D-6C1C-A0D4-6357-46ACFE797C1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10069" y="5781502"/>
                  <a:ext cx="149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75289" name="Freihand 175288">
                  <a:extLst>
                    <a:ext uri="{FF2B5EF4-FFF2-40B4-BE49-F238E27FC236}">
                      <a16:creationId xmlns:a16="http://schemas.microsoft.com/office/drawing/2014/main" id="{25BF6F54-76A7-325A-D4A6-C2E22302A153}"/>
                    </a:ext>
                  </a:extLst>
                </p14:cNvPr>
                <p14:cNvContentPartPr/>
                <p14:nvPr/>
              </p14:nvContentPartPr>
              <p14:xfrm>
                <a:off x="796909" y="5841622"/>
                <a:ext cx="63360" cy="127800"/>
              </p14:xfrm>
            </p:contentPart>
          </mc:Choice>
          <mc:Fallback>
            <p:pic>
              <p:nvPicPr>
                <p:cNvPr id="175289" name="Freihand 175288">
                  <a:extLst>
                    <a:ext uri="{FF2B5EF4-FFF2-40B4-BE49-F238E27FC236}">
                      <a16:creationId xmlns:a16="http://schemas.microsoft.com/office/drawing/2014/main" id="{25BF6F54-76A7-325A-D4A6-C2E22302A153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87909" y="5832982"/>
                  <a:ext cx="81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75290" name="Freihand 175289">
                  <a:extLst>
                    <a:ext uri="{FF2B5EF4-FFF2-40B4-BE49-F238E27FC236}">
                      <a16:creationId xmlns:a16="http://schemas.microsoft.com/office/drawing/2014/main" id="{679B7EA8-E938-B57A-D71A-C52FE39A0D84}"/>
                    </a:ext>
                  </a:extLst>
                </p14:cNvPr>
                <p14:cNvContentPartPr/>
                <p14:nvPr/>
              </p14:nvContentPartPr>
              <p14:xfrm>
                <a:off x="857749" y="5684302"/>
                <a:ext cx="242640" cy="222840"/>
              </p14:xfrm>
            </p:contentPart>
          </mc:Choice>
          <mc:Fallback>
            <p:pic>
              <p:nvPicPr>
                <p:cNvPr id="175290" name="Freihand 175289">
                  <a:extLst>
                    <a:ext uri="{FF2B5EF4-FFF2-40B4-BE49-F238E27FC236}">
                      <a16:creationId xmlns:a16="http://schemas.microsoft.com/office/drawing/2014/main" id="{679B7EA8-E938-B57A-D71A-C52FE39A0D8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49109" y="5675302"/>
                  <a:ext cx="260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75291" name="Freihand 175290">
                  <a:extLst>
                    <a:ext uri="{FF2B5EF4-FFF2-40B4-BE49-F238E27FC236}">
                      <a16:creationId xmlns:a16="http://schemas.microsoft.com/office/drawing/2014/main" id="{FE7DB04B-B824-6CC3-B2D2-152249F5C277}"/>
                    </a:ext>
                  </a:extLst>
                </p14:cNvPr>
                <p14:cNvContentPartPr/>
                <p14:nvPr/>
              </p14:nvContentPartPr>
              <p14:xfrm>
                <a:off x="792949" y="5715982"/>
                <a:ext cx="61200" cy="13680"/>
              </p14:xfrm>
            </p:contentPart>
          </mc:Choice>
          <mc:Fallback>
            <p:pic>
              <p:nvPicPr>
                <p:cNvPr id="175291" name="Freihand 175290">
                  <a:extLst>
                    <a:ext uri="{FF2B5EF4-FFF2-40B4-BE49-F238E27FC236}">
                      <a16:creationId xmlns:a16="http://schemas.microsoft.com/office/drawing/2014/main" id="{FE7DB04B-B824-6CC3-B2D2-152249F5C27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83949" y="5706982"/>
                  <a:ext cx="78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75292" name="Freihand 175291">
                  <a:extLst>
                    <a:ext uri="{FF2B5EF4-FFF2-40B4-BE49-F238E27FC236}">
                      <a16:creationId xmlns:a16="http://schemas.microsoft.com/office/drawing/2014/main" id="{8267DBE0-E417-C4AF-3E6D-EB4C61965151}"/>
                    </a:ext>
                  </a:extLst>
                </p14:cNvPr>
                <p14:cNvContentPartPr/>
                <p14:nvPr/>
              </p14:nvContentPartPr>
              <p14:xfrm>
                <a:off x="1325749" y="5784742"/>
                <a:ext cx="345240" cy="156960"/>
              </p14:xfrm>
            </p:contentPart>
          </mc:Choice>
          <mc:Fallback>
            <p:pic>
              <p:nvPicPr>
                <p:cNvPr id="175292" name="Freihand 175291">
                  <a:extLst>
                    <a:ext uri="{FF2B5EF4-FFF2-40B4-BE49-F238E27FC236}">
                      <a16:creationId xmlns:a16="http://schemas.microsoft.com/office/drawing/2014/main" id="{8267DBE0-E417-C4AF-3E6D-EB4C6196515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317109" y="5776102"/>
                  <a:ext cx="362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75293" name="Freihand 175292">
                  <a:extLst>
                    <a:ext uri="{FF2B5EF4-FFF2-40B4-BE49-F238E27FC236}">
                      <a16:creationId xmlns:a16="http://schemas.microsoft.com/office/drawing/2014/main" id="{97179826-5910-E2E1-7E10-76C611E013CC}"/>
                    </a:ext>
                  </a:extLst>
                </p14:cNvPr>
                <p14:cNvContentPartPr/>
                <p14:nvPr/>
              </p14:nvContentPartPr>
              <p14:xfrm>
                <a:off x="1801669" y="5656222"/>
                <a:ext cx="341640" cy="183240"/>
              </p14:xfrm>
            </p:contentPart>
          </mc:Choice>
          <mc:Fallback>
            <p:pic>
              <p:nvPicPr>
                <p:cNvPr id="175293" name="Freihand 175292">
                  <a:extLst>
                    <a:ext uri="{FF2B5EF4-FFF2-40B4-BE49-F238E27FC236}">
                      <a16:creationId xmlns:a16="http://schemas.microsoft.com/office/drawing/2014/main" id="{97179826-5910-E2E1-7E10-76C611E013C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793029" y="5647582"/>
                  <a:ext cx="359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75294" name="Freihand 175293">
                  <a:extLst>
                    <a:ext uri="{FF2B5EF4-FFF2-40B4-BE49-F238E27FC236}">
                      <a16:creationId xmlns:a16="http://schemas.microsoft.com/office/drawing/2014/main" id="{6C631052-2ED8-820C-6F46-63FFD4B072D8}"/>
                    </a:ext>
                  </a:extLst>
                </p14:cNvPr>
                <p14:cNvContentPartPr/>
                <p14:nvPr/>
              </p14:nvContentPartPr>
              <p14:xfrm>
                <a:off x="2030269" y="5600422"/>
                <a:ext cx="7200" cy="17280"/>
              </p14:xfrm>
            </p:contentPart>
          </mc:Choice>
          <mc:Fallback>
            <p:pic>
              <p:nvPicPr>
                <p:cNvPr id="175294" name="Freihand 175293">
                  <a:extLst>
                    <a:ext uri="{FF2B5EF4-FFF2-40B4-BE49-F238E27FC236}">
                      <a16:creationId xmlns:a16="http://schemas.microsoft.com/office/drawing/2014/main" id="{6C631052-2ED8-820C-6F46-63FFD4B072D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021269" y="5591422"/>
                  <a:ext cx="24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75295" name="Freihand 175294">
                  <a:extLst>
                    <a:ext uri="{FF2B5EF4-FFF2-40B4-BE49-F238E27FC236}">
                      <a16:creationId xmlns:a16="http://schemas.microsoft.com/office/drawing/2014/main" id="{E0F643D3-D7EA-F637-D64B-64951C10DEC0}"/>
                    </a:ext>
                  </a:extLst>
                </p14:cNvPr>
                <p14:cNvContentPartPr/>
                <p14:nvPr/>
              </p14:nvContentPartPr>
              <p14:xfrm>
                <a:off x="951709" y="6278302"/>
                <a:ext cx="69480" cy="149400"/>
              </p14:xfrm>
            </p:contentPart>
          </mc:Choice>
          <mc:Fallback>
            <p:pic>
              <p:nvPicPr>
                <p:cNvPr id="175295" name="Freihand 175294">
                  <a:extLst>
                    <a:ext uri="{FF2B5EF4-FFF2-40B4-BE49-F238E27FC236}">
                      <a16:creationId xmlns:a16="http://schemas.microsoft.com/office/drawing/2014/main" id="{E0F643D3-D7EA-F637-D64B-64951C10DEC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43069" y="6269302"/>
                  <a:ext cx="87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75296" name="Freihand 175295">
                  <a:extLst>
                    <a:ext uri="{FF2B5EF4-FFF2-40B4-BE49-F238E27FC236}">
                      <a16:creationId xmlns:a16="http://schemas.microsoft.com/office/drawing/2014/main" id="{635AD20B-D981-9868-B097-0B17BF01B8AE}"/>
                    </a:ext>
                  </a:extLst>
                </p14:cNvPr>
                <p14:cNvContentPartPr/>
                <p14:nvPr/>
              </p14:nvContentPartPr>
              <p14:xfrm>
                <a:off x="872869" y="6177502"/>
                <a:ext cx="185400" cy="156600"/>
              </p14:xfrm>
            </p:contentPart>
          </mc:Choice>
          <mc:Fallback>
            <p:pic>
              <p:nvPicPr>
                <p:cNvPr id="175296" name="Freihand 175295">
                  <a:extLst>
                    <a:ext uri="{FF2B5EF4-FFF2-40B4-BE49-F238E27FC236}">
                      <a16:creationId xmlns:a16="http://schemas.microsoft.com/office/drawing/2014/main" id="{635AD20B-D981-9868-B097-0B17BF01B8AE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864229" y="6168862"/>
                  <a:ext cx="203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75297" name="Freihand 175296">
                  <a:extLst>
                    <a:ext uri="{FF2B5EF4-FFF2-40B4-BE49-F238E27FC236}">
                      <a16:creationId xmlns:a16="http://schemas.microsoft.com/office/drawing/2014/main" id="{4B43C664-9530-8A03-08C7-162E6E47A60F}"/>
                    </a:ext>
                  </a:extLst>
                </p14:cNvPr>
                <p14:cNvContentPartPr/>
                <p14:nvPr/>
              </p14:nvContentPartPr>
              <p14:xfrm>
                <a:off x="1108309" y="6140062"/>
                <a:ext cx="286200" cy="240840"/>
              </p14:xfrm>
            </p:contentPart>
          </mc:Choice>
          <mc:Fallback>
            <p:pic>
              <p:nvPicPr>
                <p:cNvPr id="175297" name="Freihand 175296">
                  <a:extLst>
                    <a:ext uri="{FF2B5EF4-FFF2-40B4-BE49-F238E27FC236}">
                      <a16:creationId xmlns:a16="http://schemas.microsoft.com/office/drawing/2014/main" id="{4B43C664-9530-8A03-08C7-162E6E47A60F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99309" y="6131062"/>
                  <a:ext cx="303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75298" name="Freihand 175297">
                  <a:extLst>
                    <a:ext uri="{FF2B5EF4-FFF2-40B4-BE49-F238E27FC236}">
                      <a16:creationId xmlns:a16="http://schemas.microsoft.com/office/drawing/2014/main" id="{31A9AACE-3EFD-32E8-E8CE-82B29FD9716C}"/>
                    </a:ext>
                  </a:extLst>
                </p14:cNvPr>
                <p14:cNvContentPartPr/>
                <p14:nvPr/>
              </p14:nvContentPartPr>
              <p14:xfrm>
                <a:off x="1445269" y="6137902"/>
                <a:ext cx="128160" cy="148320"/>
              </p14:xfrm>
            </p:contentPart>
          </mc:Choice>
          <mc:Fallback>
            <p:pic>
              <p:nvPicPr>
                <p:cNvPr id="175298" name="Freihand 175297">
                  <a:extLst>
                    <a:ext uri="{FF2B5EF4-FFF2-40B4-BE49-F238E27FC236}">
                      <a16:creationId xmlns:a16="http://schemas.microsoft.com/office/drawing/2014/main" id="{31A9AACE-3EFD-32E8-E8CE-82B29FD9716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436629" y="6128902"/>
                  <a:ext cx="145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75299" name="Freihand 175298">
                  <a:extLst>
                    <a:ext uri="{FF2B5EF4-FFF2-40B4-BE49-F238E27FC236}">
                      <a16:creationId xmlns:a16="http://schemas.microsoft.com/office/drawing/2014/main" id="{E1B13076-A88B-B597-B068-0CC673D92C37}"/>
                    </a:ext>
                  </a:extLst>
                </p14:cNvPr>
                <p14:cNvContentPartPr/>
                <p14:nvPr/>
              </p14:nvContentPartPr>
              <p14:xfrm>
                <a:off x="1580269" y="6071302"/>
                <a:ext cx="177840" cy="175320"/>
              </p14:xfrm>
            </p:contentPart>
          </mc:Choice>
          <mc:Fallback>
            <p:pic>
              <p:nvPicPr>
                <p:cNvPr id="175299" name="Freihand 175298">
                  <a:extLst>
                    <a:ext uri="{FF2B5EF4-FFF2-40B4-BE49-F238E27FC236}">
                      <a16:creationId xmlns:a16="http://schemas.microsoft.com/office/drawing/2014/main" id="{E1B13076-A88B-B597-B068-0CC673D92C37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571629" y="6062662"/>
                  <a:ext cx="1954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305" name="Gruppieren 175304">
            <a:extLst>
              <a:ext uri="{FF2B5EF4-FFF2-40B4-BE49-F238E27FC236}">
                <a16:creationId xmlns:a16="http://schemas.microsoft.com/office/drawing/2014/main" id="{DC599CDF-0DEA-D33E-A439-855191F45A47}"/>
              </a:ext>
            </a:extLst>
          </p:cNvPr>
          <p:cNvGrpSpPr/>
          <p:nvPr/>
        </p:nvGrpSpPr>
        <p:grpSpPr>
          <a:xfrm>
            <a:off x="2710669" y="4839742"/>
            <a:ext cx="1995120" cy="959760"/>
            <a:chOff x="2710669" y="4839742"/>
            <a:chExt cx="1995120" cy="9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75302" name="Freihand 175301">
                  <a:extLst>
                    <a:ext uri="{FF2B5EF4-FFF2-40B4-BE49-F238E27FC236}">
                      <a16:creationId xmlns:a16="http://schemas.microsoft.com/office/drawing/2014/main" id="{123C72C0-847C-C838-EBC7-BDA7BB050148}"/>
                    </a:ext>
                  </a:extLst>
                </p14:cNvPr>
                <p14:cNvContentPartPr/>
                <p14:nvPr/>
              </p14:nvContentPartPr>
              <p14:xfrm>
                <a:off x="2817949" y="4839742"/>
                <a:ext cx="441360" cy="959760"/>
              </p14:xfrm>
            </p:contentPart>
          </mc:Choice>
          <mc:Fallback>
            <p:pic>
              <p:nvPicPr>
                <p:cNvPr id="175302" name="Freihand 175301">
                  <a:extLst>
                    <a:ext uri="{FF2B5EF4-FFF2-40B4-BE49-F238E27FC236}">
                      <a16:creationId xmlns:a16="http://schemas.microsoft.com/office/drawing/2014/main" id="{123C72C0-847C-C838-EBC7-BDA7BB05014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808949" y="4831102"/>
                  <a:ext cx="45900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75232" name="Freihand 175231">
                  <a:extLst>
                    <a:ext uri="{FF2B5EF4-FFF2-40B4-BE49-F238E27FC236}">
                      <a16:creationId xmlns:a16="http://schemas.microsoft.com/office/drawing/2014/main" id="{B7416CD5-0E8C-A4FA-6324-A79338A923A9}"/>
                    </a:ext>
                  </a:extLst>
                </p14:cNvPr>
                <p14:cNvContentPartPr/>
                <p14:nvPr/>
              </p14:nvContentPartPr>
              <p14:xfrm>
                <a:off x="4625509" y="5223502"/>
                <a:ext cx="80280" cy="24480"/>
              </p14:xfrm>
            </p:contentPart>
          </mc:Choice>
          <mc:Fallback>
            <p:pic>
              <p:nvPicPr>
                <p:cNvPr id="175232" name="Freihand 175231">
                  <a:extLst>
                    <a:ext uri="{FF2B5EF4-FFF2-40B4-BE49-F238E27FC236}">
                      <a16:creationId xmlns:a16="http://schemas.microsoft.com/office/drawing/2014/main" id="{B7416CD5-0E8C-A4FA-6324-A79338A923A9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616869" y="5214862"/>
                  <a:ext cx="97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75233" name="Freihand 175232">
                  <a:extLst>
                    <a:ext uri="{FF2B5EF4-FFF2-40B4-BE49-F238E27FC236}">
                      <a16:creationId xmlns:a16="http://schemas.microsoft.com/office/drawing/2014/main" id="{F9F4231C-C941-6DF1-73ED-6D4B8E5694E3}"/>
                    </a:ext>
                  </a:extLst>
                </p14:cNvPr>
                <p14:cNvContentPartPr/>
                <p14:nvPr/>
              </p14:nvContentPartPr>
              <p14:xfrm>
                <a:off x="4251109" y="5196862"/>
                <a:ext cx="178920" cy="19440"/>
              </p14:xfrm>
            </p:contentPart>
          </mc:Choice>
          <mc:Fallback>
            <p:pic>
              <p:nvPicPr>
                <p:cNvPr id="175233" name="Freihand 175232">
                  <a:extLst>
                    <a:ext uri="{FF2B5EF4-FFF2-40B4-BE49-F238E27FC236}">
                      <a16:creationId xmlns:a16="http://schemas.microsoft.com/office/drawing/2014/main" id="{F9F4231C-C941-6DF1-73ED-6D4B8E5694E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242109" y="5187862"/>
                  <a:ext cx="196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75234" name="Freihand 175233">
                  <a:extLst>
                    <a:ext uri="{FF2B5EF4-FFF2-40B4-BE49-F238E27FC236}">
                      <a16:creationId xmlns:a16="http://schemas.microsoft.com/office/drawing/2014/main" id="{23818E78-FF38-967A-A4F9-30071394F1F4}"/>
                    </a:ext>
                  </a:extLst>
                </p14:cNvPr>
                <p14:cNvContentPartPr/>
                <p14:nvPr/>
              </p14:nvContentPartPr>
              <p14:xfrm>
                <a:off x="3385669" y="5160502"/>
                <a:ext cx="743040" cy="37080"/>
              </p14:xfrm>
            </p:contentPart>
          </mc:Choice>
          <mc:Fallback>
            <p:pic>
              <p:nvPicPr>
                <p:cNvPr id="175234" name="Freihand 175233">
                  <a:extLst>
                    <a:ext uri="{FF2B5EF4-FFF2-40B4-BE49-F238E27FC236}">
                      <a16:creationId xmlns:a16="http://schemas.microsoft.com/office/drawing/2014/main" id="{23818E78-FF38-967A-A4F9-30071394F1F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376669" y="5151502"/>
                  <a:ext cx="760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75235" name="Freihand 175234">
                  <a:extLst>
                    <a:ext uri="{FF2B5EF4-FFF2-40B4-BE49-F238E27FC236}">
                      <a16:creationId xmlns:a16="http://schemas.microsoft.com/office/drawing/2014/main" id="{04CDC22C-5166-71EF-15A2-1807394078CD}"/>
                    </a:ext>
                  </a:extLst>
                </p14:cNvPr>
                <p14:cNvContentPartPr/>
                <p14:nvPr/>
              </p14:nvContentPartPr>
              <p14:xfrm>
                <a:off x="4302229" y="5442742"/>
                <a:ext cx="347760" cy="56880"/>
              </p14:xfrm>
            </p:contentPart>
          </mc:Choice>
          <mc:Fallback>
            <p:pic>
              <p:nvPicPr>
                <p:cNvPr id="175235" name="Freihand 175234">
                  <a:extLst>
                    <a:ext uri="{FF2B5EF4-FFF2-40B4-BE49-F238E27FC236}">
                      <a16:creationId xmlns:a16="http://schemas.microsoft.com/office/drawing/2014/main" id="{04CDC22C-5166-71EF-15A2-1807394078CD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293229" y="5433742"/>
                  <a:ext cx="365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75236" name="Freihand 175235">
                  <a:extLst>
                    <a:ext uri="{FF2B5EF4-FFF2-40B4-BE49-F238E27FC236}">
                      <a16:creationId xmlns:a16="http://schemas.microsoft.com/office/drawing/2014/main" id="{1DBF1513-3C6A-BA6B-C82F-A091A202B9E9}"/>
                    </a:ext>
                  </a:extLst>
                </p14:cNvPr>
                <p14:cNvContentPartPr/>
                <p14:nvPr/>
              </p14:nvContentPartPr>
              <p14:xfrm>
                <a:off x="3366589" y="5439862"/>
                <a:ext cx="762120" cy="37080"/>
              </p14:xfrm>
            </p:contentPart>
          </mc:Choice>
          <mc:Fallback>
            <p:pic>
              <p:nvPicPr>
                <p:cNvPr id="175236" name="Freihand 175235">
                  <a:extLst>
                    <a:ext uri="{FF2B5EF4-FFF2-40B4-BE49-F238E27FC236}">
                      <a16:creationId xmlns:a16="http://schemas.microsoft.com/office/drawing/2014/main" id="{1DBF1513-3C6A-BA6B-C82F-A091A202B9E9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357949" y="5431222"/>
                  <a:ext cx="779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75237" name="Freihand 175236">
                  <a:extLst>
                    <a:ext uri="{FF2B5EF4-FFF2-40B4-BE49-F238E27FC236}">
                      <a16:creationId xmlns:a16="http://schemas.microsoft.com/office/drawing/2014/main" id="{39603C2D-8AF4-10EB-76DE-6B0777411423}"/>
                    </a:ext>
                  </a:extLst>
                </p14:cNvPr>
                <p14:cNvContentPartPr/>
                <p14:nvPr/>
              </p14:nvContentPartPr>
              <p14:xfrm>
                <a:off x="3020269" y="5459302"/>
                <a:ext cx="79200" cy="186120"/>
              </p14:xfrm>
            </p:contentPart>
          </mc:Choice>
          <mc:Fallback>
            <p:pic>
              <p:nvPicPr>
                <p:cNvPr id="175237" name="Freihand 175236">
                  <a:extLst>
                    <a:ext uri="{FF2B5EF4-FFF2-40B4-BE49-F238E27FC236}">
                      <a16:creationId xmlns:a16="http://schemas.microsoft.com/office/drawing/2014/main" id="{39603C2D-8AF4-10EB-76DE-6B077741142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011629" y="5450662"/>
                  <a:ext cx="96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75238" name="Freihand 175237">
                  <a:extLst>
                    <a:ext uri="{FF2B5EF4-FFF2-40B4-BE49-F238E27FC236}">
                      <a16:creationId xmlns:a16="http://schemas.microsoft.com/office/drawing/2014/main" id="{74061FD4-8B16-22F3-09AE-F940276FF138}"/>
                    </a:ext>
                  </a:extLst>
                </p14:cNvPr>
                <p14:cNvContentPartPr/>
                <p14:nvPr/>
              </p14:nvContentPartPr>
              <p14:xfrm>
                <a:off x="3119269" y="5389102"/>
                <a:ext cx="47160" cy="106200"/>
              </p14:xfrm>
            </p:contentPart>
          </mc:Choice>
          <mc:Fallback>
            <p:pic>
              <p:nvPicPr>
                <p:cNvPr id="175238" name="Freihand 175237">
                  <a:extLst>
                    <a:ext uri="{FF2B5EF4-FFF2-40B4-BE49-F238E27FC236}">
                      <a16:creationId xmlns:a16="http://schemas.microsoft.com/office/drawing/2014/main" id="{74061FD4-8B16-22F3-09AE-F940276FF138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110629" y="5380462"/>
                  <a:ext cx="64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75239" name="Freihand 175238">
                  <a:extLst>
                    <a:ext uri="{FF2B5EF4-FFF2-40B4-BE49-F238E27FC236}">
                      <a16:creationId xmlns:a16="http://schemas.microsoft.com/office/drawing/2014/main" id="{3AD949AD-8683-4745-4425-B19FAD5B6735}"/>
                    </a:ext>
                  </a:extLst>
                </p14:cNvPr>
                <p14:cNvContentPartPr/>
                <p14:nvPr/>
              </p14:nvContentPartPr>
              <p14:xfrm>
                <a:off x="3048349" y="5180302"/>
                <a:ext cx="59400" cy="161280"/>
              </p14:xfrm>
            </p:contentPart>
          </mc:Choice>
          <mc:Fallback>
            <p:pic>
              <p:nvPicPr>
                <p:cNvPr id="175239" name="Freihand 175238">
                  <a:extLst>
                    <a:ext uri="{FF2B5EF4-FFF2-40B4-BE49-F238E27FC236}">
                      <a16:creationId xmlns:a16="http://schemas.microsoft.com/office/drawing/2014/main" id="{3AD949AD-8683-4745-4425-B19FAD5B6735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039349" y="5171302"/>
                  <a:ext cx="77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75240" name="Freihand 175239">
                  <a:extLst>
                    <a:ext uri="{FF2B5EF4-FFF2-40B4-BE49-F238E27FC236}">
                      <a16:creationId xmlns:a16="http://schemas.microsoft.com/office/drawing/2014/main" id="{63DE90ED-7005-2EF2-45B9-D71A0DC9ADF2}"/>
                    </a:ext>
                  </a:extLst>
                </p14:cNvPr>
                <p14:cNvContentPartPr/>
                <p14:nvPr/>
              </p14:nvContentPartPr>
              <p14:xfrm>
                <a:off x="3103429" y="5103262"/>
                <a:ext cx="50760" cy="77760"/>
              </p14:xfrm>
            </p:contentPart>
          </mc:Choice>
          <mc:Fallback>
            <p:pic>
              <p:nvPicPr>
                <p:cNvPr id="175240" name="Freihand 175239">
                  <a:extLst>
                    <a:ext uri="{FF2B5EF4-FFF2-40B4-BE49-F238E27FC236}">
                      <a16:creationId xmlns:a16="http://schemas.microsoft.com/office/drawing/2014/main" id="{63DE90ED-7005-2EF2-45B9-D71A0DC9ADF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094429" y="5094622"/>
                  <a:ext cx="68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75241" name="Freihand 175240">
                  <a:extLst>
                    <a:ext uri="{FF2B5EF4-FFF2-40B4-BE49-F238E27FC236}">
                      <a16:creationId xmlns:a16="http://schemas.microsoft.com/office/drawing/2014/main" id="{7DF1BEB9-B0A4-BF01-7411-06F80AE5FD9C}"/>
                    </a:ext>
                  </a:extLst>
                </p14:cNvPr>
                <p14:cNvContentPartPr/>
                <p14:nvPr/>
              </p14:nvContentPartPr>
              <p14:xfrm>
                <a:off x="3147709" y="5001382"/>
                <a:ext cx="19800" cy="86400"/>
              </p14:xfrm>
            </p:contentPart>
          </mc:Choice>
          <mc:Fallback>
            <p:pic>
              <p:nvPicPr>
                <p:cNvPr id="175241" name="Freihand 175240">
                  <a:extLst>
                    <a:ext uri="{FF2B5EF4-FFF2-40B4-BE49-F238E27FC236}">
                      <a16:creationId xmlns:a16="http://schemas.microsoft.com/office/drawing/2014/main" id="{7DF1BEB9-B0A4-BF01-7411-06F80AE5FD9C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139069" y="4992382"/>
                  <a:ext cx="37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75243" name="Freihand 175242">
                  <a:extLst>
                    <a:ext uri="{FF2B5EF4-FFF2-40B4-BE49-F238E27FC236}">
                      <a16:creationId xmlns:a16="http://schemas.microsoft.com/office/drawing/2014/main" id="{13C62E19-856B-402A-ED97-FE41E8FB06CB}"/>
                    </a:ext>
                  </a:extLst>
                </p14:cNvPr>
                <p14:cNvContentPartPr/>
                <p14:nvPr/>
              </p14:nvContentPartPr>
              <p14:xfrm>
                <a:off x="2818309" y="5277142"/>
                <a:ext cx="14760" cy="136080"/>
              </p14:xfrm>
            </p:contentPart>
          </mc:Choice>
          <mc:Fallback>
            <p:pic>
              <p:nvPicPr>
                <p:cNvPr id="175243" name="Freihand 175242">
                  <a:extLst>
                    <a:ext uri="{FF2B5EF4-FFF2-40B4-BE49-F238E27FC236}">
                      <a16:creationId xmlns:a16="http://schemas.microsoft.com/office/drawing/2014/main" id="{13C62E19-856B-402A-ED97-FE41E8FB06C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809309" y="5268502"/>
                  <a:ext cx="32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75244" name="Freihand 175243">
                  <a:extLst>
                    <a:ext uri="{FF2B5EF4-FFF2-40B4-BE49-F238E27FC236}">
                      <a16:creationId xmlns:a16="http://schemas.microsoft.com/office/drawing/2014/main" id="{D52AA011-5CE9-2A9B-3808-4CB814E171CB}"/>
                    </a:ext>
                  </a:extLst>
                </p14:cNvPr>
                <p14:cNvContentPartPr/>
                <p14:nvPr/>
              </p14:nvContentPartPr>
              <p14:xfrm>
                <a:off x="2710669" y="5159782"/>
                <a:ext cx="146520" cy="127440"/>
              </p14:xfrm>
            </p:contentPart>
          </mc:Choice>
          <mc:Fallback>
            <p:pic>
              <p:nvPicPr>
                <p:cNvPr id="175244" name="Freihand 175243">
                  <a:extLst>
                    <a:ext uri="{FF2B5EF4-FFF2-40B4-BE49-F238E27FC236}">
                      <a16:creationId xmlns:a16="http://schemas.microsoft.com/office/drawing/2014/main" id="{D52AA011-5CE9-2A9B-3808-4CB814E171C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701669" y="5151142"/>
                  <a:ext cx="16416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175303" name="Freihand 175302">
                <a:extLst>
                  <a:ext uri="{FF2B5EF4-FFF2-40B4-BE49-F238E27FC236}">
                    <a16:creationId xmlns:a16="http://schemas.microsoft.com/office/drawing/2014/main" id="{2C527A71-EA29-25E3-A638-E69F2EEA468C}"/>
                  </a:ext>
                </a:extLst>
              </p14:cNvPr>
              <p14:cNvContentPartPr/>
              <p14:nvPr/>
            </p14:nvContentPartPr>
            <p14:xfrm>
              <a:off x="2803189" y="4967902"/>
              <a:ext cx="510120" cy="788760"/>
            </p14:xfrm>
          </p:contentPart>
        </mc:Choice>
        <mc:Fallback>
          <p:pic>
            <p:nvPicPr>
              <p:cNvPr id="175303" name="Freihand 175302">
                <a:extLst>
                  <a:ext uri="{FF2B5EF4-FFF2-40B4-BE49-F238E27FC236}">
                    <a16:creationId xmlns:a16="http://schemas.microsoft.com/office/drawing/2014/main" id="{2C527A71-EA29-25E3-A638-E69F2EEA468C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2794549" y="4958902"/>
                <a:ext cx="527760" cy="8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45238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Breitbild</PresentationFormat>
  <Paragraphs>26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240</cp:revision>
  <cp:lastPrinted>2022-03-02T20:18:27Z</cp:lastPrinted>
  <dcterms:created xsi:type="dcterms:W3CDTF">2022-03-01T20:52:11Z</dcterms:created>
  <dcterms:modified xsi:type="dcterms:W3CDTF">2022-12-12T13:02:56Z</dcterms:modified>
</cp:coreProperties>
</file>